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67.xml"/>
  <Override ContentType="application/vnd.openxmlformats-officedocument.presentationml.notesSlide+xml" PartName="/ppt/notesSlides/notesSlide59.xml"/>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91.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07.xml"/>
  <Override ContentType="application/vnd.openxmlformats-officedocument.presentationml.notesSlide+xml" PartName="/ppt/notesSlides/notesSlide100.xml"/>
  <Override ContentType="application/vnd.openxmlformats-officedocument.presentationml.notesSlide+xml" PartName="/ppt/notesSlides/notesSlide42.xml"/>
  <Override ContentType="application/vnd.openxmlformats-officedocument.presentationml.notesSlide+xml" PartName="/ppt/notesSlides/notesSlide85.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77.xml"/>
  <Override ContentType="application/vnd.openxmlformats-officedocument.presentationml.notesSlide+xml" PartName="/ppt/notesSlides/notesSlide1.xml"/>
  <Override ContentType="application/vnd.openxmlformats-officedocument.presentationml.notesSlide+xml" PartName="/ppt/notesSlides/notesSlide73.xml"/>
  <Override ContentType="application/vnd.openxmlformats-officedocument.presentationml.notesSlide+xml" PartName="/ppt/notesSlides/notesSlide81.xml"/>
  <Override ContentType="application/vnd.openxmlformats-officedocument.presentationml.notesSlide+xml" PartName="/ppt/notesSlides/notesSlide30.xml"/>
  <Override ContentType="application/vnd.openxmlformats-officedocument.presentationml.notesSlide+xml" PartName="/ppt/notesSlides/notesSlide69.xml"/>
  <Override ContentType="application/vnd.openxmlformats-officedocument.presentationml.notesSlide+xml" PartName="/ppt/notesSlides/notesSlide105.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93.xml"/>
  <Override ContentType="application/vnd.openxmlformats-officedocument.presentationml.notesSlide+xml" PartName="/ppt/notesSlides/notesSlide87.xml"/>
  <Override ContentType="application/vnd.openxmlformats-officedocument.presentationml.notesSlide+xml" PartName="/ppt/notesSlides/notesSlide57.xml"/>
  <Override ContentType="application/vnd.openxmlformats-officedocument.presentationml.notesSlide+xml" PartName="/ppt/notesSlides/notesSlide44.xml"/>
  <Override ContentType="application/vnd.openxmlformats-officedocument.presentationml.notesSlide+xml" PartName="/ppt/notesSlides/notesSlide14.xml"/>
  <Override ContentType="application/vnd.openxmlformats-officedocument.presentationml.notesSlide+xml" PartName="/ppt/notesSlides/notesSlide75.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103.xml"/>
  <Override ContentType="application/vnd.openxmlformats-officedocument.presentationml.notesSlide+xml" PartName="/ppt/notesSlides/notesSlide97.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89.xml"/>
  <Override ContentType="application/vnd.openxmlformats-officedocument.presentationml.notesSlide+xml" PartName="/ppt/notesSlides/notesSlide11.xml"/>
  <Override ContentType="application/vnd.openxmlformats-officedocument.presentationml.notesSlide+xml" PartName="/ppt/notesSlides/notesSlide63.xml"/>
  <Override ContentType="application/vnd.openxmlformats-officedocument.presentationml.notesSlide+xml" PartName="/ppt/notesSlides/notesSlide20.xml"/>
  <Override ContentType="application/vnd.openxmlformats-officedocument.presentationml.notesSlide+xml" PartName="/ppt/notesSlides/notesSlide60.xml"/>
  <Override ContentType="application/vnd.openxmlformats-officedocument.presentationml.notesSlide+xml" PartName="/ppt/notesSlides/notesSlide18.xml"/>
  <Override ContentType="application/vnd.openxmlformats-officedocument.presentationml.notesSlide+xml" PartName="/ppt/notesSlides/notesSlide48.xml"/>
  <Override ContentType="application/vnd.openxmlformats-officedocument.presentationml.notesSlide+xml" PartName="/ppt/notesSlides/notesSlide101.xml"/>
  <Override ContentType="application/vnd.openxmlformats-officedocument.presentationml.notesSlide+xml" PartName="/ppt/notesSlides/notesSlide95.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65.xml"/>
  <Override ContentType="application/vnd.openxmlformats-officedocument.presentationml.notesSlide+xml" PartName="/ppt/notesSlides/notesSlide78.xml"/>
  <Override ContentType="application/vnd.openxmlformats-officedocument.presentationml.notesSlide+xml" PartName="/ppt/notesSlides/notesSlide71.xml"/>
  <Override ContentType="application/vnd.openxmlformats-officedocument.presentationml.notesSlide+xml" PartName="/ppt/notesSlides/notesSlide92.xml"/>
  <Override ContentType="application/vnd.openxmlformats-officedocument.presentationml.notesSlide+xml" PartName="/ppt/notesSlides/notesSlide84.xml"/>
  <Override ContentType="application/vnd.openxmlformats-officedocument.presentationml.notesSlide+xml" PartName="/ppt/notesSlides/notesSlide76.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68.xml"/>
  <Override ContentType="application/vnd.openxmlformats-officedocument.presentationml.notesSlide+xml" PartName="/ppt/notesSlides/notesSlide17.xml"/>
  <Override ContentType="application/vnd.openxmlformats-officedocument.presentationml.notesSlide+xml" PartName="/ppt/notesSlides/notesSlide82.xml"/>
  <Override ContentType="application/vnd.openxmlformats-officedocument.presentationml.notesSlide+xml" PartName="/ppt/notesSlides/notesSlide94.xml"/>
  <Override ContentType="application/vnd.openxmlformats-officedocument.presentationml.notesSlide+xml" PartName="/ppt/notesSlides/notesSlide51.xml"/>
  <Override ContentType="application/vnd.openxmlformats-officedocument.presentationml.notesSlide+xml" PartName="/ppt/notesSlides/notesSlide108.xml"/>
  <Override ContentType="application/vnd.openxmlformats-officedocument.presentationml.notesSlide+xml" PartName="/ppt/notesSlides/notesSlide90.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86.xml"/>
  <Override ContentType="application/vnd.openxmlformats-officedocument.presentationml.notesSlide+xml" PartName="/ppt/notesSlides/notesSlide106.xml"/>
  <Override ContentType="application/vnd.openxmlformats-officedocument.presentationml.notesSlide+xml" PartName="/ppt/notesSlides/notesSlide99.xml"/>
  <Override ContentType="application/vnd.openxmlformats-officedocument.presentationml.notesSlide+xml" PartName="/ppt/notesSlides/notesSlide56.xml"/>
  <Override ContentType="application/vnd.openxmlformats-officedocument.presentationml.notesSlide+xml" PartName="/ppt/notesSlides/notesSlide31.xml"/>
  <Override ContentType="application/vnd.openxmlformats-officedocument.presentationml.notesSlide+xml" PartName="/ppt/notesSlides/notesSlide80.xml"/>
  <Override ContentType="application/vnd.openxmlformats-officedocument.presentationml.notesSlide+xml" PartName="/ppt/notesSlides/notesSlide61.xml"/>
  <Override ContentType="application/vnd.openxmlformats-officedocument.presentationml.notesSlide+xml" PartName="/ppt/notesSlides/notesSlide74.xml"/>
  <Override ContentType="application/vnd.openxmlformats-officedocument.presentationml.notesSlide+xml" PartName="/ppt/notesSlides/notesSlide58.xml"/>
  <Override ContentType="application/vnd.openxmlformats-officedocument.presentationml.notesSlide+xml" PartName="/ppt/notesSlides/notesSlide27.xml"/>
  <Override ContentType="application/vnd.openxmlformats-officedocument.presentationml.notesSlide+xml" PartName="/ppt/notesSlides/notesSlide88.xml"/>
  <Override ContentType="application/vnd.openxmlformats-officedocument.presentationml.notesSlide+xml" PartName="/ppt/notesSlides/notesSlide2.xml"/>
  <Override ContentType="application/vnd.openxmlformats-officedocument.presentationml.notesSlide+xml" PartName="/ppt/notesSlides/notesSlide62.xml"/>
  <Override ContentType="application/vnd.openxmlformats-officedocument.presentationml.notesSlide+xml" PartName="/ppt/notesSlides/notesSlide45.xml"/>
  <Override ContentType="application/vnd.openxmlformats-officedocument.presentationml.notesSlide+xml" PartName="/ppt/notesSlides/notesSlide70.xml"/>
  <Override ContentType="application/vnd.openxmlformats-officedocument.presentationml.notesSlide+xml" PartName="/ppt/notesSlides/notesSlide28.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47.xml"/>
  <Override ContentType="application/vnd.openxmlformats-officedocument.presentationml.notesSlide+xml" PartName="/ppt/notesSlides/notesSlide72.xml"/>
  <Override ContentType="application/vnd.openxmlformats-officedocument.presentationml.notesSlide+xml" PartName="/ppt/notesSlides/notesSlide98.xml"/>
  <Override ContentType="application/vnd.openxmlformats-officedocument.presentationml.notesSlide+xml" PartName="/ppt/notesSlides/notesSlide104.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64.xml"/>
  <Override ContentType="application/vnd.openxmlformats-officedocument.presentationml.notesSlide+xml" PartName="/ppt/notesSlides/notesSlide6.xml"/>
  <Override ContentType="application/vnd.openxmlformats-officedocument.presentationml.notesSlide+xml" PartName="/ppt/notesSlides/notesSlide79.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96.xml"/>
  <Override ContentType="application/vnd.openxmlformats-officedocument.presentationml.notesSlide+xml" PartName="/ppt/notesSlides/notesSlide102.xml"/>
  <Override ContentType="application/vnd.openxmlformats-officedocument.presentationml.notesSlide+xml" PartName="/ppt/notesSlides/notesSlide19.xml"/>
  <Override ContentType="application/vnd.openxmlformats-officedocument.presentationml.notesSlide+xml" PartName="/ppt/notesSlides/notesSlide83.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66.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218.xml"/>
  <Override ContentType="application/vnd.openxmlformats-officedocument.presentationml.slideLayout+xml" PartName="/ppt/slideLayouts/slideLayout307.xml"/>
  <Override ContentType="application/vnd.openxmlformats-officedocument.presentationml.slideLayout+xml" PartName="/ppt/slideLayouts/slideLayout3.xml"/>
  <Override ContentType="application/vnd.openxmlformats-officedocument.presentationml.slideLayout+xml" PartName="/ppt/slideLayouts/slideLayout37.xml"/>
  <Override ContentType="application/vnd.openxmlformats-officedocument.presentationml.slideLayout+xml" PartName="/ppt/slideLayouts/slideLayout129.xml"/>
  <Override ContentType="application/vnd.openxmlformats-officedocument.presentationml.slideLayout+xml" PartName="/ppt/slideLayouts/slideLayout29.xml"/>
  <Override ContentType="application/vnd.openxmlformats-officedocument.presentationml.slideLayout+xml" PartName="/ppt/slideLayouts/slideLayout315.xml"/>
  <Override ContentType="application/vnd.openxmlformats-officedocument.presentationml.slideLayout+xml" PartName="/ppt/slideLayouts/slideLayout137.xml"/>
  <Override ContentType="application/vnd.openxmlformats-officedocument.presentationml.slideLayout+xml" PartName="/ppt/slideLayouts/slideLayout323.xml"/>
  <Override ContentType="application/vnd.openxmlformats-officedocument.presentationml.slideLayout+xml" PartName="/ppt/slideLayouts/slideLayout226.xml"/>
  <Override ContentType="application/vnd.openxmlformats-officedocument.presentationml.slideLayout+xml" PartName="/ppt/slideLayouts/slideLayout96.xml"/>
  <Override ContentType="application/vnd.openxmlformats-officedocument.presentationml.slideLayout+xml" PartName="/ppt/slideLayouts/slideLayout269.xml"/>
  <Override ContentType="application/vnd.openxmlformats-officedocument.presentationml.slideLayout+xml" PartName="/ppt/slideLayouts/slideLayout285.xml"/>
  <Override ContentType="application/vnd.openxmlformats-officedocument.presentationml.slideLayout+xml" PartName="/ppt/slideLayouts/slideLayout110.xml"/>
  <Override ContentType="application/vnd.openxmlformats-officedocument.presentationml.slideLayout+xml" PartName="/ppt/slideLayouts/slideLayout153.xml"/>
  <Override ContentType="application/vnd.openxmlformats-officedocument.presentationml.slideLayout+xml" PartName="/ppt/slideLayouts/slideLayout61.xml"/>
  <Override ContentType="application/vnd.openxmlformats-officedocument.presentationml.slideLayout+xml" PartName="/ppt/slideLayouts/slideLayout250.xml"/>
  <Override ContentType="application/vnd.openxmlformats-officedocument.presentationml.slideLayout+xml" PartName="/ppt/slideLayouts/slideLayout145.xml"/>
  <Override ContentType="application/vnd.openxmlformats-officedocument.presentationml.slideLayout+xml" PartName="/ppt/slideLayouts/slideLayout277.xml"/>
  <Override ContentType="application/vnd.openxmlformats-officedocument.presentationml.slideLayout+xml" PartName="/ppt/slideLayouts/slideLayout196.xml"/>
  <Override ContentType="application/vnd.openxmlformats-officedocument.presentationml.slideLayout+xml" PartName="/ppt/slideLayouts/slideLayout234.xml"/>
  <Override ContentType="application/vnd.openxmlformats-officedocument.presentationml.slideLayout+xml" PartName="/ppt/slideLayouts/slideLayout102.xml"/>
  <Override ContentType="application/vnd.openxmlformats-officedocument.presentationml.slideLayout+xml" PartName="/ppt/slideLayouts/slideLayout331.xml"/>
  <Override ContentType="application/vnd.openxmlformats-officedocument.presentationml.slideLayout+xml" PartName="/ppt/slideLayouts/slideLayout188.xml"/>
  <Override ContentType="application/vnd.openxmlformats-officedocument.presentationml.slideLayout+xml" PartName="/ppt/slideLayouts/slideLayout242.xml"/>
  <Override ContentType="application/vnd.openxmlformats-officedocument.presentationml.slideLayout+xml" PartName="/ppt/slideLayouts/slideLayout165.xml"/>
  <Override ContentType="application/vnd.openxmlformats-officedocument.presentationml.slideLayout+xml" PartName="/ppt/slideLayouts/slideLayout262.xml"/>
  <Override ContentType="application/vnd.openxmlformats-officedocument.presentationml.slideLayout+xml" PartName="/ppt/slideLayouts/slideLayout65.xml"/>
  <Override ContentType="application/vnd.openxmlformats-officedocument.presentationml.slideLayout+xml" PartName="/ppt/slideLayouts/slideLayout289.xml"/>
  <Override ContentType="application/vnd.openxmlformats-officedocument.presentationml.slideLayout+xml" PartName="/ppt/slideLayouts/slideLayout300.xml"/>
  <Override ContentType="application/vnd.openxmlformats-officedocument.presentationml.slideLayout+xml" PartName="/ppt/slideLayouts/slideLayout22.xml"/>
  <Override ContentType="application/vnd.openxmlformats-officedocument.presentationml.slideLayout+xml" PartName="/ppt/slideLayouts/slideLayout293.xml"/>
  <Override ContentType="application/vnd.openxmlformats-officedocument.presentationml.slideLayout+xml" PartName="/ppt/slideLayouts/slideLayout122.xml"/>
  <Override ContentType="application/vnd.openxmlformats-officedocument.presentationml.slideLayout+xml" PartName="/ppt/slideLayouts/slideLayout338.xml"/>
  <Override ContentType="application/vnd.openxmlformats-officedocument.presentationml.slideLayout+xml" PartName="/ppt/slideLayouts/slideLayout49.xml"/>
  <Override ContentType="application/vnd.openxmlformats-officedocument.presentationml.slideLayout+xml" PartName="/ppt/slideLayouts/slideLayout319.xml"/>
  <Override ContentType="application/vnd.openxmlformats-officedocument.presentationml.slideLayout+xml" PartName="/ppt/slideLayouts/slideLayout117.xml"/>
  <Override ContentType="application/vnd.openxmlformats-officedocument.presentationml.slideLayout+xml" PartName="/ppt/slideLayouts/slideLayout53.xml"/>
  <Override ContentType="application/vnd.openxmlformats-officedocument.presentationml.slideLayout+xml" PartName="/ppt/slideLayouts/slideLayout181.xml"/>
  <Override ContentType="application/vnd.openxmlformats-officedocument.presentationml.slideLayout+xml" PartName="/ppt/slideLayouts/slideLayout10.xml"/>
  <Override ContentType="application/vnd.openxmlformats-officedocument.presentationml.slideLayout+xml" PartName="/ppt/slideLayouts/slideLayout311.xml"/>
  <Override ContentType="application/vnd.openxmlformats-officedocument.presentationml.slideLayout+xml" PartName="/ppt/slideLayouts/slideLayout257.xml"/>
  <Override ContentType="application/vnd.openxmlformats-officedocument.presentationml.slideLayout+xml" PartName="/ppt/slideLayouts/slideLayout41.xml"/>
  <Override ContentType="application/vnd.openxmlformats-officedocument.presentationml.slideLayout+xml" PartName="/ppt/slideLayouts/slideLayout84.xml"/>
  <Override ContentType="application/vnd.openxmlformats-officedocument.presentationml.slideLayout+xml" PartName="/ppt/slideLayouts/slideLayout214.xml"/>
  <Override ContentType="application/vnd.openxmlformats-officedocument.presentationml.slideLayout+xml" PartName="/ppt/slideLayouts/slideLayout92.xml"/>
  <Override ContentType="application/vnd.openxmlformats-officedocument.presentationml.slideLayout+xml" PartName="/ppt/slideLayouts/slideLayout150.xml"/>
  <Override ContentType="application/vnd.openxmlformats-officedocument.presentationml.slideLayout+xml" PartName="/ppt/slideLayouts/slideLayout193.xml"/>
  <Override ContentType="application/vnd.openxmlformats-officedocument.presentationml.slideLayout+xml" PartName="/ppt/slideLayouts/slideLayout185.xml"/>
  <Override ContentType="application/vnd.openxmlformats-officedocument.presentationml.slideLayout+xml" PartName="/ppt/slideLayouts/slideLayout133.xml"/>
  <Override ContentType="application/vnd.openxmlformats-officedocument.presentationml.slideLayout+xml" PartName="/ppt/slideLayouts/slideLayout176.xml"/>
  <Override ContentType="application/vnd.openxmlformats-officedocument.presentationml.slideLayout+xml" PartName="/ppt/slideLayouts/slideLayout17.xml"/>
  <Override ContentType="application/vnd.openxmlformats-officedocument.presentationml.slideLayout+xml" PartName="/ppt/slideLayouts/slideLayout34.xml"/>
  <Override ContentType="application/vnd.openxmlformats-officedocument.presentationml.slideLayout+xml" PartName="/ppt/slideLayouts/slideLayout149.xml"/>
  <Override ContentType="application/vnd.openxmlformats-officedocument.presentationml.slideLayout+xml" PartName="/ppt/slideLayouts/slideLayout6.xml"/>
  <Override ContentType="application/vnd.openxmlformats-officedocument.presentationml.slideLayout+xml" PartName="/ppt/slideLayouts/slideLayout106.xml"/>
  <Override ContentType="application/vnd.openxmlformats-officedocument.presentationml.slideLayout+xml" PartName="/ppt/slideLayouts/slideLayout238.xml"/>
  <Override ContentType="application/vnd.openxmlformats-officedocument.presentationml.slideLayout+xml" PartName="/ppt/slideLayouts/slideLayout77.xml"/>
  <Override ContentType="application/vnd.openxmlformats-officedocument.presentationml.slideLayout+xml" PartName="/ppt/slideLayouts/slideLayout281.xml"/>
  <Override ContentType="application/vnd.openxmlformats-officedocument.presentationml.slideLayout+xml" PartName="/ppt/slideLayouts/slideLayout30.xml"/>
  <Override ContentType="application/vnd.openxmlformats-officedocument.presentationml.slideLayout+xml" PartName="/ppt/slideLayouts/slideLayout73.xml"/>
  <Override ContentType="application/vnd.openxmlformats-officedocument.presentationml.slideLayout+xml" PartName="/ppt/slideLayouts/slideLayout56.xml"/>
  <Override ContentType="application/vnd.openxmlformats-officedocument.presentationml.slideLayout+xml" PartName="/ppt/slideLayouts/slideLayout81.xml"/>
  <Override ContentType="application/vnd.openxmlformats-officedocument.presentationml.slideLayout+xml" PartName="/ppt/slideLayouts/slideLayout26.xml"/>
  <Override ContentType="application/vnd.openxmlformats-officedocument.presentationml.slideLayout+xml" PartName="/ppt/slideLayouts/slideLayout157.xml"/>
  <Override ContentType="application/vnd.openxmlformats-officedocument.presentationml.slideLayout+xml" PartName="/ppt/slideLayouts/slideLayout69.xml"/>
  <Override ContentType="application/vnd.openxmlformats-officedocument.presentationml.slideLayout+xml" PartName="/ppt/slideLayouts/slideLayout114.xml"/>
  <Override ContentType="application/vnd.openxmlformats-officedocument.presentationml.slideLayout+xml" PartName="/ppt/slideLayouts/slideLayout13.xml"/>
  <Override ContentType="application/vnd.openxmlformats-officedocument.presentationml.slideLayout+xml" PartName="/ppt/slideLayouts/slideLayout304.xml"/>
  <Override ContentType="application/vnd.openxmlformats-officedocument.presentationml.slideLayout+xml" PartName="/ppt/slideLayouts/slideLayout161.xml"/>
  <Override ContentType="application/vnd.openxmlformats-officedocument.presentationml.slideLayout+xml" PartName="/ppt/slideLayouts/slideLayout334.xml"/>
  <Override ContentType="application/vnd.openxmlformats-officedocument.presentationml.slideLayout+xml" PartName="/ppt/slideLayouts/slideLayout172.xml"/>
  <Override ContentType="application/vnd.openxmlformats-officedocument.presentationml.slideLayout+xml" PartName="/ppt/slideLayouts/slideLayout266.xml"/>
  <Override ContentType="application/vnd.openxmlformats-officedocument.presentationml.slideLayout+xml" PartName="/ppt/slideLayouts/slideLayout206.xml"/>
  <Override ContentType="application/vnd.openxmlformats-officedocument.presentationml.slideLayout+xml" PartName="/ppt/slideLayouts/slideLayout223.xml"/>
  <Override ContentType="application/vnd.openxmlformats-officedocument.presentationml.slideLayout+xml" PartName="/ppt/slideLayouts/slideLayout142.xml"/>
  <Override ContentType="application/vnd.openxmlformats-officedocument.presentationml.slideLayout+xml" PartName="/ppt/slideLayouts/slideLayout249.xml"/>
  <Override ContentType="application/vnd.openxmlformats-officedocument.presentationml.slideLayout+xml" PartName="/ppt/slideLayouts/slideLayout125.xml"/>
  <Override ContentType="application/vnd.openxmlformats-officedocument.presentationml.slideLayout+xml" PartName="/ppt/slideLayouts/slideLayout88.xml"/>
  <Override ContentType="application/vnd.openxmlformats-officedocument.presentationml.slideLayout+xml" PartName="/ppt/slideLayouts/slideLayout168.xml"/>
  <Override ContentType="application/vnd.openxmlformats-officedocument.presentationml.slideLayout+xml" PartName="/ppt/slideLayouts/slideLayout210.xml"/>
  <Override ContentType="application/vnd.openxmlformats-officedocument.presentationml.slideLayout+xml" PartName="/ppt/slideLayouts/slideLayout270.xml"/>
  <Override ContentType="application/vnd.openxmlformats-officedocument.presentationml.slideLayout+xml" PartName="/ppt/slideLayouts/slideLayout45.xml"/>
  <Override ContentType="application/vnd.openxmlformats-officedocument.presentationml.slideLayout+xml" PartName="/ppt/slideLayouts/slideLayout253.xml"/>
  <Override ContentType="application/vnd.openxmlformats-officedocument.presentationml.slideLayout+xml" PartName="/ppt/slideLayouts/slideLayout296.xml"/>
  <Override ContentType="application/vnd.openxmlformats-officedocument.presentationml.slideLayout+xml" PartName="/ppt/slideLayouts/slideLayout189.xml"/>
  <Override ContentType="application/vnd.openxmlformats-officedocument.presentationml.slideLayout+xml" PartName="/ppt/slideLayouts/slideLayout278.xml"/>
  <Override ContentType="application/vnd.openxmlformats-officedocument.presentationml.slideLayout+xml" PartName="/ppt/slideLayouts/slideLayout62.xml"/>
  <Override ContentType="application/vnd.openxmlformats-officedocument.presentationml.slideLayout+xml" PartName="/ppt/slideLayouts/slideLayout146.xml"/>
  <Override ContentType="application/vnd.openxmlformats-officedocument.presentationml.slideLayout+xml" PartName="/ppt/slideLayouts/slideLayout103.xml"/>
  <Override ContentType="application/vnd.openxmlformats-officedocument.presentationml.slideLayout+xml" PartName="/ppt/slideLayouts/slideLayout235.xml"/>
  <Override ContentType="application/vnd.openxmlformats-officedocument.presentationml.slideLayout+xml" PartName="/ppt/slideLayouts/slideLayout46.xml"/>
  <Override ContentType="application/vnd.openxmlformats-officedocument.presentationml.slideLayout+xml" PartName="/ppt/slideLayouts/slideLayout89.xml"/>
  <Override ContentType="application/vnd.openxmlformats-officedocument.presentationml.slideLayout+xml" PartName="/ppt/slideLayouts/slideLayout219.xml"/>
  <Override ContentType="application/vnd.openxmlformats-officedocument.presentationml.slideLayout+xml" PartName="/ppt/slideLayouts/slideLayout70.xml"/>
  <Override ContentType="application/vnd.openxmlformats-officedocument.presentationml.slideLayout+xml" PartName="/ppt/slideLayouts/slideLayout217.xml"/>
  <Override ContentType="application/vnd.openxmlformats-officedocument.presentationml.slideLayout+xml" PartName="/ppt/slideLayouts/slideLayout308.xml"/>
  <Override ContentType="application/vnd.openxmlformats-officedocument.presentationml.slideLayout+xml" PartName="/ppt/slideLayouts/slideLayout314.xml"/>
  <Override ContentType="application/vnd.openxmlformats-officedocument.presentationml.slideLayout+xml" PartName="/ppt/slideLayouts/slideLayout128.xml"/>
  <Override ContentType="application/vnd.openxmlformats-officedocument.presentationml.slideLayout+xml" PartName="/ppt/slideLayouts/slideLayout225.xml"/>
  <Override ContentType="application/vnd.openxmlformats-officedocument.presentationml.slideLayout+xml" PartName="/ppt/slideLayouts/slideLayout2.xml"/>
  <Override ContentType="application/vnd.openxmlformats-officedocument.presentationml.slideLayout+xml" PartName="/ppt/slideLayouts/slideLayout180.xml"/>
  <Override ContentType="application/vnd.openxmlformats-officedocument.presentationml.slideLayout+xml" PartName="/ppt/slideLayouts/slideLayout52.xml"/>
  <Override ContentType="application/vnd.openxmlformats-officedocument.presentationml.slideLayout+xml" PartName="/ppt/slideLayouts/slideLayout95.xml"/>
  <Override ContentType="application/vnd.openxmlformats-officedocument.presentationml.slideLayout+xml" PartName="/ppt/slideLayouts/slideLayout162.xml"/>
  <Override ContentType="application/vnd.openxmlformats-officedocument.presentationml.slideLayout+xml" PartName="/ppt/slideLayouts/slideLayout64.xml"/>
  <Override ContentType="application/vnd.openxmlformats-officedocument.presentationml.slideLayout+xml" PartName="/ppt/slideLayouts/slideLayout251.xml"/>
  <Override ContentType="application/vnd.openxmlformats-officedocument.presentationml.slideLayout+xml" PartName="/ppt/slideLayouts/slideLayout99.xml"/>
  <Override ContentType="application/vnd.openxmlformats-officedocument.presentationml.slideLayout+xml" PartName="/ppt/slideLayouts/slideLayout268.xml"/>
  <Override ContentType="application/vnd.openxmlformats-officedocument.presentationml.slideLayout+xml" PartName="/ppt/slideLayouts/slideLayout21.xml"/>
  <Override ContentType="application/vnd.openxmlformats-officedocument.presentationml.slideLayout+xml" PartName="/ppt/slideLayouts/slideLayout294.xml"/>
  <Override ContentType="application/vnd.openxmlformats-officedocument.presentationml.slideLayout+xml" PartName="/ppt/slideLayouts/slideLayout152.xml"/>
  <Override ContentType="application/vnd.openxmlformats-officedocument.presentationml.slideLayout+xml" PartName="/ppt/slideLayouts/slideLayout18.xml"/>
  <Override ContentType="application/vnd.openxmlformats-officedocument.presentationml.slideLayout+xml" PartName="/ppt/slideLayouts/slideLayout339.xml"/>
  <Override ContentType="application/vnd.openxmlformats-officedocument.presentationml.slideLayout+xml" PartName="/ppt/slideLayouts/slideLayout318.xml"/>
  <Override ContentType="application/vnd.openxmlformats-officedocument.presentationml.slideLayout+xml" PartName="/ppt/slideLayouts/slideLayout118.xml"/>
  <Override ContentType="application/vnd.openxmlformats-officedocument.presentationml.slideLayout+xml" PartName="/ppt/slideLayouts/slideLayout195.xml"/>
  <Override ContentType="application/vnd.openxmlformats-officedocument.presentationml.slideLayout+xml" PartName="/ppt/slideLayouts/slideLayout288.xml"/>
  <Override ContentType="application/vnd.openxmlformats-officedocument.presentationml.slideLayout+xml" PartName="/ppt/slideLayouts/slideLayout245.xml"/>
  <Override ContentType="application/vnd.openxmlformats-officedocument.presentationml.slideLayout+xml" PartName="/ppt/slideLayouts/slideLayout330.xml"/>
  <Override ContentType="application/vnd.openxmlformats-officedocument.presentationml.slideLayout+xml" PartName="/ppt/slideLayouts/slideLayout85.xml"/>
  <Override ContentType="application/vnd.openxmlformats-officedocument.presentationml.slideLayout+xml" PartName="/ppt/slideLayouts/slideLayout202.xml"/>
  <Override ContentType="application/vnd.openxmlformats-officedocument.presentationml.slideLayout+xml" PartName="/ppt/slideLayouts/slideLayout177.xml"/>
  <Override ContentType="application/vnd.openxmlformats-officedocument.presentationml.slideLayout+xml" PartName="/ppt/slideLayouts/slideLayout79.xml"/>
  <Override ContentType="application/vnd.openxmlformats-officedocument.presentationml.slideLayout+xml" PartName="/ppt/slideLayouts/slideLayout134.xml"/>
  <Override ContentType="application/vnd.openxmlformats-officedocument.presentationml.slideLayout+xml" PartName="/ppt/slideLayouts/slideLayout36.xml"/>
  <Override ContentType="application/vnd.openxmlformats-officedocument.presentationml.slideLayout+xml" PartName="/ppt/slideLayouts/slideLayout231.xml"/>
  <Override ContentType="application/vnd.openxmlformats-officedocument.presentationml.slideLayout+xml" PartName="/ppt/slideLayouts/slideLayout274.xml"/>
  <Override ContentType="application/vnd.openxmlformats-officedocument.presentationml.slideLayout+xml" PartName="/ppt/slideLayouts/slideLayout324.xml"/>
  <Override ContentType="application/vnd.openxmlformats-officedocument.presentationml.slideLayout+xml" PartName="/ppt/slideLayouts/slideLayout273.xml"/>
  <Override ContentType="application/vnd.openxmlformats-officedocument.presentationml.slideLayout+xml" PartName="/ppt/slideLayouts/slideLayout184.xml"/>
  <Override ContentType="application/vnd.openxmlformats-officedocument.presentationml.slideLayout+xml" PartName="/ppt/slideLayouts/slideLayout230.xml"/>
  <Override ContentType="application/vnd.openxmlformats-officedocument.presentationml.slideLayout+xml" PartName="/ppt/slideLayouts/slideLayout141.xml"/>
  <Override ContentType="application/vnd.openxmlformats-officedocument.presentationml.slideLayout+xml" PartName="/ppt/slideLayouts/slideLayout329.xml"/>
  <Override ContentType="application/vnd.openxmlformats-officedocument.presentationml.slideLayout+xml" PartName="/ppt/slideLayouts/slideLayout239.xml"/>
  <Override ContentType="application/vnd.openxmlformats-officedocument.presentationml.slideLayout+xml" PartName="/ppt/slideLayouts/slideLayout7.xml"/>
  <Override ContentType="application/vnd.openxmlformats-officedocument.presentationml.slideLayout+xml" PartName="/ppt/slideLayouts/slideLayout167.xml"/>
  <Override ContentType="application/vnd.openxmlformats-officedocument.presentationml.slideLayout+xml" PartName="/ppt/slideLayouts/slideLayout107.xml"/>
  <Override ContentType="application/vnd.openxmlformats-officedocument.presentationml.slideLayout+xml" PartName="/ppt/slideLayouts/slideLayout299.xml"/>
  <Override ContentType="application/vnd.openxmlformats-officedocument.presentationml.slideLayout+xml" PartName="/ppt/slideLayouts/slideLayout256.xml"/>
  <Override ContentType="application/vnd.openxmlformats-officedocument.presentationml.slideLayout+xml" PartName="/ppt/slideLayouts/slideLayout124.xml"/>
  <Override ContentType="application/vnd.openxmlformats-officedocument.presentationml.slideLayout+xml" PartName="/ppt/slideLayouts/slideLayout213.xml"/>
  <Override ContentType="application/vnd.openxmlformats-officedocument.presentationml.slideLayout+xml" PartName="/ppt/slideLayouts/slideLayout25.xml"/>
  <Override ContentType="application/vnd.openxmlformats-officedocument.presentationml.slideLayout+xml" PartName="/ppt/slideLayouts/slideLayout74.xml"/>
  <Override ContentType="application/vnd.openxmlformats-officedocument.presentationml.slideLayout+xml" PartName="/ppt/slideLayouts/slideLayout42.xml"/>
  <Override ContentType="application/vnd.openxmlformats-officedocument.presentationml.slideLayout+xml" PartName="/ppt/slideLayouts/slideLayout91.xml"/>
  <Override ContentType="application/vnd.openxmlformats-officedocument.presentationml.slideLayout+xml" PartName="/ppt/slideLayouts/slideLayout220.xml"/>
  <Override ContentType="application/vnd.openxmlformats-officedocument.presentationml.slideLayout+xml" PartName="/ppt/slideLayouts/slideLayout263.xml"/>
  <Override ContentType="application/vnd.openxmlformats-officedocument.presentationml.slideLayout+xml" PartName="/ppt/slideLayouts/slideLayout68.xml"/>
  <Override ContentType="application/vnd.openxmlformats-officedocument.presentationml.slideLayout+xml" PartName="/ppt/slideLayouts/slideLayout335.xml"/>
  <Override ContentType="application/vnd.openxmlformats-officedocument.presentationml.slideLayout+xml" PartName="/ppt/slideLayouts/slideLayout203.xml"/>
  <Override ContentType="application/vnd.openxmlformats-officedocument.presentationml.slideLayout+xml" PartName="/ppt/slideLayouts/slideLayout246.xml"/>
  <Override ContentType="application/vnd.openxmlformats-officedocument.presentationml.slideLayout+xml" PartName="/ppt/slideLayouts/slideLayout290.xml"/>
  <Override ContentType="application/vnd.openxmlformats-officedocument.presentationml.slideLayout+xml" PartName="/ppt/slideLayouts/slideLayout229.xml"/>
  <Override ContentType="application/vnd.openxmlformats-officedocument.presentationml.slideLayout+xml" PartName="/ppt/slideLayouts/slideLayout190.xml"/>
  <Override ContentType="application/vnd.openxmlformats-officedocument.presentationml.slideLayout+xml" PartName="/ppt/slideLayouts/slideLayout224.xml"/>
  <Override ContentType="application/vnd.openxmlformats-officedocument.presentationml.slideLayout+xml" PartName="/ppt/slideLayouts/slideLayout267.xml"/>
  <Override ContentType="application/vnd.openxmlformats-officedocument.presentationml.slideLayout+xml" PartName="/ppt/slideLayouts/slideLayout284.xml"/>
  <Override ContentType="application/vnd.openxmlformats-officedocument.presentationml.slideLayout+xml" PartName="/ppt/slideLayouts/slideLayout207.xml"/>
  <Override ContentType="application/vnd.openxmlformats-officedocument.presentationml.slideLayout+xml" PartName="/ppt/slideLayouts/slideLayout130.xml"/>
  <Override ContentType="application/vnd.openxmlformats-officedocument.presentationml.slideLayout+xml" PartName="/ppt/slideLayouts/slideLayout113.xml"/>
  <Override ContentType="application/vnd.openxmlformats-officedocument.presentationml.slideLayout+xml" PartName="/ppt/slideLayouts/slideLayout57.xml"/>
  <Override ContentType="application/vnd.openxmlformats-officedocument.presentationml.slideLayout+xml" PartName="/ppt/slideLayouts/slideLayout241.xml"/>
  <Override ContentType="application/vnd.openxmlformats-officedocument.presentationml.slideLayout+xml" PartName="/ppt/slideLayouts/slideLayout31.xml"/>
  <Override ContentType="application/vnd.openxmlformats-officedocument.presentationml.slideLayout+xml" PartName="/ppt/slideLayouts/slideLayout80.xml"/>
  <Override ContentType="application/vnd.openxmlformats-officedocument.presentationml.slideLayout+xml" PartName="/ppt/slideLayouts/slideLayout139.xml"/>
  <Override ContentType="application/vnd.openxmlformats-officedocument.presentationml.slideLayout+xml" PartName="/ppt/slideLayouts/slideLayout14.xml"/>
  <Override ContentType="application/vnd.openxmlformats-officedocument.presentationml.slideLayout+xml" PartName="/ppt/slideLayouts/slideLayout63.xml"/>
  <Override ContentType="application/vnd.openxmlformats-officedocument.presentationml.slideLayout+xml" PartName="/ppt/slideLayouts/slideLayout303.xml"/>
  <Override ContentType="application/vnd.openxmlformats-officedocument.presentationml.slideLayout+xml" PartName="/ppt/slideLayouts/slideLayout156.xml"/>
  <Override ContentType="application/vnd.openxmlformats-officedocument.presentationml.slideLayout+xml" PartName="/ppt/slideLayouts/slideLayout199.xml"/>
  <Override ContentType="application/vnd.openxmlformats-officedocument.presentationml.slideLayout+xml" PartName="/ppt/slideLayouts/slideLayout173.xml"/>
  <Override ContentType="application/vnd.openxmlformats-officedocument.presentationml.slideLayout+xml" PartName="/ppt/slideLayouts/slideLayout320.xml"/>
  <Override ContentType="application/vnd.openxmlformats-officedocument.presentationml.slideLayout+xml" PartName="/ppt/slideLayouts/slideLayout171.xml"/>
  <Override ContentType="application/vnd.openxmlformats-officedocument.presentationml.slideLayout+xml" PartName="/ppt/slideLayouts/slideLayout260.xml"/>
  <Override ContentType="application/vnd.openxmlformats-officedocument.presentationml.slideLayout+xml" PartName="/ppt/slideLayouts/slideLayout198.xml"/>
  <Override ContentType="application/vnd.openxmlformats-officedocument.presentationml.slideLayout+xml" PartName="/ppt/slideLayouts/slideLayout252.xml"/>
  <Override ContentType="application/vnd.openxmlformats-officedocument.presentationml.slideLayout+xml" PartName="/ppt/slideLayouts/slideLayout120.xml"/>
  <Override ContentType="application/vnd.openxmlformats-officedocument.presentationml.slideLayout+xml" PartName="/ppt/slideLayouts/slideLayout163.xml"/>
  <Override ContentType="application/vnd.openxmlformats-officedocument.presentationml.slideLayout+xml" PartName="/ppt/slideLayouts/slideLayout20.xml"/>
  <Override ContentType="application/vnd.openxmlformats-officedocument.presentationml.slideLayout+xml" PartName="/ppt/slideLayouts/slideLayout295.xml"/>
  <Override ContentType="application/vnd.openxmlformats-officedocument.presentationml.slideLayout+xml" PartName="/ppt/slideLayouts/slideLayout55.xml"/>
  <Override ContentType="application/vnd.openxmlformats-officedocument.presentationml.slideLayout+xml" PartName="/ppt/slideLayouts/slideLayout98.xml"/>
  <Override ContentType="application/vnd.openxmlformats-officedocument.presentationml.slideLayout+xml" PartName="/ppt/slideLayouts/slideLayout12.xml"/>
  <Override ContentType="application/vnd.openxmlformats-officedocument.presentationml.slideLayout+xml" PartName="/ppt/slideLayouts/slideLayout119.xml"/>
  <Override ContentType="application/vnd.openxmlformats-officedocument.presentationml.slideLayout+xml" PartName="/ppt/slideLayouts/slideLayout305.xml"/>
  <Override ContentType="application/vnd.openxmlformats-officedocument.presentationml.slideLayout+xml" PartName="/ppt/slideLayouts/slideLayout47.xml"/>
  <Override ContentType="application/vnd.openxmlformats-officedocument.presentationml.slideLayout+xml" PartName="/ppt/slideLayouts/slideLayout216.xml"/>
  <Override ContentType="application/vnd.openxmlformats-officedocument.presentationml.slideLayout+xml" PartName="/ppt/slideLayouts/slideLayout309.xml"/>
  <Override ContentType="application/vnd.openxmlformats-officedocument.presentationml.slideLayout+xml" PartName="/ppt/slideLayouts/slideLayout5.xml"/>
  <Override ContentType="application/vnd.openxmlformats-officedocument.presentationml.slideLayout+xml" PartName="/ppt/slideLayouts/slideLayout259.xml"/>
  <Override ContentType="application/vnd.openxmlformats-officedocument.presentationml.slideLayout+xml" PartName="/ppt/slideLayouts/slideLayout78.xml"/>
  <Override ContentType="application/vnd.openxmlformats-officedocument.presentationml.slideLayout+xml" PartName="/ppt/slideLayouts/slideLayout232.xml"/>
  <Override ContentType="application/vnd.openxmlformats-officedocument.presentationml.slideLayout+xml" PartName="/ppt/slideLayouts/slideLayout313.xml"/>
  <Override ContentType="application/vnd.openxmlformats-officedocument.presentationml.slideLayout+xml" PartName="/ppt/slideLayouts/slideLayout275.xml"/>
  <Override ContentType="application/vnd.openxmlformats-officedocument.presentationml.slideLayout+xml" PartName="/ppt/slideLayouts/slideLayout208.xml"/>
  <Override ContentType="application/vnd.openxmlformats-officedocument.presentationml.slideLayout+xml" PartName="/ppt/slideLayouts/slideLayout35.xml"/>
  <Override ContentType="application/vnd.openxmlformats-officedocument.presentationml.slideLayout+xml" PartName="/ppt/slideLayouts/slideLayout178.xml"/>
  <Override ContentType="application/vnd.openxmlformats-officedocument.presentationml.slideLayout+xml" PartName="/ppt/slideLayouts/slideLayout228.xml"/>
  <Override ContentType="application/vnd.openxmlformats-officedocument.presentationml.slideLayout+xml" PartName="/ppt/slideLayouts/slideLayout135.xml"/>
  <Override ContentType="application/vnd.openxmlformats-officedocument.presentationml.slideLayout+xml" PartName="/ppt/slideLayouts/slideLayout280.xml"/>
  <Override ContentType="application/vnd.openxmlformats-officedocument.presentationml.slideLayout+xml" PartName="/ppt/slideLayouts/slideLayout104.xml"/>
  <Override ContentType="application/vnd.openxmlformats-officedocument.presentationml.slideLayout+xml" PartName="/ppt/slideLayouts/slideLayout19.xml"/>
  <Override ContentType="application/vnd.openxmlformats-officedocument.presentationml.slideLayout+xml" PartName="/ppt/slideLayouts/slideLayout147.xml"/>
  <Override ContentType="application/vnd.openxmlformats-officedocument.presentationml.slideLayout+xml" PartName="/ppt/slideLayouts/slideLayout291.xml"/>
  <Override ContentType="application/vnd.openxmlformats-officedocument.presentationml.slideLayout+xml" PartName="/ppt/slideLayouts/slideLayout325.xml"/>
  <Override ContentType="application/vnd.openxmlformats-officedocument.presentationml.slideLayout+xml" PartName="/ppt/slideLayouts/slideLayout194.xml"/>
  <Override ContentType="application/vnd.openxmlformats-officedocument.presentationml.slideLayout+xml" PartName="/ppt/slideLayouts/slideLayout287.xml"/>
  <Override ContentType="application/vnd.openxmlformats-officedocument.presentationml.slideLayout+xml" PartName="/ppt/slideLayouts/slideLayout341.xml"/>
  <Override ContentType="application/vnd.openxmlformats-officedocument.presentationml.slideLayout+xml" PartName="/ppt/slideLayouts/slideLayout71.xml"/>
  <Override ContentType="application/vnd.openxmlformats-officedocument.presentationml.slideLayout+xml" PartName="/ppt/slideLayouts/slideLayout151.xml"/>
  <Override ContentType="application/vnd.openxmlformats-officedocument.presentationml.slideLayout+xml" PartName="/ppt/slideLayouts/slideLayout244.xml"/>
  <Override ContentType="application/vnd.openxmlformats-officedocument.presentationml.slideLayout+xml" PartName="/ppt/slideLayouts/slideLayout201.xml"/>
  <Override ContentType="application/vnd.openxmlformats-officedocument.presentationml.slideLayout+xml" PartName="/ppt/slideLayouts/slideLayout302.xml"/>
  <Override ContentType="application/vnd.openxmlformats-officedocument.presentationml.slideLayout+xml" PartName="/ppt/slideLayouts/slideLayout24.xml"/>
  <Override ContentType="application/vnd.openxmlformats-officedocument.presentationml.slideLayout+xml" PartName="/ppt/slideLayouts/slideLayout159.xml"/>
  <Override ContentType="application/vnd.openxmlformats-officedocument.presentationml.slideLayout+xml" PartName="/ppt/slideLayouts/slideLayout328.xml"/>
  <Override ContentType="application/vnd.openxmlformats-officedocument.presentationml.slideLayout+xml" PartName="/ppt/slideLayouts/slideLayout67.xml"/>
  <Override ContentType="application/vnd.openxmlformats-officedocument.presentationml.slideLayout+xml" PartName="/ppt/slideLayouts/slideLayout116.xml"/>
  <Override ContentType="application/vnd.openxmlformats-officedocument.presentationml.slideLayout+xml" PartName="/ppt/slideLayouts/slideLayout221.xml"/>
  <Override ContentType="application/vnd.openxmlformats-officedocument.presentationml.slideLayout+xml" PartName="/ppt/slideLayouts/slideLayout83.xml"/>
  <Override ContentType="application/vnd.openxmlformats-officedocument.presentationml.slideLayout+xml" PartName="/ppt/slideLayouts/slideLayout40.xml"/>
  <Override ContentType="application/vnd.openxmlformats-officedocument.presentationml.slideLayout+xml" PartName="/ppt/slideLayouts/slideLayout310.xml"/>
  <Override ContentType="application/vnd.openxmlformats-officedocument.presentationml.slideLayout+xml" PartName="/ppt/slideLayouts/slideLayout204.xml"/>
  <Override ContentType="application/vnd.openxmlformats-officedocument.presentationml.slideLayout+xml" PartName="/ppt/slideLayouts/slideLayout336.xml"/>
  <Override ContentType="application/vnd.openxmlformats-officedocument.presentationml.slideLayout+xml" PartName="/ppt/slideLayouts/slideLayout212.xml"/>
  <Override ContentType="application/vnd.openxmlformats-officedocument.presentationml.slideLayout+xml" PartName="/ppt/slideLayouts/slideLayout183.xml"/>
  <Override ContentType="application/vnd.openxmlformats-officedocument.presentationml.slideLayout+xml" PartName="/ppt/slideLayouts/slideLayout298.xml"/>
  <Override ContentType="application/vnd.openxmlformats-officedocument.presentationml.slideLayout+xml" PartName="/ppt/slideLayouts/slideLayout166.xml"/>
  <Override ContentType="application/vnd.openxmlformats-officedocument.presentationml.slideLayout+xml" PartName="/ppt/slideLayouts/slideLayout247.xml"/>
  <Override ContentType="application/vnd.openxmlformats-officedocument.presentationml.slideLayout+xml" PartName="/ppt/slideLayouts/slideLayout272.xml"/>
  <Override ContentType="application/vnd.openxmlformats-officedocument.presentationml.slideLayout+xml" PartName="/ppt/slideLayouts/slideLayout140.xml"/>
  <Override ContentType="application/vnd.openxmlformats-officedocument.presentationml.slideLayout+xml" PartName="/ppt/slideLayouts/slideLayout264.xml"/>
  <Override ContentType="application/vnd.openxmlformats-officedocument.presentationml.slideLayout+xml" PartName="/ppt/slideLayouts/slideLayout90.xml"/>
  <Override ContentType="application/vnd.openxmlformats-officedocument.presentationml.slideLayout+xml" PartName="/ppt/slideLayouts/slideLayout123.xml"/>
  <Override ContentType="application/vnd.openxmlformats-officedocument.presentationml.slideLayout+xml" PartName="/ppt/slideLayouts/slideLayout86.xml"/>
  <Override ContentType="application/vnd.openxmlformats-officedocument.presentationml.slideLayout+xml" PartName="/ppt/slideLayouts/slideLayout255.xml"/>
  <Override ContentType="application/vnd.openxmlformats-officedocument.presentationml.slideLayout+xml" PartName="/ppt/slideLayouts/slideLayout127.xml"/>
  <Override ContentType="application/vnd.openxmlformats-officedocument.presentationml.slideLayout+xml" PartName="/ppt/slideLayouts/slideLayout43.xml"/>
  <Override ContentType="application/vnd.openxmlformats-officedocument.presentationml.slideLayout+xml" PartName="/ppt/slideLayouts/slideLayout51.xml"/>
  <Override ContentType="application/vnd.openxmlformats-officedocument.presentationml.slideLayout+xml" PartName="/ppt/slideLayouts/slideLayout94.xml"/>
  <Override ContentType="application/vnd.openxmlformats-officedocument.presentationml.slideLayout+xml" PartName="/ppt/slideLayouts/slideLayout1.xml"/>
  <Override ContentType="application/vnd.openxmlformats-officedocument.presentationml.slideLayout+xml" PartName="/ppt/slideLayouts/slideLayout174.xml"/>
  <Override ContentType="application/vnd.openxmlformats-officedocument.presentationml.slideLayout+xml" PartName="/ppt/slideLayouts/slideLayout39.xml"/>
  <Override ContentType="application/vnd.openxmlformats-officedocument.presentationml.slideLayout+xml" PartName="/ppt/slideLayouts/slideLayout144.xml"/>
  <Override ContentType="application/vnd.openxmlformats-officedocument.presentationml.slideLayout+xml" PartName="/ppt/slideLayouts/slideLayout317.xml"/>
  <Override ContentType="application/vnd.openxmlformats-officedocument.presentationml.slideLayout+xml" PartName="/ppt/slideLayouts/slideLayout131.xml"/>
  <Override ContentType="application/vnd.openxmlformats-officedocument.presentationml.slideLayout+xml" PartName="/ppt/slideLayouts/slideLayout187.xml"/>
  <Override ContentType="application/vnd.openxmlformats-officedocument.presentationml.slideLayout+xml" PartName="/ppt/slideLayouts/slideLayout321.xml"/>
  <Override ContentType="application/vnd.openxmlformats-officedocument.presentationml.slideLayout+xml" PartName="/ppt/slideLayouts/slideLayout236.xml"/>
  <Override ContentType="application/vnd.openxmlformats-officedocument.presentationml.slideLayout+xml" PartName="/ppt/slideLayouts/slideLayout191.xml"/>
  <Override ContentType="application/vnd.openxmlformats-officedocument.presentationml.slideLayout+xml" PartName="/ppt/slideLayouts/slideLayout279.xml"/>
  <Override ContentType="application/vnd.openxmlformats-officedocument.presentationml.slideLayout+xml" PartName="/ppt/slideLayouts/slideLayout28.xml"/>
  <Override ContentType="application/vnd.openxmlformats-officedocument.presentationml.slideLayout+xml" PartName="/ppt/slideLayouts/slideLayout155.xml"/>
  <Override ContentType="application/vnd.openxmlformats-officedocument.presentationml.slideLayout+xml" PartName="/ppt/slideLayouts/slideLayout58.xml"/>
  <Override ContentType="application/vnd.openxmlformats-officedocument.presentationml.slideLayout+xml" PartName="/ppt/slideLayouts/slideLayout240.xml"/>
  <Override ContentType="application/vnd.openxmlformats-officedocument.presentationml.slideLayout+xml" PartName="/ppt/slideLayouts/slideLayout15.xml"/>
  <Override ContentType="application/vnd.openxmlformats-officedocument.presentationml.slideLayout+xml" PartName="/ppt/slideLayouts/slideLayout283.xml"/>
  <Override ContentType="application/vnd.openxmlformats-officedocument.presentationml.slideLayout+xml" PartName="/ppt/slideLayouts/slideLayout112.xml"/>
  <Override ContentType="application/vnd.openxmlformats-officedocument.presentationml.slideLayout+xml" PartName="/ppt/slideLayouts/slideLayout8.xml"/>
  <Override ContentType="application/vnd.openxmlformats-officedocument.presentationml.slideLayout+xml" PartName="/ppt/slideLayouts/slideLayout75.xml"/>
  <Override ContentType="application/vnd.openxmlformats-officedocument.presentationml.slideLayout+xml" PartName="/ppt/slideLayouts/slideLayout108.xml"/>
  <Override ContentType="application/vnd.openxmlformats-officedocument.presentationml.slideLayout+xml" PartName="/ppt/slideLayouts/slideLayout138.xml"/>
  <Override ContentType="application/vnd.openxmlformats-officedocument.presentationml.slideLayout+xml" PartName="/ppt/slideLayouts/slideLayout32.xml"/>
  <Override ContentType="application/vnd.openxmlformats-officedocument.presentationml.slideLayout+xml" PartName="/ppt/slideLayouts/slideLayout200.xml"/>
  <Override ContentType="application/vnd.openxmlformats-officedocument.presentationml.slideLayout+xml" PartName="/ppt/slideLayouts/slideLayout243.xml"/>
  <Override ContentType="application/vnd.openxmlformats-officedocument.presentationml.slideLayout+xml" PartName="/ppt/slideLayouts/slideLayout332.xml"/>
  <Override ContentType="application/vnd.openxmlformats-officedocument.presentationml.slideLayout+xml" PartName="/ppt/slideLayouts/slideLayout97.xml"/>
  <Override ContentType="application/vnd.openxmlformats-officedocument.presentationml.slideLayout+xml" PartName="/ppt/slideLayouts/slideLayout111.xml"/>
  <Override ContentType="application/vnd.openxmlformats-officedocument.presentationml.slideLayout+xml" PartName="/ppt/slideLayouts/slideLayout286.xml"/>
  <Override ContentType="application/vnd.openxmlformats-officedocument.presentationml.slideLayout+xml" PartName="/ppt/slideLayouts/slideLayout54.xml"/>
  <Override ContentType="application/vnd.openxmlformats-officedocument.presentationml.slideLayout+xml" PartName="/ppt/slideLayouts/slideLayout11.xml"/>
  <Override ContentType="application/vnd.openxmlformats-officedocument.presentationml.slideLayout+xml" PartName="/ppt/slideLayouts/slideLayout154.xml"/>
  <Override ContentType="application/vnd.openxmlformats-officedocument.presentationml.slideLayout+xml" PartName="/ppt/slideLayouts/slideLayout197.xml"/>
  <Override ContentType="application/vnd.openxmlformats-officedocument.presentationml.slideLayout+xml" PartName="/ppt/slideLayouts/slideLayout340.xml"/>
  <Override ContentType="application/vnd.openxmlformats-officedocument.presentationml.slideLayout+xml" PartName="/ppt/slideLayouts/slideLayout306.xml"/>
  <Override ContentType="application/vnd.openxmlformats-officedocument.presentationml.slideLayout+xml" PartName="/ppt/slideLayouts/slideLayout38.xml"/>
  <Override ContentType="application/vnd.openxmlformats-officedocument.presentationml.slideLayout+xml" PartName="/ppt/slideLayouts/slideLayout170.xml"/>
  <Override ContentType="application/vnd.openxmlformats-officedocument.presentationml.slideLayout+xml" PartName="/ppt/slideLayouts/slideLayout101.xml"/>
  <Override ContentType="application/vnd.openxmlformats-officedocument.presentationml.slideLayout+xml" PartName="/ppt/slideLayouts/slideLayout233.xml"/>
  <Override ContentType="application/vnd.openxmlformats-officedocument.presentationml.slideLayout+xml" PartName="/ppt/slideLayouts/slideLayout179.xml"/>
  <Override ContentType="application/vnd.openxmlformats-officedocument.presentationml.slideLayout+xml" PartName="/ppt/slideLayouts/slideLayout60.xml"/>
  <Override ContentType="application/vnd.openxmlformats-officedocument.presentationml.slideLayout+xml" PartName="/ppt/slideLayouts/slideLayout322.xml"/>
  <Override ContentType="application/vnd.openxmlformats-officedocument.presentationml.slideLayout+xml" PartName="/ppt/slideLayouts/slideLayout136.xml"/>
  <Override ContentType="application/vnd.openxmlformats-officedocument.presentationml.slideLayout+xml" PartName="/ppt/slideLayouts/slideLayout326.xml"/>
  <Override ContentType="application/vnd.openxmlformats-officedocument.presentationml.slideLayout+xml" PartName="/ppt/slideLayouts/slideLayout292.xml"/>
  <Override ContentType="application/vnd.openxmlformats-officedocument.presentationml.slideLayout+xml" PartName="/ppt/slideLayouts/slideLayout105.xml"/>
  <Override ContentType="application/vnd.openxmlformats-officedocument.presentationml.slideLayout+xml" PartName="/ppt/slideLayouts/slideLayout182.xml"/>
  <Override ContentType="application/vnd.openxmlformats-officedocument.presentationml.slideLayout+xml" PartName="/ppt/slideLayouts/slideLayout215.xml"/>
  <Override ContentType="application/vnd.openxmlformats-officedocument.presentationml.slideLayout+xml" PartName="/ppt/slideLayouts/slideLayout276.xml"/>
  <Override ContentType="application/vnd.openxmlformats-officedocument.presentationml.slideLayout+xml" PartName="/ppt/slideLayouts/slideLayout258.xml"/>
  <Override ContentType="application/vnd.openxmlformats-officedocument.presentationml.slideLayout+xml" PartName="/ppt/slideLayouts/slideLayout148.xml"/>
  <Override ContentType="application/vnd.openxmlformats-officedocument.presentationml.slideLayout+xml" PartName="/ppt/slideLayouts/slideLayout48.xml"/>
  <Override ContentType="application/vnd.openxmlformats-officedocument.presentationml.slideLayout+xml" PartName="/ppt/slideLayouts/slideLayout72.xml"/>
  <Override ContentType="application/vnd.openxmlformats-officedocument.presentationml.slideLayout+xml" PartName="/ppt/slideLayouts/slideLayout261.xml"/>
  <Override ContentType="application/vnd.openxmlformats-officedocument.presentationml.slideLayout+xml" PartName="/ppt/slideLayouts/slideLayout164.xml"/>
  <Override ContentType="application/vnd.openxmlformats-officedocument.presentationml.slideLayout+xml" PartName="/ppt/slideLayouts/slideLayout4.xml"/>
  <Override ContentType="application/vnd.openxmlformats-officedocument.presentationml.slideLayout+xml" PartName="/ppt/slideLayouts/slideLayout66.xml"/>
  <Override ContentType="application/vnd.openxmlformats-officedocument.presentationml.slideLayout+xml" PartName="/ppt/slideLayouts/slideLayout312.xml"/>
  <Override ContentType="application/vnd.openxmlformats-officedocument.presentationml.slideLayout+xml" PartName="/ppt/slideLayouts/slideLayout209.xml"/>
  <Override ContentType="application/vnd.openxmlformats-officedocument.presentationml.slideLayout+xml" PartName="/ppt/slideLayouts/slideLayout227.xml"/>
  <Override ContentType="application/vnd.openxmlformats-officedocument.presentationml.slideLayout+xml" PartName="/ppt/slideLayouts/slideLayout23.xml"/>
  <Override ContentType="application/vnd.openxmlformats-officedocument.presentationml.slideLayout+xml" PartName="/ppt/slideLayouts/slideLayout121.xml"/>
  <Override ContentType="application/vnd.openxmlformats-officedocument.presentationml.slideLayout+xml" PartName="/ppt/slideLayouts/slideLayout337.xml"/>
  <Override ContentType="application/vnd.openxmlformats-officedocument.presentationml.slideLayout+xml" PartName="/ppt/slideLayouts/slideLayout248.xml"/>
  <Override ContentType="application/vnd.openxmlformats-officedocument.presentationml.slideLayout+xml" PartName="/ppt/slideLayouts/slideLayout205.xml"/>
  <Override ContentType="application/vnd.openxmlformats-officedocument.presentationml.slideLayout+xml" PartName="/ppt/slideLayouts/slideLayout222.xml"/>
  <Override ContentType="application/vnd.openxmlformats-officedocument.presentationml.slideLayout+xml" PartName="/ppt/slideLayouts/slideLayout282.xml"/>
  <Override ContentType="application/vnd.openxmlformats-officedocument.presentationml.slideLayout+xml" PartName="/ppt/slideLayouts/slideLayout16.xml"/>
  <Override ContentType="application/vnd.openxmlformats-officedocument.presentationml.slideLayout+xml" PartName="/ppt/slideLayouts/slideLayout76.xml"/>
  <Override ContentType="application/vnd.openxmlformats-officedocument.presentationml.slideLayout+xml" PartName="/ppt/slideLayouts/slideLayout265.xml"/>
  <Override ContentType="application/vnd.openxmlformats-officedocument.presentationml.slideLayout+xml" PartName="/ppt/slideLayouts/slideLayout59.xml"/>
  <Override ContentType="application/vnd.openxmlformats-officedocument.presentationml.slideLayout+xml" PartName="/ppt/slideLayouts/slideLayout33.xml"/>
  <Override ContentType="application/vnd.openxmlformats-officedocument.presentationml.slideLayout+xml" PartName="/ppt/slideLayouts/slideLayout109.xml"/>
  <Override ContentType="application/vnd.openxmlformats-officedocument.presentationml.slideLayout+xml" PartName="/ppt/slideLayouts/slideLayout158.xml"/>
  <Override ContentType="application/vnd.openxmlformats-officedocument.presentationml.slideLayout+xml" PartName="/ppt/slideLayouts/slideLayout327.xml"/>
  <Override ContentType="application/vnd.openxmlformats-officedocument.presentationml.slideLayout+xml" PartName="/ppt/slideLayouts/slideLayout115.xml"/>
  <Override ContentType="application/vnd.openxmlformats-officedocument.presentationml.slideLayout+xml" PartName="/ppt/slideLayouts/slideLayout301.xml"/>
  <Override ContentType="application/vnd.openxmlformats-officedocument.presentationml.slideLayout+xml" PartName="/ppt/slideLayouts/slideLayout192.xml"/>
  <Override ContentType="application/vnd.openxmlformats-officedocument.presentationml.slideLayout+xml" PartName="/ppt/slideLayouts/slideLayout82.xml"/>
  <Override ContentType="application/vnd.openxmlformats-officedocument.presentationml.slideLayout+xml" PartName="/ppt/slideLayouts/slideLayout132.xml"/>
  <Override ContentType="application/vnd.openxmlformats-officedocument.presentationml.slideLayout+xml" PartName="/ppt/slideLayouts/slideLayout175.xml"/>
  <Override ContentType="application/vnd.openxmlformats-officedocument.presentationml.slideLayout+xml" PartName="/ppt/slideLayouts/slideLayout297.xml"/>
  <Override ContentType="application/vnd.openxmlformats-officedocument.presentationml.slideLayout+xml" PartName="/ppt/slideLayouts/slideLayout211.xml"/>
  <Override ContentType="application/vnd.openxmlformats-officedocument.presentationml.slideLayout+xml" PartName="/ppt/slideLayouts/slideLayout100.xml"/>
  <Override ContentType="application/vnd.openxmlformats-officedocument.presentationml.slideLayout+xml" PartName="/ppt/slideLayouts/slideLayout237.xml"/>
  <Override ContentType="application/vnd.openxmlformats-officedocument.presentationml.slideLayout+xml" PartName="/ppt/slideLayouts/slideLayout143.xml"/>
  <Override ContentType="application/vnd.openxmlformats-officedocument.presentationml.slideLayout+xml" PartName="/ppt/slideLayouts/slideLayout271.xml"/>
  <Override ContentType="application/vnd.openxmlformats-officedocument.presentationml.slideLayout+xml" PartName="/ppt/slideLayouts/slideLayout126.xml"/>
  <Override ContentType="application/vnd.openxmlformats-officedocument.presentationml.slideLayout+xml" PartName="/ppt/slideLayouts/slideLayout87.xml"/>
  <Override ContentType="application/vnd.openxmlformats-officedocument.presentationml.slideLayout+xml" PartName="/ppt/slideLayouts/slideLayout254.xml"/>
  <Override ContentType="application/vnd.openxmlformats-officedocument.presentationml.slideLayout+xml" PartName="/ppt/slideLayouts/slideLayout9.xml"/>
  <Override ContentType="application/vnd.openxmlformats-officedocument.presentationml.slideLayout+xml" PartName="/ppt/slideLayouts/slideLayout50.xml"/>
  <Override ContentType="application/vnd.openxmlformats-officedocument.presentationml.slideLayout+xml" PartName="/ppt/slideLayouts/slideLayout44.xml"/>
  <Override ContentType="application/vnd.openxmlformats-officedocument.presentationml.slideLayout+xml" PartName="/ppt/slideLayouts/slideLayout169.xml"/>
  <Override ContentType="application/vnd.openxmlformats-officedocument.presentationml.slideLayout+xml" PartName="/ppt/slideLayouts/slideLayout93.xml"/>
  <Override ContentType="application/vnd.openxmlformats-officedocument.presentationml.slideLayout+xml" PartName="/ppt/slideLayouts/slideLayout316.xml"/>
  <Override ContentType="application/vnd.openxmlformats-officedocument.presentationml.slideLayout+xml" PartName="/ppt/slideLayouts/slideLayout27.xml"/>
  <Override ContentType="application/vnd.openxmlformats-officedocument.presentationml.slideLayout+xml" PartName="/ppt/slideLayouts/slideLayout186.xml"/>
  <Override ContentType="application/vnd.openxmlformats-officedocument.presentationml.slideLayout+xml" PartName="/ppt/slideLayouts/slideLayout160.xml"/>
  <Override ContentType="application/vnd.openxmlformats-officedocument.presentationml.slideLayout+xml" PartName="/ppt/slideLayouts/slideLayout333.xml"/>
  <Override ContentType="application/vnd.openxmlformats-officedocument.presentationml.slideMaster+xml" PartName="/ppt/slideMasters/slideMaster8.xml"/>
  <Override ContentType="application/vnd.openxmlformats-officedocument.presentationml.slideMaster+xml" PartName="/ppt/slideMasters/slideMaster3.xml"/>
  <Override ContentType="application/vnd.openxmlformats-officedocument.presentationml.slideMaster+xml" PartName="/ppt/slideMasters/slideMaster2.xml"/>
  <Override ContentType="application/vnd.openxmlformats-officedocument.presentationml.slideMaster+xml" PartName="/ppt/slideMasters/slideMaster9.xml"/>
  <Override ContentType="application/vnd.openxmlformats-officedocument.presentationml.slideMaster+xml" PartName="/ppt/slideMasters/slideMaster1.xml"/>
  <Override ContentType="application/vnd.openxmlformats-officedocument.presentationml.slideMaster+xml" PartName="/ppt/slideMasters/slideMaster4.xml"/>
  <Override ContentType="application/vnd.openxmlformats-officedocument.presentationml.slideMaster+xml" PartName="/ppt/slideMasters/slideMaster7.xml"/>
  <Override ContentType="application/vnd.openxmlformats-officedocument.presentationml.slideMaster+xml" PartName="/ppt/slideMasters/slideMaster6.xml"/>
  <Override ContentType="application/vnd.openxmlformats-officedocument.presentationml.slideMaster+xml" PartName="/ppt/slideMasters/slideMaster5.xml"/>
  <Override ContentType="application/vnd.openxmlformats-officedocument.presentationml.slide+xml" PartName="/ppt/slides/slide43.xml"/>
  <Override ContentType="application/vnd.openxmlformats-officedocument.presentationml.slide+xml" PartName="/ppt/slides/slide78.xml"/>
  <Override ContentType="application/vnd.openxmlformats-officedocument.presentationml.slide+xml" PartName="/ppt/slides/slide86.xml"/>
  <Override ContentType="application/vnd.openxmlformats-officedocument.presentationml.slide+xml" PartName="/ppt/slides/slide35.xml"/>
  <Override ContentType="application/vnd.openxmlformats-officedocument.presentationml.slide+xml" PartName="/ppt/slides/slide105.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25.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68.xml"/>
  <Override ContentType="application/vnd.openxmlformats-officedocument.presentationml.slide+xml" PartName="/ppt/slides/slide94.xml"/>
  <Override ContentType="application/vnd.openxmlformats-officedocument.presentationml.slide+xml" PartName="/ppt/slides/slide84.xml"/>
  <Override ContentType="application/vnd.openxmlformats-officedocument.presentationml.slide+xml" PartName="/ppt/slides/slide107.xml"/>
  <Override ContentType="application/vnd.openxmlformats-officedocument.presentationml.slide+xml" PartName="/ppt/slides/slide37.xml"/>
  <Override ContentType="application/vnd.openxmlformats-officedocument.presentationml.slide+xml" PartName="/ppt/slides/slide71.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66.xml"/>
  <Override ContentType="application/vnd.openxmlformats-officedocument.presentationml.slide+xml" PartName="/ppt/slides/slide23.xml"/>
  <Override ContentType="application/vnd.openxmlformats-officedocument.presentationml.slide+xml" PartName="/ppt/slides/slide10.xml"/>
  <Override ContentType="application/vnd.openxmlformats-officedocument.presentationml.slide+xml" PartName="/ppt/slides/slide53.xml"/>
  <Override ContentType="application/vnd.openxmlformats-officedocument.presentationml.slide+xml" PartName="/ppt/slides/slide96.xml"/>
  <Override ContentType="application/vnd.openxmlformats-officedocument.presentationml.slide+xml" PartName="/ppt/slides/slide48.xml"/>
  <Override ContentType="application/vnd.openxmlformats-officedocument.presentationml.slide+xml" PartName="/ppt/slides/slide22.xml"/>
  <Override ContentType="application/vnd.openxmlformats-officedocument.presentationml.slide+xml" PartName="/ppt/slides/slide82.xml"/>
  <Override ContentType="application/vnd.openxmlformats-officedocument.presentationml.slide+xml" PartName="/ppt/slides/slide65.xml"/>
  <Override ContentType="application/vnd.openxmlformats-officedocument.presentationml.slide+xml" PartName="/ppt/slides/slide9.xml"/>
  <Override ContentType="application/vnd.openxmlformats-officedocument.presentationml.slide+xml" PartName="/ppt/slides/slide12.xml"/>
  <Override ContentType="application/vnd.openxmlformats-officedocument.presentationml.slide+xml" PartName="/ppt/slides/slide108.xml"/>
  <Override ContentType="application/vnd.openxmlformats-officedocument.presentationml.slide+xml" PartName="/ppt/slides/slide98.xml"/>
  <Override ContentType="application/vnd.openxmlformats-officedocument.presentationml.slide+xml" PartName="/ppt/slides/slide72.xml"/>
  <Override ContentType="application/vnd.openxmlformats-officedocument.presentationml.slide+xml" PartName="/ppt/slides/slide20.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59.xml"/>
  <Override ContentType="application/vnd.openxmlformats-officedocument.presentationml.slide+xml" PartName="/ppt/slides/slide89.xml"/>
  <Override ContentType="application/vnd.openxmlformats-officedocument.presentationml.slide+xml" PartName="/ppt/slides/slide76.xml"/>
  <Override ContentType="application/vnd.openxmlformats-officedocument.presentationml.slide+xml" PartName="/ppt/slides/slide63.xml"/>
  <Override ContentType="application/vnd.openxmlformats-officedocument.presentationml.slide+xml" PartName="/ppt/slides/slide93.xml"/>
  <Override ContentType="application/vnd.openxmlformats-officedocument.presentationml.slide+xml" PartName="/ppt/slides/slide101.xml"/>
  <Override ContentType="application/vnd.openxmlformats-officedocument.presentationml.slide+xml" PartName="/ppt/slides/slide80.xml"/>
  <Override ContentType="application/vnd.openxmlformats-officedocument.presentationml.slide+xml" PartName="/ppt/slides/slide103.xml"/>
  <Override ContentType="application/vnd.openxmlformats-officedocument.presentationml.slide+xml" PartName="/ppt/slides/slide61.xml"/>
  <Override ContentType="application/vnd.openxmlformats-officedocument.presentationml.slide+xml" PartName="/ppt/slides/slide91.xml"/>
  <Override ContentType="application/vnd.openxmlformats-officedocument.presentationml.slide+xml" PartName="/ppt/slides/slide31.xml"/>
  <Override ContentType="application/vnd.openxmlformats-officedocument.presentationml.slide+xml" PartName="/ppt/slides/slide87.xml"/>
  <Override ContentType="application/vnd.openxmlformats-officedocument.presentationml.slide+xml" PartName="/ppt/slides/slide74.xml"/>
  <Override ContentType="application/vnd.openxmlformats-officedocument.presentationml.slide+xml" PartName="/ppt/slides/slide27.xml"/>
  <Override ContentType="application/vnd.openxmlformats-officedocument.presentationml.slide+xml" PartName="/ppt/slides/slide5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60.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95.xml"/>
  <Override ContentType="application/vnd.openxmlformats-officedocument.presentationml.slide+xml" PartName="/ppt/slides/slide69.xml"/>
  <Override ContentType="application/vnd.openxmlformats-officedocument.presentationml.slide+xml" PartName="/ppt/slides/slide85.xml"/>
  <Override ContentType="application/vnd.openxmlformats-officedocument.presentationml.slide+xml" PartName="/ppt/slides/slide42.xml"/>
  <Override ContentType="application/vnd.openxmlformats-officedocument.presentationml.slide+xml" PartName="/ppt/slides/slide50.xml"/>
  <Override ContentType="application/vnd.openxmlformats-officedocument.presentationml.slide+xml" PartName="/ppt/slides/slide77.xml"/>
  <Override ContentType="application/vnd.openxmlformats-officedocument.presentationml.slide+xml" PartName="/ppt/slides/slide34.xml"/>
  <Override ContentType="application/vnd.openxmlformats-officedocument.presentationml.slide+xml" PartName="/ppt/slides/slide16.xml"/>
  <Override ContentType="application/vnd.openxmlformats-officedocument.presentationml.slide+xml" PartName="/ppt/slides/slide104.xml"/>
  <Override ContentType="application/vnd.openxmlformats-officedocument.presentationml.slide+xml" PartName="/ppt/slides/slide24.xml"/>
  <Override ContentType="application/vnd.openxmlformats-officedocument.presentationml.slide+xml" PartName="/ppt/slides/slide97.xml"/>
  <Override ContentType="application/vnd.openxmlformats-officedocument.presentationml.slide+xml" PartName="/ppt/slides/slide11.xml"/>
  <Override ContentType="application/vnd.openxmlformats-officedocument.presentationml.slide+xml" PartName="/ppt/slides/slide6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79.xml"/>
  <Override ContentType="application/vnd.openxmlformats-officedocument.presentationml.slide+xml" PartName="/ppt/slides/slide49.xml"/>
  <Override ContentType="application/vnd.openxmlformats-officedocument.presentationml.slide+xml" PartName="/ppt/slides/slide83.xml"/>
  <Override ContentType="application/vnd.openxmlformats-officedocument.presentationml.slide+xml" PartName="/ppt/slides/slide106.xml"/>
  <Override ContentType="application/vnd.openxmlformats-officedocument.presentationml.slide+xml" PartName="/ppt/slides/slide70.xml"/>
  <Override ContentType="application/vnd.openxmlformats-officedocument.presentationml.slide+xml" PartName="/ppt/slides/slide6.xml"/>
  <Override ContentType="application/vnd.openxmlformats-officedocument.presentationml.slide+xml" PartName="/ppt/slides/slide40.xml"/>
  <Override ContentType="application/vnd.openxmlformats-officedocument.presentationml.slide+xml" PartName="/ppt/slides/slide73.xml"/>
  <Override ContentType="application/vnd.openxmlformats-officedocument.presentationml.slide+xml" PartName="/ppt/slides/slide30.xml"/>
  <Override ContentType="application/vnd.openxmlformats-officedocument.presentationml.slide+xml" PartName="/ppt/slides/slide99.xml"/>
  <Override ContentType="application/vnd.openxmlformats-officedocument.presentationml.slide+xml" PartName="/ppt/slides/slide3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47.xml"/>
  <Override ContentType="application/vnd.openxmlformats-officedocument.presentationml.slide+xml" PartName="/ppt/slides/slide21.xml"/>
  <Override ContentType="application/vnd.openxmlformats-officedocument.presentationml.slide+xml" PartName="/ppt/slides/slide100.xml"/>
  <Override ContentType="application/vnd.openxmlformats-officedocument.presentationml.slide+xml" PartName="/ppt/slides/slide64.xml"/>
  <Override ContentType="application/vnd.openxmlformats-officedocument.presentationml.slide+xml" PartName="/ppt/slides/slide81.xml"/>
  <Override ContentType="application/vnd.openxmlformats-officedocument.presentationml.slide+xml" PartName="/ppt/slides/slide90.xml"/>
  <Override ContentType="application/vnd.openxmlformats-officedocument.presentationml.slide+xml" PartName="/ppt/slides/slide8.xml"/>
  <Override ContentType="application/vnd.openxmlformats-officedocument.presentationml.slide+xml" PartName="/ppt/slides/slide32.xml"/>
  <Override ContentType="application/vnd.openxmlformats-officedocument.presentationml.slide+xml" PartName="/ppt/slides/slide62.xml"/>
  <Override ContentType="application/vnd.openxmlformats-officedocument.presentationml.slide+xml" PartName="/ppt/slides/slide75.xml"/>
  <Override ContentType="application/vnd.openxmlformats-officedocument.presentationml.slide+xml" PartName="/ppt/slides/slide1.xml"/>
  <Override ContentType="application/vnd.openxmlformats-officedocument.presentationml.slide+xml" PartName="/ppt/slides/slide58.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88.xml"/>
  <Override ContentType="application/vnd.openxmlformats-officedocument.presentationml.slide+xml" PartName="/ppt/slides/slide92.xml"/>
  <Override ContentType="application/vnd.openxmlformats-officedocument.presentationml.slide+xml" PartName="/ppt/slides/slide102.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7.xml"/>
  <Override ContentType="application/vnd.openxmlformats-officedocument.theme+xml" PartName="/ppt/theme/theme6.xml"/>
  <Override ContentType="application/vnd.openxmlformats-officedocument.theme+xml" PartName="/ppt/theme/theme2.xml"/>
  <Override ContentType="application/vnd.openxmlformats-officedocument.theme+xml" PartName="/ppt/theme/theme3.xml"/>
  <Override ContentType="application/vnd.openxmlformats-officedocument.theme+xml" PartName="/ppt/theme/theme4.xml"/>
  <Override ContentType="application/vnd.openxmlformats-officedocument.theme+xml" PartName="/ppt/theme/theme5.xml"/>
  <Override ContentType="application/vnd.openxmlformats-officedocument.theme+xml" PartName="/ppt/theme/theme8.xml"/>
  <Override ContentType="application/vnd.openxmlformats-officedocument.theme+xml" PartName="/ppt/theme/theme10.xml"/>
  <Override ContentType="application/vnd.openxmlformats-officedocument.theme+xml" PartName="/ppt/theme/theme9.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989" r:id="rId4"/>
    <p:sldMasterId id="2147483990" r:id="rId5"/>
    <p:sldMasterId id="2147483991" r:id="rId6"/>
    <p:sldMasterId id="2147483992" r:id="rId7"/>
    <p:sldMasterId id="2147483993" r:id="rId8"/>
    <p:sldMasterId id="2147483994" r:id="rId9"/>
    <p:sldMasterId id="2147483995" r:id="rId10"/>
    <p:sldMasterId id="2147483996" r:id="rId11"/>
    <p:sldMasterId id="2147483997" r:id="rId12"/>
  </p:sldMasterIdLst>
  <p:notesMasterIdLst>
    <p:notesMasterId r:id="rId13"/>
  </p:notesMasterIdLst>
  <p:sldIdLst>
    <p:sldId id="256" r:id="rId14"/>
    <p:sldId id="257" r:id="rId15"/>
    <p:sldId id="258" r:id="rId16"/>
    <p:sldId id="259" r:id="rId17"/>
    <p:sldId id="260" r:id="rId18"/>
    <p:sldId id="261" r:id="rId19"/>
    <p:sldId id="262" r:id="rId20"/>
    <p:sldId id="263" r:id="rId21"/>
    <p:sldId id="264" r:id="rId22"/>
    <p:sldId id="265" r:id="rId23"/>
    <p:sldId id="266" r:id="rId24"/>
    <p:sldId id="267" r:id="rId25"/>
    <p:sldId id="268" r:id="rId26"/>
    <p:sldId id="269" r:id="rId27"/>
    <p:sldId id="270" r:id="rId28"/>
    <p:sldId id="271" r:id="rId29"/>
    <p:sldId id="272" r:id="rId30"/>
    <p:sldId id="273" r:id="rId31"/>
    <p:sldId id="274" r:id="rId32"/>
    <p:sldId id="275" r:id="rId33"/>
    <p:sldId id="276" r:id="rId34"/>
    <p:sldId id="277" r:id="rId35"/>
    <p:sldId id="278" r:id="rId36"/>
    <p:sldId id="279" r:id="rId37"/>
    <p:sldId id="280" r:id="rId38"/>
    <p:sldId id="281" r:id="rId39"/>
    <p:sldId id="282" r:id="rId40"/>
    <p:sldId id="283" r:id="rId41"/>
    <p:sldId id="284" r:id="rId42"/>
    <p:sldId id="285" r:id="rId43"/>
    <p:sldId id="286" r:id="rId44"/>
    <p:sldId id="287" r:id="rId45"/>
    <p:sldId id="288" r:id="rId46"/>
    <p:sldId id="289" r:id="rId47"/>
    <p:sldId id="290" r:id="rId48"/>
    <p:sldId id="291" r:id="rId49"/>
    <p:sldId id="292" r:id="rId50"/>
    <p:sldId id="293" r:id="rId51"/>
    <p:sldId id="294" r:id="rId52"/>
    <p:sldId id="295" r:id="rId53"/>
    <p:sldId id="296" r:id="rId54"/>
    <p:sldId id="297" r:id="rId55"/>
    <p:sldId id="298" r:id="rId56"/>
    <p:sldId id="299" r:id="rId57"/>
    <p:sldId id="300" r:id="rId58"/>
    <p:sldId id="301" r:id="rId59"/>
    <p:sldId id="302" r:id="rId60"/>
    <p:sldId id="303" r:id="rId61"/>
    <p:sldId id="304" r:id="rId62"/>
    <p:sldId id="305" r:id="rId63"/>
    <p:sldId id="306" r:id="rId64"/>
    <p:sldId id="307" r:id="rId65"/>
    <p:sldId id="308" r:id="rId66"/>
    <p:sldId id="309" r:id="rId67"/>
    <p:sldId id="310" r:id="rId68"/>
    <p:sldId id="311" r:id="rId69"/>
    <p:sldId id="312" r:id="rId70"/>
    <p:sldId id="313" r:id="rId71"/>
    <p:sldId id="314" r:id="rId72"/>
    <p:sldId id="315" r:id="rId73"/>
    <p:sldId id="316" r:id="rId74"/>
    <p:sldId id="317" r:id="rId75"/>
    <p:sldId id="318" r:id="rId76"/>
    <p:sldId id="319" r:id="rId77"/>
    <p:sldId id="320" r:id="rId78"/>
    <p:sldId id="321" r:id="rId79"/>
    <p:sldId id="322" r:id="rId80"/>
    <p:sldId id="323" r:id="rId81"/>
    <p:sldId id="324" r:id="rId82"/>
    <p:sldId id="325" r:id="rId83"/>
    <p:sldId id="326" r:id="rId84"/>
    <p:sldId id="327" r:id="rId85"/>
    <p:sldId id="328" r:id="rId86"/>
    <p:sldId id="329" r:id="rId87"/>
    <p:sldId id="330" r:id="rId88"/>
    <p:sldId id="331" r:id="rId89"/>
    <p:sldId id="332" r:id="rId90"/>
    <p:sldId id="333" r:id="rId91"/>
    <p:sldId id="334" r:id="rId92"/>
    <p:sldId id="335" r:id="rId93"/>
    <p:sldId id="336" r:id="rId94"/>
    <p:sldId id="337" r:id="rId95"/>
    <p:sldId id="338" r:id="rId96"/>
    <p:sldId id="339" r:id="rId97"/>
    <p:sldId id="340" r:id="rId98"/>
    <p:sldId id="341" r:id="rId99"/>
    <p:sldId id="342" r:id="rId100"/>
    <p:sldId id="343" r:id="rId101"/>
    <p:sldId id="344" r:id="rId102"/>
    <p:sldId id="345" r:id="rId103"/>
    <p:sldId id="346" r:id="rId104"/>
    <p:sldId id="347" r:id="rId105"/>
    <p:sldId id="348" r:id="rId106"/>
    <p:sldId id="349" r:id="rId107"/>
    <p:sldId id="350" r:id="rId108"/>
    <p:sldId id="351" r:id="rId109"/>
    <p:sldId id="352" r:id="rId110"/>
    <p:sldId id="353" r:id="rId111"/>
    <p:sldId id="354" r:id="rId112"/>
    <p:sldId id="355" r:id="rId113"/>
    <p:sldId id="356" r:id="rId114"/>
    <p:sldId id="357" r:id="rId115"/>
    <p:sldId id="358" r:id="rId116"/>
    <p:sldId id="359" r:id="rId117"/>
    <p:sldId id="360" r:id="rId118"/>
    <p:sldId id="361" r:id="rId119"/>
    <p:sldId id="362" r:id="rId120"/>
    <p:sldId id="363" r:id="rId121"/>
  </p:sldIdLst>
  <p:sldSz cy="5143500" cx="9144000"/>
  <p:notesSz cx="6858000" cy="9144000"/>
  <p:embeddedFontLst>
    <p:embeddedFont>
      <p:font typeface="Roboto Slab"/>
      <p:regular r:id="rId122"/>
      <p:bold r:id="rId123"/>
    </p:embeddedFont>
    <p:embeddedFont>
      <p:font typeface="Roboto Slab Light"/>
      <p:regular r:id="rId124"/>
      <p:bold r:id="rId125"/>
    </p:embeddedFont>
    <p:embeddedFont>
      <p:font typeface="Roboto"/>
      <p:regular r:id="rId126"/>
      <p:bold r:id="rId127"/>
      <p:italic r:id="rId128"/>
      <p:boldItalic r:id="rId129"/>
    </p:embeddedFont>
    <p:embeddedFont>
      <p:font typeface="Roboto Medium"/>
      <p:regular r:id="rId130"/>
      <p:bold r:id="rId131"/>
      <p:italic r:id="rId132"/>
      <p:boldItalic r:id="rId133"/>
    </p:embeddedFont>
    <p:embeddedFont>
      <p:font typeface="Poppins"/>
      <p:regular r:id="rId134"/>
      <p:bold r:id="rId135"/>
      <p:italic r:id="rId136"/>
      <p:boldItalic r:id="rId137"/>
    </p:embeddedFont>
    <p:embeddedFont>
      <p:font typeface="Roboto Slab SemiBold"/>
      <p:regular r:id="rId138"/>
      <p:bold r:id="rId139"/>
    </p:embeddedFont>
    <p:embeddedFont>
      <p:font typeface="Poppins Medium"/>
      <p:regular r:id="rId140"/>
      <p:bold r:id="rId141"/>
      <p:italic r:id="rId142"/>
      <p:boldItalic r:id="rId143"/>
    </p:embeddedFont>
    <p:embeddedFont>
      <p:font typeface="Roboto SemiBold"/>
      <p:regular r:id="rId144"/>
      <p:bold r:id="rId145"/>
      <p:italic r:id="rId146"/>
      <p:boldItalic r:id="rId147"/>
    </p:embeddedFont>
    <p:embeddedFont>
      <p:font typeface="Roboto Light"/>
      <p:regular r:id="rId148"/>
      <p:bold r:id="rId149"/>
      <p:italic r:id="rId150"/>
      <p:boldItalic r:id="rId151"/>
    </p:embeddedFont>
    <p:embeddedFont>
      <p:font typeface="Poppins SemiBold"/>
      <p:regular r:id="rId152"/>
      <p:bold r:id="rId153"/>
      <p:italic r:id="rId154"/>
      <p:boldItalic r:id="rId155"/>
    </p:embeddedFont>
    <p:embeddedFont>
      <p:font typeface="Roboto Slab Medium"/>
      <p:regular r:id="rId156"/>
      <p:bold r:id="rId157"/>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40011014-B814-4F0B-80CD-69D03D770A34}">
  <a:tblStyle styleId="{40011014-B814-4F0B-80CD-69D03D770A34}" styleName="Table_0">
    <a:wholeTbl>
      <a:tcTxStyle>
        <a:font>
          <a:latin typeface="Arial"/>
          <a:ea typeface="Arial"/>
          <a:cs typeface="Arial"/>
        </a:font>
        <a:srgbClr val="000000"/>
      </a:tcTx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 styleId="{408CFD63-1F92-43FF-88A8-5FF7ED283637}" styleName="Table_1">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 styleId="{F7741623-90B5-4AD7-8F88-90C2C13877BC}" styleName="Table_2">
    <a:wholeTbl>
      <a:tcTxStyle b="off" i="off">
        <a:font>
          <a:latin typeface="Arial"/>
          <a:ea typeface="Arial"/>
          <a:cs typeface="Arial"/>
        </a:font>
        <a:schemeClr val="dk1"/>
      </a:tcTxStyle>
      <a:tcStyle>
        <a:tcBdr>
          <a:left>
            <a:ln cap="flat" cmpd="sng" w="12700">
              <a:solidFill>
                <a:schemeClr val="lt1"/>
              </a:solidFill>
              <a:prstDash val="solid"/>
              <a:round/>
              <a:headEnd len="sm" w="sm" type="none"/>
              <a:tailEnd len="sm" w="sm" type="none"/>
            </a:ln>
          </a:left>
          <a:right>
            <a:ln cap="flat" cmpd="sng" w="12700">
              <a:solidFill>
                <a:schemeClr val="lt1"/>
              </a:solidFill>
              <a:prstDash val="solid"/>
              <a:round/>
              <a:headEnd len="sm" w="sm" type="none"/>
              <a:tailEnd len="sm" w="sm" type="none"/>
            </a:ln>
          </a:right>
          <a:top>
            <a:ln cap="flat" cmpd="sng" w="12700">
              <a:solidFill>
                <a:schemeClr val="lt1"/>
              </a:solidFill>
              <a:prstDash val="solid"/>
              <a:round/>
              <a:headEnd len="sm" w="sm" type="none"/>
              <a:tailEnd len="sm" w="sm" type="none"/>
            </a:ln>
          </a:top>
          <a:bottom>
            <a:ln cap="flat" cmpd="sng" w="12700">
              <a:solidFill>
                <a:schemeClr val="lt1"/>
              </a:solidFill>
              <a:prstDash val="solid"/>
              <a:round/>
              <a:headEnd len="sm" w="sm" type="none"/>
              <a:tailEnd len="sm" w="sm" type="none"/>
            </a:ln>
          </a:bottom>
          <a:insideH>
            <a:ln cap="flat" cmpd="sng" w="12700">
              <a:solidFill>
                <a:schemeClr val="lt1"/>
              </a:solidFill>
              <a:prstDash val="solid"/>
              <a:round/>
              <a:headEnd len="sm" w="sm" type="none"/>
              <a:tailEnd len="sm" w="sm" type="none"/>
            </a:ln>
          </a:insideH>
          <a:insideV>
            <a:ln cap="flat" cmpd="sng" w="12700">
              <a:solidFill>
                <a:schemeClr val="lt1"/>
              </a:solidFill>
              <a:prstDash val="solid"/>
              <a:round/>
              <a:headEnd len="sm" w="sm" type="none"/>
              <a:tailEnd len="sm" w="sm" type="none"/>
            </a:ln>
          </a:insideV>
        </a:tcBdr>
        <a:fill>
          <a:solidFill>
            <a:srgbClr val="EDEDEE"/>
          </a:solidFill>
        </a:fill>
      </a:tcStyle>
    </a:wholeTbl>
    <a:band1H>
      <a:tcTxStyle/>
      <a:tcStyle>
        <a:fill>
          <a:solidFill>
            <a:srgbClr val="D9DADB"/>
          </a:solidFill>
        </a:fill>
      </a:tcStyle>
    </a:band1H>
    <a:band2H>
      <a:tcTxStyle/>
    </a:band2H>
    <a:band1V>
      <a:tcTxStyle/>
      <a:tcStyle>
        <a:fill>
          <a:solidFill>
            <a:srgbClr val="D9DADB"/>
          </a:solidFill>
        </a:fill>
      </a:tcStyle>
    </a:band1V>
    <a:band2V>
      <a:tcTxStyle/>
    </a:band2V>
    <a:lastCol>
      <a:tcTxStyle b="on" i="off">
        <a:font>
          <a:latin typeface="Arial"/>
          <a:ea typeface="Arial"/>
          <a:cs typeface="Arial"/>
        </a:font>
        <a:schemeClr val="lt1"/>
      </a:tcTxStyle>
      <a:tcStyle>
        <a:fill>
          <a:solidFill>
            <a:schemeClr val="accent4"/>
          </a:solidFill>
        </a:fill>
      </a:tcStyle>
    </a:lastCol>
    <a:firstCol>
      <a:tcTxStyle b="on" i="off">
        <a:font>
          <a:latin typeface="Arial"/>
          <a:ea typeface="Arial"/>
          <a:cs typeface="Arial"/>
        </a:font>
        <a:schemeClr val="lt1"/>
      </a:tcTxStyle>
      <a:tcStyle>
        <a:fill>
          <a:solidFill>
            <a:schemeClr val="accent4"/>
          </a:solidFill>
        </a:fill>
      </a:tcStyle>
    </a:firstCol>
    <a:lastRow>
      <a:tcTxStyle b="on" i="off">
        <a:font>
          <a:latin typeface="Arial"/>
          <a:ea typeface="Arial"/>
          <a:cs typeface="Arial"/>
        </a:font>
        <a:schemeClr val="lt1"/>
      </a:tcTxStyle>
      <a:tcStyle>
        <a:tcBdr>
          <a:top>
            <a:ln cap="flat" cmpd="sng" w="38100">
              <a:solidFill>
                <a:schemeClr val="lt1"/>
              </a:solidFill>
              <a:prstDash val="solid"/>
              <a:round/>
              <a:headEnd len="sm" w="sm" type="none"/>
              <a:tailEnd len="sm" w="sm" type="none"/>
            </a:ln>
          </a:top>
        </a:tcBdr>
        <a:fill>
          <a:solidFill>
            <a:schemeClr val="accent4"/>
          </a:solidFill>
        </a:fill>
      </a:tcStyle>
    </a:lastRow>
    <a:seCell>
      <a:tcTxStyle/>
    </a:seCell>
    <a:swCell>
      <a:tcTxStyle/>
    </a:swCell>
    <a:firstRow>
      <a:tcTxStyle b="on" i="off">
        <a:font>
          <a:latin typeface="Arial"/>
          <a:ea typeface="Arial"/>
          <a:cs typeface="Arial"/>
        </a:font>
        <a:schemeClr val="lt1"/>
      </a:tcTxStyle>
      <a:tcStyle>
        <a:tcBdr>
          <a:bottom>
            <a:ln cap="flat" cmpd="sng" w="38100">
              <a:solidFill>
                <a:schemeClr val="lt1"/>
              </a:solidFill>
              <a:prstDash val="solid"/>
              <a:round/>
              <a:headEnd len="sm" w="sm" type="none"/>
              <a:tailEnd len="sm" w="sm" type="none"/>
            </a:ln>
          </a:bottom>
        </a:tcBdr>
        <a:fill>
          <a:solidFill>
            <a:schemeClr val="accent4"/>
          </a:solidFill>
        </a:fill>
      </a:tcStyle>
    </a:firstRow>
    <a:neCell>
      <a:tcTxStyle/>
    </a:neCell>
    <a:nwCell>
      <a:tcTxStyle/>
    </a:nwCell>
  </a:tblStyle>
  <a:tblStyle styleId="{4DD8568D-ED48-4AE5-80A6-B968703CD909}" styleName="Table_3">
    <a:wholeTbl>
      <a:tcTxStyle b="off" i="off">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b="off" i="off"/>
    </a:band1H>
    <a:band2H>
      <a:tcTxStyle b="off" i="off"/>
    </a:band2H>
    <a:band1V>
      <a:tcTxStyle b="off" i="off"/>
    </a:band1V>
    <a:band2V>
      <a:tcTxStyle b="off" i="off"/>
    </a:band2V>
    <a:lastCol>
      <a:tcTxStyle b="off" i="off"/>
    </a:lastCol>
    <a:firstCol>
      <a:tcTxStyle b="off" i="off"/>
    </a:firstCol>
    <a:lastRow>
      <a:tcTxStyle b="off" i="off"/>
    </a:lastRow>
    <a:seCell>
      <a:tcTxStyle b="off" i="off"/>
    </a:seCell>
    <a:swCell>
      <a:tcTxStyle b="off" i="off"/>
    </a:swCell>
    <a:firstRow>
      <a:tcTxStyle b="off" i="off"/>
    </a:firstRow>
    <a:neCell>
      <a:tcTxStyle b="off" i="off"/>
    </a:neCell>
    <a:nwCell>
      <a:tcTxStyle b="off" i="off"/>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27.xml"/><Relationship Id="rId42" Type="http://schemas.openxmlformats.org/officeDocument/2006/relationships/slide" Target="slides/slide29.xml"/><Relationship Id="rId41" Type="http://schemas.openxmlformats.org/officeDocument/2006/relationships/slide" Target="slides/slide28.xml"/><Relationship Id="rId44" Type="http://schemas.openxmlformats.org/officeDocument/2006/relationships/slide" Target="slides/slide31.xml"/><Relationship Id="rId43" Type="http://schemas.openxmlformats.org/officeDocument/2006/relationships/slide" Target="slides/slide30.xml"/><Relationship Id="rId46" Type="http://schemas.openxmlformats.org/officeDocument/2006/relationships/slide" Target="slides/slide33.xml"/><Relationship Id="rId45" Type="http://schemas.openxmlformats.org/officeDocument/2006/relationships/slide" Target="slides/slide32.xml"/><Relationship Id="rId107" Type="http://schemas.openxmlformats.org/officeDocument/2006/relationships/slide" Target="slides/slide94.xml"/><Relationship Id="rId106" Type="http://schemas.openxmlformats.org/officeDocument/2006/relationships/slide" Target="slides/slide93.xml"/><Relationship Id="rId105" Type="http://schemas.openxmlformats.org/officeDocument/2006/relationships/slide" Target="slides/slide92.xml"/><Relationship Id="rId104" Type="http://schemas.openxmlformats.org/officeDocument/2006/relationships/slide" Target="slides/slide91.xml"/><Relationship Id="rId109" Type="http://schemas.openxmlformats.org/officeDocument/2006/relationships/slide" Target="slides/slide96.xml"/><Relationship Id="rId108" Type="http://schemas.openxmlformats.org/officeDocument/2006/relationships/slide" Target="slides/slide95.xml"/><Relationship Id="rId48" Type="http://schemas.openxmlformats.org/officeDocument/2006/relationships/slide" Target="slides/slide35.xml"/><Relationship Id="rId47" Type="http://schemas.openxmlformats.org/officeDocument/2006/relationships/slide" Target="slides/slide34.xml"/><Relationship Id="rId49" Type="http://schemas.openxmlformats.org/officeDocument/2006/relationships/slide" Target="slides/slide36.xml"/><Relationship Id="rId103" Type="http://schemas.openxmlformats.org/officeDocument/2006/relationships/slide" Target="slides/slide90.xml"/><Relationship Id="rId102" Type="http://schemas.openxmlformats.org/officeDocument/2006/relationships/slide" Target="slides/slide89.xml"/><Relationship Id="rId101" Type="http://schemas.openxmlformats.org/officeDocument/2006/relationships/slide" Target="slides/slide88.xml"/><Relationship Id="rId100" Type="http://schemas.openxmlformats.org/officeDocument/2006/relationships/slide" Target="slides/slide87.xml"/><Relationship Id="rId31" Type="http://schemas.openxmlformats.org/officeDocument/2006/relationships/slide" Target="slides/slide18.xml"/><Relationship Id="rId30" Type="http://schemas.openxmlformats.org/officeDocument/2006/relationships/slide" Target="slides/slide17.xml"/><Relationship Id="rId33" Type="http://schemas.openxmlformats.org/officeDocument/2006/relationships/slide" Target="slides/slide20.xml"/><Relationship Id="rId32" Type="http://schemas.openxmlformats.org/officeDocument/2006/relationships/slide" Target="slides/slide19.xml"/><Relationship Id="rId35" Type="http://schemas.openxmlformats.org/officeDocument/2006/relationships/slide" Target="slides/slide22.xml"/><Relationship Id="rId34" Type="http://schemas.openxmlformats.org/officeDocument/2006/relationships/slide" Target="slides/slide21.xml"/><Relationship Id="rId37" Type="http://schemas.openxmlformats.org/officeDocument/2006/relationships/slide" Target="slides/slide24.xml"/><Relationship Id="rId36" Type="http://schemas.openxmlformats.org/officeDocument/2006/relationships/slide" Target="slides/slide23.xml"/><Relationship Id="rId39" Type="http://schemas.openxmlformats.org/officeDocument/2006/relationships/slide" Target="slides/slide26.xml"/><Relationship Id="rId38" Type="http://schemas.openxmlformats.org/officeDocument/2006/relationships/slide" Target="slides/slide25.xml"/><Relationship Id="rId20" Type="http://schemas.openxmlformats.org/officeDocument/2006/relationships/slide" Target="slides/slide7.xml"/><Relationship Id="rId22" Type="http://schemas.openxmlformats.org/officeDocument/2006/relationships/slide" Target="slides/slide9.xml"/><Relationship Id="rId21" Type="http://schemas.openxmlformats.org/officeDocument/2006/relationships/slide" Target="slides/slide8.xml"/><Relationship Id="rId24" Type="http://schemas.openxmlformats.org/officeDocument/2006/relationships/slide" Target="slides/slide11.xml"/><Relationship Id="rId23" Type="http://schemas.openxmlformats.org/officeDocument/2006/relationships/slide" Target="slides/slide10.xml"/><Relationship Id="rId129" Type="http://schemas.openxmlformats.org/officeDocument/2006/relationships/font" Target="fonts/Roboto-boldItalic.fntdata"/><Relationship Id="rId128" Type="http://schemas.openxmlformats.org/officeDocument/2006/relationships/font" Target="fonts/Roboto-italic.fntdata"/><Relationship Id="rId127" Type="http://schemas.openxmlformats.org/officeDocument/2006/relationships/font" Target="fonts/Roboto-bold.fntdata"/><Relationship Id="rId126" Type="http://schemas.openxmlformats.org/officeDocument/2006/relationships/font" Target="fonts/Roboto-regular.fntdata"/><Relationship Id="rId26" Type="http://schemas.openxmlformats.org/officeDocument/2006/relationships/slide" Target="slides/slide13.xml"/><Relationship Id="rId121" Type="http://schemas.openxmlformats.org/officeDocument/2006/relationships/slide" Target="slides/slide108.xml"/><Relationship Id="rId25" Type="http://schemas.openxmlformats.org/officeDocument/2006/relationships/slide" Target="slides/slide12.xml"/><Relationship Id="rId120" Type="http://schemas.openxmlformats.org/officeDocument/2006/relationships/slide" Target="slides/slide107.xml"/><Relationship Id="rId28" Type="http://schemas.openxmlformats.org/officeDocument/2006/relationships/slide" Target="slides/slide15.xml"/><Relationship Id="rId27" Type="http://schemas.openxmlformats.org/officeDocument/2006/relationships/slide" Target="slides/slide14.xml"/><Relationship Id="rId125" Type="http://schemas.openxmlformats.org/officeDocument/2006/relationships/font" Target="fonts/RobotoSlabLight-bold.fntdata"/><Relationship Id="rId29" Type="http://schemas.openxmlformats.org/officeDocument/2006/relationships/slide" Target="slides/slide16.xml"/><Relationship Id="rId124" Type="http://schemas.openxmlformats.org/officeDocument/2006/relationships/font" Target="fonts/RobotoSlabLight-regular.fntdata"/><Relationship Id="rId123" Type="http://schemas.openxmlformats.org/officeDocument/2006/relationships/font" Target="fonts/RobotoSlab-bold.fntdata"/><Relationship Id="rId122" Type="http://schemas.openxmlformats.org/officeDocument/2006/relationships/font" Target="fonts/RobotoSlab-regular.fntdata"/><Relationship Id="rId95" Type="http://schemas.openxmlformats.org/officeDocument/2006/relationships/slide" Target="slides/slide82.xml"/><Relationship Id="rId94" Type="http://schemas.openxmlformats.org/officeDocument/2006/relationships/slide" Target="slides/slide81.xml"/><Relationship Id="rId97" Type="http://schemas.openxmlformats.org/officeDocument/2006/relationships/slide" Target="slides/slide84.xml"/><Relationship Id="rId96" Type="http://schemas.openxmlformats.org/officeDocument/2006/relationships/slide" Target="slides/slide83.xml"/><Relationship Id="rId11" Type="http://schemas.openxmlformats.org/officeDocument/2006/relationships/slideMaster" Target="slideMasters/slideMaster8.xml"/><Relationship Id="rId99" Type="http://schemas.openxmlformats.org/officeDocument/2006/relationships/slide" Target="slides/slide86.xml"/><Relationship Id="rId10" Type="http://schemas.openxmlformats.org/officeDocument/2006/relationships/slideMaster" Target="slideMasters/slideMaster7.xml"/><Relationship Id="rId98" Type="http://schemas.openxmlformats.org/officeDocument/2006/relationships/slide" Target="slides/slide85.xml"/><Relationship Id="rId13" Type="http://schemas.openxmlformats.org/officeDocument/2006/relationships/notesMaster" Target="notesMasters/notesMaster1.xml"/><Relationship Id="rId12" Type="http://schemas.openxmlformats.org/officeDocument/2006/relationships/slideMaster" Target="slideMasters/slideMaster9.xml"/><Relationship Id="rId91" Type="http://schemas.openxmlformats.org/officeDocument/2006/relationships/slide" Target="slides/slide78.xml"/><Relationship Id="rId90" Type="http://schemas.openxmlformats.org/officeDocument/2006/relationships/slide" Target="slides/slide77.xml"/><Relationship Id="rId93" Type="http://schemas.openxmlformats.org/officeDocument/2006/relationships/slide" Target="slides/slide80.xml"/><Relationship Id="rId92" Type="http://schemas.openxmlformats.org/officeDocument/2006/relationships/slide" Target="slides/slide79.xml"/><Relationship Id="rId118" Type="http://schemas.openxmlformats.org/officeDocument/2006/relationships/slide" Target="slides/slide105.xml"/><Relationship Id="rId117" Type="http://schemas.openxmlformats.org/officeDocument/2006/relationships/slide" Target="slides/slide104.xml"/><Relationship Id="rId116" Type="http://schemas.openxmlformats.org/officeDocument/2006/relationships/slide" Target="slides/slide103.xml"/><Relationship Id="rId115" Type="http://schemas.openxmlformats.org/officeDocument/2006/relationships/slide" Target="slides/slide102.xml"/><Relationship Id="rId119" Type="http://schemas.openxmlformats.org/officeDocument/2006/relationships/slide" Target="slides/slide106.xml"/><Relationship Id="rId15" Type="http://schemas.openxmlformats.org/officeDocument/2006/relationships/slide" Target="slides/slide2.xml"/><Relationship Id="rId110" Type="http://schemas.openxmlformats.org/officeDocument/2006/relationships/slide" Target="slides/slide97.xml"/><Relationship Id="rId14" Type="http://schemas.openxmlformats.org/officeDocument/2006/relationships/slide" Target="slides/slide1.xml"/><Relationship Id="rId17" Type="http://schemas.openxmlformats.org/officeDocument/2006/relationships/slide" Target="slides/slide4.xml"/><Relationship Id="rId16" Type="http://schemas.openxmlformats.org/officeDocument/2006/relationships/slide" Target="slides/slide3.xml"/><Relationship Id="rId19" Type="http://schemas.openxmlformats.org/officeDocument/2006/relationships/slide" Target="slides/slide6.xml"/><Relationship Id="rId114" Type="http://schemas.openxmlformats.org/officeDocument/2006/relationships/slide" Target="slides/slide101.xml"/><Relationship Id="rId18" Type="http://schemas.openxmlformats.org/officeDocument/2006/relationships/slide" Target="slides/slide5.xml"/><Relationship Id="rId113" Type="http://schemas.openxmlformats.org/officeDocument/2006/relationships/slide" Target="slides/slide100.xml"/><Relationship Id="rId112" Type="http://schemas.openxmlformats.org/officeDocument/2006/relationships/slide" Target="slides/slide99.xml"/><Relationship Id="rId111" Type="http://schemas.openxmlformats.org/officeDocument/2006/relationships/slide" Target="slides/slide98.xml"/><Relationship Id="rId84" Type="http://schemas.openxmlformats.org/officeDocument/2006/relationships/slide" Target="slides/slide71.xml"/><Relationship Id="rId83" Type="http://schemas.openxmlformats.org/officeDocument/2006/relationships/slide" Target="slides/slide70.xml"/><Relationship Id="rId86" Type="http://schemas.openxmlformats.org/officeDocument/2006/relationships/slide" Target="slides/slide73.xml"/><Relationship Id="rId85" Type="http://schemas.openxmlformats.org/officeDocument/2006/relationships/slide" Target="slides/slide72.xml"/><Relationship Id="rId88" Type="http://schemas.openxmlformats.org/officeDocument/2006/relationships/slide" Target="slides/slide75.xml"/><Relationship Id="rId150" Type="http://schemas.openxmlformats.org/officeDocument/2006/relationships/font" Target="fonts/RobotoLight-italic.fntdata"/><Relationship Id="rId87" Type="http://schemas.openxmlformats.org/officeDocument/2006/relationships/slide" Target="slides/slide74.xml"/><Relationship Id="rId89" Type="http://schemas.openxmlformats.org/officeDocument/2006/relationships/slide" Target="slides/slide76.xml"/><Relationship Id="rId80" Type="http://schemas.openxmlformats.org/officeDocument/2006/relationships/slide" Target="slides/slide67.xml"/><Relationship Id="rId82" Type="http://schemas.openxmlformats.org/officeDocument/2006/relationships/slide" Target="slides/slide69.xml"/><Relationship Id="rId81" Type="http://schemas.openxmlformats.org/officeDocument/2006/relationships/slide" Target="slides/slide68.xml"/><Relationship Id="rId1" Type="http://schemas.openxmlformats.org/officeDocument/2006/relationships/theme" Target="theme/theme3.xml"/><Relationship Id="rId2" Type="http://schemas.openxmlformats.org/officeDocument/2006/relationships/presProps" Target="presProps.xml"/><Relationship Id="rId3" Type="http://schemas.openxmlformats.org/officeDocument/2006/relationships/tableStyles" Target="tableStyles.xml"/><Relationship Id="rId149" Type="http://schemas.openxmlformats.org/officeDocument/2006/relationships/font" Target="fonts/RobotoLight-bold.fntdata"/><Relationship Id="rId4" Type="http://schemas.openxmlformats.org/officeDocument/2006/relationships/slideMaster" Target="slideMasters/slideMaster1.xml"/><Relationship Id="rId148" Type="http://schemas.openxmlformats.org/officeDocument/2006/relationships/font" Target="fonts/RobotoLight-regular.fntdata"/><Relationship Id="rId9" Type="http://schemas.openxmlformats.org/officeDocument/2006/relationships/slideMaster" Target="slideMasters/slideMaster6.xml"/><Relationship Id="rId143" Type="http://schemas.openxmlformats.org/officeDocument/2006/relationships/font" Target="fonts/PoppinsMedium-boldItalic.fntdata"/><Relationship Id="rId142" Type="http://schemas.openxmlformats.org/officeDocument/2006/relationships/font" Target="fonts/PoppinsMedium-italic.fntdata"/><Relationship Id="rId141" Type="http://schemas.openxmlformats.org/officeDocument/2006/relationships/font" Target="fonts/PoppinsMedium-bold.fntdata"/><Relationship Id="rId140" Type="http://schemas.openxmlformats.org/officeDocument/2006/relationships/font" Target="fonts/PoppinsMedium-regular.fntdata"/><Relationship Id="rId5" Type="http://schemas.openxmlformats.org/officeDocument/2006/relationships/slideMaster" Target="slideMasters/slideMaster2.xml"/><Relationship Id="rId147" Type="http://schemas.openxmlformats.org/officeDocument/2006/relationships/font" Target="fonts/RobotoSemiBold-boldItalic.fntdata"/><Relationship Id="rId6" Type="http://schemas.openxmlformats.org/officeDocument/2006/relationships/slideMaster" Target="slideMasters/slideMaster3.xml"/><Relationship Id="rId146" Type="http://schemas.openxmlformats.org/officeDocument/2006/relationships/font" Target="fonts/RobotoSemiBold-italic.fntdata"/><Relationship Id="rId7" Type="http://schemas.openxmlformats.org/officeDocument/2006/relationships/slideMaster" Target="slideMasters/slideMaster4.xml"/><Relationship Id="rId145" Type="http://schemas.openxmlformats.org/officeDocument/2006/relationships/font" Target="fonts/RobotoSemiBold-bold.fntdata"/><Relationship Id="rId8" Type="http://schemas.openxmlformats.org/officeDocument/2006/relationships/slideMaster" Target="slideMasters/slideMaster5.xml"/><Relationship Id="rId144" Type="http://schemas.openxmlformats.org/officeDocument/2006/relationships/font" Target="fonts/RobotoSemiBold-regular.fntdata"/><Relationship Id="rId73" Type="http://schemas.openxmlformats.org/officeDocument/2006/relationships/slide" Target="slides/slide60.xml"/><Relationship Id="rId72" Type="http://schemas.openxmlformats.org/officeDocument/2006/relationships/slide" Target="slides/slide59.xml"/><Relationship Id="rId75" Type="http://schemas.openxmlformats.org/officeDocument/2006/relationships/slide" Target="slides/slide62.xml"/><Relationship Id="rId74" Type="http://schemas.openxmlformats.org/officeDocument/2006/relationships/slide" Target="slides/slide61.xml"/><Relationship Id="rId77" Type="http://schemas.openxmlformats.org/officeDocument/2006/relationships/slide" Target="slides/slide64.xml"/><Relationship Id="rId76" Type="http://schemas.openxmlformats.org/officeDocument/2006/relationships/slide" Target="slides/slide63.xml"/><Relationship Id="rId79" Type="http://schemas.openxmlformats.org/officeDocument/2006/relationships/slide" Target="slides/slide66.xml"/><Relationship Id="rId78" Type="http://schemas.openxmlformats.org/officeDocument/2006/relationships/slide" Target="slides/slide65.xml"/><Relationship Id="rId71" Type="http://schemas.openxmlformats.org/officeDocument/2006/relationships/slide" Target="slides/slide58.xml"/><Relationship Id="rId70" Type="http://schemas.openxmlformats.org/officeDocument/2006/relationships/slide" Target="slides/slide57.xml"/><Relationship Id="rId139" Type="http://schemas.openxmlformats.org/officeDocument/2006/relationships/font" Target="fonts/RobotoSlabSemiBold-bold.fntdata"/><Relationship Id="rId138" Type="http://schemas.openxmlformats.org/officeDocument/2006/relationships/font" Target="fonts/RobotoSlabSemiBold-regular.fntdata"/><Relationship Id="rId137" Type="http://schemas.openxmlformats.org/officeDocument/2006/relationships/font" Target="fonts/Poppins-boldItalic.fntdata"/><Relationship Id="rId132" Type="http://schemas.openxmlformats.org/officeDocument/2006/relationships/font" Target="fonts/RobotoMedium-italic.fntdata"/><Relationship Id="rId131" Type="http://schemas.openxmlformats.org/officeDocument/2006/relationships/font" Target="fonts/RobotoMedium-bold.fntdata"/><Relationship Id="rId130" Type="http://schemas.openxmlformats.org/officeDocument/2006/relationships/font" Target="fonts/RobotoMedium-regular.fntdata"/><Relationship Id="rId136" Type="http://schemas.openxmlformats.org/officeDocument/2006/relationships/font" Target="fonts/Poppins-italic.fntdata"/><Relationship Id="rId135" Type="http://schemas.openxmlformats.org/officeDocument/2006/relationships/font" Target="fonts/Poppins-bold.fntdata"/><Relationship Id="rId134" Type="http://schemas.openxmlformats.org/officeDocument/2006/relationships/font" Target="fonts/Poppins-regular.fntdata"/><Relationship Id="rId133" Type="http://schemas.openxmlformats.org/officeDocument/2006/relationships/font" Target="fonts/RobotoMedium-boldItalic.fntdata"/><Relationship Id="rId62" Type="http://schemas.openxmlformats.org/officeDocument/2006/relationships/slide" Target="slides/slide49.xml"/><Relationship Id="rId61" Type="http://schemas.openxmlformats.org/officeDocument/2006/relationships/slide" Target="slides/slide48.xml"/><Relationship Id="rId64" Type="http://schemas.openxmlformats.org/officeDocument/2006/relationships/slide" Target="slides/slide51.xml"/><Relationship Id="rId63" Type="http://schemas.openxmlformats.org/officeDocument/2006/relationships/slide" Target="slides/slide50.xml"/><Relationship Id="rId66" Type="http://schemas.openxmlformats.org/officeDocument/2006/relationships/slide" Target="slides/slide53.xml"/><Relationship Id="rId65" Type="http://schemas.openxmlformats.org/officeDocument/2006/relationships/slide" Target="slides/slide52.xml"/><Relationship Id="rId68" Type="http://schemas.openxmlformats.org/officeDocument/2006/relationships/slide" Target="slides/slide55.xml"/><Relationship Id="rId67" Type="http://schemas.openxmlformats.org/officeDocument/2006/relationships/slide" Target="slides/slide54.xml"/><Relationship Id="rId60" Type="http://schemas.openxmlformats.org/officeDocument/2006/relationships/slide" Target="slides/slide47.xml"/><Relationship Id="rId69" Type="http://schemas.openxmlformats.org/officeDocument/2006/relationships/slide" Target="slides/slide56.xml"/><Relationship Id="rId51" Type="http://schemas.openxmlformats.org/officeDocument/2006/relationships/slide" Target="slides/slide38.xml"/><Relationship Id="rId50" Type="http://schemas.openxmlformats.org/officeDocument/2006/relationships/slide" Target="slides/slide37.xml"/><Relationship Id="rId53" Type="http://schemas.openxmlformats.org/officeDocument/2006/relationships/slide" Target="slides/slide40.xml"/><Relationship Id="rId52" Type="http://schemas.openxmlformats.org/officeDocument/2006/relationships/slide" Target="slides/slide39.xml"/><Relationship Id="rId55" Type="http://schemas.openxmlformats.org/officeDocument/2006/relationships/slide" Target="slides/slide42.xml"/><Relationship Id="rId54" Type="http://schemas.openxmlformats.org/officeDocument/2006/relationships/slide" Target="slides/slide41.xml"/><Relationship Id="rId57" Type="http://schemas.openxmlformats.org/officeDocument/2006/relationships/slide" Target="slides/slide44.xml"/><Relationship Id="rId56" Type="http://schemas.openxmlformats.org/officeDocument/2006/relationships/slide" Target="slides/slide43.xml"/><Relationship Id="rId59" Type="http://schemas.openxmlformats.org/officeDocument/2006/relationships/slide" Target="slides/slide46.xml"/><Relationship Id="rId154" Type="http://schemas.openxmlformats.org/officeDocument/2006/relationships/font" Target="fonts/PoppinsSemiBold-italic.fntdata"/><Relationship Id="rId58" Type="http://schemas.openxmlformats.org/officeDocument/2006/relationships/slide" Target="slides/slide45.xml"/><Relationship Id="rId153" Type="http://schemas.openxmlformats.org/officeDocument/2006/relationships/font" Target="fonts/PoppinsSemiBold-bold.fntdata"/><Relationship Id="rId152" Type="http://schemas.openxmlformats.org/officeDocument/2006/relationships/font" Target="fonts/PoppinsSemiBold-regular.fntdata"/><Relationship Id="rId151" Type="http://schemas.openxmlformats.org/officeDocument/2006/relationships/font" Target="fonts/RobotoLight-boldItalic.fntdata"/><Relationship Id="rId157" Type="http://schemas.openxmlformats.org/officeDocument/2006/relationships/font" Target="fonts/RobotoSlabMedium-bold.fntdata"/><Relationship Id="rId156" Type="http://schemas.openxmlformats.org/officeDocument/2006/relationships/font" Target="fonts/RobotoSlabMedium-regular.fntdata"/><Relationship Id="rId155" Type="http://schemas.openxmlformats.org/officeDocument/2006/relationships/font" Target="fonts/PoppinsSemiBold-boldItalic.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0.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 name="Shape 2"/>
        <p:cNvGrpSpPr/>
        <p:nvPr/>
      </p:nvGrpSpPr>
      <p:grpSpPr>
        <a:xfrm>
          <a:off x="0" y="0"/>
          <a:ext cx="0" cy="0"/>
          <a:chOff x="0" y="0"/>
          <a:chExt cx="0" cy="0"/>
        </a:xfrm>
      </p:grpSpPr>
      <p:sp>
        <p:nvSpPr>
          <p:cNvPr id="3" name="Google Shape;3;n"/>
          <p:cNvSpPr txBox="1"/>
          <p:nvPr>
            <p:ph idx="2" type="hdr"/>
          </p:nvPr>
        </p:nvSpPr>
        <p:spPr>
          <a:xfrm>
            <a:off x="0" y="0"/>
            <a:ext cx="2971800" cy="458788"/>
          </a:xfrm>
          <a:prstGeom prst="rect">
            <a:avLst/>
          </a:prstGeom>
          <a:noFill/>
          <a:ln>
            <a:noFill/>
          </a:ln>
        </p:spPr>
        <p:txBody>
          <a:bodyPr anchorCtr="0" anchor="t" bIns="45700" lIns="91425" spcFirstLastPara="1" rIns="91425" wrap="square" tIns="45700">
            <a:noAutofit/>
          </a:bodyPr>
          <a:lstStyle>
            <a:lvl1pPr lvl="0" marR="0" rtl="0" algn="l">
              <a:lnSpc>
                <a:spcPct val="100000"/>
              </a:lnSpc>
              <a:spcBef>
                <a:spcPts val="0"/>
              </a:spcBef>
              <a:spcAft>
                <a:spcPts val="0"/>
              </a:spcAft>
              <a:buClr>
                <a:srgbClr val="000000"/>
              </a:buClr>
              <a:buSzPts val="1400"/>
              <a:buFont typeface="Arial"/>
              <a:buNone/>
              <a:defRPr b="0" i="0" sz="1200" u="none" cap="none" strike="noStrike">
                <a:solidFill>
                  <a:schemeClr val="dk1"/>
                </a:solidFill>
                <a:latin typeface="Calibri"/>
                <a:ea typeface="Calibri"/>
                <a:cs typeface="Calibri"/>
                <a:sym typeface="Calibri"/>
              </a:defRPr>
            </a:lvl1pPr>
            <a:lvl2pPr lvl="1"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2pPr>
            <a:lvl3pPr lvl="2"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3pPr>
            <a:lvl4pPr lvl="3"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4pPr>
            <a:lvl5pPr lvl="4"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9pPr>
          </a:lstStyle>
          <a:p/>
        </p:txBody>
      </p:sp>
      <p:sp>
        <p:nvSpPr>
          <p:cNvPr id="4" name="Google Shape;4;n"/>
          <p:cNvSpPr txBox="1"/>
          <p:nvPr>
            <p:ph idx="10" type="dt"/>
          </p:nvPr>
        </p:nvSpPr>
        <p:spPr>
          <a:xfrm>
            <a:off x="3884613" y="0"/>
            <a:ext cx="2971800" cy="458788"/>
          </a:xfrm>
          <a:prstGeom prst="rect">
            <a:avLst/>
          </a:prstGeom>
          <a:noFill/>
          <a:ln>
            <a:noFill/>
          </a:ln>
        </p:spPr>
        <p:txBody>
          <a:bodyPr anchorCtr="0" anchor="t" bIns="45700" lIns="91425" spcFirstLastPara="1" rIns="91425" wrap="square" tIns="45700">
            <a:noAutofit/>
          </a:bodyPr>
          <a:lstStyle>
            <a:lvl1pPr lvl="0" marR="0" rtl="0" algn="r">
              <a:lnSpc>
                <a:spcPct val="100000"/>
              </a:lnSpc>
              <a:spcBef>
                <a:spcPts val="0"/>
              </a:spcBef>
              <a:spcAft>
                <a:spcPts val="0"/>
              </a:spcAft>
              <a:buClr>
                <a:srgbClr val="000000"/>
              </a:buClr>
              <a:buSzPts val="1400"/>
              <a:buFont typeface="Arial"/>
              <a:buNone/>
              <a:defRPr b="0" i="0" sz="1200" u="none" cap="none" strike="noStrike">
                <a:solidFill>
                  <a:schemeClr val="dk1"/>
                </a:solidFill>
                <a:latin typeface="Calibri"/>
                <a:ea typeface="Calibri"/>
                <a:cs typeface="Calibri"/>
                <a:sym typeface="Calibri"/>
              </a:defRPr>
            </a:lvl1pPr>
            <a:lvl2pPr lvl="1"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2pPr>
            <a:lvl3pPr lvl="2"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3pPr>
            <a:lvl4pPr lvl="3"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4pPr>
            <a:lvl5pPr lvl="4"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9pPr>
          </a:lstStyle>
          <a:p/>
        </p:txBody>
      </p:sp>
      <p:sp>
        <p:nvSpPr>
          <p:cNvPr id="5" name="Google Shape;5;n"/>
          <p:cNvSpPr/>
          <p:nvPr>
            <p:ph idx="3"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6" name="Google Shape;6;n"/>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lvl1pPr indent="-228600" lvl="0" marL="457200" marR="0" rtl="0" algn="l">
              <a:lnSpc>
                <a:spcPct val="100000"/>
              </a:lnSpc>
              <a:spcBef>
                <a:spcPts val="0"/>
              </a:spcBef>
              <a:spcAft>
                <a:spcPts val="0"/>
              </a:spcAft>
              <a:buClr>
                <a:srgbClr val="000000"/>
              </a:buClr>
              <a:buSzPts val="1400"/>
              <a:buFont typeface="Arial"/>
              <a:buNone/>
              <a:defRPr b="0" i="0" sz="1200" u="none" cap="none" strike="noStrike">
                <a:solidFill>
                  <a:schemeClr val="dk1"/>
                </a:solidFill>
                <a:latin typeface="Calibri"/>
                <a:ea typeface="Calibri"/>
                <a:cs typeface="Calibri"/>
                <a:sym typeface="Calibri"/>
              </a:defRPr>
            </a:lvl1pPr>
            <a:lvl2pPr indent="-228600" lvl="1" marL="914400" marR="0" rtl="0" algn="l">
              <a:lnSpc>
                <a:spcPct val="100000"/>
              </a:lnSpc>
              <a:spcBef>
                <a:spcPts val="0"/>
              </a:spcBef>
              <a:spcAft>
                <a:spcPts val="0"/>
              </a:spcAft>
              <a:buClr>
                <a:srgbClr val="000000"/>
              </a:buClr>
              <a:buSzPts val="1400"/>
              <a:buFont typeface="Arial"/>
              <a:buNone/>
              <a:defRPr b="0" i="0" sz="1200" u="none" cap="none" strike="noStrike">
                <a:solidFill>
                  <a:schemeClr val="dk1"/>
                </a:solidFill>
                <a:latin typeface="Calibri"/>
                <a:ea typeface="Calibri"/>
                <a:cs typeface="Calibri"/>
                <a:sym typeface="Calibri"/>
              </a:defRPr>
            </a:lvl2pPr>
            <a:lvl3pPr indent="-228600" lvl="2" marL="1371600" marR="0" rtl="0" algn="l">
              <a:lnSpc>
                <a:spcPct val="100000"/>
              </a:lnSpc>
              <a:spcBef>
                <a:spcPts val="0"/>
              </a:spcBef>
              <a:spcAft>
                <a:spcPts val="0"/>
              </a:spcAft>
              <a:buClr>
                <a:srgbClr val="000000"/>
              </a:buClr>
              <a:buSzPts val="1400"/>
              <a:buFont typeface="Arial"/>
              <a:buNone/>
              <a:defRPr b="0" i="0" sz="1200" u="none" cap="none" strike="noStrike">
                <a:solidFill>
                  <a:schemeClr val="dk1"/>
                </a:solidFill>
                <a:latin typeface="Calibri"/>
                <a:ea typeface="Calibri"/>
                <a:cs typeface="Calibri"/>
                <a:sym typeface="Calibri"/>
              </a:defRPr>
            </a:lvl3pPr>
            <a:lvl4pPr indent="-228600" lvl="3" marL="1828800" marR="0" rtl="0" algn="l">
              <a:lnSpc>
                <a:spcPct val="100000"/>
              </a:lnSpc>
              <a:spcBef>
                <a:spcPts val="0"/>
              </a:spcBef>
              <a:spcAft>
                <a:spcPts val="0"/>
              </a:spcAft>
              <a:buClr>
                <a:srgbClr val="000000"/>
              </a:buClr>
              <a:buSzPts val="1400"/>
              <a:buFont typeface="Arial"/>
              <a:buNone/>
              <a:defRPr b="0" i="0" sz="1200" u="none" cap="none" strike="noStrike">
                <a:solidFill>
                  <a:schemeClr val="dk1"/>
                </a:solidFill>
                <a:latin typeface="Calibri"/>
                <a:ea typeface="Calibri"/>
                <a:cs typeface="Calibri"/>
                <a:sym typeface="Calibri"/>
              </a:defRPr>
            </a:lvl4pPr>
            <a:lvl5pPr indent="-228600" lvl="4" marL="2286000" marR="0" rtl="0" algn="l">
              <a:lnSpc>
                <a:spcPct val="100000"/>
              </a:lnSpc>
              <a:spcBef>
                <a:spcPts val="0"/>
              </a:spcBef>
              <a:spcAft>
                <a:spcPts val="0"/>
              </a:spcAft>
              <a:buClr>
                <a:srgbClr val="000000"/>
              </a:buClr>
              <a:buSzPts val="1400"/>
              <a:buFont typeface="Arial"/>
              <a:buNone/>
              <a:defRPr b="0" i="0" sz="1200" u="none" cap="none" strike="noStrike">
                <a:solidFill>
                  <a:schemeClr val="dk1"/>
                </a:solidFill>
                <a:latin typeface="Calibri"/>
                <a:ea typeface="Calibri"/>
                <a:cs typeface="Calibri"/>
                <a:sym typeface="Calibri"/>
              </a:defRPr>
            </a:lvl5pPr>
            <a:lvl6pPr indent="-228600" lvl="5" marL="2743200" marR="0" rtl="0" algn="l">
              <a:lnSpc>
                <a:spcPct val="100000"/>
              </a:lnSpc>
              <a:spcBef>
                <a:spcPts val="0"/>
              </a:spcBef>
              <a:spcAft>
                <a:spcPts val="0"/>
              </a:spcAft>
              <a:buClr>
                <a:srgbClr val="000000"/>
              </a:buClr>
              <a:buSzPts val="1400"/>
              <a:buFont typeface="Arial"/>
              <a:buNone/>
              <a:defRPr b="0" i="0" sz="1200" u="none" cap="none" strike="noStrike">
                <a:solidFill>
                  <a:schemeClr val="dk1"/>
                </a:solidFill>
                <a:latin typeface="Calibri"/>
                <a:ea typeface="Calibri"/>
                <a:cs typeface="Calibri"/>
                <a:sym typeface="Calibri"/>
              </a:defRPr>
            </a:lvl6pPr>
            <a:lvl7pPr indent="-228600" lvl="6" marL="3200400" marR="0" rtl="0" algn="l">
              <a:lnSpc>
                <a:spcPct val="100000"/>
              </a:lnSpc>
              <a:spcBef>
                <a:spcPts val="0"/>
              </a:spcBef>
              <a:spcAft>
                <a:spcPts val="0"/>
              </a:spcAft>
              <a:buClr>
                <a:srgbClr val="000000"/>
              </a:buClr>
              <a:buSzPts val="1400"/>
              <a:buFont typeface="Arial"/>
              <a:buNone/>
              <a:defRPr b="0" i="0" sz="1200" u="none" cap="none" strike="noStrike">
                <a:solidFill>
                  <a:schemeClr val="dk1"/>
                </a:solidFill>
                <a:latin typeface="Calibri"/>
                <a:ea typeface="Calibri"/>
                <a:cs typeface="Calibri"/>
                <a:sym typeface="Calibri"/>
              </a:defRPr>
            </a:lvl7pPr>
            <a:lvl8pPr indent="-228600" lvl="7" marL="3657600" marR="0" rtl="0" algn="l">
              <a:lnSpc>
                <a:spcPct val="100000"/>
              </a:lnSpc>
              <a:spcBef>
                <a:spcPts val="0"/>
              </a:spcBef>
              <a:spcAft>
                <a:spcPts val="0"/>
              </a:spcAft>
              <a:buClr>
                <a:srgbClr val="000000"/>
              </a:buClr>
              <a:buSzPts val="1400"/>
              <a:buFont typeface="Arial"/>
              <a:buNone/>
              <a:defRPr b="0" i="0" sz="1200" u="none" cap="none" strike="noStrike">
                <a:solidFill>
                  <a:schemeClr val="dk1"/>
                </a:solidFill>
                <a:latin typeface="Calibri"/>
                <a:ea typeface="Calibri"/>
                <a:cs typeface="Calibri"/>
                <a:sym typeface="Calibri"/>
              </a:defRPr>
            </a:lvl8pPr>
            <a:lvl9pPr indent="-228600" lvl="8" marL="4114800" marR="0" rtl="0" algn="l">
              <a:lnSpc>
                <a:spcPct val="100000"/>
              </a:lnSpc>
              <a:spcBef>
                <a:spcPts val="0"/>
              </a:spcBef>
              <a:spcAft>
                <a:spcPts val="0"/>
              </a:spcAft>
              <a:buClr>
                <a:srgbClr val="000000"/>
              </a:buClr>
              <a:buSzPts val="1400"/>
              <a:buFont typeface="Arial"/>
              <a:buNone/>
              <a:defRPr b="0" i="0" sz="1200" u="none" cap="none" strike="noStrike">
                <a:solidFill>
                  <a:schemeClr val="dk1"/>
                </a:solidFill>
                <a:latin typeface="Calibri"/>
                <a:ea typeface="Calibri"/>
                <a:cs typeface="Calibri"/>
                <a:sym typeface="Calibri"/>
              </a:defRPr>
            </a:lvl9pPr>
          </a:lstStyle>
          <a:p/>
        </p:txBody>
      </p:sp>
      <p:sp>
        <p:nvSpPr>
          <p:cNvPr id="7" name="Google Shape;7;n"/>
          <p:cNvSpPr txBox="1"/>
          <p:nvPr>
            <p:ph idx="11" type="ftr"/>
          </p:nvPr>
        </p:nvSpPr>
        <p:spPr>
          <a:xfrm>
            <a:off x="0" y="8685213"/>
            <a:ext cx="2971800" cy="458787"/>
          </a:xfrm>
          <a:prstGeom prst="rect">
            <a:avLst/>
          </a:prstGeom>
          <a:noFill/>
          <a:ln>
            <a:noFill/>
          </a:ln>
        </p:spPr>
        <p:txBody>
          <a:bodyPr anchorCtr="0" anchor="b" bIns="45700" lIns="91425" spcFirstLastPara="1" rIns="91425" wrap="square" tIns="45700">
            <a:noAutofit/>
          </a:bodyPr>
          <a:lstStyle>
            <a:lvl1pPr lvl="0" marR="0" rtl="0" algn="l">
              <a:lnSpc>
                <a:spcPct val="100000"/>
              </a:lnSpc>
              <a:spcBef>
                <a:spcPts val="0"/>
              </a:spcBef>
              <a:spcAft>
                <a:spcPts val="0"/>
              </a:spcAft>
              <a:buClr>
                <a:srgbClr val="000000"/>
              </a:buClr>
              <a:buSzPts val="1400"/>
              <a:buFont typeface="Arial"/>
              <a:buNone/>
              <a:defRPr b="0" i="0" sz="1200" u="none" cap="none" strike="noStrike">
                <a:solidFill>
                  <a:schemeClr val="dk1"/>
                </a:solidFill>
                <a:latin typeface="Calibri"/>
                <a:ea typeface="Calibri"/>
                <a:cs typeface="Calibri"/>
                <a:sym typeface="Calibri"/>
              </a:defRPr>
            </a:lvl1pPr>
            <a:lvl2pPr lvl="1"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2pPr>
            <a:lvl3pPr lvl="2"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3pPr>
            <a:lvl4pPr lvl="3"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4pPr>
            <a:lvl5pPr lvl="4"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9pPr>
          </a:lstStyle>
          <a:p/>
        </p:txBody>
      </p:sp>
      <p:sp>
        <p:nvSpPr>
          <p:cNvPr id="8" name="Google Shape;8;n"/>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Clr>
                <a:srgbClr val="000000"/>
              </a:buClr>
              <a:buSzPts val="1200"/>
              <a:buFont typeface="Arial"/>
              <a:buNone/>
            </a:pPr>
            <a:fld id="{00000000-1234-1234-1234-123412341234}" type="slidenum">
              <a:rPr b="0" i="0" lang="en-US" sz="1200" u="none" cap="none" strike="noStrike">
                <a:solidFill>
                  <a:schemeClr val="dk1"/>
                </a:solidFill>
                <a:latin typeface="Calibri"/>
                <a:ea typeface="Calibri"/>
                <a:cs typeface="Calibri"/>
                <a:sym typeface="Calibri"/>
              </a:rPr>
              <a:t>‹#›</a:t>
            </a:fld>
            <a:endParaRPr b="0" i="0" sz="1200" u="none" cap="none" strike="noStrike">
              <a:solidFill>
                <a:schemeClr val="dk1"/>
              </a:solidFill>
              <a:latin typeface="Calibri"/>
              <a:ea typeface="Calibri"/>
              <a:cs typeface="Calibri"/>
              <a:sym typeface="Calibri"/>
            </a:endParaRPr>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morganmcjinley.com/uk/article/skill-shortage-impacts-technology-growth-in-uk" TargetMode="External"/><Relationship Id="rId3" Type="http://schemas.openxmlformats.org/officeDocument/2006/relationships/hyperlink" Target="https://www.gartner.com/en/newsroom/press-releases/2021-11-10-gartner-says-cloud-will-be-the-centerpiece-of-new-digital-experiences" TargetMode="External"/><Relationship Id="rId4" Type="http://schemas.openxmlformats.org/officeDocument/2006/relationships/hyperlink" Target="https://www.jitterbit.com/press-release/ai-unleashing-new-skills-and-opportunities-for-office-workers/" TargetMode="Externa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docs.google.com/presentation/d/1lZFZt4eEfLZ0wkKgn07b28dvbnknLC2lMDrK8VHgiu0/edit#slide=id.g2fc0f0e79b1_2_34" TargetMode="External"/><Relationship Id="rId3" Type="http://schemas.openxmlformats.org/officeDocument/2006/relationships/hyperlink" Target="https://docs.google.com/presentation/d/13fabp0tK-QC1rSX0hEGuesVdHikLZ61OHrn--CZ8h6o/edit?usp=drive_link" TargetMode="External"/></Relationships>
</file>

<file path=ppt/notesSlides/_rels/notesSlide7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95" name="Shape 4695"/>
        <p:cNvGrpSpPr/>
        <p:nvPr/>
      </p:nvGrpSpPr>
      <p:grpSpPr>
        <a:xfrm>
          <a:off x="0" y="0"/>
          <a:ext cx="0" cy="0"/>
          <a:chOff x="0" y="0"/>
          <a:chExt cx="0" cy="0"/>
        </a:xfrm>
      </p:grpSpPr>
      <p:sp>
        <p:nvSpPr>
          <p:cNvPr id="4696" name="Google Shape;4696;g305ba8cf140_0_2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697" name="Google Shape;4697;g305ba8cf140_0_294: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09" name="Shape 4809"/>
        <p:cNvGrpSpPr/>
        <p:nvPr/>
      </p:nvGrpSpPr>
      <p:grpSpPr>
        <a:xfrm>
          <a:off x="0" y="0"/>
          <a:ext cx="0" cy="0"/>
          <a:chOff x="0" y="0"/>
          <a:chExt cx="0" cy="0"/>
        </a:xfrm>
      </p:grpSpPr>
      <p:sp>
        <p:nvSpPr>
          <p:cNvPr id="4810" name="Google Shape;4810;g33d0d3a9492_0_291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811" name="Google Shape;4811;g33d0d3a9492_0_2917: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304800" lvl="0" marL="457200" rtl="0" algn="l">
              <a:lnSpc>
                <a:spcPct val="100000"/>
              </a:lnSpc>
              <a:spcBef>
                <a:spcPts val="0"/>
              </a:spcBef>
              <a:spcAft>
                <a:spcPts val="0"/>
              </a:spcAft>
              <a:buSzPts val="1200"/>
              <a:buChar char="●"/>
            </a:pPr>
            <a:r>
              <a:rPr b="1" lang="en-US"/>
              <a:t>Integration Specialist</a:t>
            </a:r>
            <a:r>
              <a:rPr lang="en-US"/>
              <a:t> is responsible for designing, implementing, and managing the integration of systems, applications, and data across an organization. They ensure seamless communication between different platforms by developing APIs, middleware, and automation solutions. Their role involves troubleshooting integration issues, optimizing workflows, and collaborating with IT teams to improve system efficiency. Jitterbit iPaaS helps him by providing a robust integration platform that can meet complex to simple integration requirements.</a:t>
            </a:r>
            <a:endParaRPr/>
          </a:p>
          <a:p>
            <a:pPr indent="-304800" lvl="0" marL="457200" rtl="0" algn="l">
              <a:lnSpc>
                <a:spcPct val="100000"/>
              </a:lnSpc>
              <a:spcBef>
                <a:spcPts val="0"/>
              </a:spcBef>
              <a:spcAft>
                <a:spcPts val="0"/>
              </a:spcAft>
              <a:buSzPts val="1200"/>
              <a:buChar char="●"/>
            </a:pPr>
            <a:r>
              <a:rPr b="1" lang="en-US"/>
              <a:t>Citizen Integrators</a:t>
            </a:r>
            <a:r>
              <a:rPr lang="en-US"/>
              <a:t> are non-technical users who create integrations between software applications using low-code or no-code tools. They enable seamless data flow and process automation without deep programming knowledge, helping businesses streamline operations and improve efficiency. Jitterbit iPaaS is an AI-infused low-code platform that makes life of a citizen integrator easy so that they can create integrations for their departments with ease.</a:t>
            </a:r>
            <a:endParaRPr/>
          </a:p>
          <a:p>
            <a:pPr indent="-304800" lvl="0" marL="457200" rtl="0" algn="l">
              <a:lnSpc>
                <a:spcPct val="100000"/>
              </a:lnSpc>
              <a:spcBef>
                <a:spcPts val="0"/>
              </a:spcBef>
              <a:spcAft>
                <a:spcPts val="0"/>
              </a:spcAft>
              <a:buSzPts val="1200"/>
              <a:buChar char="●"/>
            </a:pPr>
            <a:r>
              <a:rPr b="1" lang="en-US"/>
              <a:t>IT Administrators</a:t>
            </a:r>
            <a:r>
              <a:rPr lang="en-US"/>
              <a:t> manage and maintain an organization's IT infrastructure, including networks, servers, security, and software systems. They ensure system performance, troubleshoot issues, and implement security measures to keep IT operations running smoothly. Jitterbit iPaaS provides a single console for administrators to manage the integration platform with ease and has a robust layered security foundation to meet any organization’s security requirements.</a:t>
            </a:r>
            <a:endParaRPr/>
          </a:p>
        </p:txBody>
      </p:sp>
      <p:sp>
        <p:nvSpPr>
          <p:cNvPr id="4812" name="Google Shape;4812;g33d0d3a9492_0_2917: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rtl="0" algn="r">
              <a:lnSpc>
                <a:spcPct val="100000"/>
              </a:lnSpc>
              <a:spcBef>
                <a:spcPts val="0"/>
              </a:spcBef>
              <a:spcAft>
                <a:spcPts val="0"/>
              </a:spcAft>
              <a:buClr>
                <a:srgbClr val="000000"/>
              </a:buClr>
              <a:buSzPts val="1200"/>
              <a:buFont typeface="Arial"/>
              <a:buNone/>
            </a:pPr>
            <a:fld id="{00000000-1234-1234-1234-123412341234}" type="slidenum">
              <a:rPr lang="en-US"/>
              <a:t>‹#›</a:t>
            </a:fld>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65" name="Shape 7065"/>
        <p:cNvGrpSpPr/>
        <p:nvPr/>
      </p:nvGrpSpPr>
      <p:grpSpPr>
        <a:xfrm>
          <a:off x="0" y="0"/>
          <a:ext cx="0" cy="0"/>
          <a:chOff x="0" y="0"/>
          <a:chExt cx="0" cy="0"/>
        </a:xfrm>
      </p:grpSpPr>
      <p:sp>
        <p:nvSpPr>
          <p:cNvPr id="7066" name="Google Shape;7066;g33d1dc1305d_0_16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067" name="Google Shape;7067;g33d1dc1305d_0_1605:notes"/>
          <p:cNvSpPr txBox="1"/>
          <p:nvPr>
            <p:ph idx="1" type="body"/>
          </p:nvPr>
        </p:nvSpPr>
        <p:spPr>
          <a:xfrm>
            <a:off x="685800" y="4343400"/>
            <a:ext cx="54864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79" name="Shape 7079"/>
        <p:cNvGrpSpPr/>
        <p:nvPr/>
      </p:nvGrpSpPr>
      <p:grpSpPr>
        <a:xfrm>
          <a:off x="0" y="0"/>
          <a:ext cx="0" cy="0"/>
          <a:chOff x="0" y="0"/>
          <a:chExt cx="0" cy="0"/>
        </a:xfrm>
      </p:grpSpPr>
      <p:sp>
        <p:nvSpPr>
          <p:cNvPr id="7080" name="Google Shape;7080;g33d1dc1305d_0_16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081" name="Google Shape;7081;g33d1dc1305d_0_1618:notes"/>
          <p:cNvSpPr txBox="1"/>
          <p:nvPr>
            <p:ph idx="1" type="body"/>
          </p:nvPr>
        </p:nvSpPr>
        <p:spPr>
          <a:xfrm>
            <a:off x="685800" y="4343400"/>
            <a:ext cx="54864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92" name="Shape 7092"/>
        <p:cNvGrpSpPr/>
        <p:nvPr/>
      </p:nvGrpSpPr>
      <p:grpSpPr>
        <a:xfrm>
          <a:off x="0" y="0"/>
          <a:ext cx="0" cy="0"/>
          <a:chOff x="0" y="0"/>
          <a:chExt cx="0" cy="0"/>
        </a:xfrm>
      </p:grpSpPr>
      <p:sp>
        <p:nvSpPr>
          <p:cNvPr id="7093" name="Google Shape;7093;g33d1dc1305d_0_16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094" name="Google Shape;7094;g33d1dc1305d_0_1630:notes"/>
          <p:cNvSpPr txBox="1"/>
          <p:nvPr>
            <p:ph idx="1" type="body"/>
          </p:nvPr>
        </p:nvSpPr>
        <p:spPr>
          <a:xfrm>
            <a:off x="685800" y="4343400"/>
            <a:ext cx="54864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09" name="Shape 7109"/>
        <p:cNvGrpSpPr/>
        <p:nvPr/>
      </p:nvGrpSpPr>
      <p:grpSpPr>
        <a:xfrm>
          <a:off x="0" y="0"/>
          <a:ext cx="0" cy="0"/>
          <a:chOff x="0" y="0"/>
          <a:chExt cx="0" cy="0"/>
        </a:xfrm>
      </p:grpSpPr>
      <p:sp>
        <p:nvSpPr>
          <p:cNvPr id="7110" name="Google Shape;7110;g33d1dc1305d_0_16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111" name="Google Shape;7111;g33d1dc1305d_0_1646:notes"/>
          <p:cNvSpPr txBox="1"/>
          <p:nvPr>
            <p:ph idx="1" type="body"/>
          </p:nvPr>
        </p:nvSpPr>
        <p:spPr>
          <a:xfrm>
            <a:off x="685800" y="4343400"/>
            <a:ext cx="5486400" cy="4114800"/>
          </a:xfrm>
          <a:prstGeom prst="rect">
            <a:avLst/>
          </a:prstGeom>
        </p:spPr>
        <p:txBody>
          <a:bodyPr anchorCtr="0" anchor="t" bIns="45700" lIns="91425" spcFirstLastPara="1" rIns="91425" wrap="square" tIns="45700">
            <a:noAutofit/>
          </a:bodyPr>
          <a:lstStyle/>
          <a:p>
            <a:pPr indent="0" lvl="0" marL="0" rtl="0" algn="l">
              <a:lnSpc>
                <a:spcPct val="115000"/>
              </a:lnSpc>
              <a:spcBef>
                <a:spcPts val="1200"/>
              </a:spcBef>
              <a:spcAft>
                <a:spcPts val="0"/>
              </a:spcAft>
              <a:buNone/>
            </a:pPr>
            <a:r>
              <a:rPr lang="en-US" sz="1000"/>
              <a:t>Jitterbit manages the security of the Harmony platform by applying a hybrid framework based on NIST, CISA, CSA, and CERT recommendations. This framework is categorized into three key layers.</a:t>
            </a:r>
            <a:endParaRPr b="1" sz="1000"/>
          </a:p>
          <a:p>
            <a:pPr indent="-228600" lvl="0" marL="736600" rtl="0" algn="l">
              <a:lnSpc>
                <a:spcPct val="115000"/>
              </a:lnSpc>
              <a:spcBef>
                <a:spcPts val="1800"/>
              </a:spcBef>
              <a:spcAft>
                <a:spcPts val="0"/>
              </a:spcAft>
              <a:buClr>
                <a:schemeClr val="dk1"/>
              </a:buClr>
              <a:buSzPts val="1000"/>
              <a:buFont typeface="Poppins"/>
              <a:buNone/>
            </a:pPr>
            <a:r>
              <a:rPr b="1" lang="en-US" sz="1000"/>
              <a:t>Logical Security</a:t>
            </a:r>
            <a:br>
              <a:rPr lang="en-US" sz="1000"/>
            </a:br>
            <a:r>
              <a:rPr lang="en-US" sz="1000">
                <a:solidFill>
                  <a:schemeClr val="dk1"/>
                </a:solidFill>
              </a:rPr>
              <a:t>Logical security is comprised of all the security measures taken within the Harmony platform. These include the system architecture; major components; Harmony users, organizations, and roles; Harmony environments and access control; Harmony data storage; and Harmony security topologies.</a:t>
            </a:r>
            <a:br>
              <a:rPr lang="en-US" sz="1000">
                <a:solidFill>
                  <a:schemeClr val="dk1"/>
                </a:solidFill>
              </a:rPr>
            </a:br>
            <a:endParaRPr sz="1000">
              <a:solidFill>
                <a:schemeClr val="dk1"/>
              </a:solidFill>
            </a:endParaRPr>
          </a:p>
          <a:p>
            <a:pPr indent="-228600" lvl="0" marL="736600" rtl="0" algn="l">
              <a:lnSpc>
                <a:spcPct val="115000"/>
              </a:lnSpc>
              <a:spcBef>
                <a:spcPts val="1800"/>
              </a:spcBef>
              <a:spcAft>
                <a:spcPts val="0"/>
              </a:spcAft>
              <a:buClr>
                <a:schemeClr val="dk1"/>
              </a:buClr>
              <a:buSzPts val="1000"/>
              <a:buFont typeface="Poppins"/>
              <a:buNone/>
            </a:pPr>
            <a:r>
              <a:rPr b="1" lang="en-US" sz="1000">
                <a:solidFill>
                  <a:schemeClr val="dk1"/>
                </a:solidFill>
              </a:rPr>
              <a:t>Physical Security</a:t>
            </a:r>
            <a:br>
              <a:rPr lang="en-US" sz="1000">
                <a:solidFill>
                  <a:schemeClr val="dk1"/>
                </a:solidFill>
              </a:rPr>
            </a:br>
            <a:r>
              <a:rPr lang="en-US" sz="1000">
                <a:solidFill>
                  <a:schemeClr val="dk1"/>
                </a:solidFill>
              </a:rPr>
              <a:t>Physical security involves the hosting of Harmony on cloud infrastructure. This section describes infrastructure compliance; physical and environmental security; high availability and fault tolerance; network security; secure design principles; change management; load balancing security; data storage; and data durability and reliability.</a:t>
            </a:r>
            <a:br>
              <a:rPr lang="en-US" sz="1000">
                <a:solidFill>
                  <a:schemeClr val="dk1"/>
                </a:solidFill>
              </a:rPr>
            </a:br>
            <a:endParaRPr sz="1000">
              <a:solidFill>
                <a:schemeClr val="dk1"/>
              </a:solidFill>
            </a:endParaRPr>
          </a:p>
          <a:p>
            <a:pPr indent="-228600" lvl="0" marL="736600" rtl="0" algn="l">
              <a:lnSpc>
                <a:spcPct val="115000"/>
              </a:lnSpc>
              <a:spcBef>
                <a:spcPts val="1800"/>
              </a:spcBef>
              <a:spcAft>
                <a:spcPts val="0"/>
              </a:spcAft>
              <a:buClr>
                <a:schemeClr val="dk1"/>
              </a:buClr>
              <a:buSzPts val="1000"/>
              <a:buFont typeface="Poppins"/>
              <a:buNone/>
            </a:pPr>
            <a:r>
              <a:rPr b="1" lang="en-US" sz="1000">
                <a:solidFill>
                  <a:schemeClr val="dk1"/>
                </a:solidFill>
              </a:rPr>
              <a:t>Organizational Security</a:t>
            </a:r>
            <a:br>
              <a:rPr lang="en-US" sz="1000">
                <a:solidFill>
                  <a:schemeClr val="dk1"/>
                </a:solidFill>
              </a:rPr>
            </a:br>
            <a:r>
              <a:rPr lang="en-US" sz="1000">
                <a:solidFill>
                  <a:schemeClr val="dk1"/>
                </a:solidFill>
              </a:rPr>
              <a:t>Organizational security covers operational best practices of leading cloud-computing providers around the world. This includes confidentiality; the personnel policy; internal team-specific operating procedures and policies; reporting of system status; identity and access management; patch management and high availability; and capacity management.</a:t>
            </a:r>
            <a:endParaRPr sz="1000">
              <a:solidFill>
                <a:schemeClr val="dk1"/>
              </a:solidFill>
            </a:endParaRPr>
          </a:p>
          <a:p>
            <a:pPr indent="0" lvl="0" marL="0" rtl="0" algn="l">
              <a:lnSpc>
                <a:spcPct val="115000"/>
              </a:lnSpc>
              <a:spcBef>
                <a:spcPts val="1200"/>
              </a:spcBef>
              <a:spcAft>
                <a:spcPts val="0"/>
              </a:spcAft>
              <a:buClr>
                <a:schemeClr val="dk1"/>
              </a:buClr>
              <a:buSzPts val="1100"/>
              <a:buFont typeface="Arial"/>
              <a:buNone/>
            </a:pPr>
            <a:r>
              <a:rPr lang="en-US" sz="1000">
                <a:solidFill>
                  <a:schemeClr val="dk1"/>
                </a:solidFill>
              </a:rPr>
              <a:t>In addition, Jitterbit develops and improves its applications by using sound software-development lifecycle (SDLC) practices, including, but not limited to, :</a:t>
            </a:r>
            <a:endParaRPr sz="1000">
              <a:solidFill>
                <a:schemeClr val="dk1"/>
              </a:solidFill>
            </a:endParaRPr>
          </a:p>
          <a:p>
            <a:pPr indent="-228600" lvl="0" marL="736600" rtl="0" algn="l">
              <a:lnSpc>
                <a:spcPct val="115000"/>
              </a:lnSpc>
              <a:spcBef>
                <a:spcPts val="1200"/>
              </a:spcBef>
              <a:spcAft>
                <a:spcPts val="0"/>
              </a:spcAft>
              <a:buClr>
                <a:schemeClr val="dk1"/>
              </a:buClr>
              <a:buSzPts val="1000"/>
              <a:buNone/>
            </a:pPr>
            <a:r>
              <a:rPr lang="en-US" sz="1000">
                <a:solidFill>
                  <a:schemeClr val="dk1"/>
                </a:solidFill>
              </a:rPr>
              <a:t>Identifying vulnerabilities from outside sources to drive change and code improvement.</a:t>
            </a:r>
            <a:endParaRPr sz="1000">
              <a:solidFill>
                <a:schemeClr val="dk1"/>
              </a:solidFill>
            </a:endParaRPr>
          </a:p>
          <a:p>
            <a:pPr indent="-228600" lvl="0" marL="736600" rtl="0" algn="l">
              <a:lnSpc>
                <a:spcPct val="115000"/>
              </a:lnSpc>
              <a:spcBef>
                <a:spcPts val="1800"/>
              </a:spcBef>
              <a:spcAft>
                <a:spcPts val="0"/>
              </a:spcAft>
              <a:buClr>
                <a:schemeClr val="dk1"/>
              </a:buClr>
              <a:buSzPts val="1000"/>
              <a:buNone/>
            </a:pPr>
            <a:r>
              <a:rPr lang="en-US" sz="1000">
                <a:solidFill>
                  <a:schemeClr val="dk1"/>
                </a:solidFill>
              </a:rPr>
              <a:t>Applying hardware and software patches. Jitterbit is responsible for code changes and Amazon Web Services (AWS) is responsible for providing hardware patches; our virtual environment allows us to apply code changes and hardware patches without any downtime.</a:t>
            </a:r>
            <a:endParaRPr sz="1000">
              <a:solidFill>
                <a:schemeClr val="dk1"/>
              </a:solidFill>
            </a:endParaRPr>
          </a:p>
          <a:p>
            <a:pPr indent="-228600" lvl="0" marL="736600" rtl="0" algn="l">
              <a:lnSpc>
                <a:spcPct val="115000"/>
              </a:lnSpc>
              <a:spcBef>
                <a:spcPts val="1800"/>
              </a:spcBef>
              <a:spcAft>
                <a:spcPts val="0"/>
              </a:spcAft>
              <a:buClr>
                <a:schemeClr val="dk1"/>
              </a:buClr>
              <a:buSzPts val="1000"/>
              <a:buNone/>
            </a:pPr>
            <a:r>
              <a:rPr lang="en-US" sz="1000">
                <a:solidFill>
                  <a:schemeClr val="dk1"/>
                </a:solidFill>
              </a:rPr>
              <a:t>Providing secure authentication and logging capabilities.</a:t>
            </a:r>
            <a:endParaRPr sz="1000">
              <a:solidFill>
                <a:schemeClr val="dk1"/>
              </a:solidFill>
            </a:endParaRPr>
          </a:p>
          <a:p>
            <a:pPr indent="-228600" lvl="0" marL="736600" rtl="0" algn="l">
              <a:lnSpc>
                <a:spcPct val="115000"/>
              </a:lnSpc>
              <a:spcBef>
                <a:spcPts val="1800"/>
              </a:spcBef>
              <a:spcAft>
                <a:spcPts val="0"/>
              </a:spcAft>
              <a:buClr>
                <a:schemeClr val="dk1"/>
              </a:buClr>
              <a:buSzPts val="1000"/>
              <a:buNone/>
            </a:pPr>
            <a:r>
              <a:rPr lang="en-US" sz="1000">
                <a:solidFill>
                  <a:schemeClr val="dk1"/>
                </a:solidFill>
              </a:rPr>
              <a:t>Ensuring that Personal Identifiable Information (PII) is not used in test environments.</a:t>
            </a:r>
            <a:endParaRPr sz="1000">
              <a:solidFill>
                <a:schemeClr val="dk1"/>
              </a:solidFill>
            </a:endParaRPr>
          </a:p>
          <a:p>
            <a:pPr indent="-228600" lvl="0" marL="736600" rtl="0" algn="l">
              <a:lnSpc>
                <a:spcPct val="115000"/>
              </a:lnSpc>
              <a:spcBef>
                <a:spcPts val="1800"/>
              </a:spcBef>
              <a:spcAft>
                <a:spcPts val="0"/>
              </a:spcAft>
              <a:buClr>
                <a:schemeClr val="dk1"/>
              </a:buClr>
              <a:buSzPts val="1000"/>
              <a:buNone/>
            </a:pPr>
            <a:r>
              <a:rPr lang="en-US" sz="1000">
                <a:solidFill>
                  <a:schemeClr val="dk1"/>
                </a:solidFill>
              </a:rPr>
              <a:t>Following secure coding practices according to an SDLC policy and addressing the security training needs for the development team.</a:t>
            </a:r>
            <a:endParaRPr sz="1000">
              <a:solidFill>
                <a:schemeClr val="dk1"/>
              </a:solidFill>
            </a:endParaRPr>
          </a:p>
          <a:p>
            <a:pPr indent="-228600" lvl="0" marL="736600" rtl="0" algn="l">
              <a:lnSpc>
                <a:spcPct val="115000"/>
              </a:lnSpc>
              <a:spcBef>
                <a:spcPts val="1800"/>
              </a:spcBef>
              <a:spcAft>
                <a:spcPts val="0"/>
              </a:spcAft>
              <a:buClr>
                <a:schemeClr val="dk1"/>
              </a:buClr>
              <a:buSzPts val="1000"/>
              <a:buNone/>
            </a:pPr>
            <a:r>
              <a:rPr lang="en-US" sz="1000">
                <a:solidFill>
                  <a:schemeClr val="dk1"/>
                </a:solidFill>
              </a:rPr>
              <a:t>Checking for security flaws as prescribed by the Open Web Application Security Project (OWASP), such as injection flaws, buffer overflows, cryptographic errors, error handling, etc.</a:t>
            </a:r>
            <a:endParaRPr sz="1000">
              <a:solidFill>
                <a:schemeClr val="dk1"/>
              </a:solidFill>
            </a:endParaRPr>
          </a:p>
          <a:p>
            <a:pPr indent="-228600" lvl="0" marL="736600" rtl="0" algn="l">
              <a:lnSpc>
                <a:spcPct val="115000"/>
              </a:lnSpc>
              <a:spcBef>
                <a:spcPts val="1800"/>
              </a:spcBef>
              <a:spcAft>
                <a:spcPts val="0"/>
              </a:spcAft>
              <a:buClr>
                <a:schemeClr val="dk1"/>
              </a:buClr>
              <a:buSzPts val="1000"/>
              <a:buNone/>
            </a:pPr>
            <a:r>
              <a:rPr lang="en-US" sz="1000">
                <a:solidFill>
                  <a:schemeClr val="dk1"/>
                </a:solidFill>
              </a:rPr>
              <a:t>Assessing for vulnerabilities on every release.</a:t>
            </a:r>
            <a:endParaRPr sz="1000">
              <a:solidFill>
                <a:schemeClr val="dk1"/>
              </a:solidFill>
            </a:endParaRPr>
          </a:p>
          <a:p>
            <a:pPr indent="-228600" lvl="0" marL="736600" rtl="0" algn="l">
              <a:lnSpc>
                <a:spcPct val="115000"/>
              </a:lnSpc>
              <a:spcBef>
                <a:spcPts val="1800"/>
              </a:spcBef>
              <a:spcAft>
                <a:spcPts val="0"/>
              </a:spcAft>
              <a:buClr>
                <a:schemeClr val="dk1"/>
              </a:buClr>
              <a:buSzPts val="1000"/>
              <a:buNone/>
            </a:pPr>
            <a:r>
              <a:rPr lang="en-US" sz="1000">
                <a:solidFill>
                  <a:schemeClr val="dk1"/>
                </a:solidFill>
              </a:rPr>
              <a:t>Conducting annual penetration testing.</a:t>
            </a:r>
            <a:endParaRPr sz="1000">
              <a:solidFill>
                <a:schemeClr val="dk1"/>
              </a:solidFill>
            </a:endParaRPr>
          </a:p>
          <a:p>
            <a:pPr indent="0" lvl="0" marL="0" rtl="0" algn="l">
              <a:spcBef>
                <a:spcPts val="1200"/>
              </a:spcBef>
              <a:spcAft>
                <a:spcPts val="0"/>
              </a:spcAft>
              <a:buNone/>
            </a:pPr>
            <a:r>
              <a:t/>
            </a:r>
            <a:endParaRPr sz="1000"/>
          </a:p>
        </p:txBody>
      </p:sp>
    </p:spTree>
  </p:cSld>
  <p:clrMapOvr>
    <a:masterClrMapping/>
  </p:clrMapOvr>
</p:notes>
</file>

<file path=ppt/notesSlides/notesSlide10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05" name="Shape 7205"/>
        <p:cNvGrpSpPr/>
        <p:nvPr/>
      </p:nvGrpSpPr>
      <p:grpSpPr>
        <a:xfrm>
          <a:off x="0" y="0"/>
          <a:ext cx="0" cy="0"/>
          <a:chOff x="0" y="0"/>
          <a:chExt cx="0" cy="0"/>
        </a:xfrm>
      </p:grpSpPr>
      <p:sp>
        <p:nvSpPr>
          <p:cNvPr id="7206" name="Google Shape;7206;g33d1dc1305d_0_1741:notes"/>
          <p:cNvSpPr txBox="1"/>
          <p:nvPr>
            <p:ph idx="1" type="body"/>
          </p:nvPr>
        </p:nvSpPr>
        <p:spPr>
          <a:xfrm>
            <a:off x="685800" y="4343400"/>
            <a:ext cx="54864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rPr b="1" lang="en-US" sz="1200">
                <a:latin typeface="Roboto"/>
                <a:ea typeface="Roboto"/>
                <a:cs typeface="Roboto"/>
                <a:sym typeface="Roboto"/>
              </a:rPr>
              <a:t>Important notes:</a:t>
            </a:r>
            <a:br>
              <a:rPr lang="en-US" sz="1200">
                <a:latin typeface="Roboto"/>
                <a:ea typeface="Roboto"/>
                <a:cs typeface="Roboto"/>
                <a:sym typeface="Roboto"/>
              </a:rPr>
            </a:br>
            <a:br>
              <a:rPr lang="en-US" sz="1200">
                <a:latin typeface="Roboto"/>
                <a:ea typeface="Roboto"/>
                <a:cs typeface="Roboto"/>
                <a:sym typeface="Roboto"/>
              </a:rPr>
            </a:br>
            <a:r>
              <a:rPr b="1" lang="en-US" sz="1200">
                <a:solidFill>
                  <a:srgbClr val="434343"/>
                </a:solidFill>
                <a:latin typeface="Roboto"/>
                <a:ea typeface="Roboto"/>
                <a:cs typeface="Roboto"/>
                <a:sym typeface="Roboto"/>
              </a:rPr>
              <a:t>Is ‘AI Studio’ different from Integration Studio?</a:t>
            </a:r>
            <a:br>
              <a:rPr lang="en-US" sz="1200">
                <a:solidFill>
                  <a:srgbClr val="434343"/>
                </a:solidFill>
                <a:latin typeface="Roboto"/>
                <a:ea typeface="Roboto"/>
                <a:cs typeface="Roboto"/>
                <a:sym typeface="Roboto"/>
              </a:rPr>
            </a:br>
            <a:r>
              <a:rPr lang="en-US" sz="1200">
                <a:solidFill>
                  <a:srgbClr val="434343"/>
                </a:solidFill>
                <a:latin typeface="Roboto"/>
                <a:ea typeface="Roboto"/>
                <a:cs typeface="Roboto"/>
                <a:sym typeface="Roboto"/>
              </a:rPr>
              <a:t>No. It’s the same product feature. The use of ‘AI Studio’ is forward-looking to help communicate where AI agents will be designed and built within the Harmony platform. </a:t>
            </a:r>
            <a:endParaRPr sz="1200">
              <a:solidFill>
                <a:srgbClr val="434343"/>
              </a:solidFill>
              <a:latin typeface="Roboto"/>
              <a:ea typeface="Roboto"/>
              <a:cs typeface="Roboto"/>
              <a:sym typeface="Roboto"/>
            </a:endParaRPr>
          </a:p>
          <a:p>
            <a:pPr indent="0" lvl="0" marL="0" rtl="0" algn="l">
              <a:lnSpc>
                <a:spcPct val="115000"/>
              </a:lnSpc>
              <a:spcBef>
                <a:spcPts val="1600"/>
              </a:spcBef>
              <a:spcAft>
                <a:spcPts val="0"/>
              </a:spcAft>
              <a:buClr>
                <a:schemeClr val="dk1"/>
              </a:buClr>
              <a:buSzPts val="1100"/>
              <a:buFont typeface="Arial"/>
              <a:buNone/>
            </a:pPr>
            <a:r>
              <a:rPr b="1" lang="en-US" sz="1200">
                <a:solidFill>
                  <a:srgbClr val="434343"/>
                </a:solidFill>
                <a:latin typeface="Roboto"/>
                <a:ea typeface="Roboto"/>
                <a:cs typeface="Roboto"/>
                <a:sym typeface="Roboto"/>
              </a:rPr>
              <a:t>Is ‘AI Marketplace’ different from Jitterbit Marketplace?</a:t>
            </a:r>
            <a:br>
              <a:rPr lang="en-US" sz="1200">
                <a:solidFill>
                  <a:srgbClr val="434343"/>
                </a:solidFill>
                <a:latin typeface="Roboto"/>
                <a:ea typeface="Roboto"/>
                <a:cs typeface="Roboto"/>
                <a:sym typeface="Roboto"/>
              </a:rPr>
            </a:br>
            <a:r>
              <a:rPr lang="en-US" sz="1200">
                <a:solidFill>
                  <a:srgbClr val="434343"/>
                </a:solidFill>
                <a:latin typeface="Roboto"/>
                <a:ea typeface="Roboto"/>
                <a:cs typeface="Roboto"/>
                <a:sym typeface="Roboto"/>
              </a:rPr>
              <a:t>No. It’s the same product feature. The use of ‘AI Marketplace’ is forward-looking to help communicate where AI agents and related services can be sourced from Jitterbit and other vetted third parties.</a:t>
            </a:r>
            <a:endParaRPr sz="1200">
              <a:solidFill>
                <a:srgbClr val="434343"/>
              </a:solidFill>
              <a:latin typeface="Roboto"/>
              <a:ea typeface="Roboto"/>
              <a:cs typeface="Roboto"/>
              <a:sym typeface="Roboto"/>
            </a:endParaRPr>
          </a:p>
          <a:p>
            <a:pPr indent="0" lvl="0" marL="0" rtl="0" algn="l">
              <a:spcBef>
                <a:spcPts val="400"/>
              </a:spcBef>
              <a:spcAft>
                <a:spcPts val="0"/>
              </a:spcAft>
              <a:buNone/>
            </a:pPr>
            <a:r>
              <a:t/>
            </a:r>
            <a:endParaRPr sz="1200">
              <a:latin typeface="Roboto"/>
              <a:ea typeface="Roboto"/>
              <a:cs typeface="Roboto"/>
              <a:sym typeface="Roboto"/>
            </a:endParaRPr>
          </a:p>
          <a:p>
            <a:pPr indent="0" lvl="0" marL="0" rtl="0" algn="l">
              <a:spcBef>
                <a:spcPts val="0"/>
              </a:spcBef>
              <a:spcAft>
                <a:spcPts val="0"/>
              </a:spcAft>
              <a:buNone/>
            </a:pPr>
            <a:r>
              <a:rPr lang="en-US" sz="1200">
                <a:latin typeface="Roboto"/>
                <a:ea typeface="Roboto"/>
                <a:cs typeface="Roboto"/>
                <a:sym typeface="Roboto"/>
              </a:rPr>
              <a:t>Please reference this FAQ for additional details: https://docs.google.com/document/d/1V1InybpUctqxaRIJtAfA1nui8Rytf2p95OsVUrIVUKo/edit?usp=sharing</a:t>
            </a:r>
            <a:endParaRPr sz="1200">
              <a:latin typeface="Roboto"/>
              <a:ea typeface="Roboto"/>
              <a:cs typeface="Roboto"/>
              <a:sym typeface="Roboto"/>
            </a:endParaRPr>
          </a:p>
        </p:txBody>
      </p:sp>
      <p:sp>
        <p:nvSpPr>
          <p:cNvPr id="7207" name="Google Shape;7207;g33d1dc1305d_0_1741:notes"/>
          <p:cNvSpPr/>
          <p:nvPr>
            <p:ph idx="2" type="sldImg"/>
          </p:nvPr>
        </p:nvSpPr>
        <p:spPr>
          <a:xfrm>
            <a:off x="1143225" y="685800"/>
            <a:ext cx="45723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40" name="Shape 7240"/>
        <p:cNvGrpSpPr/>
        <p:nvPr/>
      </p:nvGrpSpPr>
      <p:grpSpPr>
        <a:xfrm>
          <a:off x="0" y="0"/>
          <a:ext cx="0" cy="0"/>
          <a:chOff x="0" y="0"/>
          <a:chExt cx="0" cy="0"/>
        </a:xfrm>
      </p:grpSpPr>
      <p:sp>
        <p:nvSpPr>
          <p:cNvPr id="7241" name="Google Shape;7241;g334f844dee9_0_614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7242" name="Google Shape;7242;g334f844dee9_0_6149: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136525" lvl="0" marL="114300" rtl="0" algn="l">
              <a:spcBef>
                <a:spcPts val="0"/>
              </a:spcBef>
              <a:spcAft>
                <a:spcPts val="0"/>
              </a:spcAft>
              <a:buClr>
                <a:srgbClr val="0F0224"/>
              </a:buClr>
              <a:buSzPts val="1250"/>
              <a:buChar char="●"/>
            </a:pPr>
            <a:r>
              <a:rPr b="1" lang="en-US" sz="1250">
                <a:solidFill>
                  <a:srgbClr val="0F0224"/>
                </a:solidFill>
                <a:latin typeface="Poppins"/>
                <a:ea typeface="Poppins"/>
                <a:cs typeface="Poppins"/>
                <a:sym typeface="Poppins"/>
              </a:rPr>
              <a:t>Retail: </a:t>
            </a:r>
            <a:r>
              <a:rPr lang="en-US" sz="1250">
                <a:solidFill>
                  <a:srgbClr val="0F0224"/>
                </a:solidFill>
                <a:latin typeface="Poppins"/>
                <a:ea typeface="Poppins"/>
                <a:cs typeface="Poppins"/>
                <a:sym typeface="Poppins"/>
              </a:rPr>
              <a:t>Retail/eCommerce businesses exchange POs, invoices, inventory, and shipping notices. EDI/ERP integration automates EDI data between systems.  </a:t>
            </a:r>
            <a:endParaRPr sz="1250">
              <a:solidFill>
                <a:srgbClr val="0F0224"/>
              </a:solidFill>
              <a:latin typeface="Poppins"/>
              <a:ea typeface="Poppins"/>
              <a:cs typeface="Poppins"/>
              <a:sym typeface="Poppins"/>
            </a:endParaRPr>
          </a:p>
          <a:p>
            <a:pPr indent="-136525" lvl="0" marL="114300" rtl="0" algn="l">
              <a:spcBef>
                <a:spcPts val="0"/>
              </a:spcBef>
              <a:spcAft>
                <a:spcPts val="0"/>
              </a:spcAft>
              <a:buClr>
                <a:srgbClr val="0F0224"/>
              </a:buClr>
              <a:buSzPts val="1250"/>
              <a:buChar char="●"/>
            </a:pPr>
            <a:r>
              <a:rPr b="1" lang="en-US" sz="1250">
                <a:solidFill>
                  <a:srgbClr val="0F0224"/>
                </a:solidFill>
                <a:latin typeface="Poppins"/>
                <a:ea typeface="Poppins"/>
                <a:cs typeface="Poppins"/>
                <a:sym typeface="Poppins"/>
              </a:rPr>
              <a:t>Manufacturing:</a:t>
            </a:r>
            <a:r>
              <a:rPr lang="en-US" sz="1250">
                <a:solidFill>
                  <a:srgbClr val="0F0224"/>
                </a:solidFill>
                <a:latin typeface="Poppins"/>
                <a:ea typeface="Poppins"/>
                <a:cs typeface="Poppins"/>
                <a:sym typeface="Poppins"/>
              </a:rPr>
              <a:t> Manufacturers use EDI to exchange POs, shipping notifications, inventory and shipping. Integration with back-end systems increases supply chain productivity and accuracy. </a:t>
            </a:r>
            <a:endParaRPr sz="1250">
              <a:solidFill>
                <a:srgbClr val="0F0224"/>
              </a:solidFill>
              <a:latin typeface="Poppins"/>
              <a:ea typeface="Poppins"/>
              <a:cs typeface="Poppins"/>
              <a:sym typeface="Poppins"/>
            </a:endParaRPr>
          </a:p>
          <a:p>
            <a:pPr indent="-136525" lvl="0" marL="114300" rtl="0" algn="l">
              <a:spcBef>
                <a:spcPts val="0"/>
              </a:spcBef>
              <a:spcAft>
                <a:spcPts val="0"/>
              </a:spcAft>
              <a:buClr>
                <a:srgbClr val="0F0224"/>
              </a:buClr>
              <a:buSzPts val="1250"/>
              <a:buFont typeface="Poppins"/>
              <a:buChar char="●"/>
            </a:pPr>
            <a:r>
              <a:rPr b="1" lang="en-US" sz="1250">
                <a:solidFill>
                  <a:srgbClr val="0F0224"/>
                </a:solidFill>
                <a:latin typeface="Poppins"/>
                <a:ea typeface="Poppins"/>
                <a:cs typeface="Poppins"/>
                <a:sym typeface="Poppins"/>
              </a:rPr>
              <a:t>Logistics and Transportation: </a:t>
            </a:r>
            <a:r>
              <a:rPr lang="en-US" sz="1250">
                <a:solidFill>
                  <a:srgbClr val="0F0224"/>
                </a:solidFill>
                <a:latin typeface="Poppins"/>
                <a:ea typeface="Poppins"/>
                <a:cs typeface="Poppins"/>
                <a:sym typeface="Poppins"/>
              </a:rPr>
              <a:t>EDI is used to exchange shipping information, customs documentation, freight invoices, and load tendering. Integration streamlines and automates these processes between systems  to ensure accuracy and timeliness. </a:t>
            </a:r>
            <a:endParaRPr sz="1250">
              <a:solidFill>
                <a:srgbClr val="0F0224"/>
              </a:solidFill>
              <a:latin typeface="Poppins"/>
              <a:ea typeface="Poppins"/>
              <a:cs typeface="Poppins"/>
              <a:sym typeface="Poppins"/>
            </a:endParaRPr>
          </a:p>
          <a:p>
            <a:pPr indent="-136525" lvl="0" marL="114300" rtl="0" algn="l">
              <a:spcBef>
                <a:spcPts val="0"/>
              </a:spcBef>
              <a:spcAft>
                <a:spcPts val="0"/>
              </a:spcAft>
              <a:buClr>
                <a:srgbClr val="0F0224"/>
              </a:buClr>
              <a:buSzPts val="1250"/>
              <a:buFont typeface="Poppins"/>
              <a:buChar char="●"/>
            </a:pPr>
            <a:r>
              <a:rPr b="1" lang="en-US" sz="1250">
                <a:solidFill>
                  <a:srgbClr val="0F0224"/>
                </a:solidFill>
                <a:latin typeface="Poppins"/>
                <a:ea typeface="Poppins"/>
                <a:cs typeface="Poppins"/>
                <a:sym typeface="Poppins"/>
              </a:rPr>
              <a:t>Automotive:</a:t>
            </a:r>
            <a:r>
              <a:rPr lang="en-US" sz="1250">
                <a:solidFill>
                  <a:srgbClr val="0F0224"/>
                </a:solidFill>
                <a:latin typeface="Poppins"/>
                <a:ea typeface="Poppins"/>
                <a:cs typeface="Poppins"/>
                <a:sym typeface="Poppins"/>
              </a:rPr>
              <a:t> EDI is used to manage supply chain processes including POs, shipping notifications, invoices, etc. for manufacturers, suppliers, and distributors. EDI solutions ensure automation of EDI data between back-end accounting and inventory systems, and ensure accuracy, security and compliance with trading partners. </a:t>
            </a:r>
            <a:endParaRPr sz="1250">
              <a:solidFill>
                <a:srgbClr val="0F0224"/>
              </a:solidFill>
              <a:latin typeface="Poppins"/>
              <a:ea typeface="Poppins"/>
              <a:cs typeface="Poppins"/>
              <a:sym typeface="Poppins"/>
            </a:endParaRPr>
          </a:p>
          <a:p>
            <a:pPr indent="-136525" lvl="0" marL="114300" rtl="0" algn="l">
              <a:spcBef>
                <a:spcPts val="0"/>
              </a:spcBef>
              <a:spcAft>
                <a:spcPts val="0"/>
              </a:spcAft>
              <a:buClr>
                <a:srgbClr val="0F0224"/>
              </a:buClr>
              <a:buSzPts val="1250"/>
              <a:buFont typeface="Poppins"/>
              <a:buChar char="●"/>
            </a:pPr>
            <a:r>
              <a:rPr b="1" lang="en-US" sz="1250">
                <a:solidFill>
                  <a:srgbClr val="0F0224"/>
                </a:solidFill>
                <a:latin typeface="Poppins"/>
                <a:ea typeface="Poppins"/>
                <a:cs typeface="Poppins"/>
                <a:sym typeface="Poppins"/>
              </a:rPr>
              <a:t>Food and Beverage:</a:t>
            </a:r>
            <a:r>
              <a:rPr lang="en-US" sz="1250">
                <a:solidFill>
                  <a:srgbClr val="0F0224"/>
                </a:solidFill>
                <a:latin typeface="Poppins"/>
                <a:ea typeface="Poppins"/>
                <a:cs typeface="Poppins"/>
                <a:sym typeface="Poppins"/>
              </a:rPr>
              <a:t> EDI enables food/beverage manufacturers to receive POs, payment notifications, remittance advice, and reports from trading partners. EDI integration improves data accuracy to ensure correct orders are delivered to the right place and at the right time.</a:t>
            </a:r>
            <a:endParaRPr sz="1250">
              <a:solidFill>
                <a:srgbClr val="0F0224"/>
              </a:solidFill>
              <a:latin typeface="Poppins"/>
              <a:ea typeface="Poppins"/>
              <a:cs typeface="Poppins"/>
              <a:sym typeface="Poppins"/>
            </a:endParaRPr>
          </a:p>
          <a:p>
            <a:pPr indent="-136525" lvl="0" marL="114300" rtl="0" algn="l">
              <a:spcBef>
                <a:spcPts val="0"/>
              </a:spcBef>
              <a:spcAft>
                <a:spcPts val="0"/>
              </a:spcAft>
              <a:buClr>
                <a:srgbClr val="0F0224"/>
              </a:buClr>
              <a:buSzPts val="1250"/>
              <a:buFont typeface="Poppins"/>
              <a:buChar char="●"/>
            </a:pPr>
            <a:r>
              <a:rPr b="1" lang="en-US" sz="1250">
                <a:solidFill>
                  <a:srgbClr val="0F0224"/>
                </a:solidFill>
                <a:latin typeface="Poppins"/>
                <a:ea typeface="Poppins"/>
                <a:cs typeface="Poppins"/>
                <a:sym typeface="Poppins"/>
              </a:rPr>
              <a:t>Telecommunications: </a:t>
            </a:r>
            <a:r>
              <a:rPr lang="en-US" sz="1250">
                <a:solidFill>
                  <a:srgbClr val="0F0224"/>
                </a:solidFill>
                <a:latin typeface="Poppins"/>
                <a:ea typeface="Poppins"/>
                <a:cs typeface="Poppins"/>
                <a:sym typeface="Poppins"/>
              </a:rPr>
              <a:t>EDI aids in reducing inventory costs and daily running costs across the supply chain(e.g., Manufacturers, Suppliers, Customers, and Logistics providers. By integrating EDI with back-end systems time and costs are reduced. </a:t>
            </a:r>
            <a:endParaRPr sz="1250">
              <a:solidFill>
                <a:srgbClr val="0F0224"/>
              </a:solidFill>
              <a:latin typeface="Poppins"/>
              <a:ea typeface="Poppins"/>
              <a:cs typeface="Poppins"/>
              <a:sym typeface="Poppins"/>
            </a:endParaRPr>
          </a:p>
          <a:p>
            <a:pPr indent="0" lvl="0" marL="0" rtl="0" algn="l">
              <a:spcBef>
                <a:spcPts val="0"/>
              </a:spcBef>
              <a:spcAft>
                <a:spcPts val="0"/>
              </a:spcAft>
              <a:buClr>
                <a:schemeClr val="dk1"/>
              </a:buClr>
              <a:buSzPts val="1100"/>
              <a:buFont typeface="Arial"/>
              <a:buNone/>
            </a:pPr>
            <a:r>
              <a:t/>
            </a:r>
            <a:endParaRPr sz="1800"/>
          </a:p>
          <a:p>
            <a:pPr indent="0" lvl="0" marL="0" rtl="0" algn="l">
              <a:spcBef>
                <a:spcPts val="1800"/>
              </a:spcBef>
              <a:spcAft>
                <a:spcPts val="0"/>
              </a:spcAft>
              <a:buClr>
                <a:schemeClr val="dk1"/>
              </a:buClr>
              <a:buSzPts val="1600"/>
              <a:buFont typeface="Arial"/>
              <a:buNone/>
            </a:pPr>
            <a:r>
              <a:t/>
            </a:r>
            <a:endParaRPr sz="1800"/>
          </a:p>
        </p:txBody>
      </p:sp>
      <p:sp>
        <p:nvSpPr>
          <p:cNvPr id="7243" name="Google Shape;7243;g334f844dee9_0_6149: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rtl="0" algn="r">
              <a:lnSpc>
                <a:spcPct val="100000"/>
              </a:lnSpc>
              <a:spcBef>
                <a:spcPts val="0"/>
              </a:spcBef>
              <a:spcAft>
                <a:spcPts val="0"/>
              </a:spcAft>
              <a:buClr>
                <a:srgbClr val="000000"/>
              </a:buClr>
              <a:buSzPts val="1400"/>
              <a:buFont typeface="Arial"/>
              <a:buNone/>
            </a:pPr>
            <a:fld id="{00000000-1234-1234-1234-123412341234}" type="slidenum">
              <a:rPr lang="en-US"/>
              <a:t>‹#›</a:t>
            </a:fld>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47" name="Shape 7247"/>
        <p:cNvGrpSpPr/>
        <p:nvPr/>
      </p:nvGrpSpPr>
      <p:grpSpPr>
        <a:xfrm>
          <a:off x="0" y="0"/>
          <a:ext cx="0" cy="0"/>
          <a:chOff x="0" y="0"/>
          <a:chExt cx="0" cy="0"/>
        </a:xfrm>
      </p:grpSpPr>
      <p:sp>
        <p:nvSpPr>
          <p:cNvPr id="7248" name="Google Shape;7248;g334f844dee9_0_6155:notes"/>
          <p:cNvSpPr/>
          <p:nvPr>
            <p:ph idx="2" type="sldImg"/>
          </p:nvPr>
        </p:nvSpPr>
        <p:spPr>
          <a:xfrm>
            <a:off x="381269"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7249" name="Google Shape;7249;g334f844dee9_0_6155: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54" name="Shape 7254"/>
        <p:cNvGrpSpPr/>
        <p:nvPr/>
      </p:nvGrpSpPr>
      <p:grpSpPr>
        <a:xfrm>
          <a:off x="0" y="0"/>
          <a:ext cx="0" cy="0"/>
          <a:chOff x="0" y="0"/>
          <a:chExt cx="0" cy="0"/>
        </a:xfrm>
      </p:grpSpPr>
      <p:sp>
        <p:nvSpPr>
          <p:cNvPr id="7255" name="Google Shape;7255;g334f844dee9_0_6161:notes"/>
          <p:cNvSpPr/>
          <p:nvPr>
            <p:ph idx="2" type="sldImg"/>
          </p:nvPr>
        </p:nvSpPr>
        <p:spPr>
          <a:xfrm>
            <a:off x="381269"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7256" name="Google Shape;7256;g334f844dee9_0_6161: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62" name="Shape 7262"/>
        <p:cNvGrpSpPr/>
        <p:nvPr/>
      </p:nvGrpSpPr>
      <p:grpSpPr>
        <a:xfrm>
          <a:off x="0" y="0"/>
          <a:ext cx="0" cy="0"/>
          <a:chOff x="0" y="0"/>
          <a:chExt cx="0" cy="0"/>
        </a:xfrm>
      </p:grpSpPr>
      <p:sp>
        <p:nvSpPr>
          <p:cNvPr id="7263" name="Google Shape;7263;g334f844dee9_0_6168:notes"/>
          <p:cNvSpPr/>
          <p:nvPr>
            <p:ph idx="2" type="sldImg"/>
          </p:nvPr>
        </p:nvSpPr>
        <p:spPr>
          <a:xfrm>
            <a:off x="381269"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7264" name="Google Shape;7264;g334f844dee9_0_6168: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21" name="Shape 4821"/>
        <p:cNvGrpSpPr/>
        <p:nvPr/>
      </p:nvGrpSpPr>
      <p:grpSpPr>
        <a:xfrm>
          <a:off x="0" y="0"/>
          <a:ext cx="0" cy="0"/>
          <a:chOff x="0" y="0"/>
          <a:chExt cx="0" cy="0"/>
        </a:xfrm>
      </p:grpSpPr>
      <p:sp>
        <p:nvSpPr>
          <p:cNvPr id="4822" name="Google Shape;4822;g33d0d3a9492_0_292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823" name="Google Shape;4823;g33d0d3a9492_0_2928: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4824" name="Google Shape;4824;g33d0d3a9492_0_2928: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rtl="0" algn="r">
              <a:lnSpc>
                <a:spcPct val="100000"/>
              </a:lnSpc>
              <a:spcBef>
                <a:spcPts val="0"/>
              </a:spcBef>
              <a:spcAft>
                <a:spcPts val="0"/>
              </a:spcAft>
              <a:buClr>
                <a:srgbClr val="000000"/>
              </a:buClr>
              <a:buSzPts val="1400"/>
              <a:buFont typeface="Arial"/>
              <a:buNone/>
            </a:pPr>
            <a:fld id="{00000000-1234-1234-1234-123412341234}" type="slidenum">
              <a:rPr lang="en-US"/>
              <a:t>‹#›</a:t>
            </a:fld>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31" name="Shape 4831"/>
        <p:cNvGrpSpPr/>
        <p:nvPr/>
      </p:nvGrpSpPr>
      <p:grpSpPr>
        <a:xfrm>
          <a:off x="0" y="0"/>
          <a:ext cx="0" cy="0"/>
          <a:chOff x="0" y="0"/>
          <a:chExt cx="0" cy="0"/>
        </a:xfrm>
      </p:grpSpPr>
      <p:sp>
        <p:nvSpPr>
          <p:cNvPr id="4832" name="Google Shape;4832;g33d0d3a9492_0_293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833" name="Google Shape;4833;g33d0d3a9492_0_2937: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4834" name="Google Shape;4834;g33d0d3a9492_0_2937: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rtl="0" algn="r">
              <a:lnSpc>
                <a:spcPct val="100000"/>
              </a:lnSpc>
              <a:spcBef>
                <a:spcPts val="0"/>
              </a:spcBef>
              <a:spcAft>
                <a:spcPts val="0"/>
              </a:spcAft>
              <a:buClr>
                <a:srgbClr val="000000"/>
              </a:buClr>
              <a:buSzPts val="1400"/>
              <a:buFont typeface="Arial"/>
              <a:buNone/>
            </a:pPr>
            <a:fld id="{00000000-1234-1234-1234-123412341234}" type="slidenum">
              <a:rPr lang="en-US"/>
              <a:t>‹#›</a:t>
            </a:fld>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40" name="Shape 4840"/>
        <p:cNvGrpSpPr/>
        <p:nvPr/>
      </p:nvGrpSpPr>
      <p:grpSpPr>
        <a:xfrm>
          <a:off x="0" y="0"/>
          <a:ext cx="0" cy="0"/>
          <a:chOff x="0" y="0"/>
          <a:chExt cx="0" cy="0"/>
        </a:xfrm>
      </p:grpSpPr>
      <p:sp>
        <p:nvSpPr>
          <p:cNvPr id="4841" name="Google Shape;4841;g3369437cf85_0_4126:notes"/>
          <p:cNvSpPr/>
          <p:nvPr>
            <p:ph idx="2" type="sldImg"/>
          </p:nvPr>
        </p:nvSpPr>
        <p:spPr>
          <a:xfrm>
            <a:off x="2271740" y="1143642"/>
            <a:ext cx="2314500" cy="30855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842" name="Google Shape;4842;g3369437cf85_0_4126:notes"/>
          <p:cNvSpPr txBox="1"/>
          <p:nvPr>
            <p:ph idx="1" type="body"/>
          </p:nvPr>
        </p:nvSpPr>
        <p:spPr>
          <a:xfrm>
            <a:off x="685583" y="4400004"/>
            <a:ext cx="5486700" cy="36015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4843" name="Google Shape;4843;g3369437cf85_0_4126:notes"/>
          <p:cNvSpPr txBox="1"/>
          <p:nvPr>
            <p:ph idx="12" type="sldNum"/>
          </p:nvPr>
        </p:nvSpPr>
        <p:spPr>
          <a:xfrm>
            <a:off x="3884431" y="8685774"/>
            <a:ext cx="2972100" cy="458100"/>
          </a:xfrm>
          <a:prstGeom prst="rect">
            <a:avLst/>
          </a:prstGeom>
          <a:noFill/>
          <a:ln>
            <a:noFill/>
          </a:ln>
        </p:spPr>
        <p:txBody>
          <a:bodyPr anchorCtr="0" anchor="b" bIns="45425" lIns="45425" spcFirstLastPara="1" rIns="45425" wrap="square" tIns="45425">
            <a:noAutofit/>
          </a:bodyPr>
          <a:lstStyle/>
          <a:p>
            <a:pPr indent="0" lvl="0" marL="0" rtl="0" algn="r">
              <a:lnSpc>
                <a:spcPct val="100000"/>
              </a:lnSpc>
              <a:spcBef>
                <a:spcPts val="0"/>
              </a:spcBef>
              <a:spcAft>
                <a:spcPts val="0"/>
              </a:spcAft>
              <a:buClr>
                <a:srgbClr val="000000"/>
              </a:buClr>
              <a:buSzPts val="600"/>
              <a:buFont typeface="Arial"/>
              <a:buNone/>
            </a:pPr>
            <a:fld id="{00000000-1234-1234-1234-123412341234}" type="slidenum">
              <a:rPr lang="en-US" sz="700"/>
              <a:t>‹#›</a:t>
            </a:fld>
            <a:endParaRPr sz="700"/>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59" name="Shape 4859"/>
        <p:cNvGrpSpPr/>
        <p:nvPr/>
      </p:nvGrpSpPr>
      <p:grpSpPr>
        <a:xfrm>
          <a:off x="0" y="0"/>
          <a:ext cx="0" cy="0"/>
          <a:chOff x="0" y="0"/>
          <a:chExt cx="0" cy="0"/>
        </a:xfrm>
      </p:grpSpPr>
      <p:sp>
        <p:nvSpPr>
          <p:cNvPr id="4860" name="Google Shape;4860;g33d0d3a9492_0_408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861" name="Google Shape;4861;g33d0d3a9492_0_4082: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4862" name="Google Shape;4862;g33d0d3a9492_0_4082: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rtl="0" algn="r">
              <a:lnSpc>
                <a:spcPct val="100000"/>
              </a:lnSpc>
              <a:spcBef>
                <a:spcPts val="0"/>
              </a:spcBef>
              <a:spcAft>
                <a:spcPts val="0"/>
              </a:spcAft>
              <a:buClr>
                <a:srgbClr val="000000"/>
              </a:buClr>
              <a:buSzPts val="1400"/>
              <a:buFont typeface="Arial"/>
              <a:buNone/>
            </a:pPr>
            <a:fld id="{00000000-1234-1234-1234-123412341234}" type="slidenum">
              <a:rPr lang="en-US"/>
              <a:t>‹#›</a:t>
            </a:fld>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69" name="Shape 4869"/>
        <p:cNvGrpSpPr/>
        <p:nvPr/>
      </p:nvGrpSpPr>
      <p:grpSpPr>
        <a:xfrm>
          <a:off x="0" y="0"/>
          <a:ext cx="0" cy="0"/>
          <a:chOff x="0" y="0"/>
          <a:chExt cx="0" cy="0"/>
        </a:xfrm>
      </p:grpSpPr>
      <p:sp>
        <p:nvSpPr>
          <p:cNvPr id="4870" name="Google Shape;4870;g33d0d3a9492_0_465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871" name="Google Shape;4871;g33d0d3a9492_0_4655: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1800"/>
              </a:spcBef>
              <a:spcAft>
                <a:spcPts val="0"/>
              </a:spcAft>
              <a:buClr>
                <a:schemeClr val="dk1"/>
              </a:buClr>
              <a:buSzPts val="1600"/>
              <a:buFont typeface="Arial"/>
              <a:buNone/>
            </a:pPr>
            <a:r>
              <a:rPr lang="en-US"/>
              <a:t>Jitterbit iPaaS can build various types of integrations and automations across many systems such as Salesforce, NetSuite, SAP, etc., across any system type and for various business processes.</a:t>
            </a:r>
            <a:endParaRPr sz="1300">
              <a:highlight>
                <a:schemeClr val="lt1"/>
              </a:highlight>
              <a:latin typeface="Roboto Light"/>
              <a:ea typeface="Roboto Light"/>
              <a:cs typeface="Roboto Light"/>
              <a:sym typeface="Roboto Light"/>
            </a:endParaRPr>
          </a:p>
        </p:txBody>
      </p:sp>
      <p:sp>
        <p:nvSpPr>
          <p:cNvPr id="4872" name="Google Shape;4872;g33d0d3a9492_0_4655: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rtl="0" algn="r">
              <a:lnSpc>
                <a:spcPct val="100000"/>
              </a:lnSpc>
              <a:spcBef>
                <a:spcPts val="0"/>
              </a:spcBef>
              <a:spcAft>
                <a:spcPts val="0"/>
              </a:spcAft>
              <a:buClr>
                <a:srgbClr val="000000"/>
              </a:buClr>
              <a:buSzPts val="1400"/>
              <a:buFont typeface="Arial"/>
              <a:buNone/>
            </a:pPr>
            <a:fld id="{00000000-1234-1234-1234-123412341234}" type="slidenum">
              <a:rPr lang="en-US"/>
              <a:t>‹#›</a:t>
            </a:fld>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97" name="Shape 4897"/>
        <p:cNvGrpSpPr/>
        <p:nvPr/>
      </p:nvGrpSpPr>
      <p:grpSpPr>
        <a:xfrm>
          <a:off x="0" y="0"/>
          <a:ext cx="0" cy="0"/>
          <a:chOff x="0" y="0"/>
          <a:chExt cx="0" cy="0"/>
        </a:xfrm>
      </p:grpSpPr>
      <p:sp>
        <p:nvSpPr>
          <p:cNvPr id="4898" name="Google Shape;4898;g33d0d3a9492_0_64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899" name="Google Shape;4899;g33d0d3a9492_0_6402:notes"/>
          <p:cNvSpPr txBox="1"/>
          <p:nvPr>
            <p:ph idx="1" type="body"/>
          </p:nvPr>
        </p:nvSpPr>
        <p:spPr>
          <a:xfrm>
            <a:off x="685800" y="4343400"/>
            <a:ext cx="5486400" cy="4114800"/>
          </a:xfrm>
          <a:prstGeom prst="rect">
            <a:avLst/>
          </a:prstGeom>
        </p:spPr>
        <p:txBody>
          <a:bodyPr anchorCtr="0" anchor="t" bIns="45700" lIns="91425" spcFirstLastPara="1" rIns="91425" wrap="square" tIns="45700">
            <a:noAutofit/>
          </a:bodyPr>
          <a:lstStyle/>
          <a:p>
            <a:pPr indent="0" lvl="0" marL="0" rtl="0" algn="l">
              <a:lnSpc>
                <a:spcPct val="115000"/>
              </a:lnSpc>
              <a:spcBef>
                <a:spcPts val="0"/>
              </a:spcBef>
              <a:spcAft>
                <a:spcPts val="0"/>
              </a:spcAft>
              <a:buNone/>
            </a:pPr>
            <a:r>
              <a:rPr lang="en-US" sz="1400">
                <a:solidFill>
                  <a:schemeClr val="dk1"/>
                </a:solidFill>
              </a:rPr>
              <a:t>Jitterbit iPaaS is at the forefront of today’s integration evolution. Our cloud-native architecture ensures security, compliance, scalability, flexibility, and seamless automation and orchestration of cloud-based applications and services. With an extensive range of pre-built connectors and adapters, we enable effortless connectivity between diverse systems, both on-premises and in the cloud. Our intuitive interface and low-code development tools allow more teams than ever before to rapidly build and deploy integrations and automate processes and tasks, reducing the need for extensive coding and lowering technical barriers.</a:t>
            </a:r>
            <a:endParaRPr sz="1400">
              <a:solidFill>
                <a:schemeClr val="dk1"/>
              </a:solidFill>
            </a:endParaRPr>
          </a:p>
          <a:p>
            <a:pPr indent="0" lvl="0" marL="0" rtl="0" algn="l">
              <a:lnSpc>
                <a:spcPct val="115000"/>
              </a:lnSpc>
              <a:spcBef>
                <a:spcPts val="1000"/>
              </a:spcBef>
              <a:spcAft>
                <a:spcPts val="0"/>
              </a:spcAft>
              <a:buClr>
                <a:schemeClr val="dk1"/>
              </a:buClr>
              <a:buSzPts val="1100"/>
              <a:buFont typeface="Arial"/>
              <a:buNone/>
            </a:pPr>
            <a:r>
              <a:rPr i="1" lang="en-US" sz="1400">
                <a:solidFill>
                  <a:schemeClr val="dk1"/>
                </a:solidFill>
              </a:rPr>
              <a:t>Differentiators: </a:t>
            </a:r>
            <a:endParaRPr sz="1400">
              <a:solidFill>
                <a:schemeClr val="dk1"/>
              </a:solidFill>
            </a:endParaRPr>
          </a:p>
          <a:p>
            <a:pPr indent="0" lvl="0" marL="0" rtl="0" algn="l">
              <a:lnSpc>
                <a:spcPct val="115000"/>
              </a:lnSpc>
              <a:spcBef>
                <a:spcPts val="0"/>
              </a:spcBef>
              <a:spcAft>
                <a:spcPts val="0"/>
              </a:spcAft>
              <a:buNone/>
            </a:pPr>
            <a:r>
              <a:t/>
            </a:r>
            <a:endParaRPr i="1" sz="1400">
              <a:solidFill>
                <a:schemeClr val="dk1"/>
              </a:solidFill>
            </a:endParaRPr>
          </a:p>
          <a:p>
            <a:pPr indent="-228600" lvl="0" marL="457200" rtl="0" algn="l">
              <a:lnSpc>
                <a:spcPct val="115000"/>
              </a:lnSpc>
              <a:spcBef>
                <a:spcPts val="0"/>
              </a:spcBef>
              <a:spcAft>
                <a:spcPts val="0"/>
              </a:spcAft>
              <a:buClr>
                <a:schemeClr val="dk1"/>
              </a:buClr>
              <a:buSzPts val="1400"/>
              <a:buNone/>
            </a:pPr>
            <a:r>
              <a:rPr b="1" lang="en-US" sz="1400">
                <a:solidFill>
                  <a:schemeClr val="dk1"/>
                </a:solidFill>
              </a:rPr>
              <a:t>Unified Platform:</a:t>
            </a:r>
            <a:r>
              <a:rPr lang="en-US" sz="1400">
                <a:solidFill>
                  <a:schemeClr val="dk1"/>
                </a:solidFill>
              </a:rPr>
              <a:t> Build, manage and maintain integrations that seamlessly work with APIM, App Builder and EDI. </a:t>
            </a:r>
            <a:endParaRPr sz="1400">
              <a:solidFill>
                <a:schemeClr val="dk1"/>
              </a:solidFill>
            </a:endParaRPr>
          </a:p>
          <a:p>
            <a:pPr indent="-228600" lvl="0" marL="457200" rtl="0" algn="l">
              <a:lnSpc>
                <a:spcPct val="115000"/>
              </a:lnSpc>
              <a:spcBef>
                <a:spcPts val="800"/>
              </a:spcBef>
              <a:spcAft>
                <a:spcPts val="0"/>
              </a:spcAft>
              <a:buClr>
                <a:schemeClr val="dk1"/>
              </a:buClr>
              <a:buSzPts val="1400"/>
              <a:buNone/>
            </a:pPr>
            <a:r>
              <a:rPr b="1" lang="en-US" sz="1400">
                <a:solidFill>
                  <a:schemeClr val="dk1"/>
                </a:solidFill>
              </a:rPr>
              <a:t>Ease of Use: </a:t>
            </a:r>
            <a:r>
              <a:rPr lang="en-US" sz="1400">
                <a:solidFill>
                  <a:schemeClr val="dk1"/>
                </a:solidFill>
              </a:rPr>
              <a:t>Manage all your integration projects with drag-and-drop simplicity. Enable seamless integration across hybrid, cloud and on-premises applications.</a:t>
            </a:r>
            <a:endParaRPr sz="1400">
              <a:solidFill>
                <a:schemeClr val="dk1"/>
              </a:solidFill>
            </a:endParaRPr>
          </a:p>
          <a:p>
            <a:pPr indent="-228600" lvl="0" marL="457200" rtl="0" algn="l">
              <a:lnSpc>
                <a:spcPct val="115000"/>
              </a:lnSpc>
              <a:spcBef>
                <a:spcPts val="800"/>
              </a:spcBef>
              <a:spcAft>
                <a:spcPts val="0"/>
              </a:spcAft>
              <a:buClr>
                <a:schemeClr val="dk1"/>
              </a:buClr>
              <a:buSzPts val="1400"/>
              <a:buNone/>
            </a:pPr>
            <a:r>
              <a:rPr b="1" lang="en-US" sz="1400">
                <a:solidFill>
                  <a:schemeClr val="dk1"/>
                </a:solidFill>
              </a:rPr>
              <a:t>Faster Time to Value:</a:t>
            </a:r>
            <a:r>
              <a:rPr lang="en-US" sz="1400">
                <a:solidFill>
                  <a:schemeClr val="dk1"/>
                </a:solidFill>
              </a:rPr>
              <a:t> Quickly integrate diverse systems by enabling teams to collaboratively deploy and optimize workflows.</a:t>
            </a:r>
            <a:endParaRPr sz="1400">
              <a:solidFill>
                <a:schemeClr val="dk1"/>
              </a:solidFill>
            </a:endParaRPr>
          </a:p>
          <a:p>
            <a:pPr indent="-228600" lvl="0" marL="457200" rtl="0" algn="l">
              <a:lnSpc>
                <a:spcPct val="115000"/>
              </a:lnSpc>
              <a:spcBef>
                <a:spcPts val="800"/>
              </a:spcBef>
              <a:spcAft>
                <a:spcPts val="0"/>
              </a:spcAft>
              <a:buClr>
                <a:schemeClr val="dk1"/>
              </a:buClr>
              <a:buSzPts val="1400"/>
              <a:buNone/>
            </a:pPr>
            <a:r>
              <a:rPr b="1" lang="en-US" sz="1400">
                <a:solidFill>
                  <a:schemeClr val="dk1"/>
                </a:solidFill>
              </a:rPr>
              <a:t>AI Infusion: </a:t>
            </a:r>
            <a:r>
              <a:rPr lang="en-US" sz="1400">
                <a:solidFill>
                  <a:schemeClr val="dk1"/>
                </a:solidFill>
              </a:rPr>
              <a:t>Use AI-powered assistants to build connectors. Map complex data with just one click leveraging AI-driven mapping.</a:t>
            </a:r>
            <a:endParaRPr i="1" sz="1400">
              <a:solidFill>
                <a:schemeClr val="dk1"/>
              </a:solidFill>
            </a:endParaRPr>
          </a:p>
          <a:p>
            <a:pPr indent="0" lvl="0" marL="0" rtl="0" algn="l">
              <a:lnSpc>
                <a:spcPct val="115000"/>
              </a:lnSpc>
              <a:spcBef>
                <a:spcPts val="800"/>
              </a:spcBef>
              <a:spcAft>
                <a:spcPts val="0"/>
              </a:spcAft>
              <a:buNone/>
            </a:pPr>
            <a:r>
              <a:t/>
            </a:r>
            <a:endParaRPr i="1" sz="1400">
              <a:solidFill>
                <a:schemeClr val="dk1"/>
              </a:solidFill>
            </a:endParaRPr>
          </a:p>
          <a:p>
            <a:pPr indent="0" lvl="0" marL="0" rtl="0" algn="l">
              <a:lnSpc>
                <a:spcPct val="115000"/>
              </a:lnSpc>
              <a:spcBef>
                <a:spcPts val="0"/>
              </a:spcBef>
              <a:spcAft>
                <a:spcPts val="0"/>
              </a:spcAft>
              <a:buNone/>
            </a:pPr>
            <a:r>
              <a:t/>
            </a:r>
            <a:endParaRPr i="1" sz="1400">
              <a:solidFill>
                <a:schemeClr val="dk1"/>
              </a:solidFill>
            </a:endParaRPr>
          </a:p>
          <a:p>
            <a:pPr indent="0" lvl="0" marL="0" rtl="0" algn="l">
              <a:spcBef>
                <a:spcPts val="0"/>
              </a:spcBef>
              <a:spcAft>
                <a:spcPts val="1200"/>
              </a:spcAft>
              <a:buNone/>
            </a:pPr>
            <a:r>
              <a:t/>
            </a:r>
            <a:endParaRPr sz="1400">
              <a:solidFill>
                <a:schemeClr val="dk1"/>
              </a:solidFill>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08" name="Shape 4908"/>
        <p:cNvGrpSpPr/>
        <p:nvPr/>
      </p:nvGrpSpPr>
      <p:grpSpPr>
        <a:xfrm>
          <a:off x="0" y="0"/>
          <a:ext cx="0" cy="0"/>
          <a:chOff x="0" y="0"/>
          <a:chExt cx="0" cy="0"/>
        </a:xfrm>
      </p:grpSpPr>
      <p:sp>
        <p:nvSpPr>
          <p:cNvPr id="4909" name="Google Shape;4909;g33d0d3a9492_0_64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910" name="Google Shape;4910;g33d0d3a9492_0_6412: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228600" lvl="0" marL="457200" rtl="0" algn="l">
              <a:lnSpc>
                <a:spcPct val="90000"/>
              </a:lnSpc>
              <a:spcBef>
                <a:spcPts val="800"/>
              </a:spcBef>
              <a:spcAft>
                <a:spcPts val="1200"/>
              </a:spcAft>
              <a:buSzPts val="1200"/>
              <a:buFont typeface="Roboto"/>
              <a:buNone/>
            </a:pPr>
            <a:r>
              <a:t/>
            </a:r>
            <a:endParaRPr sz="1200">
              <a:latin typeface="Roboto"/>
              <a:ea typeface="Roboto"/>
              <a:cs typeface="Roboto"/>
              <a:sym typeface="Roboto"/>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29" name="Shape 4929"/>
        <p:cNvGrpSpPr/>
        <p:nvPr/>
      </p:nvGrpSpPr>
      <p:grpSpPr>
        <a:xfrm>
          <a:off x="0" y="0"/>
          <a:ext cx="0" cy="0"/>
          <a:chOff x="0" y="0"/>
          <a:chExt cx="0" cy="0"/>
        </a:xfrm>
      </p:grpSpPr>
      <p:sp>
        <p:nvSpPr>
          <p:cNvPr id="4930" name="Google Shape;4930;g33d0d3a9492_0_82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931" name="Google Shape;4931;g33d0d3a9492_0_8200: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15000"/>
              </a:lnSpc>
              <a:spcBef>
                <a:spcPts val="0"/>
              </a:spcBef>
              <a:spcAft>
                <a:spcPts val="0"/>
              </a:spcAft>
              <a:buClr>
                <a:schemeClr val="dk1"/>
              </a:buClr>
              <a:buSzPts val="1100"/>
              <a:buFont typeface="Arial"/>
              <a:buNone/>
            </a:pPr>
            <a:r>
              <a:rPr lang="en-US" sz="1000">
                <a:latin typeface="Roboto"/>
                <a:ea typeface="Roboto"/>
                <a:cs typeface="Roboto"/>
                <a:sym typeface="Roboto"/>
              </a:rPr>
              <a:t>This is how the Jitterbit iPaaS aligns with the 5 differentiators of the Harmony platform</a:t>
            </a:r>
            <a:endParaRPr sz="1000">
              <a:latin typeface="Roboto"/>
              <a:ea typeface="Roboto"/>
              <a:cs typeface="Roboto"/>
              <a:sym typeface="Roboto"/>
            </a:endParaRPr>
          </a:p>
          <a:p>
            <a:pPr indent="0" lvl="0" marL="0" rtl="0" algn="l">
              <a:lnSpc>
                <a:spcPct val="100000"/>
              </a:lnSpc>
              <a:spcBef>
                <a:spcPts val="200"/>
              </a:spcBef>
              <a:spcAft>
                <a:spcPts val="0"/>
              </a:spcAft>
              <a:buSzPts val="1400"/>
              <a:buNone/>
            </a:pPr>
            <a:r>
              <a:rPr lang="en-US" sz="1000">
                <a:solidFill>
                  <a:srgbClr val="1B3E51"/>
                </a:solidFill>
                <a:latin typeface="Roboto"/>
                <a:ea typeface="Roboto"/>
                <a:cs typeface="Roboto"/>
                <a:sym typeface="Roboto"/>
              </a:rPr>
              <a:t>Unified Platform: Build, manage and maintain integrations that seamlessly work with APIM, App Builder and EDI. </a:t>
            </a:r>
            <a:endParaRPr sz="1000">
              <a:solidFill>
                <a:srgbClr val="1B3E51"/>
              </a:solidFill>
              <a:latin typeface="Roboto"/>
              <a:ea typeface="Roboto"/>
              <a:cs typeface="Roboto"/>
              <a:sym typeface="Roboto"/>
            </a:endParaRPr>
          </a:p>
          <a:p>
            <a:pPr indent="0" lvl="0" marL="0" rtl="0" algn="l">
              <a:lnSpc>
                <a:spcPct val="100000"/>
              </a:lnSpc>
              <a:spcBef>
                <a:spcPts val="500"/>
              </a:spcBef>
              <a:spcAft>
                <a:spcPts val="0"/>
              </a:spcAft>
              <a:buSzPts val="1400"/>
              <a:buNone/>
            </a:pPr>
            <a:r>
              <a:rPr lang="en-US" sz="1000">
                <a:solidFill>
                  <a:srgbClr val="1B3E51"/>
                </a:solidFill>
                <a:latin typeface="Roboto"/>
                <a:ea typeface="Roboto"/>
                <a:cs typeface="Roboto"/>
                <a:sym typeface="Roboto"/>
              </a:rPr>
              <a:t>AI Infusion: Use AI-powered assistants to build connectors. Map complex data with just one click leveraging AI-driven mapping.</a:t>
            </a:r>
            <a:endParaRPr sz="1000">
              <a:solidFill>
                <a:srgbClr val="1B3E51"/>
              </a:solidFill>
              <a:latin typeface="Roboto"/>
              <a:ea typeface="Roboto"/>
              <a:cs typeface="Roboto"/>
              <a:sym typeface="Roboto"/>
            </a:endParaRPr>
          </a:p>
          <a:p>
            <a:pPr indent="0" lvl="0" marL="0" rtl="0" algn="l">
              <a:lnSpc>
                <a:spcPct val="100000"/>
              </a:lnSpc>
              <a:spcBef>
                <a:spcPts val="500"/>
              </a:spcBef>
              <a:spcAft>
                <a:spcPts val="0"/>
              </a:spcAft>
              <a:buSzPts val="1400"/>
              <a:buNone/>
            </a:pPr>
            <a:r>
              <a:rPr lang="en-US" sz="1000">
                <a:solidFill>
                  <a:srgbClr val="1B3E51"/>
                </a:solidFill>
                <a:latin typeface="Roboto"/>
                <a:ea typeface="Roboto"/>
                <a:cs typeface="Roboto"/>
                <a:sym typeface="Roboto"/>
              </a:rPr>
              <a:t>Security First: Adhere to stringent standards, compliances and industry regulations. Prevent unauthorized access through customizable access controls and encryption of data in-transit and at-rest.</a:t>
            </a:r>
            <a:endParaRPr sz="1000">
              <a:solidFill>
                <a:srgbClr val="1B3E51"/>
              </a:solidFill>
              <a:latin typeface="Roboto"/>
              <a:ea typeface="Roboto"/>
              <a:cs typeface="Roboto"/>
              <a:sym typeface="Roboto"/>
            </a:endParaRPr>
          </a:p>
          <a:p>
            <a:pPr indent="0" lvl="0" marL="0" rtl="0" algn="l">
              <a:lnSpc>
                <a:spcPct val="100000"/>
              </a:lnSpc>
              <a:spcBef>
                <a:spcPts val="500"/>
              </a:spcBef>
              <a:spcAft>
                <a:spcPts val="0"/>
              </a:spcAft>
              <a:buSzPts val="1400"/>
              <a:buNone/>
            </a:pPr>
            <a:r>
              <a:rPr lang="en-US" sz="1000">
                <a:solidFill>
                  <a:srgbClr val="1B3E51"/>
                </a:solidFill>
                <a:latin typeface="Roboto"/>
                <a:ea typeface="Roboto"/>
                <a:cs typeface="Roboto"/>
                <a:sym typeface="Roboto"/>
              </a:rPr>
              <a:t>Ease of Use: Manage all your integration projects with drag-and-drop simplicity. Enable seamless integration across hybrid, cloud and on-premises applications.</a:t>
            </a:r>
            <a:endParaRPr sz="1000">
              <a:solidFill>
                <a:srgbClr val="1B3E51"/>
              </a:solidFill>
              <a:latin typeface="Roboto"/>
              <a:ea typeface="Roboto"/>
              <a:cs typeface="Roboto"/>
              <a:sym typeface="Roboto"/>
            </a:endParaRPr>
          </a:p>
          <a:p>
            <a:pPr indent="0" lvl="0" marL="0" rtl="0" algn="l">
              <a:lnSpc>
                <a:spcPct val="100000"/>
              </a:lnSpc>
              <a:spcBef>
                <a:spcPts val="500"/>
              </a:spcBef>
              <a:spcAft>
                <a:spcPts val="500"/>
              </a:spcAft>
              <a:buSzPts val="1400"/>
              <a:buNone/>
            </a:pPr>
            <a:r>
              <a:rPr lang="en-US" sz="1000">
                <a:solidFill>
                  <a:srgbClr val="1B3E51"/>
                </a:solidFill>
                <a:latin typeface="Roboto"/>
                <a:ea typeface="Roboto"/>
                <a:cs typeface="Roboto"/>
                <a:sym typeface="Roboto"/>
              </a:rPr>
              <a:t>Faster Time to Value: Quickly integrate diverse systems by enabling teams to collaboratively deploy and optimize workflows.</a:t>
            </a:r>
            <a:endParaRPr sz="1000">
              <a:solidFill>
                <a:srgbClr val="1B3E51"/>
              </a:solidFill>
              <a:latin typeface="Roboto"/>
              <a:ea typeface="Roboto"/>
              <a:cs typeface="Roboto"/>
              <a:sym typeface="Roboto"/>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08" name="Shape 5008"/>
        <p:cNvGrpSpPr/>
        <p:nvPr/>
      </p:nvGrpSpPr>
      <p:grpSpPr>
        <a:xfrm>
          <a:off x="0" y="0"/>
          <a:ext cx="0" cy="0"/>
          <a:chOff x="0" y="0"/>
          <a:chExt cx="0" cy="0"/>
        </a:xfrm>
      </p:grpSpPr>
      <p:sp>
        <p:nvSpPr>
          <p:cNvPr id="5009" name="Google Shape;5009;g33d0d3a9492_0_884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5010" name="Google Shape;5010;g33d0d3a9492_0_8842: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5011" name="Google Shape;5011;g33d0d3a9492_0_8842: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rtl="0" algn="r">
              <a:lnSpc>
                <a:spcPct val="100000"/>
              </a:lnSpc>
              <a:spcBef>
                <a:spcPts val="0"/>
              </a:spcBef>
              <a:spcAft>
                <a:spcPts val="0"/>
              </a:spcAft>
              <a:buClr>
                <a:srgbClr val="000000"/>
              </a:buClr>
              <a:buSzPts val="1200"/>
              <a:buFont typeface="Arial"/>
              <a:buNone/>
            </a:pPr>
            <a:fld id="{00000000-1234-1234-1234-123412341234}" type="slidenum">
              <a:rPr lang="en-US"/>
              <a:t>‹#›</a:t>
            </a:fld>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00" name="Shape 4700"/>
        <p:cNvGrpSpPr/>
        <p:nvPr/>
      </p:nvGrpSpPr>
      <p:grpSpPr>
        <a:xfrm>
          <a:off x="0" y="0"/>
          <a:ext cx="0" cy="0"/>
          <a:chOff x="0" y="0"/>
          <a:chExt cx="0" cy="0"/>
        </a:xfrm>
      </p:grpSpPr>
      <p:sp>
        <p:nvSpPr>
          <p:cNvPr id="4701" name="Google Shape;4701;g334f844dee9_0_61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702" name="Google Shape;4702;g334f844dee9_0_613: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4703" name="Google Shape;4703;g334f844dee9_0_613: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rtl="0" algn="r">
              <a:lnSpc>
                <a:spcPct val="100000"/>
              </a:lnSpc>
              <a:spcBef>
                <a:spcPts val="0"/>
              </a:spcBef>
              <a:spcAft>
                <a:spcPts val="0"/>
              </a:spcAft>
              <a:buClr>
                <a:srgbClr val="000000"/>
              </a:buClr>
              <a:buSzPts val="1200"/>
              <a:buFont typeface="Arial"/>
              <a:buNone/>
            </a:pPr>
            <a:fld id="{00000000-1234-1234-1234-123412341234}" type="slidenum">
              <a:rPr lang="en-US"/>
              <a:t>‹#›</a:t>
            </a:fld>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18" name="Shape 5018"/>
        <p:cNvGrpSpPr/>
        <p:nvPr/>
      </p:nvGrpSpPr>
      <p:grpSpPr>
        <a:xfrm>
          <a:off x="0" y="0"/>
          <a:ext cx="0" cy="0"/>
          <a:chOff x="0" y="0"/>
          <a:chExt cx="0" cy="0"/>
        </a:xfrm>
      </p:grpSpPr>
      <p:sp>
        <p:nvSpPr>
          <p:cNvPr id="5019" name="Google Shape;5019;g30d6e55fac5_0_4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5020" name="Google Shape;5020;g30d6e55fac5_0_49: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5021" name="Google Shape;5021;g30d6e55fac5_0_49: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rtl="0" algn="r">
              <a:lnSpc>
                <a:spcPct val="100000"/>
              </a:lnSpc>
              <a:spcBef>
                <a:spcPts val="0"/>
              </a:spcBef>
              <a:spcAft>
                <a:spcPts val="0"/>
              </a:spcAft>
              <a:buClr>
                <a:srgbClr val="000000"/>
              </a:buClr>
              <a:buSzPts val="1400"/>
              <a:buFont typeface="Arial"/>
              <a:buNone/>
            </a:pPr>
            <a:fld id="{00000000-1234-1234-1234-123412341234}" type="slidenum">
              <a:rPr lang="en-US"/>
              <a:t>‹#›</a:t>
            </a:fld>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24" name="Shape 5024"/>
        <p:cNvGrpSpPr/>
        <p:nvPr/>
      </p:nvGrpSpPr>
      <p:grpSpPr>
        <a:xfrm>
          <a:off x="0" y="0"/>
          <a:ext cx="0" cy="0"/>
          <a:chOff x="0" y="0"/>
          <a:chExt cx="0" cy="0"/>
        </a:xfrm>
      </p:grpSpPr>
      <p:sp>
        <p:nvSpPr>
          <p:cNvPr id="5025" name="Google Shape;5025;g33d0d3a9492_0_1127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
        <p:nvSpPr>
          <p:cNvPr id="5026" name="Google Shape;5026;g33d0d3a9492_0_11277:notes"/>
          <p:cNvSpPr/>
          <p:nvPr>
            <p:ph idx="2" type="sldImg"/>
          </p:nvPr>
        </p:nvSpPr>
        <p:spPr>
          <a:xfrm>
            <a:off x="381794"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38" name="Shape 5038"/>
        <p:cNvGrpSpPr/>
        <p:nvPr/>
      </p:nvGrpSpPr>
      <p:grpSpPr>
        <a:xfrm>
          <a:off x="0" y="0"/>
          <a:ext cx="0" cy="0"/>
          <a:chOff x="0" y="0"/>
          <a:chExt cx="0" cy="0"/>
        </a:xfrm>
      </p:grpSpPr>
      <p:sp>
        <p:nvSpPr>
          <p:cNvPr id="5039" name="Google Shape;5039;g33d0d3a9492_0_112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40" name="Google Shape;5040;g33d0d3a9492_0_11290:notes"/>
          <p:cNvSpPr txBox="1"/>
          <p:nvPr>
            <p:ph idx="1" type="body"/>
          </p:nvPr>
        </p:nvSpPr>
        <p:spPr>
          <a:xfrm>
            <a:off x="685800" y="4343400"/>
            <a:ext cx="54864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54" name="Shape 5054"/>
        <p:cNvGrpSpPr/>
        <p:nvPr/>
      </p:nvGrpSpPr>
      <p:grpSpPr>
        <a:xfrm>
          <a:off x="0" y="0"/>
          <a:ext cx="0" cy="0"/>
          <a:chOff x="0" y="0"/>
          <a:chExt cx="0" cy="0"/>
        </a:xfrm>
      </p:grpSpPr>
      <p:sp>
        <p:nvSpPr>
          <p:cNvPr id="5055" name="Google Shape;5055;g33d0d3a9492_0_113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56" name="Google Shape;5056;g33d0d3a9492_0_11305:notes"/>
          <p:cNvSpPr txBox="1"/>
          <p:nvPr>
            <p:ph idx="1" type="body"/>
          </p:nvPr>
        </p:nvSpPr>
        <p:spPr>
          <a:xfrm>
            <a:off x="685800" y="4343400"/>
            <a:ext cx="54864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68" name="Shape 5068"/>
        <p:cNvGrpSpPr/>
        <p:nvPr/>
      </p:nvGrpSpPr>
      <p:grpSpPr>
        <a:xfrm>
          <a:off x="0" y="0"/>
          <a:ext cx="0" cy="0"/>
          <a:chOff x="0" y="0"/>
          <a:chExt cx="0" cy="0"/>
        </a:xfrm>
      </p:grpSpPr>
      <p:sp>
        <p:nvSpPr>
          <p:cNvPr id="5069" name="Google Shape;5069;g33d0d3a9492_0_113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70" name="Google Shape;5070;g33d0d3a9492_0_11318:notes"/>
          <p:cNvSpPr txBox="1"/>
          <p:nvPr>
            <p:ph idx="1" type="body"/>
          </p:nvPr>
        </p:nvSpPr>
        <p:spPr>
          <a:xfrm>
            <a:off x="685800" y="4343400"/>
            <a:ext cx="54864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82" name="Shape 5082"/>
        <p:cNvGrpSpPr/>
        <p:nvPr/>
      </p:nvGrpSpPr>
      <p:grpSpPr>
        <a:xfrm>
          <a:off x="0" y="0"/>
          <a:ext cx="0" cy="0"/>
          <a:chOff x="0" y="0"/>
          <a:chExt cx="0" cy="0"/>
        </a:xfrm>
      </p:grpSpPr>
      <p:sp>
        <p:nvSpPr>
          <p:cNvPr id="5083" name="Google Shape;5083;g33d0d3a9492_0_113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84" name="Google Shape;5084;g33d0d3a9492_0_11331:notes"/>
          <p:cNvSpPr txBox="1"/>
          <p:nvPr>
            <p:ph idx="1" type="body"/>
          </p:nvPr>
        </p:nvSpPr>
        <p:spPr>
          <a:xfrm>
            <a:off x="685800" y="4343400"/>
            <a:ext cx="54864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95" name="Shape 5095"/>
        <p:cNvGrpSpPr/>
        <p:nvPr/>
      </p:nvGrpSpPr>
      <p:grpSpPr>
        <a:xfrm>
          <a:off x="0" y="0"/>
          <a:ext cx="0" cy="0"/>
          <a:chOff x="0" y="0"/>
          <a:chExt cx="0" cy="0"/>
        </a:xfrm>
      </p:grpSpPr>
      <p:sp>
        <p:nvSpPr>
          <p:cNvPr id="5096" name="Google Shape;5096;g33d0d3a9492_0_113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97" name="Google Shape;5097;g33d0d3a9492_0_11343:notes"/>
          <p:cNvSpPr txBox="1"/>
          <p:nvPr>
            <p:ph idx="1" type="body"/>
          </p:nvPr>
        </p:nvSpPr>
        <p:spPr>
          <a:xfrm>
            <a:off x="685800" y="4343400"/>
            <a:ext cx="54864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12" name="Shape 5112"/>
        <p:cNvGrpSpPr/>
        <p:nvPr/>
      </p:nvGrpSpPr>
      <p:grpSpPr>
        <a:xfrm>
          <a:off x="0" y="0"/>
          <a:ext cx="0" cy="0"/>
          <a:chOff x="0" y="0"/>
          <a:chExt cx="0" cy="0"/>
        </a:xfrm>
      </p:grpSpPr>
      <p:sp>
        <p:nvSpPr>
          <p:cNvPr id="5113" name="Google Shape;5113;g33d0d3a9492_0_113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14" name="Google Shape;5114;g33d0d3a9492_0_11359:notes"/>
          <p:cNvSpPr txBox="1"/>
          <p:nvPr>
            <p:ph idx="1" type="body"/>
          </p:nvPr>
        </p:nvSpPr>
        <p:spPr>
          <a:xfrm>
            <a:off x="685800" y="4343400"/>
            <a:ext cx="5486400" cy="4114800"/>
          </a:xfrm>
          <a:prstGeom prst="rect">
            <a:avLst/>
          </a:prstGeom>
        </p:spPr>
        <p:txBody>
          <a:bodyPr anchorCtr="0" anchor="t" bIns="45700" lIns="91425" spcFirstLastPara="1" rIns="91425" wrap="square" tIns="45700">
            <a:noAutofit/>
          </a:bodyPr>
          <a:lstStyle/>
          <a:p>
            <a:pPr indent="0" lvl="0" marL="0" rtl="0" algn="l">
              <a:lnSpc>
                <a:spcPct val="115000"/>
              </a:lnSpc>
              <a:spcBef>
                <a:spcPts val="1200"/>
              </a:spcBef>
              <a:spcAft>
                <a:spcPts val="0"/>
              </a:spcAft>
              <a:buNone/>
            </a:pPr>
            <a:r>
              <a:rPr lang="en-US" sz="1000"/>
              <a:t>Jitterbit manages the security of the Harmony platform by applying a hybrid framework based on NIST, CISA, CSA, and CERT recommendations. This framework is categorized into three key layers.</a:t>
            </a:r>
            <a:endParaRPr b="1" sz="1000"/>
          </a:p>
          <a:p>
            <a:pPr indent="-228600" lvl="0" marL="736600" rtl="0" algn="l">
              <a:lnSpc>
                <a:spcPct val="115000"/>
              </a:lnSpc>
              <a:spcBef>
                <a:spcPts val="1800"/>
              </a:spcBef>
              <a:spcAft>
                <a:spcPts val="0"/>
              </a:spcAft>
              <a:buClr>
                <a:schemeClr val="dk1"/>
              </a:buClr>
              <a:buSzPts val="1000"/>
              <a:buFont typeface="Poppins"/>
              <a:buNone/>
            </a:pPr>
            <a:r>
              <a:rPr b="1" lang="en-US" sz="1000"/>
              <a:t>Logical Security</a:t>
            </a:r>
            <a:br>
              <a:rPr lang="en-US" sz="1000"/>
            </a:br>
            <a:r>
              <a:rPr lang="en-US" sz="1000">
                <a:solidFill>
                  <a:schemeClr val="dk1"/>
                </a:solidFill>
              </a:rPr>
              <a:t>Logical security is comprised of all the security measures taken within the Harmony platform. These include the system architecture; major components; Harmony users, organizations, and roles; Harmony environments and access control; Harmony data storage; and Harmony security topologies.</a:t>
            </a:r>
            <a:br>
              <a:rPr lang="en-US" sz="1000">
                <a:solidFill>
                  <a:schemeClr val="dk1"/>
                </a:solidFill>
              </a:rPr>
            </a:br>
            <a:endParaRPr sz="1000">
              <a:solidFill>
                <a:schemeClr val="dk1"/>
              </a:solidFill>
            </a:endParaRPr>
          </a:p>
          <a:p>
            <a:pPr indent="-228600" lvl="0" marL="736600" rtl="0" algn="l">
              <a:lnSpc>
                <a:spcPct val="115000"/>
              </a:lnSpc>
              <a:spcBef>
                <a:spcPts val="1800"/>
              </a:spcBef>
              <a:spcAft>
                <a:spcPts val="0"/>
              </a:spcAft>
              <a:buClr>
                <a:schemeClr val="dk1"/>
              </a:buClr>
              <a:buSzPts val="1000"/>
              <a:buFont typeface="Poppins"/>
              <a:buNone/>
            </a:pPr>
            <a:r>
              <a:rPr b="1" lang="en-US" sz="1000">
                <a:solidFill>
                  <a:schemeClr val="dk1"/>
                </a:solidFill>
              </a:rPr>
              <a:t>Physical Security</a:t>
            </a:r>
            <a:br>
              <a:rPr lang="en-US" sz="1000">
                <a:solidFill>
                  <a:schemeClr val="dk1"/>
                </a:solidFill>
              </a:rPr>
            </a:br>
            <a:r>
              <a:rPr lang="en-US" sz="1000">
                <a:solidFill>
                  <a:schemeClr val="dk1"/>
                </a:solidFill>
              </a:rPr>
              <a:t>Physical security involves the hosting of Harmony on cloud infrastructure. This section describes infrastructure compliance; physical and environmental security; high availability and fault tolerance; network security; secure design principles; change management; load balancing security; data storage; and data durability and reliability.</a:t>
            </a:r>
            <a:br>
              <a:rPr lang="en-US" sz="1000">
                <a:solidFill>
                  <a:schemeClr val="dk1"/>
                </a:solidFill>
              </a:rPr>
            </a:br>
            <a:endParaRPr sz="1000">
              <a:solidFill>
                <a:schemeClr val="dk1"/>
              </a:solidFill>
            </a:endParaRPr>
          </a:p>
          <a:p>
            <a:pPr indent="-228600" lvl="0" marL="736600" rtl="0" algn="l">
              <a:lnSpc>
                <a:spcPct val="115000"/>
              </a:lnSpc>
              <a:spcBef>
                <a:spcPts val="1800"/>
              </a:spcBef>
              <a:spcAft>
                <a:spcPts val="0"/>
              </a:spcAft>
              <a:buClr>
                <a:schemeClr val="dk1"/>
              </a:buClr>
              <a:buSzPts val="1000"/>
              <a:buFont typeface="Poppins"/>
              <a:buNone/>
            </a:pPr>
            <a:r>
              <a:rPr b="1" lang="en-US" sz="1000">
                <a:solidFill>
                  <a:schemeClr val="dk1"/>
                </a:solidFill>
              </a:rPr>
              <a:t>Organizational Security</a:t>
            </a:r>
            <a:br>
              <a:rPr lang="en-US" sz="1000">
                <a:solidFill>
                  <a:schemeClr val="dk1"/>
                </a:solidFill>
              </a:rPr>
            </a:br>
            <a:r>
              <a:rPr lang="en-US" sz="1000">
                <a:solidFill>
                  <a:schemeClr val="dk1"/>
                </a:solidFill>
              </a:rPr>
              <a:t>Organizational security covers operational best practices of leading cloud-computing providers around the world. This includes confidentiality; the personnel policy; internal team-specific operating procedures and policies; reporting of system status; identity and access management; patch management and high availability; and capacity management.</a:t>
            </a:r>
            <a:endParaRPr sz="1000">
              <a:solidFill>
                <a:schemeClr val="dk1"/>
              </a:solidFill>
            </a:endParaRPr>
          </a:p>
          <a:p>
            <a:pPr indent="0" lvl="0" marL="0" rtl="0" algn="l">
              <a:lnSpc>
                <a:spcPct val="115000"/>
              </a:lnSpc>
              <a:spcBef>
                <a:spcPts val="1200"/>
              </a:spcBef>
              <a:spcAft>
                <a:spcPts val="0"/>
              </a:spcAft>
              <a:buClr>
                <a:schemeClr val="dk1"/>
              </a:buClr>
              <a:buSzPts val="1100"/>
              <a:buFont typeface="Arial"/>
              <a:buNone/>
            </a:pPr>
            <a:r>
              <a:rPr lang="en-US" sz="1000">
                <a:solidFill>
                  <a:schemeClr val="dk1"/>
                </a:solidFill>
              </a:rPr>
              <a:t>In addition, Jitterbit develops and improves its applications by using sound software-development lifecycle (SDLC) practices, including, but not limited to, :</a:t>
            </a:r>
            <a:endParaRPr sz="1000">
              <a:solidFill>
                <a:schemeClr val="dk1"/>
              </a:solidFill>
            </a:endParaRPr>
          </a:p>
          <a:p>
            <a:pPr indent="-228600" lvl="0" marL="736600" rtl="0" algn="l">
              <a:lnSpc>
                <a:spcPct val="115000"/>
              </a:lnSpc>
              <a:spcBef>
                <a:spcPts val="1200"/>
              </a:spcBef>
              <a:spcAft>
                <a:spcPts val="0"/>
              </a:spcAft>
              <a:buClr>
                <a:schemeClr val="dk1"/>
              </a:buClr>
              <a:buSzPts val="1000"/>
              <a:buNone/>
            </a:pPr>
            <a:r>
              <a:rPr lang="en-US" sz="1000">
                <a:solidFill>
                  <a:schemeClr val="dk1"/>
                </a:solidFill>
              </a:rPr>
              <a:t>Identifying vulnerabilities from outside sources to drive change and code improvement.</a:t>
            </a:r>
            <a:endParaRPr sz="1000">
              <a:solidFill>
                <a:schemeClr val="dk1"/>
              </a:solidFill>
            </a:endParaRPr>
          </a:p>
          <a:p>
            <a:pPr indent="-228600" lvl="0" marL="736600" rtl="0" algn="l">
              <a:lnSpc>
                <a:spcPct val="115000"/>
              </a:lnSpc>
              <a:spcBef>
                <a:spcPts val="1800"/>
              </a:spcBef>
              <a:spcAft>
                <a:spcPts val="0"/>
              </a:spcAft>
              <a:buClr>
                <a:schemeClr val="dk1"/>
              </a:buClr>
              <a:buSzPts val="1000"/>
              <a:buNone/>
            </a:pPr>
            <a:r>
              <a:rPr lang="en-US" sz="1000">
                <a:solidFill>
                  <a:schemeClr val="dk1"/>
                </a:solidFill>
              </a:rPr>
              <a:t>Applying hardware and software patches. Jitterbit is responsible for code changes and Amazon Web Services (AWS) is responsible for providing hardware patches; our virtual environment allows us to apply code changes and hardware patches without any downtime.</a:t>
            </a:r>
            <a:endParaRPr sz="1000">
              <a:solidFill>
                <a:schemeClr val="dk1"/>
              </a:solidFill>
            </a:endParaRPr>
          </a:p>
          <a:p>
            <a:pPr indent="-228600" lvl="0" marL="736600" rtl="0" algn="l">
              <a:lnSpc>
                <a:spcPct val="115000"/>
              </a:lnSpc>
              <a:spcBef>
                <a:spcPts val="1800"/>
              </a:spcBef>
              <a:spcAft>
                <a:spcPts val="0"/>
              </a:spcAft>
              <a:buClr>
                <a:schemeClr val="dk1"/>
              </a:buClr>
              <a:buSzPts val="1000"/>
              <a:buNone/>
            </a:pPr>
            <a:r>
              <a:rPr lang="en-US" sz="1000">
                <a:solidFill>
                  <a:schemeClr val="dk1"/>
                </a:solidFill>
              </a:rPr>
              <a:t>Providing secure authentication and logging capabilities.</a:t>
            </a:r>
            <a:endParaRPr sz="1000">
              <a:solidFill>
                <a:schemeClr val="dk1"/>
              </a:solidFill>
            </a:endParaRPr>
          </a:p>
          <a:p>
            <a:pPr indent="-228600" lvl="0" marL="736600" rtl="0" algn="l">
              <a:lnSpc>
                <a:spcPct val="115000"/>
              </a:lnSpc>
              <a:spcBef>
                <a:spcPts val="1800"/>
              </a:spcBef>
              <a:spcAft>
                <a:spcPts val="0"/>
              </a:spcAft>
              <a:buClr>
                <a:schemeClr val="dk1"/>
              </a:buClr>
              <a:buSzPts val="1000"/>
              <a:buNone/>
            </a:pPr>
            <a:r>
              <a:rPr lang="en-US" sz="1000">
                <a:solidFill>
                  <a:schemeClr val="dk1"/>
                </a:solidFill>
              </a:rPr>
              <a:t>Ensuring that Personal Identifiable Information (PII) is not used in test environments.</a:t>
            </a:r>
            <a:endParaRPr sz="1000">
              <a:solidFill>
                <a:schemeClr val="dk1"/>
              </a:solidFill>
            </a:endParaRPr>
          </a:p>
          <a:p>
            <a:pPr indent="-228600" lvl="0" marL="736600" rtl="0" algn="l">
              <a:lnSpc>
                <a:spcPct val="115000"/>
              </a:lnSpc>
              <a:spcBef>
                <a:spcPts val="1800"/>
              </a:spcBef>
              <a:spcAft>
                <a:spcPts val="0"/>
              </a:spcAft>
              <a:buClr>
                <a:schemeClr val="dk1"/>
              </a:buClr>
              <a:buSzPts val="1000"/>
              <a:buNone/>
            </a:pPr>
            <a:r>
              <a:rPr lang="en-US" sz="1000">
                <a:solidFill>
                  <a:schemeClr val="dk1"/>
                </a:solidFill>
              </a:rPr>
              <a:t>Following secure coding practices according to an SDLC policy and addressing the security training needs for the development team.</a:t>
            </a:r>
            <a:endParaRPr sz="1000">
              <a:solidFill>
                <a:schemeClr val="dk1"/>
              </a:solidFill>
            </a:endParaRPr>
          </a:p>
          <a:p>
            <a:pPr indent="-228600" lvl="0" marL="736600" rtl="0" algn="l">
              <a:lnSpc>
                <a:spcPct val="115000"/>
              </a:lnSpc>
              <a:spcBef>
                <a:spcPts val="1800"/>
              </a:spcBef>
              <a:spcAft>
                <a:spcPts val="0"/>
              </a:spcAft>
              <a:buClr>
                <a:schemeClr val="dk1"/>
              </a:buClr>
              <a:buSzPts val="1000"/>
              <a:buNone/>
            </a:pPr>
            <a:r>
              <a:rPr lang="en-US" sz="1000">
                <a:solidFill>
                  <a:schemeClr val="dk1"/>
                </a:solidFill>
              </a:rPr>
              <a:t>Checking for security flaws as prescribed by the Open Web Application Security Project (OWASP), such as injection flaws, buffer overflows, cryptographic errors, error handling, etc.</a:t>
            </a:r>
            <a:endParaRPr sz="1000">
              <a:solidFill>
                <a:schemeClr val="dk1"/>
              </a:solidFill>
            </a:endParaRPr>
          </a:p>
          <a:p>
            <a:pPr indent="-228600" lvl="0" marL="736600" rtl="0" algn="l">
              <a:lnSpc>
                <a:spcPct val="115000"/>
              </a:lnSpc>
              <a:spcBef>
                <a:spcPts val="1800"/>
              </a:spcBef>
              <a:spcAft>
                <a:spcPts val="0"/>
              </a:spcAft>
              <a:buClr>
                <a:schemeClr val="dk1"/>
              </a:buClr>
              <a:buSzPts val="1000"/>
              <a:buNone/>
            </a:pPr>
            <a:r>
              <a:rPr lang="en-US" sz="1000">
                <a:solidFill>
                  <a:schemeClr val="dk1"/>
                </a:solidFill>
              </a:rPr>
              <a:t>Assessing for vulnerabilities on every release.</a:t>
            </a:r>
            <a:endParaRPr sz="1000">
              <a:solidFill>
                <a:schemeClr val="dk1"/>
              </a:solidFill>
            </a:endParaRPr>
          </a:p>
          <a:p>
            <a:pPr indent="-228600" lvl="0" marL="736600" rtl="0" algn="l">
              <a:lnSpc>
                <a:spcPct val="115000"/>
              </a:lnSpc>
              <a:spcBef>
                <a:spcPts val="1800"/>
              </a:spcBef>
              <a:spcAft>
                <a:spcPts val="0"/>
              </a:spcAft>
              <a:buClr>
                <a:schemeClr val="dk1"/>
              </a:buClr>
              <a:buSzPts val="1000"/>
              <a:buNone/>
            </a:pPr>
            <a:r>
              <a:rPr lang="en-US" sz="1000">
                <a:solidFill>
                  <a:schemeClr val="dk1"/>
                </a:solidFill>
              </a:rPr>
              <a:t>Conducting annual penetration testing.</a:t>
            </a:r>
            <a:endParaRPr sz="1000">
              <a:solidFill>
                <a:schemeClr val="dk1"/>
              </a:solidFill>
            </a:endParaRPr>
          </a:p>
          <a:p>
            <a:pPr indent="0" lvl="0" marL="0" rtl="0" algn="l">
              <a:spcBef>
                <a:spcPts val="1200"/>
              </a:spcBef>
              <a:spcAft>
                <a:spcPts val="0"/>
              </a:spcAft>
              <a:buNone/>
            </a:pPr>
            <a:r>
              <a:t/>
            </a:r>
            <a:endParaRPr sz="1000"/>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08" name="Shape 5208"/>
        <p:cNvGrpSpPr/>
        <p:nvPr/>
      </p:nvGrpSpPr>
      <p:grpSpPr>
        <a:xfrm>
          <a:off x="0" y="0"/>
          <a:ext cx="0" cy="0"/>
          <a:chOff x="0" y="0"/>
          <a:chExt cx="0" cy="0"/>
        </a:xfrm>
      </p:grpSpPr>
      <p:sp>
        <p:nvSpPr>
          <p:cNvPr id="5209" name="Google Shape;5209;g33d170f1eb2_0_596:notes"/>
          <p:cNvSpPr txBox="1"/>
          <p:nvPr>
            <p:ph idx="1" type="body"/>
          </p:nvPr>
        </p:nvSpPr>
        <p:spPr>
          <a:xfrm>
            <a:off x="685800" y="4343400"/>
            <a:ext cx="54864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rPr b="1" lang="en-US" sz="1200">
                <a:latin typeface="Roboto"/>
                <a:ea typeface="Roboto"/>
                <a:cs typeface="Roboto"/>
                <a:sym typeface="Roboto"/>
              </a:rPr>
              <a:t>Important notes:</a:t>
            </a:r>
            <a:br>
              <a:rPr lang="en-US" sz="1200">
                <a:latin typeface="Roboto"/>
                <a:ea typeface="Roboto"/>
                <a:cs typeface="Roboto"/>
                <a:sym typeface="Roboto"/>
              </a:rPr>
            </a:br>
            <a:br>
              <a:rPr lang="en-US" sz="1200">
                <a:latin typeface="Roboto"/>
                <a:ea typeface="Roboto"/>
                <a:cs typeface="Roboto"/>
                <a:sym typeface="Roboto"/>
              </a:rPr>
            </a:br>
            <a:r>
              <a:rPr b="1" lang="en-US" sz="1200">
                <a:solidFill>
                  <a:srgbClr val="434343"/>
                </a:solidFill>
                <a:latin typeface="Roboto"/>
                <a:ea typeface="Roboto"/>
                <a:cs typeface="Roboto"/>
                <a:sym typeface="Roboto"/>
              </a:rPr>
              <a:t>Is ‘AI Studio’ different from Integration Studio?</a:t>
            </a:r>
            <a:br>
              <a:rPr lang="en-US" sz="1200">
                <a:solidFill>
                  <a:srgbClr val="434343"/>
                </a:solidFill>
                <a:latin typeface="Roboto"/>
                <a:ea typeface="Roboto"/>
                <a:cs typeface="Roboto"/>
                <a:sym typeface="Roboto"/>
              </a:rPr>
            </a:br>
            <a:r>
              <a:rPr lang="en-US" sz="1200">
                <a:solidFill>
                  <a:srgbClr val="434343"/>
                </a:solidFill>
                <a:latin typeface="Roboto"/>
                <a:ea typeface="Roboto"/>
                <a:cs typeface="Roboto"/>
                <a:sym typeface="Roboto"/>
              </a:rPr>
              <a:t>No. It’s the same product feature. The use of ‘AI Studio’ is forward-looking to help communicate where AI agents will be designed and built within the Harmony platform. </a:t>
            </a:r>
            <a:endParaRPr sz="1200">
              <a:solidFill>
                <a:srgbClr val="434343"/>
              </a:solidFill>
              <a:latin typeface="Roboto"/>
              <a:ea typeface="Roboto"/>
              <a:cs typeface="Roboto"/>
              <a:sym typeface="Roboto"/>
            </a:endParaRPr>
          </a:p>
          <a:p>
            <a:pPr indent="0" lvl="0" marL="0" rtl="0" algn="l">
              <a:lnSpc>
                <a:spcPct val="115000"/>
              </a:lnSpc>
              <a:spcBef>
                <a:spcPts val="1600"/>
              </a:spcBef>
              <a:spcAft>
                <a:spcPts val="0"/>
              </a:spcAft>
              <a:buClr>
                <a:schemeClr val="dk1"/>
              </a:buClr>
              <a:buSzPts val="1100"/>
              <a:buFont typeface="Arial"/>
              <a:buNone/>
            </a:pPr>
            <a:r>
              <a:rPr b="1" lang="en-US" sz="1200">
                <a:solidFill>
                  <a:srgbClr val="434343"/>
                </a:solidFill>
                <a:latin typeface="Roboto"/>
                <a:ea typeface="Roboto"/>
                <a:cs typeface="Roboto"/>
                <a:sym typeface="Roboto"/>
              </a:rPr>
              <a:t>Is ‘AI Marketplace’ different from Jitterbit Marketplace?</a:t>
            </a:r>
            <a:br>
              <a:rPr lang="en-US" sz="1200">
                <a:solidFill>
                  <a:srgbClr val="434343"/>
                </a:solidFill>
                <a:latin typeface="Roboto"/>
                <a:ea typeface="Roboto"/>
                <a:cs typeface="Roboto"/>
                <a:sym typeface="Roboto"/>
              </a:rPr>
            </a:br>
            <a:r>
              <a:rPr lang="en-US" sz="1200">
                <a:solidFill>
                  <a:srgbClr val="434343"/>
                </a:solidFill>
                <a:latin typeface="Roboto"/>
                <a:ea typeface="Roboto"/>
                <a:cs typeface="Roboto"/>
                <a:sym typeface="Roboto"/>
              </a:rPr>
              <a:t>No. It’s the same product feature. The use of ‘AI Marketplace’ is forward-looking to help communicate where AI agents and related services can be sourced from Jitterbit and other vetted third parties.</a:t>
            </a:r>
            <a:endParaRPr sz="1200">
              <a:solidFill>
                <a:srgbClr val="434343"/>
              </a:solidFill>
              <a:latin typeface="Roboto"/>
              <a:ea typeface="Roboto"/>
              <a:cs typeface="Roboto"/>
              <a:sym typeface="Roboto"/>
            </a:endParaRPr>
          </a:p>
          <a:p>
            <a:pPr indent="0" lvl="0" marL="0" rtl="0" algn="l">
              <a:spcBef>
                <a:spcPts val="400"/>
              </a:spcBef>
              <a:spcAft>
                <a:spcPts val="0"/>
              </a:spcAft>
              <a:buNone/>
            </a:pPr>
            <a:r>
              <a:t/>
            </a:r>
            <a:endParaRPr sz="1200">
              <a:latin typeface="Roboto"/>
              <a:ea typeface="Roboto"/>
              <a:cs typeface="Roboto"/>
              <a:sym typeface="Roboto"/>
            </a:endParaRPr>
          </a:p>
          <a:p>
            <a:pPr indent="0" lvl="0" marL="0" rtl="0" algn="l">
              <a:spcBef>
                <a:spcPts val="0"/>
              </a:spcBef>
              <a:spcAft>
                <a:spcPts val="0"/>
              </a:spcAft>
              <a:buNone/>
            </a:pPr>
            <a:r>
              <a:rPr lang="en-US" sz="1200">
                <a:latin typeface="Roboto"/>
                <a:ea typeface="Roboto"/>
                <a:cs typeface="Roboto"/>
                <a:sym typeface="Roboto"/>
              </a:rPr>
              <a:t>Please reference this FAQ for additional details: https://docs.google.com/document/d/1V1InybpUctqxaRIJtAfA1nui8Rytf2p95OsVUrIVUKo/edit?usp=sharing</a:t>
            </a:r>
            <a:endParaRPr sz="1200">
              <a:latin typeface="Roboto"/>
              <a:ea typeface="Roboto"/>
              <a:cs typeface="Roboto"/>
              <a:sym typeface="Roboto"/>
            </a:endParaRPr>
          </a:p>
        </p:txBody>
      </p:sp>
      <p:sp>
        <p:nvSpPr>
          <p:cNvPr id="5210" name="Google Shape;5210;g33d170f1eb2_0_596:notes"/>
          <p:cNvSpPr/>
          <p:nvPr>
            <p:ph idx="2" type="sldImg"/>
          </p:nvPr>
        </p:nvSpPr>
        <p:spPr>
          <a:xfrm>
            <a:off x="1143225" y="685800"/>
            <a:ext cx="45723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43" name="Shape 5243"/>
        <p:cNvGrpSpPr/>
        <p:nvPr/>
      </p:nvGrpSpPr>
      <p:grpSpPr>
        <a:xfrm>
          <a:off x="0" y="0"/>
          <a:ext cx="0" cy="0"/>
          <a:chOff x="0" y="0"/>
          <a:chExt cx="0" cy="0"/>
        </a:xfrm>
      </p:grpSpPr>
      <p:sp>
        <p:nvSpPr>
          <p:cNvPr id="5244" name="Google Shape;5244;g334f844dee9_0_22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5245" name="Google Shape;5245;g334f844dee9_0_2258: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07" name="Shape 4707"/>
        <p:cNvGrpSpPr/>
        <p:nvPr/>
      </p:nvGrpSpPr>
      <p:grpSpPr>
        <a:xfrm>
          <a:off x="0" y="0"/>
          <a:ext cx="0" cy="0"/>
          <a:chOff x="0" y="0"/>
          <a:chExt cx="0" cy="0"/>
        </a:xfrm>
      </p:grpSpPr>
      <p:sp>
        <p:nvSpPr>
          <p:cNvPr id="4708" name="Google Shape;4708;g334f844dee9_0_78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709" name="Google Shape;4709;g334f844dee9_0_7883: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49" name="Shape 5249"/>
        <p:cNvGrpSpPr/>
        <p:nvPr/>
      </p:nvGrpSpPr>
      <p:grpSpPr>
        <a:xfrm>
          <a:off x="0" y="0"/>
          <a:ext cx="0" cy="0"/>
          <a:chOff x="0" y="0"/>
          <a:chExt cx="0" cy="0"/>
        </a:xfrm>
      </p:grpSpPr>
      <p:sp>
        <p:nvSpPr>
          <p:cNvPr id="5250" name="Google Shape;5250;g334f844dee9_0_510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
        <p:nvSpPr>
          <p:cNvPr id="5251" name="Google Shape;5251;g334f844dee9_0_5107:notes"/>
          <p:cNvSpPr txBox="1"/>
          <p:nvPr>
            <p:ph idx="1" type="body"/>
          </p:nvPr>
        </p:nvSpPr>
        <p:spPr>
          <a:xfrm>
            <a:off x="685800" y="4400550"/>
            <a:ext cx="5486400" cy="36006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rPr lang="en-US"/>
              <a:t>add a description of each persona, what is important for each of them, and what role they play</a:t>
            </a:r>
            <a:endParaRPr/>
          </a:p>
          <a:p>
            <a:pPr indent="0" lvl="0" marL="0" rtl="0" algn="l">
              <a:spcBef>
                <a:spcPts val="0"/>
              </a:spcBef>
              <a:spcAft>
                <a:spcPts val="0"/>
              </a:spcAft>
              <a:buNone/>
            </a:pPr>
            <a:r>
              <a:t/>
            </a:r>
            <a:endParaRPr/>
          </a:p>
        </p:txBody>
      </p:sp>
      <p:sp>
        <p:nvSpPr>
          <p:cNvPr id="5252" name="Google Shape;5252;g334f844dee9_0_5107:notes"/>
          <p:cNvSpPr txBox="1"/>
          <p:nvPr>
            <p:ph idx="12" type="sldNum"/>
          </p:nvPr>
        </p:nvSpPr>
        <p:spPr>
          <a:xfrm>
            <a:off x="3884613" y="8685213"/>
            <a:ext cx="2971800" cy="458700"/>
          </a:xfrm>
          <a:prstGeom prst="rect">
            <a:avLst/>
          </a:prstGeom>
        </p:spPr>
        <p:txBody>
          <a:bodyPr anchorCtr="0" anchor="b" bIns="45700" lIns="91425" spcFirstLastPara="1" rIns="91425" wrap="square" tIns="45700">
            <a:noAutofit/>
          </a:bodyPr>
          <a:lstStyle/>
          <a:p>
            <a:pPr indent="0" lvl="0" marL="0" rtl="0" algn="r">
              <a:spcBef>
                <a:spcPts val="0"/>
              </a:spcBef>
              <a:spcAft>
                <a:spcPts val="0"/>
              </a:spcAft>
              <a:buClr>
                <a:srgbClr val="000000"/>
              </a:buClr>
              <a:buSzPts val="1200"/>
              <a:buFont typeface="Arial"/>
              <a:buNone/>
            </a:pPr>
            <a:fld id="{00000000-1234-1234-1234-123412341234}" type="slidenum">
              <a:rPr lang="en-US"/>
              <a:t>‹#›</a:t>
            </a:fld>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56" name="Shape 5256"/>
        <p:cNvGrpSpPr/>
        <p:nvPr/>
      </p:nvGrpSpPr>
      <p:grpSpPr>
        <a:xfrm>
          <a:off x="0" y="0"/>
          <a:ext cx="0" cy="0"/>
          <a:chOff x="0" y="0"/>
          <a:chExt cx="0" cy="0"/>
        </a:xfrm>
      </p:grpSpPr>
      <p:sp>
        <p:nvSpPr>
          <p:cNvPr id="5257" name="Google Shape;5257;g33d170f1eb2_0_11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58" name="Google Shape;5258;g33d170f1eb2_0_1194:notes"/>
          <p:cNvSpPr txBox="1"/>
          <p:nvPr>
            <p:ph idx="1" type="body"/>
          </p:nvPr>
        </p:nvSpPr>
        <p:spPr>
          <a:xfrm>
            <a:off x="685800" y="4343400"/>
            <a:ext cx="5486400" cy="4114800"/>
          </a:xfrm>
          <a:prstGeom prst="rect">
            <a:avLst/>
          </a:prstGeom>
        </p:spPr>
        <p:txBody>
          <a:bodyPr anchorCtr="0" anchor="t" bIns="45700" lIns="91425" spcFirstLastPara="1" rIns="91425" wrap="square" tIns="45700">
            <a:noAutofit/>
          </a:bodyPr>
          <a:lstStyle/>
          <a:p>
            <a:pPr indent="0" lvl="0" marL="0" rtl="0" algn="l">
              <a:lnSpc>
                <a:spcPct val="115000"/>
              </a:lnSpc>
              <a:spcBef>
                <a:spcPts val="0"/>
              </a:spcBef>
              <a:spcAft>
                <a:spcPts val="0"/>
              </a:spcAft>
              <a:buClr>
                <a:schemeClr val="dk1"/>
              </a:buClr>
              <a:buSzPts val="1100"/>
              <a:buFont typeface="Arial"/>
              <a:buNone/>
            </a:pPr>
            <a:r>
              <a:rPr lang="en-US" sz="1400">
                <a:solidFill>
                  <a:schemeClr val="dk1"/>
                </a:solidFill>
              </a:rPr>
              <a:t>Jitterbit Harmony is a unified AI-infused low-code platform for that delivers integration, orchestration, automation and app development solutions that accelerate business transformation, boost productivity, and unlock value.</a:t>
            </a:r>
            <a:endParaRPr sz="1400">
              <a:solidFill>
                <a:schemeClr val="dk1"/>
              </a:solidFill>
            </a:endParaRPr>
          </a:p>
          <a:p>
            <a:pPr indent="0" lvl="0" marL="0" rtl="0" algn="l">
              <a:lnSpc>
                <a:spcPct val="115000"/>
              </a:lnSpc>
              <a:spcBef>
                <a:spcPts val="1200"/>
              </a:spcBef>
              <a:spcAft>
                <a:spcPts val="0"/>
              </a:spcAft>
              <a:buClr>
                <a:schemeClr val="dk1"/>
              </a:buClr>
              <a:buSzPts val="1100"/>
              <a:buFont typeface="Arial"/>
              <a:buNone/>
            </a:pPr>
            <a:r>
              <a:rPr lang="en-US" sz="1400">
                <a:solidFill>
                  <a:schemeClr val="dk1"/>
                </a:solidFill>
              </a:rPr>
              <a:t>With Harmony, you can:</a:t>
            </a:r>
            <a:endParaRPr sz="1400">
              <a:solidFill>
                <a:schemeClr val="dk1"/>
              </a:solidFill>
            </a:endParaRPr>
          </a:p>
          <a:p>
            <a:pPr indent="-228600" lvl="0" marL="457200" rtl="0" algn="l">
              <a:lnSpc>
                <a:spcPct val="115000"/>
              </a:lnSpc>
              <a:spcBef>
                <a:spcPts val="1200"/>
              </a:spcBef>
              <a:spcAft>
                <a:spcPts val="0"/>
              </a:spcAft>
              <a:buClr>
                <a:schemeClr val="dk1"/>
              </a:buClr>
              <a:buSzPts val="1400"/>
              <a:buNone/>
            </a:pPr>
            <a:r>
              <a:rPr lang="en-US" sz="1400">
                <a:solidFill>
                  <a:schemeClr val="dk1"/>
                </a:solidFill>
              </a:rPr>
              <a:t>Integrate data and applications efficiently</a:t>
            </a:r>
            <a:endParaRPr sz="1400">
              <a:solidFill>
                <a:schemeClr val="dk1"/>
              </a:solidFill>
            </a:endParaRPr>
          </a:p>
          <a:p>
            <a:pPr indent="-228600" lvl="0" marL="457200" rtl="0" algn="l">
              <a:lnSpc>
                <a:spcPct val="115000"/>
              </a:lnSpc>
              <a:spcBef>
                <a:spcPts val="1200"/>
              </a:spcBef>
              <a:spcAft>
                <a:spcPts val="0"/>
              </a:spcAft>
              <a:buClr>
                <a:schemeClr val="dk1"/>
              </a:buClr>
              <a:buSzPts val="1400"/>
              <a:buNone/>
            </a:pPr>
            <a:r>
              <a:rPr lang="en-US" sz="1400">
                <a:solidFill>
                  <a:schemeClr val="dk1"/>
                </a:solidFill>
              </a:rPr>
              <a:t>Simplify B2B and EDI connectivity</a:t>
            </a:r>
            <a:endParaRPr sz="1400">
              <a:solidFill>
                <a:schemeClr val="dk1"/>
              </a:solidFill>
            </a:endParaRPr>
          </a:p>
          <a:p>
            <a:pPr indent="-228600" lvl="0" marL="457200" rtl="0" algn="l">
              <a:lnSpc>
                <a:spcPct val="115000"/>
              </a:lnSpc>
              <a:spcBef>
                <a:spcPts val="1200"/>
              </a:spcBef>
              <a:spcAft>
                <a:spcPts val="0"/>
              </a:spcAft>
              <a:buClr>
                <a:schemeClr val="dk1"/>
              </a:buClr>
              <a:buSzPts val="1400"/>
              <a:buNone/>
            </a:pPr>
            <a:r>
              <a:rPr lang="en-US" sz="1400">
                <a:solidFill>
                  <a:schemeClr val="dk1"/>
                </a:solidFill>
              </a:rPr>
              <a:t>Manage APIs at scale</a:t>
            </a:r>
            <a:endParaRPr sz="1400">
              <a:solidFill>
                <a:schemeClr val="dk1"/>
              </a:solidFill>
            </a:endParaRPr>
          </a:p>
          <a:p>
            <a:pPr indent="-228600" lvl="0" marL="457200" rtl="0" algn="l">
              <a:lnSpc>
                <a:spcPct val="115000"/>
              </a:lnSpc>
              <a:spcBef>
                <a:spcPts val="1200"/>
              </a:spcBef>
              <a:spcAft>
                <a:spcPts val="0"/>
              </a:spcAft>
              <a:buClr>
                <a:schemeClr val="dk1"/>
              </a:buClr>
              <a:buSzPts val="1400"/>
              <a:buNone/>
            </a:pPr>
            <a:r>
              <a:rPr lang="en-US" sz="1400">
                <a:solidFill>
                  <a:schemeClr val="dk1"/>
                </a:solidFill>
              </a:rPr>
              <a:t>Create business apps quickly</a:t>
            </a:r>
            <a:endParaRPr sz="1400">
              <a:solidFill>
                <a:schemeClr val="dk1"/>
              </a:solidFill>
            </a:endParaRPr>
          </a:p>
          <a:p>
            <a:pPr indent="-228600" lvl="0" marL="457200" rtl="0" algn="l">
              <a:lnSpc>
                <a:spcPct val="115000"/>
              </a:lnSpc>
              <a:spcBef>
                <a:spcPts val="1200"/>
              </a:spcBef>
              <a:spcAft>
                <a:spcPts val="0"/>
              </a:spcAft>
              <a:buClr>
                <a:schemeClr val="dk1"/>
              </a:buClr>
              <a:buSzPts val="1400"/>
              <a:buNone/>
            </a:pPr>
            <a:r>
              <a:rPr lang="en-US" sz="1400">
                <a:solidFill>
                  <a:schemeClr val="dk1"/>
                </a:solidFill>
              </a:rPr>
              <a:t>Empower everyone to work faster with the power of AI</a:t>
            </a:r>
            <a:endParaRPr sz="1400">
              <a:solidFill>
                <a:schemeClr val="dk1"/>
              </a:solidFill>
            </a:endParaRPr>
          </a:p>
          <a:p>
            <a:pPr indent="0" lvl="0" marL="457200" rtl="0" algn="l">
              <a:lnSpc>
                <a:spcPct val="115000"/>
              </a:lnSpc>
              <a:spcBef>
                <a:spcPts val="1200"/>
              </a:spcBef>
              <a:spcAft>
                <a:spcPts val="1200"/>
              </a:spcAft>
              <a:buNone/>
            </a:pPr>
            <a:r>
              <a:t/>
            </a:r>
            <a:endParaRPr sz="1400">
              <a:solidFill>
                <a:schemeClr val="dk1"/>
              </a:solidFill>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86" name="Shape 5286"/>
        <p:cNvGrpSpPr/>
        <p:nvPr/>
      </p:nvGrpSpPr>
      <p:grpSpPr>
        <a:xfrm>
          <a:off x="0" y="0"/>
          <a:ext cx="0" cy="0"/>
          <a:chOff x="0" y="0"/>
          <a:chExt cx="0" cy="0"/>
        </a:xfrm>
      </p:grpSpPr>
      <p:sp>
        <p:nvSpPr>
          <p:cNvPr id="5287" name="Google Shape;5287;g334f844dee9_0_22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88" name="Google Shape;5288;g334f844dee9_0_2292:notes"/>
          <p:cNvSpPr txBox="1"/>
          <p:nvPr>
            <p:ph idx="1" type="body"/>
          </p:nvPr>
        </p:nvSpPr>
        <p:spPr>
          <a:xfrm>
            <a:off x="685800" y="4343400"/>
            <a:ext cx="5486400" cy="4114800"/>
          </a:xfrm>
          <a:prstGeom prst="rect">
            <a:avLst/>
          </a:prstGeom>
        </p:spPr>
        <p:txBody>
          <a:bodyPr anchorCtr="0" anchor="t" bIns="45700" lIns="91425" spcFirstLastPara="1" rIns="91425" wrap="square" tIns="45700">
            <a:noAutofit/>
          </a:bodyPr>
          <a:lstStyle/>
          <a:p>
            <a:pPr indent="-317500" lvl="0" marL="457200" rtl="0" algn="l">
              <a:lnSpc>
                <a:spcPct val="80000"/>
              </a:lnSpc>
              <a:spcBef>
                <a:spcPts val="0"/>
              </a:spcBef>
              <a:spcAft>
                <a:spcPts val="0"/>
              </a:spcAft>
              <a:buSzPts val="1400"/>
              <a:buFont typeface="Roboto"/>
              <a:buAutoNum type="arabicPeriod"/>
            </a:pPr>
            <a:r>
              <a:rPr lang="en-US" sz="1400">
                <a:latin typeface="Roboto"/>
                <a:ea typeface="Roboto"/>
                <a:cs typeface="Roboto"/>
                <a:sym typeface="Roboto"/>
              </a:rPr>
              <a:t>https://www.partnerfleet.io/blog/valuable-integration-statistics-to-know</a:t>
            </a:r>
            <a:endParaRPr sz="1400">
              <a:latin typeface="Roboto"/>
              <a:ea typeface="Roboto"/>
              <a:cs typeface="Roboto"/>
              <a:sym typeface="Roboto"/>
            </a:endParaRPr>
          </a:p>
          <a:p>
            <a:pPr indent="-317500" lvl="0" marL="457200" rtl="0" algn="l">
              <a:lnSpc>
                <a:spcPct val="80000"/>
              </a:lnSpc>
              <a:spcBef>
                <a:spcPts val="0"/>
              </a:spcBef>
              <a:spcAft>
                <a:spcPts val="0"/>
              </a:spcAft>
              <a:buSzPts val="1400"/>
              <a:buFont typeface="Roboto"/>
              <a:buAutoNum type="arabicPeriod"/>
            </a:pPr>
            <a:r>
              <a:rPr lang="en-US" sz="1400">
                <a:latin typeface="Roboto"/>
                <a:ea typeface="Roboto"/>
                <a:cs typeface="Roboto"/>
                <a:sym typeface="Roboto"/>
              </a:rPr>
              <a:t>https://www.salesforce.com/uk/news/stories/connectivity-report-2023/</a:t>
            </a:r>
            <a:endParaRPr sz="1400">
              <a:latin typeface="Roboto"/>
              <a:ea typeface="Roboto"/>
              <a:cs typeface="Roboto"/>
              <a:sym typeface="Roboto"/>
            </a:endParaRPr>
          </a:p>
          <a:p>
            <a:pPr indent="-317500" lvl="0" marL="457200" rtl="0" algn="l">
              <a:lnSpc>
                <a:spcPct val="80000"/>
              </a:lnSpc>
              <a:spcBef>
                <a:spcPts val="0"/>
              </a:spcBef>
              <a:spcAft>
                <a:spcPts val="0"/>
              </a:spcAft>
              <a:buSzPts val="1400"/>
              <a:buFont typeface="Roboto"/>
              <a:buAutoNum type="arabicPeriod"/>
            </a:pPr>
            <a:r>
              <a:rPr lang="en-US" sz="1400">
                <a:latin typeface="Roboto"/>
                <a:ea typeface="Roboto"/>
                <a:cs typeface="Roboto"/>
                <a:sym typeface="Roboto"/>
              </a:rPr>
              <a:t>https://www.inboxinsight.com/b2b-tech-buyer-behavior-stats/</a:t>
            </a:r>
            <a:endParaRPr sz="1400">
              <a:latin typeface="Roboto"/>
              <a:ea typeface="Roboto"/>
              <a:cs typeface="Roboto"/>
              <a:sym typeface="Roboto"/>
            </a:endParaRPr>
          </a:p>
          <a:p>
            <a:pPr indent="-317500" lvl="0" marL="457200" rtl="0" algn="l">
              <a:lnSpc>
                <a:spcPct val="80000"/>
              </a:lnSpc>
              <a:spcBef>
                <a:spcPts val="0"/>
              </a:spcBef>
              <a:spcAft>
                <a:spcPts val="0"/>
              </a:spcAft>
              <a:buSzPts val="1400"/>
              <a:buFont typeface="Roboto"/>
              <a:buAutoNum type="arabicPeriod"/>
            </a:pPr>
            <a:r>
              <a:rPr lang="en-US" sz="1400">
                <a:latin typeface="Roboto"/>
                <a:ea typeface="Roboto"/>
                <a:cs typeface="Roboto"/>
                <a:sym typeface="Roboto"/>
              </a:rPr>
              <a:t>https://www.jitterbit.com/press-release/ai-unleashing-new-skills-and-opportunities-for-office-workers/</a:t>
            </a:r>
            <a:endParaRPr sz="1400">
              <a:latin typeface="Roboto"/>
              <a:ea typeface="Roboto"/>
              <a:cs typeface="Roboto"/>
              <a:sym typeface="Roboto"/>
            </a:endParaRPr>
          </a:p>
          <a:p>
            <a:pPr indent="0" lvl="0" marL="0" rtl="0" algn="l">
              <a:lnSpc>
                <a:spcPct val="150000"/>
              </a:lnSpc>
              <a:spcBef>
                <a:spcPts val="0"/>
              </a:spcBef>
              <a:spcAft>
                <a:spcPts val="0"/>
              </a:spcAft>
              <a:buNone/>
            </a:pPr>
            <a:r>
              <a:t/>
            </a:r>
            <a:endParaRPr sz="1400">
              <a:solidFill>
                <a:srgbClr val="7E3FBE"/>
              </a:solidFill>
              <a:latin typeface="Roboto"/>
              <a:ea typeface="Roboto"/>
              <a:cs typeface="Roboto"/>
              <a:sym typeface="Roboto"/>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99" name="Shape 5299"/>
        <p:cNvGrpSpPr/>
        <p:nvPr/>
      </p:nvGrpSpPr>
      <p:grpSpPr>
        <a:xfrm>
          <a:off x="0" y="0"/>
          <a:ext cx="0" cy="0"/>
          <a:chOff x="0" y="0"/>
          <a:chExt cx="0" cy="0"/>
        </a:xfrm>
      </p:grpSpPr>
      <p:sp>
        <p:nvSpPr>
          <p:cNvPr id="5300" name="Google Shape;5300;g334f844dee9_0_230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301" name="Google Shape;5301;g334f844dee9_0_230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24" name="Shape 5324"/>
        <p:cNvGrpSpPr/>
        <p:nvPr/>
      </p:nvGrpSpPr>
      <p:grpSpPr>
        <a:xfrm>
          <a:off x="0" y="0"/>
          <a:ext cx="0" cy="0"/>
          <a:chOff x="0" y="0"/>
          <a:chExt cx="0" cy="0"/>
        </a:xfrm>
      </p:grpSpPr>
      <p:sp>
        <p:nvSpPr>
          <p:cNvPr id="5325" name="Google Shape;5325;g334f844dee9_0_232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
        <p:nvSpPr>
          <p:cNvPr id="5326" name="Google Shape;5326;g334f844dee9_0_2328:notes"/>
          <p:cNvSpPr txBox="1"/>
          <p:nvPr>
            <p:ph idx="1" type="body"/>
          </p:nvPr>
        </p:nvSpPr>
        <p:spPr>
          <a:xfrm>
            <a:off x="685800" y="4400550"/>
            <a:ext cx="5486400" cy="36006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rPr lang="en-US"/>
              <a:t>add a description of each persona, what is important for each of them, and what role they play</a:t>
            </a:r>
            <a:endParaRPr/>
          </a:p>
          <a:p>
            <a:pPr indent="0" lvl="0" marL="0" rtl="0" algn="l">
              <a:spcBef>
                <a:spcPts val="0"/>
              </a:spcBef>
              <a:spcAft>
                <a:spcPts val="0"/>
              </a:spcAft>
              <a:buNone/>
            </a:pPr>
            <a:r>
              <a:t/>
            </a:r>
            <a:endParaRPr/>
          </a:p>
        </p:txBody>
      </p:sp>
      <p:sp>
        <p:nvSpPr>
          <p:cNvPr id="5327" name="Google Shape;5327;g334f844dee9_0_2328:notes"/>
          <p:cNvSpPr txBox="1"/>
          <p:nvPr>
            <p:ph idx="12" type="sldNum"/>
          </p:nvPr>
        </p:nvSpPr>
        <p:spPr>
          <a:xfrm>
            <a:off x="3884613" y="8685213"/>
            <a:ext cx="2971800" cy="458700"/>
          </a:xfrm>
          <a:prstGeom prst="rect">
            <a:avLst/>
          </a:prstGeom>
        </p:spPr>
        <p:txBody>
          <a:bodyPr anchorCtr="0" anchor="b" bIns="45700" lIns="91425" spcFirstLastPara="1" rIns="91425" wrap="square" tIns="45700">
            <a:noAutofit/>
          </a:bodyPr>
          <a:lstStyle/>
          <a:p>
            <a:pPr indent="0" lvl="0" marL="0" rtl="0" algn="r">
              <a:spcBef>
                <a:spcPts val="0"/>
              </a:spcBef>
              <a:spcAft>
                <a:spcPts val="0"/>
              </a:spcAft>
              <a:buClr>
                <a:srgbClr val="000000"/>
              </a:buClr>
              <a:buSzPts val="1200"/>
              <a:buFont typeface="Arial"/>
              <a:buNone/>
            </a:pPr>
            <a:fld id="{00000000-1234-1234-1234-123412341234}" type="slidenum">
              <a:rPr lang="en-US"/>
              <a:t>‹#›</a:t>
            </a:fld>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36" name="Shape 5336"/>
        <p:cNvGrpSpPr/>
        <p:nvPr/>
      </p:nvGrpSpPr>
      <p:grpSpPr>
        <a:xfrm>
          <a:off x="0" y="0"/>
          <a:ext cx="0" cy="0"/>
          <a:chOff x="0" y="0"/>
          <a:chExt cx="0" cy="0"/>
        </a:xfrm>
      </p:grpSpPr>
      <p:sp>
        <p:nvSpPr>
          <p:cNvPr id="5337" name="Google Shape;5337;g334f844dee9_0_233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
        <p:nvSpPr>
          <p:cNvPr id="5338" name="Google Shape;5338;g334f844dee9_0_2339:notes"/>
          <p:cNvSpPr txBox="1"/>
          <p:nvPr>
            <p:ph idx="1" type="body"/>
          </p:nvPr>
        </p:nvSpPr>
        <p:spPr>
          <a:xfrm>
            <a:off x="685800" y="4400550"/>
            <a:ext cx="5486400" cy="3600600"/>
          </a:xfrm>
          <a:prstGeom prst="rect">
            <a:avLst/>
          </a:prstGeom>
        </p:spPr>
        <p:txBody>
          <a:bodyPr anchorCtr="0" anchor="t" bIns="45700" lIns="91425" spcFirstLastPara="1" rIns="91425" wrap="square" tIns="45700">
            <a:noAutofit/>
          </a:bodyPr>
          <a:lstStyle/>
          <a:p>
            <a:pPr indent="-292100" lvl="0" marL="457200" rtl="0" algn="l">
              <a:lnSpc>
                <a:spcPct val="115000"/>
              </a:lnSpc>
              <a:spcBef>
                <a:spcPts val="0"/>
              </a:spcBef>
              <a:spcAft>
                <a:spcPts val="0"/>
              </a:spcAft>
              <a:buClr>
                <a:srgbClr val="1B3E51"/>
              </a:buClr>
              <a:buSzPts val="1000"/>
              <a:buFont typeface="Roboto Light"/>
              <a:buChar char="●"/>
            </a:pPr>
            <a:r>
              <a:rPr lang="en-US" sz="1000">
                <a:solidFill>
                  <a:srgbClr val="1B3E51"/>
                </a:solidFill>
                <a:latin typeface="Roboto Light"/>
                <a:ea typeface="Roboto Light"/>
                <a:cs typeface="Roboto Light"/>
                <a:sym typeface="Roboto Light"/>
              </a:rPr>
              <a:t>Simplified API Creation from iPaaS: Easily design and build iPaaS integrations and workflows as APIs for seamless connections.</a:t>
            </a:r>
            <a:endParaRPr sz="1000">
              <a:solidFill>
                <a:srgbClr val="1B3E51"/>
              </a:solidFill>
              <a:latin typeface="Roboto Light"/>
              <a:ea typeface="Roboto Light"/>
              <a:cs typeface="Roboto Light"/>
              <a:sym typeface="Roboto Light"/>
            </a:endParaRPr>
          </a:p>
          <a:p>
            <a:pPr indent="-292100" lvl="0" marL="457200" rtl="0" algn="l">
              <a:lnSpc>
                <a:spcPct val="115000"/>
              </a:lnSpc>
              <a:spcBef>
                <a:spcPts val="0"/>
              </a:spcBef>
              <a:spcAft>
                <a:spcPts val="0"/>
              </a:spcAft>
              <a:buClr>
                <a:srgbClr val="1B3E51"/>
              </a:buClr>
              <a:buSzPts val="1000"/>
              <a:buFont typeface="Roboto Light"/>
              <a:buChar char="●"/>
            </a:pPr>
            <a:r>
              <a:rPr lang="en-US" sz="1000">
                <a:solidFill>
                  <a:srgbClr val="1B3E51"/>
                </a:solidFill>
                <a:latin typeface="Roboto Light"/>
                <a:ea typeface="Roboto Light"/>
                <a:cs typeface="Roboto Light"/>
                <a:sym typeface="Roboto Light"/>
              </a:rPr>
              <a:t>Automation Through API-Exposed Workflows: Enable automation by securely and effortlessly exposing integrations and workflows as APIs, driving operational efficiency.</a:t>
            </a:r>
            <a:endParaRPr sz="1000">
              <a:solidFill>
                <a:srgbClr val="1B3E51"/>
              </a:solidFill>
              <a:latin typeface="Roboto Light"/>
              <a:ea typeface="Roboto Light"/>
              <a:cs typeface="Roboto Light"/>
              <a:sym typeface="Roboto Light"/>
            </a:endParaRPr>
          </a:p>
          <a:p>
            <a:pPr indent="-292100" lvl="0" marL="457200" rtl="0" algn="l">
              <a:lnSpc>
                <a:spcPct val="115000"/>
              </a:lnSpc>
              <a:spcBef>
                <a:spcPts val="0"/>
              </a:spcBef>
              <a:spcAft>
                <a:spcPts val="0"/>
              </a:spcAft>
              <a:buClr>
                <a:srgbClr val="1B3E51"/>
              </a:buClr>
              <a:buSzPts val="1000"/>
              <a:buFont typeface="Roboto Light"/>
              <a:buChar char="●"/>
            </a:pPr>
            <a:r>
              <a:rPr lang="en-US" sz="1000">
                <a:solidFill>
                  <a:srgbClr val="1B3E51"/>
                </a:solidFill>
                <a:latin typeface="Roboto Light"/>
                <a:ea typeface="Roboto Light"/>
                <a:cs typeface="Roboto Light"/>
                <a:sym typeface="Roboto Light"/>
              </a:rPr>
              <a:t>Real-Time Integration with APIs: Facilitate real-time integration by leveraging APIs, ensuring timely data exchange and system connectivity.</a:t>
            </a:r>
            <a:endParaRPr sz="1000">
              <a:solidFill>
                <a:srgbClr val="1B3E51"/>
              </a:solidFill>
              <a:latin typeface="Roboto Light"/>
              <a:ea typeface="Roboto Light"/>
              <a:cs typeface="Roboto Light"/>
              <a:sym typeface="Roboto Light"/>
            </a:endParaRPr>
          </a:p>
          <a:p>
            <a:pPr indent="0" lvl="0" marL="0" rtl="0" algn="l">
              <a:spcBef>
                <a:spcPts val="0"/>
              </a:spcBef>
              <a:spcAft>
                <a:spcPts val="0"/>
              </a:spcAft>
              <a:buNone/>
            </a:pPr>
            <a:r>
              <a:rPr lang="en-US"/>
              <a:t>real time integration and automation 1st three of kunals</a:t>
            </a:r>
            <a:endParaRPr/>
          </a:p>
          <a:p>
            <a:pPr indent="0" lvl="0" marL="0" rtl="0" algn="l">
              <a:spcBef>
                <a:spcPts val="0"/>
              </a:spcBef>
              <a:spcAft>
                <a:spcPts val="0"/>
              </a:spcAft>
              <a:buNone/>
            </a:pPr>
            <a:r>
              <a:rPr lang="en-US"/>
              <a:t>control</a:t>
            </a:r>
            <a:endParaRPr/>
          </a:p>
          <a:p>
            <a:pPr indent="0" lvl="0" marL="0" rtl="0" algn="l">
              <a:spcBef>
                <a:spcPts val="0"/>
              </a:spcBef>
              <a:spcAft>
                <a:spcPts val="0"/>
              </a:spcAft>
              <a:buNone/>
            </a:pPr>
            <a:r>
              <a:rPr lang="en-US"/>
              <a:t>Security</a:t>
            </a:r>
            <a:endParaRPr sz="1000">
              <a:solidFill>
                <a:srgbClr val="1B3E51"/>
              </a:solidFill>
              <a:latin typeface="Roboto Light"/>
              <a:ea typeface="Roboto Light"/>
              <a:cs typeface="Roboto Light"/>
              <a:sym typeface="Roboto Light"/>
            </a:endParaRPr>
          </a:p>
        </p:txBody>
      </p:sp>
      <p:sp>
        <p:nvSpPr>
          <p:cNvPr id="5339" name="Google Shape;5339;g334f844dee9_0_2339:notes"/>
          <p:cNvSpPr txBox="1"/>
          <p:nvPr>
            <p:ph idx="12" type="sldNum"/>
          </p:nvPr>
        </p:nvSpPr>
        <p:spPr>
          <a:xfrm>
            <a:off x="3884613" y="8685213"/>
            <a:ext cx="2971800" cy="458700"/>
          </a:xfrm>
          <a:prstGeom prst="rect">
            <a:avLst/>
          </a:prstGeom>
        </p:spPr>
        <p:txBody>
          <a:bodyPr anchorCtr="0" anchor="b" bIns="45700" lIns="91425" spcFirstLastPara="1" rIns="91425" wrap="square" tIns="45700">
            <a:noAutofit/>
          </a:bodyPr>
          <a:lstStyle/>
          <a:p>
            <a:pPr indent="0" lvl="0" marL="0" rtl="0" algn="r">
              <a:spcBef>
                <a:spcPts val="0"/>
              </a:spcBef>
              <a:spcAft>
                <a:spcPts val="0"/>
              </a:spcAft>
              <a:buClr>
                <a:srgbClr val="000000"/>
              </a:buClr>
              <a:buSzPts val="1200"/>
              <a:buFont typeface="Arial"/>
              <a:buNone/>
            </a:pPr>
            <a:fld id="{00000000-1234-1234-1234-123412341234}" type="slidenum">
              <a:rPr lang="en-US"/>
              <a:t>‹#›</a:t>
            </a:fld>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44" name="Shape 5344"/>
        <p:cNvGrpSpPr/>
        <p:nvPr/>
      </p:nvGrpSpPr>
      <p:grpSpPr>
        <a:xfrm>
          <a:off x="0" y="0"/>
          <a:ext cx="0" cy="0"/>
          <a:chOff x="0" y="0"/>
          <a:chExt cx="0" cy="0"/>
        </a:xfrm>
      </p:grpSpPr>
      <p:sp>
        <p:nvSpPr>
          <p:cNvPr id="5345" name="Google Shape;5345;g334f844dee9_0_234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
        <p:nvSpPr>
          <p:cNvPr id="5346" name="Google Shape;5346;g334f844dee9_0_2346:notes"/>
          <p:cNvSpPr txBox="1"/>
          <p:nvPr>
            <p:ph idx="1" type="body"/>
          </p:nvPr>
        </p:nvSpPr>
        <p:spPr>
          <a:xfrm>
            <a:off x="685800" y="4400550"/>
            <a:ext cx="5486400" cy="36006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347" name="Google Shape;5347;g334f844dee9_0_2346:notes"/>
          <p:cNvSpPr txBox="1"/>
          <p:nvPr>
            <p:ph idx="12" type="sldNum"/>
          </p:nvPr>
        </p:nvSpPr>
        <p:spPr>
          <a:xfrm>
            <a:off x="3884613" y="8685213"/>
            <a:ext cx="2971800" cy="458700"/>
          </a:xfrm>
          <a:prstGeom prst="rect">
            <a:avLst/>
          </a:prstGeom>
        </p:spPr>
        <p:txBody>
          <a:bodyPr anchorCtr="0" anchor="b" bIns="45700" lIns="91425" spcFirstLastPara="1" rIns="91425" wrap="square" tIns="45700">
            <a:noAutofit/>
          </a:bodyPr>
          <a:lstStyle/>
          <a:p>
            <a:pPr indent="0" lvl="0" marL="0" rtl="0" algn="r">
              <a:spcBef>
                <a:spcPts val="0"/>
              </a:spcBef>
              <a:spcAft>
                <a:spcPts val="0"/>
              </a:spcAft>
              <a:buClr>
                <a:srgbClr val="000000"/>
              </a:buClr>
              <a:buSzPts val="1200"/>
              <a:buFont typeface="Arial"/>
              <a:buNone/>
            </a:pPr>
            <a:fld id="{00000000-1234-1234-1234-123412341234}" type="slidenum">
              <a:rPr lang="en-US"/>
              <a:t>‹#›</a:t>
            </a:fld>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52" name="Shape 5352"/>
        <p:cNvGrpSpPr/>
        <p:nvPr/>
      </p:nvGrpSpPr>
      <p:grpSpPr>
        <a:xfrm>
          <a:off x="0" y="0"/>
          <a:ext cx="0" cy="0"/>
          <a:chOff x="0" y="0"/>
          <a:chExt cx="0" cy="0"/>
        </a:xfrm>
      </p:grpSpPr>
      <p:sp>
        <p:nvSpPr>
          <p:cNvPr id="5353" name="Google Shape;5353;g334f844dee9_0_235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
        <p:nvSpPr>
          <p:cNvPr id="5354" name="Google Shape;5354;g334f844dee9_0_2353:notes"/>
          <p:cNvSpPr txBox="1"/>
          <p:nvPr>
            <p:ph idx="1" type="body"/>
          </p:nvPr>
        </p:nvSpPr>
        <p:spPr>
          <a:xfrm>
            <a:off x="685800" y="4400550"/>
            <a:ext cx="5486400" cy="36006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355" name="Google Shape;5355;g334f844dee9_0_2353:notes"/>
          <p:cNvSpPr txBox="1"/>
          <p:nvPr>
            <p:ph idx="12" type="sldNum"/>
          </p:nvPr>
        </p:nvSpPr>
        <p:spPr>
          <a:xfrm>
            <a:off x="3884613" y="8685213"/>
            <a:ext cx="2971800" cy="458700"/>
          </a:xfrm>
          <a:prstGeom prst="rect">
            <a:avLst/>
          </a:prstGeom>
        </p:spPr>
        <p:txBody>
          <a:bodyPr anchorCtr="0" anchor="b" bIns="45700" lIns="91425" spcFirstLastPara="1" rIns="91425" wrap="square" tIns="45700">
            <a:noAutofit/>
          </a:bodyPr>
          <a:lstStyle/>
          <a:p>
            <a:pPr indent="0" lvl="0" marL="0" rtl="0" algn="r">
              <a:spcBef>
                <a:spcPts val="0"/>
              </a:spcBef>
              <a:spcAft>
                <a:spcPts val="0"/>
              </a:spcAft>
              <a:buClr>
                <a:srgbClr val="000000"/>
              </a:buClr>
              <a:buSzPts val="1200"/>
              <a:buFont typeface="Arial"/>
              <a:buNone/>
            </a:pPr>
            <a:fld id="{00000000-1234-1234-1234-123412341234}" type="slidenum">
              <a:rPr lang="en-US"/>
              <a:t>‹#›</a:t>
            </a:fld>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60" name="Shape 5360"/>
        <p:cNvGrpSpPr/>
        <p:nvPr/>
      </p:nvGrpSpPr>
      <p:grpSpPr>
        <a:xfrm>
          <a:off x="0" y="0"/>
          <a:ext cx="0" cy="0"/>
          <a:chOff x="0" y="0"/>
          <a:chExt cx="0" cy="0"/>
        </a:xfrm>
      </p:grpSpPr>
      <p:sp>
        <p:nvSpPr>
          <p:cNvPr id="5361" name="Google Shape;5361;g334f844dee9_0_23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5362" name="Google Shape;5362;g334f844dee9_0_2360: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36" name="Shape 5436"/>
        <p:cNvGrpSpPr/>
        <p:nvPr/>
      </p:nvGrpSpPr>
      <p:grpSpPr>
        <a:xfrm>
          <a:off x="0" y="0"/>
          <a:ext cx="0" cy="0"/>
          <a:chOff x="0" y="0"/>
          <a:chExt cx="0" cy="0"/>
        </a:xfrm>
      </p:grpSpPr>
      <p:sp>
        <p:nvSpPr>
          <p:cNvPr id="5437" name="Google Shape;5437;g334f844dee9_0_243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438" name="Google Shape;5438;g334f844dee9_0_243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13" name="Shape 4713"/>
        <p:cNvGrpSpPr/>
        <p:nvPr/>
      </p:nvGrpSpPr>
      <p:grpSpPr>
        <a:xfrm>
          <a:off x="0" y="0"/>
          <a:ext cx="0" cy="0"/>
          <a:chOff x="0" y="0"/>
          <a:chExt cx="0" cy="0"/>
        </a:xfrm>
      </p:grpSpPr>
      <p:sp>
        <p:nvSpPr>
          <p:cNvPr id="4714" name="Google Shape;4714;g334f844dee9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715" name="Google Shape;4715;g334f844dee9_0_0:notes"/>
          <p:cNvSpPr txBox="1"/>
          <p:nvPr>
            <p:ph idx="1" type="body"/>
          </p:nvPr>
        </p:nvSpPr>
        <p:spPr>
          <a:xfrm>
            <a:off x="685800" y="4343400"/>
            <a:ext cx="5486400" cy="4114800"/>
          </a:xfrm>
          <a:prstGeom prst="rect">
            <a:avLst/>
          </a:prstGeom>
        </p:spPr>
        <p:txBody>
          <a:bodyPr anchorCtr="0" anchor="t" bIns="45700" lIns="91425" spcFirstLastPara="1" rIns="91425" wrap="square" tIns="45700">
            <a:noAutofit/>
          </a:bodyPr>
          <a:lstStyle/>
          <a:p>
            <a:pPr indent="-228600" lvl="0" marL="457200" rtl="0" algn="l">
              <a:lnSpc>
                <a:spcPct val="115000"/>
              </a:lnSpc>
              <a:spcBef>
                <a:spcPts val="0"/>
              </a:spcBef>
              <a:spcAft>
                <a:spcPts val="0"/>
              </a:spcAft>
              <a:buClr>
                <a:srgbClr val="1B3E51"/>
              </a:buClr>
              <a:buSzPts val="1400"/>
              <a:buFont typeface="Roboto Light"/>
              <a:buNone/>
            </a:pPr>
            <a:r>
              <a:rPr lang="en-US" sz="1400">
                <a:solidFill>
                  <a:srgbClr val="1B3E51"/>
                </a:solidFill>
                <a:latin typeface="Roboto Light"/>
                <a:ea typeface="Roboto Light"/>
                <a:cs typeface="Roboto Light"/>
                <a:sym typeface="Roboto Light"/>
              </a:rPr>
              <a:t>What are the different terms, what do they mean</a:t>
            </a:r>
            <a:endParaRPr sz="1400">
              <a:solidFill>
                <a:srgbClr val="1B3E51"/>
              </a:solidFill>
              <a:latin typeface="Roboto Light"/>
              <a:ea typeface="Roboto Light"/>
              <a:cs typeface="Roboto Light"/>
              <a:sym typeface="Roboto Light"/>
            </a:endParaRPr>
          </a:p>
          <a:p>
            <a:pPr indent="-228600" lvl="0" marL="457200" rtl="0" algn="l">
              <a:lnSpc>
                <a:spcPct val="115000"/>
              </a:lnSpc>
              <a:spcBef>
                <a:spcPts val="600"/>
              </a:spcBef>
              <a:spcAft>
                <a:spcPts val="0"/>
              </a:spcAft>
              <a:buClr>
                <a:srgbClr val="1B3E51"/>
              </a:buClr>
              <a:buSzPts val="1400"/>
              <a:buFont typeface="Roboto Light"/>
              <a:buNone/>
            </a:pPr>
            <a:r>
              <a:rPr lang="en-US" sz="1400">
                <a:solidFill>
                  <a:srgbClr val="1B3E51"/>
                </a:solidFill>
                <a:latin typeface="Roboto Light"/>
                <a:ea typeface="Roboto Light"/>
                <a:cs typeface="Roboto Light"/>
                <a:sym typeface="Roboto Light"/>
              </a:rPr>
              <a:t>What do we have</a:t>
            </a:r>
            <a:endParaRPr sz="1400">
              <a:solidFill>
                <a:srgbClr val="1B3E51"/>
              </a:solidFill>
              <a:latin typeface="Roboto Light"/>
              <a:ea typeface="Roboto Light"/>
              <a:cs typeface="Roboto Light"/>
              <a:sym typeface="Roboto Light"/>
            </a:endParaRPr>
          </a:p>
          <a:p>
            <a:pPr indent="-228600" lvl="0" marL="457200" rtl="0" algn="l">
              <a:lnSpc>
                <a:spcPct val="115000"/>
              </a:lnSpc>
              <a:spcBef>
                <a:spcPts val="600"/>
              </a:spcBef>
              <a:spcAft>
                <a:spcPts val="0"/>
              </a:spcAft>
              <a:buClr>
                <a:srgbClr val="1B3E51"/>
              </a:buClr>
              <a:buSzPts val="1400"/>
              <a:buFont typeface="Roboto Light"/>
              <a:buNone/>
            </a:pPr>
            <a:r>
              <a:rPr lang="en-US" sz="1400">
                <a:solidFill>
                  <a:srgbClr val="1B3E51"/>
                </a:solidFill>
                <a:latin typeface="Roboto Light"/>
                <a:ea typeface="Roboto Light"/>
                <a:cs typeface="Roboto Light"/>
                <a:sym typeface="Roboto Light"/>
              </a:rPr>
              <a:t>How do we stack up</a:t>
            </a:r>
            <a:endParaRPr sz="1400">
              <a:solidFill>
                <a:srgbClr val="1B3E51"/>
              </a:solidFill>
              <a:latin typeface="Roboto Light"/>
              <a:ea typeface="Roboto Light"/>
              <a:cs typeface="Roboto Light"/>
              <a:sym typeface="Roboto Light"/>
            </a:endParaRPr>
          </a:p>
          <a:p>
            <a:pPr indent="0" lvl="0" marL="0" rtl="0" algn="l">
              <a:spcBef>
                <a:spcPts val="600"/>
              </a:spcBef>
              <a:spcAft>
                <a:spcPts val="0"/>
              </a:spcAft>
              <a:buNone/>
            </a:pPr>
            <a:r>
              <a:rPr lang="en-US" sz="1400">
                <a:solidFill>
                  <a:srgbClr val="063849"/>
                </a:solidFill>
                <a:latin typeface="Roboto Light"/>
                <a:ea typeface="Roboto Light"/>
                <a:cs typeface="Roboto Light"/>
                <a:sym typeface="Roboto Light"/>
              </a:rPr>
              <a:t>Primer on AI</a:t>
            </a:r>
            <a:endParaRPr sz="1400">
              <a:solidFill>
                <a:srgbClr val="063849"/>
              </a:solidFill>
              <a:latin typeface="Roboto Light"/>
              <a:ea typeface="Roboto Light"/>
              <a:cs typeface="Roboto Light"/>
              <a:sym typeface="Roboto Light"/>
            </a:endParaRPr>
          </a:p>
          <a:p>
            <a:pPr indent="0" lvl="0" marL="0" rtl="0" algn="l">
              <a:spcBef>
                <a:spcPts val="0"/>
              </a:spcBef>
              <a:spcAft>
                <a:spcPts val="0"/>
              </a:spcAft>
              <a:buNone/>
            </a:pPr>
            <a:r>
              <a:rPr lang="en-US" sz="1400">
                <a:solidFill>
                  <a:srgbClr val="063849"/>
                </a:solidFill>
                <a:latin typeface="Roboto Light"/>
                <a:ea typeface="Roboto Light"/>
                <a:cs typeface="Roboto Light"/>
                <a:sym typeface="Roboto Light"/>
              </a:rPr>
              <a:t>Education</a:t>
            </a:r>
            <a:endParaRPr sz="1400">
              <a:solidFill>
                <a:srgbClr val="063849"/>
              </a:solidFill>
              <a:latin typeface="Roboto Light"/>
              <a:ea typeface="Roboto Light"/>
              <a:cs typeface="Roboto Light"/>
              <a:sym typeface="Roboto Light"/>
            </a:endParaRPr>
          </a:p>
          <a:p>
            <a:pPr indent="-317500" lvl="0" marL="457200" rtl="0" algn="l">
              <a:spcBef>
                <a:spcPts val="0"/>
              </a:spcBef>
              <a:spcAft>
                <a:spcPts val="0"/>
              </a:spcAft>
              <a:buClr>
                <a:srgbClr val="063849"/>
              </a:buClr>
              <a:buSzPts val="1400"/>
              <a:buFont typeface="Roboto Light"/>
              <a:buChar char="-"/>
            </a:pPr>
            <a:r>
              <a:rPr lang="en-US" sz="1400">
                <a:solidFill>
                  <a:srgbClr val="063849"/>
                </a:solidFill>
                <a:latin typeface="Roboto Light"/>
                <a:ea typeface="Roboto Light"/>
                <a:cs typeface="Roboto Light"/>
                <a:sym typeface="Roboto Light"/>
              </a:rPr>
              <a:t>Terminology</a:t>
            </a:r>
            <a:endParaRPr sz="1400">
              <a:solidFill>
                <a:srgbClr val="063849"/>
              </a:solidFill>
              <a:latin typeface="Roboto Light"/>
              <a:ea typeface="Roboto Light"/>
              <a:cs typeface="Roboto Light"/>
              <a:sym typeface="Roboto Light"/>
            </a:endParaRPr>
          </a:p>
          <a:p>
            <a:pPr indent="-317500" lvl="0" marL="457200" rtl="0" algn="l">
              <a:spcBef>
                <a:spcPts val="0"/>
              </a:spcBef>
              <a:spcAft>
                <a:spcPts val="0"/>
              </a:spcAft>
              <a:buClr>
                <a:srgbClr val="063849"/>
              </a:buClr>
              <a:buSzPts val="1400"/>
              <a:buFont typeface="Roboto Light"/>
              <a:buChar char="-"/>
            </a:pPr>
            <a:r>
              <a:rPr lang="en-US" sz="1400">
                <a:solidFill>
                  <a:srgbClr val="063849"/>
                </a:solidFill>
                <a:latin typeface="Roboto Light"/>
                <a:ea typeface="Roboto Light"/>
                <a:cs typeface="Roboto Light"/>
                <a:sym typeface="Roboto Light"/>
              </a:rPr>
              <a:t>Basic AI</a:t>
            </a:r>
            <a:endParaRPr sz="1400">
              <a:solidFill>
                <a:srgbClr val="063849"/>
              </a:solidFill>
              <a:latin typeface="Roboto Light"/>
              <a:ea typeface="Roboto Light"/>
              <a:cs typeface="Roboto Light"/>
              <a:sym typeface="Roboto Light"/>
            </a:endParaRPr>
          </a:p>
          <a:p>
            <a:pPr indent="-317500" lvl="0" marL="457200" rtl="0" algn="l">
              <a:spcBef>
                <a:spcPts val="0"/>
              </a:spcBef>
              <a:spcAft>
                <a:spcPts val="0"/>
              </a:spcAft>
              <a:buClr>
                <a:srgbClr val="063849"/>
              </a:buClr>
              <a:buSzPts val="1400"/>
              <a:buFont typeface="Roboto Light"/>
              <a:buChar char="-"/>
            </a:pPr>
            <a:r>
              <a:rPr lang="en-US" sz="1400">
                <a:solidFill>
                  <a:srgbClr val="063849"/>
                </a:solidFill>
                <a:latin typeface="Roboto Light"/>
                <a:ea typeface="Roboto Light"/>
                <a:cs typeface="Roboto Light"/>
                <a:sym typeface="Roboto Light"/>
              </a:rPr>
              <a:t>AI, Agent, that is an agent, agentic aI, agentic AI</a:t>
            </a:r>
            <a:endParaRPr sz="1400">
              <a:solidFill>
                <a:srgbClr val="1B3E51"/>
              </a:solidFill>
              <a:latin typeface="Roboto Light"/>
              <a:ea typeface="Roboto Light"/>
              <a:cs typeface="Roboto Light"/>
              <a:sym typeface="Roboto Light"/>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13" name="Shape 5513"/>
        <p:cNvGrpSpPr/>
        <p:nvPr/>
      </p:nvGrpSpPr>
      <p:grpSpPr>
        <a:xfrm>
          <a:off x="0" y="0"/>
          <a:ext cx="0" cy="0"/>
          <a:chOff x="0" y="0"/>
          <a:chExt cx="0" cy="0"/>
        </a:xfrm>
      </p:grpSpPr>
      <p:sp>
        <p:nvSpPr>
          <p:cNvPr id="5514" name="Google Shape;5514;g33d170f1eb2_0_18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15" name="Google Shape;5515;g33d170f1eb2_0_1801:notes"/>
          <p:cNvSpPr txBox="1"/>
          <p:nvPr>
            <p:ph idx="1" type="body"/>
          </p:nvPr>
        </p:nvSpPr>
        <p:spPr>
          <a:xfrm>
            <a:off x="685800" y="4343400"/>
            <a:ext cx="5486400" cy="4114800"/>
          </a:xfrm>
          <a:prstGeom prst="rect">
            <a:avLst/>
          </a:prstGeom>
        </p:spPr>
        <p:txBody>
          <a:bodyPr anchorCtr="0" anchor="t" bIns="45700" lIns="91425" spcFirstLastPara="1" rIns="91425" wrap="square" tIns="45700">
            <a:noAutofit/>
          </a:bodyPr>
          <a:lstStyle/>
          <a:p>
            <a:pPr indent="0" lvl="0" marL="0" rtl="0" algn="l">
              <a:lnSpc>
                <a:spcPct val="115000"/>
              </a:lnSpc>
              <a:spcBef>
                <a:spcPts val="1000"/>
              </a:spcBef>
              <a:spcAft>
                <a:spcPts val="0"/>
              </a:spcAft>
              <a:buNone/>
            </a:pPr>
            <a:r>
              <a:rPr lang="en-US" sz="1400">
                <a:solidFill>
                  <a:srgbClr val="021C23"/>
                </a:solidFill>
              </a:rPr>
              <a:t>With Jitterbit API Manager (APIM), your organization can rapidly create and manage APIs through an intuitive interface, expose APIs via enterprise-scale API Gateways, and empower developers to discover and consume APIs. You can manage the complete API lifecycle with security control and rich user authentication from any device.</a:t>
            </a:r>
            <a:endParaRPr sz="1400">
              <a:solidFill>
                <a:srgbClr val="021C23"/>
              </a:solidFill>
            </a:endParaRPr>
          </a:p>
          <a:p>
            <a:pPr indent="0" lvl="0" marL="0" rtl="0" algn="l">
              <a:lnSpc>
                <a:spcPct val="115000"/>
              </a:lnSpc>
              <a:spcBef>
                <a:spcPts val="1000"/>
              </a:spcBef>
              <a:spcAft>
                <a:spcPts val="0"/>
              </a:spcAft>
              <a:buNone/>
            </a:pPr>
            <a:r>
              <a:rPr i="1" lang="en-US" sz="1400">
                <a:solidFill>
                  <a:srgbClr val="021C23"/>
                </a:solidFill>
              </a:rPr>
              <a:t>Differentiators:</a:t>
            </a:r>
            <a:endParaRPr i="1" sz="1400">
              <a:solidFill>
                <a:srgbClr val="021C23"/>
              </a:solidFill>
            </a:endParaRPr>
          </a:p>
          <a:p>
            <a:pPr indent="-228600" lvl="0" marL="457200" rtl="0" algn="l">
              <a:lnSpc>
                <a:spcPct val="115000"/>
              </a:lnSpc>
              <a:spcBef>
                <a:spcPts val="0"/>
              </a:spcBef>
              <a:spcAft>
                <a:spcPts val="0"/>
              </a:spcAft>
              <a:buClr>
                <a:srgbClr val="021C23"/>
              </a:buClr>
              <a:buSzPts val="1400"/>
              <a:buNone/>
            </a:pPr>
            <a:r>
              <a:rPr b="1" lang="en-US" sz="1400">
                <a:solidFill>
                  <a:srgbClr val="021C23"/>
                </a:solidFill>
              </a:rPr>
              <a:t>Unified Platform: </a:t>
            </a:r>
            <a:r>
              <a:rPr lang="en-US" sz="1400">
                <a:solidFill>
                  <a:srgbClr val="021C23"/>
                </a:solidFill>
              </a:rPr>
              <a:t>Use APIs in applications built with our App Builder or within your existing systems.</a:t>
            </a:r>
            <a:endParaRPr sz="1400">
              <a:solidFill>
                <a:srgbClr val="021C23"/>
              </a:solidFill>
            </a:endParaRPr>
          </a:p>
          <a:p>
            <a:pPr indent="-228600" lvl="0" marL="457200" rtl="0" algn="l">
              <a:lnSpc>
                <a:spcPct val="115000"/>
              </a:lnSpc>
              <a:spcBef>
                <a:spcPts val="1200"/>
              </a:spcBef>
              <a:spcAft>
                <a:spcPts val="0"/>
              </a:spcAft>
              <a:buClr>
                <a:srgbClr val="021C23"/>
              </a:buClr>
              <a:buSzPts val="1400"/>
              <a:buNone/>
            </a:pPr>
            <a:r>
              <a:rPr b="1" lang="en-US" sz="1400">
                <a:solidFill>
                  <a:srgbClr val="021C23"/>
                </a:solidFill>
              </a:rPr>
              <a:t>Ease of Use: </a:t>
            </a:r>
            <a:r>
              <a:rPr lang="en-US" sz="1400">
                <a:solidFill>
                  <a:srgbClr val="021C23"/>
                </a:solidFill>
              </a:rPr>
              <a:t>Convert integrations to an API with security and governance using a simple, intuitive interface.</a:t>
            </a:r>
            <a:endParaRPr sz="1400">
              <a:solidFill>
                <a:srgbClr val="021C23"/>
              </a:solidFill>
            </a:endParaRPr>
          </a:p>
          <a:p>
            <a:pPr indent="-228600" lvl="0" marL="457200" rtl="0" algn="l">
              <a:lnSpc>
                <a:spcPct val="115000"/>
              </a:lnSpc>
              <a:spcBef>
                <a:spcPts val="1200"/>
              </a:spcBef>
              <a:spcAft>
                <a:spcPts val="0"/>
              </a:spcAft>
              <a:buClr>
                <a:srgbClr val="021C23"/>
              </a:buClr>
              <a:buSzPts val="1400"/>
              <a:buNone/>
            </a:pPr>
            <a:r>
              <a:rPr b="1" lang="en-US" sz="1400">
                <a:solidFill>
                  <a:srgbClr val="021C23"/>
                </a:solidFill>
              </a:rPr>
              <a:t>Faster Time to Value: </a:t>
            </a:r>
            <a:r>
              <a:rPr lang="en-US" sz="1400">
                <a:solidFill>
                  <a:srgbClr val="021C23"/>
                </a:solidFill>
              </a:rPr>
              <a:t>Quickly transform iPaaS integrations into reusable APIs. Empower both IT and business users to build APIs with zero coding.</a:t>
            </a:r>
            <a:endParaRPr sz="1400">
              <a:solidFill>
                <a:srgbClr val="021C23"/>
              </a:solidFill>
            </a:endParaRPr>
          </a:p>
          <a:p>
            <a:pPr indent="-228600" lvl="0" marL="457200" rtl="0" algn="l">
              <a:lnSpc>
                <a:spcPct val="115000"/>
              </a:lnSpc>
              <a:spcBef>
                <a:spcPts val="1200"/>
              </a:spcBef>
              <a:spcAft>
                <a:spcPts val="1200"/>
              </a:spcAft>
              <a:buClr>
                <a:srgbClr val="021C23"/>
              </a:buClr>
              <a:buSzPts val="1400"/>
              <a:buNone/>
            </a:pPr>
            <a:r>
              <a:rPr b="1" lang="en-US" sz="1400">
                <a:solidFill>
                  <a:srgbClr val="021C23"/>
                </a:solidFill>
              </a:rPr>
              <a:t>AI Infusion:</a:t>
            </a:r>
            <a:r>
              <a:rPr lang="en-US" sz="1400">
                <a:solidFill>
                  <a:srgbClr val="021C23"/>
                </a:solidFill>
              </a:rPr>
              <a:t> Generative AI-powered assistant accelerates development, management and maintenance.</a:t>
            </a:r>
            <a:endParaRPr sz="1400">
              <a:solidFill>
                <a:srgbClr val="021C23"/>
              </a:solidFill>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23" name="Shape 5523"/>
        <p:cNvGrpSpPr/>
        <p:nvPr/>
      </p:nvGrpSpPr>
      <p:grpSpPr>
        <a:xfrm>
          <a:off x="0" y="0"/>
          <a:ext cx="0" cy="0"/>
          <a:chOff x="0" y="0"/>
          <a:chExt cx="0" cy="0"/>
        </a:xfrm>
      </p:grpSpPr>
      <p:sp>
        <p:nvSpPr>
          <p:cNvPr id="5524" name="Google Shape;5524;g33d170f1eb2_0_23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25" name="Google Shape;5525;g33d170f1eb2_0_2372:notes"/>
          <p:cNvSpPr txBox="1"/>
          <p:nvPr>
            <p:ph idx="1" type="body"/>
          </p:nvPr>
        </p:nvSpPr>
        <p:spPr>
          <a:xfrm>
            <a:off x="685800" y="4343400"/>
            <a:ext cx="54864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40" name="Shape 5540"/>
        <p:cNvGrpSpPr/>
        <p:nvPr/>
      </p:nvGrpSpPr>
      <p:grpSpPr>
        <a:xfrm>
          <a:off x="0" y="0"/>
          <a:ext cx="0" cy="0"/>
          <a:chOff x="0" y="0"/>
          <a:chExt cx="0" cy="0"/>
        </a:xfrm>
      </p:grpSpPr>
      <p:sp>
        <p:nvSpPr>
          <p:cNvPr id="5541" name="Google Shape;5541;g33d170f1eb2_0_29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5542" name="Google Shape;5542;g33d170f1eb2_0_2950: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15000"/>
              </a:lnSpc>
              <a:spcBef>
                <a:spcPts val="0"/>
              </a:spcBef>
              <a:spcAft>
                <a:spcPts val="0"/>
              </a:spcAft>
              <a:buClr>
                <a:schemeClr val="dk1"/>
              </a:buClr>
              <a:buSzPts val="1100"/>
              <a:buFont typeface="Arial"/>
              <a:buNone/>
            </a:pPr>
            <a:r>
              <a:rPr lang="en-US" sz="1000">
                <a:latin typeface="Roboto"/>
                <a:ea typeface="Roboto"/>
                <a:cs typeface="Roboto"/>
                <a:sym typeface="Roboto"/>
              </a:rPr>
              <a:t>This is how the Jitterbit iPaaS aligns with the 5 differentiators of the Harmony platform</a:t>
            </a:r>
            <a:endParaRPr sz="1000">
              <a:latin typeface="Roboto"/>
              <a:ea typeface="Roboto"/>
              <a:cs typeface="Roboto"/>
              <a:sym typeface="Roboto"/>
            </a:endParaRPr>
          </a:p>
          <a:p>
            <a:pPr indent="0" lvl="0" marL="0" rtl="0" algn="l">
              <a:lnSpc>
                <a:spcPct val="100000"/>
              </a:lnSpc>
              <a:spcBef>
                <a:spcPts val="200"/>
              </a:spcBef>
              <a:spcAft>
                <a:spcPts val="0"/>
              </a:spcAft>
              <a:buSzPts val="1400"/>
              <a:buNone/>
            </a:pPr>
            <a:r>
              <a:rPr lang="en-US" sz="1000">
                <a:solidFill>
                  <a:srgbClr val="1B3E51"/>
                </a:solidFill>
                <a:latin typeface="Roboto"/>
                <a:ea typeface="Roboto"/>
                <a:cs typeface="Roboto"/>
                <a:sym typeface="Roboto"/>
              </a:rPr>
              <a:t>Unified Platform: Build, manage and maintain integrations that seamlessly work with APIM, App Builder and EDI. </a:t>
            </a:r>
            <a:endParaRPr sz="1000">
              <a:solidFill>
                <a:srgbClr val="1B3E51"/>
              </a:solidFill>
              <a:latin typeface="Roboto"/>
              <a:ea typeface="Roboto"/>
              <a:cs typeface="Roboto"/>
              <a:sym typeface="Roboto"/>
            </a:endParaRPr>
          </a:p>
          <a:p>
            <a:pPr indent="0" lvl="0" marL="0" rtl="0" algn="l">
              <a:lnSpc>
                <a:spcPct val="100000"/>
              </a:lnSpc>
              <a:spcBef>
                <a:spcPts val="500"/>
              </a:spcBef>
              <a:spcAft>
                <a:spcPts val="0"/>
              </a:spcAft>
              <a:buSzPts val="1400"/>
              <a:buNone/>
            </a:pPr>
            <a:r>
              <a:rPr lang="en-US" sz="1000">
                <a:solidFill>
                  <a:srgbClr val="1B3E51"/>
                </a:solidFill>
                <a:latin typeface="Roboto"/>
                <a:ea typeface="Roboto"/>
                <a:cs typeface="Roboto"/>
                <a:sym typeface="Roboto"/>
              </a:rPr>
              <a:t>AI Infusion: Use AI-powered assistants to build connectors. Map complex data with just one click leveraging AI-driven mapping.</a:t>
            </a:r>
            <a:endParaRPr sz="1000">
              <a:solidFill>
                <a:srgbClr val="1B3E51"/>
              </a:solidFill>
              <a:latin typeface="Roboto"/>
              <a:ea typeface="Roboto"/>
              <a:cs typeface="Roboto"/>
              <a:sym typeface="Roboto"/>
            </a:endParaRPr>
          </a:p>
          <a:p>
            <a:pPr indent="0" lvl="0" marL="0" rtl="0" algn="l">
              <a:lnSpc>
                <a:spcPct val="100000"/>
              </a:lnSpc>
              <a:spcBef>
                <a:spcPts val="500"/>
              </a:spcBef>
              <a:spcAft>
                <a:spcPts val="0"/>
              </a:spcAft>
              <a:buSzPts val="1400"/>
              <a:buNone/>
            </a:pPr>
            <a:r>
              <a:rPr lang="en-US" sz="1000">
                <a:solidFill>
                  <a:srgbClr val="1B3E51"/>
                </a:solidFill>
                <a:latin typeface="Roboto"/>
                <a:ea typeface="Roboto"/>
                <a:cs typeface="Roboto"/>
                <a:sym typeface="Roboto"/>
              </a:rPr>
              <a:t>Security First: Adhere to stringent standards, compliances and industry regulations. Prevent unauthorized access through customizable access controls and encryption of data in-transit and at-rest.</a:t>
            </a:r>
            <a:endParaRPr sz="1000">
              <a:solidFill>
                <a:srgbClr val="1B3E51"/>
              </a:solidFill>
              <a:latin typeface="Roboto"/>
              <a:ea typeface="Roboto"/>
              <a:cs typeface="Roboto"/>
              <a:sym typeface="Roboto"/>
            </a:endParaRPr>
          </a:p>
          <a:p>
            <a:pPr indent="0" lvl="0" marL="0" rtl="0" algn="l">
              <a:lnSpc>
                <a:spcPct val="100000"/>
              </a:lnSpc>
              <a:spcBef>
                <a:spcPts val="500"/>
              </a:spcBef>
              <a:spcAft>
                <a:spcPts val="0"/>
              </a:spcAft>
              <a:buSzPts val="1400"/>
              <a:buNone/>
            </a:pPr>
            <a:r>
              <a:rPr lang="en-US" sz="1000">
                <a:solidFill>
                  <a:srgbClr val="1B3E51"/>
                </a:solidFill>
                <a:latin typeface="Roboto"/>
                <a:ea typeface="Roboto"/>
                <a:cs typeface="Roboto"/>
                <a:sym typeface="Roboto"/>
              </a:rPr>
              <a:t>Ease of Use: Manage all your integration projects with drag-and-drop simplicity. Enable seamless integration across hybrid, cloud and on-premises applications.</a:t>
            </a:r>
            <a:endParaRPr sz="1000">
              <a:solidFill>
                <a:srgbClr val="1B3E51"/>
              </a:solidFill>
              <a:latin typeface="Roboto"/>
              <a:ea typeface="Roboto"/>
              <a:cs typeface="Roboto"/>
              <a:sym typeface="Roboto"/>
            </a:endParaRPr>
          </a:p>
          <a:p>
            <a:pPr indent="0" lvl="0" marL="0" rtl="0" algn="l">
              <a:lnSpc>
                <a:spcPct val="100000"/>
              </a:lnSpc>
              <a:spcBef>
                <a:spcPts val="500"/>
              </a:spcBef>
              <a:spcAft>
                <a:spcPts val="500"/>
              </a:spcAft>
              <a:buSzPts val="1400"/>
              <a:buNone/>
            </a:pPr>
            <a:r>
              <a:rPr lang="en-US" sz="1000">
                <a:solidFill>
                  <a:srgbClr val="1B3E51"/>
                </a:solidFill>
                <a:latin typeface="Roboto"/>
                <a:ea typeface="Roboto"/>
                <a:cs typeface="Roboto"/>
                <a:sym typeface="Roboto"/>
              </a:rPr>
              <a:t>Faster Time to Value: Quickly integrate diverse systems by enabling teams to collaboratively deploy and optimize workflows.</a:t>
            </a:r>
            <a:endParaRPr sz="1000">
              <a:solidFill>
                <a:srgbClr val="1B3E51"/>
              </a:solidFill>
              <a:latin typeface="Roboto"/>
              <a:ea typeface="Roboto"/>
              <a:cs typeface="Roboto"/>
              <a:sym typeface="Roboto"/>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19" name="Shape 5619"/>
        <p:cNvGrpSpPr/>
        <p:nvPr/>
      </p:nvGrpSpPr>
      <p:grpSpPr>
        <a:xfrm>
          <a:off x="0" y="0"/>
          <a:ext cx="0" cy="0"/>
          <a:chOff x="0" y="0"/>
          <a:chExt cx="0" cy="0"/>
        </a:xfrm>
      </p:grpSpPr>
      <p:sp>
        <p:nvSpPr>
          <p:cNvPr id="5620" name="Google Shape;5620;g33d170f1eb2_0_302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5621" name="Google Shape;5621;g33d170f1eb2_0_3029: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5622" name="Google Shape;5622;g33d170f1eb2_0_3029: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rtl="0" algn="r">
              <a:lnSpc>
                <a:spcPct val="100000"/>
              </a:lnSpc>
              <a:spcBef>
                <a:spcPts val="0"/>
              </a:spcBef>
              <a:spcAft>
                <a:spcPts val="0"/>
              </a:spcAft>
              <a:buClr>
                <a:srgbClr val="000000"/>
              </a:buClr>
              <a:buSzPts val="1200"/>
              <a:buFont typeface="Arial"/>
              <a:buNone/>
            </a:pPr>
            <a:fld id="{00000000-1234-1234-1234-123412341234}" type="slidenum">
              <a:rPr lang="en-US"/>
              <a:t>‹#›</a:t>
            </a:fld>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29" name="Shape 5629"/>
        <p:cNvGrpSpPr/>
        <p:nvPr/>
      </p:nvGrpSpPr>
      <p:grpSpPr>
        <a:xfrm>
          <a:off x="0" y="0"/>
          <a:ext cx="0" cy="0"/>
          <a:chOff x="0" y="0"/>
          <a:chExt cx="0" cy="0"/>
        </a:xfrm>
      </p:grpSpPr>
      <p:sp>
        <p:nvSpPr>
          <p:cNvPr id="5630" name="Google Shape;5630;g334f844dee9_0_389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5631" name="Google Shape;5631;g334f844dee9_0_3892: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5632" name="Google Shape;5632;g334f844dee9_0_3892: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rtl="0" algn="r">
              <a:lnSpc>
                <a:spcPct val="100000"/>
              </a:lnSpc>
              <a:spcBef>
                <a:spcPts val="0"/>
              </a:spcBef>
              <a:spcAft>
                <a:spcPts val="0"/>
              </a:spcAft>
              <a:buClr>
                <a:srgbClr val="000000"/>
              </a:buClr>
              <a:buSzPts val="1400"/>
              <a:buFont typeface="Arial"/>
              <a:buNone/>
            </a:pPr>
            <a:fld id="{00000000-1234-1234-1234-123412341234}" type="slidenum">
              <a:rPr lang="en-US"/>
              <a:t>‹#›</a:t>
            </a:fld>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35" name="Shape 5635"/>
        <p:cNvGrpSpPr/>
        <p:nvPr/>
      </p:nvGrpSpPr>
      <p:grpSpPr>
        <a:xfrm>
          <a:off x="0" y="0"/>
          <a:ext cx="0" cy="0"/>
          <a:chOff x="0" y="0"/>
          <a:chExt cx="0" cy="0"/>
        </a:xfrm>
      </p:grpSpPr>
      <p:sp>
        <p:nvSpPr>
          <p:cNvPr id="5636" name="Google Shape;5636;g334f844dee9_0_262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Clr>
                <a:schemeClr val="dk1"/>
              </a:buClr>
              <a:buSzPts val="1100"/>
              <a:buFont typeface="Arial"/>
              <a:buNone/>
            </a:pPr>
            <a:r>
              <a:rPr b="1" lang="en-US" sz="1300">
                <a:latin typeface="Arial"/>
                <a:ea typeface="Arial"/>
                <a:cs typeface="Arial"/>
                <a:sym typeface="Arial"/>
              </a:rPr>
              <a:t>Jitterbit’s Internal Transformation with Its Own Technology</a:t>
            </a:r>
            <a:endParaRPr b="1" sz="1300">
              <a:latin typeface="Arial"/>
              <a:ea typeface="Arial"/>
              <a:cs typeface="Arial"/>
              <a:sym typeface="Arial"/>
            </a:endParaRPr>
          </a:p>
          <a:p>
            <a:pPr indent="0" lvl="0" marL="0" rtl="0" algn="l">
              <a:lnSpc>
                <a:spcPct val="115000"/>
              </a:lnSpc>
              <a:spcBef>
                <a:spcPts val="1200"/>
              </a:spcBef>
              <a:spcAft>
                <a:spcPts val="0"/>
              </a:spcAft>
              <a:buClr>
                <a:schemeClr val="dk1"/>
              </a:buClr>
              <a:buSzPts val="1100"/>
              <a:buFont typeface="Arial"/>
              <a:buNone/>
            </a:pPr>
            <a:r>
              <a:rPr b="1" lang="en-US" sz="1100">
                <a:latin typeface="Arial"/>
                <a:ea typeface="Arial"/>
                <a:cs typeface="Arial"/>
                <a:sym typeface="Arial"/>
              </a:rPr>
              <a:t>Accelerating Core Workflows &amp; Enhancing Data Visibility</a:t>
            </a:r>
            <a:endParaRPr b="1" sz="1100">
              <a:latin typeface="Arial"/>
              <a:ea typeface="Arial"/>
              <a:cs typeface="Arial"/>
              <a:sym typeface="Arial"/>
            </a:endParaRPr>
          </a:p>
          <a:p>
            <a:pPr indent="-298450" lvl="0" marL="457200" rtl="0" algn="l">
              <a:lnSpc>
                <a:spcPct val="115000"/>
              </a:lnSpc>
              <a:spcBef>
                <a:spcPts val="1200"/>
              </a:spcBef>
              <a:spcAft>
                <a:spcPts val="0"/>
              </a:spcAft>
              <a:buClr>
                <a:schemeClr val="dk1"/>
              </a:buClr>
              <a:buSzPts val="1100"/>
              <a:buChar char="●"/>
            </a:pPr>
            <a:r>
              <a:rPr lang="en-US" sz="1100">
                <a:latin typeface="Arial"/>
                <a:ea typeface="Arial"/>
                <a:cs typeface="Arial"/>
                <a:sym typeface="Arial"/>
              </a:rPr>
              <a:t>Streamlined sales and accounting operations through integration.</a:t>
            </a:r>
            <a:endParaRPr sz="1100">
              <a:latin typeface="Arial"/>
              <a:ea typeface="Arial"/>
              <a:cs typeface="Arial"/>
              <a:sym typeface="Arial"/>
            </a:endParaRPr>
          </a:p>
          <a:p>
            <a:pPr indent="-298450" lvl="0" marL="457200" rtl="0" algn="l">
              <a:lnSpc>
                <a:spcPct val="115000"/>
              </a:lnSpc>
              <a:spcBef>
                <a:spcPts val="0"/>
              </a:spcBef>
              <a:spcAft>
                <a:spcPts val="0"/>
              </a:spcAft>
              <a:buClr>
                <a:schemeClr val="dk1"/>
              </a:buClr>
              <a:buSzPts val="1100"/>
              <a:buChar char="●"/>
            </a:pPr>
            <a:r>
              <a:rPr lang="en-US" sz="1100">
                <a:latin typeface="Arial"/>
                <a:ea typeface="Arial"/>
                <a:cs typeface="Arial"/>
                <a:sym typeface="Arial"/>
              </a:rPr>
              <a:t>Enabled seamless onboarding of acquisition data.</a:t>
            </a:r>
            <a:endParaRPr sz="1100">
              <a:latin typeface="Arial"/>
              <a:ea typeface="Arial"/>
              <a:cs typeface="Arial"/>
              <a:sym typeface="Arial"/>
            </a:endParaRPr>
          </a:p>
          <a:p>
            <a:pPr indent="-298450" lvl="0" marL="457200" rtl="0" algn="l">
              <a:lnSpc>
                <a:spcPct val="115000"/>
              </a:lnSpc>
              <a:spcBef>
                <a:spcPts val="0"/>
              </a:spcBef>
              <a:spcAft>
                <a:spcPts val="0"/>
              </a:spcAft>
              <a:buClr>
                <a:schemeClr val="dk1"/>
              </a:buClr>
              <a:buSzPts val="1100"/>
              <a:buChar char="●"/>
            </a:pPr>
            <a:r>
              <a:rPr lang="en-US" sz="1100">
                <a:latin typeface="Arial"/>
                <a:ea typeface="Arial"/>
                <a:cs typeface="Arial"/>
                <a:sym typeface="Arial"/>
              </a:rPr>
              <a:t>Improved real-time data visibility across global operations.</a:t>
            </a:r>
            <a:endParaRPr sz="1100">
              <a:latin typeface="Arial"/>
              <a:ea typeface="Arial"/>
              <a:cs typeface="Arial"/>
              <a:sym typeface="Arial"/>
            </a:endParaRPr>
          </a:p>
          <a:p>
            <a:pPr indent="0" lvl="0" marL="0" rtl="0" algn="l">
              <a:lnSpc>
                <a:spcPct val="115000"/>
              </a:lnSpc>
              <a:spcBef>
                <a:spcPts val="1200"/>
              </a:spcBef>
              <a:spcAft>
                <a:spcPts val="0"/>
              </a:spcAft>
              <a:buClr>
                <a:schemeClr val="dk1"/>
              </a:buClr>
              <a:buSzPts val="1100"/>
              <a:buFont typeface="Arial"/>
              <a:buNone/>
            </a:pPr>
            <a:r>
              <a:rPr b="1" lang="en-US" sz="1100">
                <a:latin typeface="Arial"/>
                <a:ea typeface="Arial"/>
                <a:cs typeface="Arial"/>
                <a:sym typeface="Arial"/>
              </a:rPr>
              <a:t>Challenge: Growing Business, Increasing Integration Needs</a:t>
            </a:r>
            <a:endParaRPr b="1" sz="1100">
              <a:latin typeface="Arial"/>
              <a:ea typeface="Arial"/>
              <a:cs typeface="Arial"/>
              <a:sym typeface="Arial"/>
            </a:endParaRPr>
          </a:p>
          <a:p>
            <a:pPr indent="-298450" lvl="0" marL="457200" rtl="0" algn="l">
              <a:lnSpc>
                <a:spcPct val="115000"/>
              </a:lnSpc>
              <a:spcBef>
                <a:spcPts val="1200"/>
              </a:spcBef>
              <a:spcAft>
                <a:spcPts val="0"/>
              </a:spcAft>
              <a:buClr>
                <a:schemeClr val="dk1"/>
              </a:buClr>
              <a:buSzPts val="1100"/>
              <a:buChar char="●"/>
            </a:pPr>
            <a:r>
              <a:rPr lang="en-US" sz="1100">
                <a:latin typeface="Arial"/>
                <a:ea typeface="Arial"/>
                <a:cs typeface="Arial"/>
                <a:sym typeface="Arial"/>
              </a:rPr>
              <a:t>Jitterbit needed to integrate CRM (Salesforce) with ERP (NetSuite).</a:t>
            </a:r>
            <a:endParaRPr sz="1100">
              <a:latin typeface="Arial"/>
              <a:ea typeface="Arial"/>
              <a:cs typeface="Arial"/>
              <a:sym typeface="Arial"/>
            </a:endParaRPr>
          </a:p>
          <a:p>
            <a:pPr indent="-298450" lvl="0" marL="457200" rtl="0" algn="l">
              <a:lnSpc>
                <a:spcPct val="115000"/>
              </a:lnSpc>
              <a:spcBef>
                <a:spcPts val="0"/>
              </a:spcBef>
              <a:spcAft>
                <a:spcPts val="0"/>
              </a:spcAft>
              <a:buClr>
                <a:schemeClr val="dk1"/>
              </a:buClr>
              <a:buSzPts val="1100"/>
              <a:buChar char="●"/>
            </a:pPr>
            <a:r>
              <a:rPr lang="en-US" sz="1100">
                <a:latin typeface="Arial"/>
                <a:ea typeface="Arial"/>
                <a:cs typeface="Arial"/>
                <a:sym typeface="Arial"/>
              </a:rPr>
              <a:t>Business expansion in APAC required data migration.</a:t>
            </a:r>
            <a:endParaRPr sz="1100">
              <a:latin typeface="Arial"/>
              <a:ea typeface="Arial"/>
              <a:cs typeface="Arial"/>
              <a:sym typeface="Arial"/>
            </a:endParaRPr>
          </a:p>
          <a:p>
            <a:pPr indent="-298450" lvl="0" marL="457200" rtl="0" algn="l">
              <a:lnSpc>
                <a:spcPct val="115000"/>
              </a:lnSpc>
              <a:spcBef>
                <a:spcPts val="0"/>
              </a:spcBef>
              <a:spcAft>
                <a:spcPts val="0"/>
              </a:spcAft>
              <a:buClr>
                <a:schemeClr val="dk1"/>
              </a:buClr>
              <a:buSzPts val="1100"/>
              <a:buChar char="●"/>
            </a:pPr>
            <a:r>
              <a:rPr lang="en-US" sz="1100">
                <a:latin typeface="Arial"/>
                <a:ea typeface="Arial"/>
                <a:cs typeface="Arial"/>
                <a:sym typeface="Arial"/>
              </a:rPr>
              <a:t>Manual processes slowed order management and decision-making.</a:t>
            </a:r>
            <a:endParaRPr sz="1100">
              <a:latin typeface="Arial"/>
              <a:ea typeface="Arial"/>
              <a:cs typeface="Arial"/>
              <a:sym typeface="Arial"/>
            </a:endParaRPr>
          </a:p>
          <a:p>
            <a:pPr indent="0" lvl="0" marL="0" rtl="0" algn="l">
              <a:lnSpc>
                <a:spcPct val="115000"/>
              </a:lnSpc>
              <a:spcBef>
                <a:spcPts val="1200"/>
              </a:spcBef>
              <a:spcAft>
                <a:spcPts val="0"/>
              </a:spcAft>
              <a:buClr>
                <a:schemeClr val="dk1"/>
              </a:buClr>
              <a:buSzPts val="1100"/>
              <a:buFont typeface="Arial"/>
              <a:buNone/>
            </a:pPr>
            <a:r>
              <a:rPr b="1" lang="en-US" sz="1100">
                <a:latin typeface="Arial"/>
                <a:ea typeface="Arial"/>
                <a:cs typeface="Arial"/>
                <a:sym typeface="Arial"/>
              </a:rPr>
              <a:t>Solution: Leveraging Jitterbit’s Own Platform</a:t>
            </a:r>
            <a:endParaRPr b="1" sz="1100">
              <a:latin typeface="Arial"/>
              <a:ea typeface="Arial"/>
              <a:cs typeface="Arial"/>
              <a:sym typeface="Arial"/>
            </a:endParaRPr>
          </a:p>
          <a:p>
            <a:pPr indent="-298450" lvl="0" marL="457200" rtl="0" algn="l">
              <a:lnSpc>
                <a:spcPct val="115000"/>
              </a:lnSpc>
              <a:spcBef>
                <a:spcPts val="1200"/>
              </a:spcBef>
              <a:spcAft>
                <a:spcPts val="0"/>
              </a:spcAft>
              <a:buClr>
                <a:schemeClr val="dk1"/>
              </a:buClr>
              <a:buSzPts val="1100"/>
              <a:buChar char="●"/>
            </a:pPr>
            <a:r>
              <a:rPr lang="en-US" sz="1100">
                <a:latin typeface="Arial"/>
                <a:ea typeface="Arial"/>
                <a:cs typeface="Arial"/>
                <a:sym typeface="Arial"/>
              </a:rPr>
              <a:t>Reengineered order management workflows for automation.</a:t>
            </a:r>
            <a:endParaRPr sz="1100">
              <a:latin typeface="Arial"/>
              <a:ea typeface="Arial"/>
              <a:cs typeface="Arial"/>
              <a:sym typeface="Arial"/>
            </a:endParaRPr>
          </a:p>
          <a:p>
            <a:pPr indent="-298450" lvl="0" marL="457200" rtl="0" algn="l">
              <a:lnSpc>
                <a:spcPct val="115000"/>
              </a:lnSpc>
              <a:spcBef>
                <a:spcPts val="0"/>
              </a:spcBef>
              <a:spcAft>
                <a:spcPts val="0"/>
              </a:spcAft>
              <a:buClr>
                <a:schemeClr val="dk1"/>
              </a:buClr>
              <a:buSzPts val="1100"/>
              <a:buChar char="●"/>
            </a:pPr>
            <a:r>
              <a:rPr lang="en-US" sz="1100">
                <a:latin typeface="Arial"/>
                <a:ea typeface="Arial"/>
                <a:cs typeface="Arial"/>
                <a:sym typeface="Arial"/>
              </a:rPr>
              <a:t>Integrated Salesforce and NetSuite to eliminate manual data entry.</a:t>
            </a:r>
            <a:endParaRPr sz="1100">
              <a:latin typeface="Arial"/>
              <a:ea typeface="Arial"/>
              <a:cs typeface="Arial"/>
              <a:sym typeface="Arial"/>
            </a:endParaRPr>
          </a:p>
          <a:p>
            <a:pPr indent="-298450" lvl="0" marL="457200" rtl="0" algn="l">
              <a:lnSpc>
                <a:spcPct val="115000"/>
              </a:lnSpc>
              <a:spcBef>
                <a:spcPts val="0"/>
              </a:spcBef>
              <a:spcAft>
                <a:spcPts val="0"/>
              </a:spcAft>
              <a:buClr>
                <a:schemeClr val="dk1"/>
              </a:buClr>
              <a:buSzPts val="1100"/>
              <a:buChar char="●"/>
            </a:pPr>
            <a:r>
              <a:rPr lang="en-US" sz="1100">
                <a:latin typeface="Arial"/>
                <a:ea typeface="Arial"/>
                <a:cs typeface="Arial"/>
                <a:sym typeface="Arial"/>
              </a:rPr>
              <a:t>Automated syncing of customer, order, and financial data.</a:t>
            </a:r>
            <a:endParaRPr sz="1100">
              <a:latin typeface="Arial"/>
              <a:ea typeface="Arial"/>
              <a:cs typeface="Arial"/>
              <a:sym typeface="Arial"/>
            </a:endParaRPr>
          </a:p>
          <a:p>
            <a:pPr indent="0" lvl="0" marL="0" rtl="0" algn="l">
              <a:lnSpc>
                <a:spcPct val="115000"/>
              </a:lnSpc>
              <a:spcBef>
                <a:spcPts val="1200"/>
              </a:spcBef>
              <a:spcAft>
                <a:spcPts val="0"/>
              </a:spcAft>
              <a:buClr>
                <a:schemeClr val="dk1"/>
              </a:buClr>
              <a:buSzPts val="1100"/>
              <a:buFont typeface="Arial"/>
              <a:buNone/>
            </a:pPr>
            <a:r>
              <a:rPr b="1" lang="en-US" sz="1100">
                <a:latin typeface="Arial"/>
                <a:ea typeface="Arial"/>
                <a:cs typeface="Arial"/>
                <a:sym typeface="Arial"/>
              </a:rPr>
              <a:t>Benefits: Efficiency, Scalability, and Growth</a:t>
            </a:r>
            <a:endParaRPr b="1" sz="1100">
              <a:latin typeface="Arial"/>
              <a:ea typeface="Arial"/>
              <a:cs typeface="Arial"/>
              <a:sym typeface="Arial"/>
            </a:endParaRPr>
          </a:p>
          <a:p>
            <a:pPr indent="-298450" lvl="0" marL="457200" rtl="0" algn="l">
              <a:lnSpc>
                <a:spcPct val="115000"/>
              </a:lnSpc>
              <a:spcBef>
                <a:spcPts val="1200"/>
              </a:spcBef>
              <a:spcAft>
                <a:spcPts val="0"/>
              </a:spcAft>
              <a:buClr>
                <a:schemeClr val="dk1"/>
              </a:buClr>
              <a:buSzPts val="1100"/>
              <a:buChar char="●"/>
            </a:pPr>
            <a:r>
              <a:rPr b="1" lang="en-US" sz="1100">
                <a:latin typeface="Arial"/>
                <a:ea typeface="Arial"/>
                <a:cs typeface="Arial"/>
                <a:sym typeface="Arial"/>
              </a:rPr>
              <a:t>50% time reduction</a:t>
            </a:r>
            <a:r>
              <a:rPr lang="en-US" sz="1100">
                <a:latin typeface="Arial"/>
                <a:ea typeface="Arial"/>
                <a:cs typeface="Arial"/>
                <a:sym typeface="Arial"/>
              </a:rPr>
              <a:t> in creating orders and invoices.</a:t>
            </a:r>
            <a:endParaRPr sz="1100">
              <a:latin typeface="Arial"/>
              <a:ea typeface="Arial"/>
              <a:cs typeface="Arial"/>
              <a:sym typeface="Arial"/>
            </a:endParaRPr>
          </a:p>
          <a:p>
            <a:pPr indent="-298450" lvl="0" marL="457200" rtl="0" algn="l">
              <a:lnSpc>
                <a:spcPct val="115000"/>
              </a:lnSpc>
              <a:spcBef>
                <a:spcPts val="0"/>
              </a:spcBef>
              <a:spcAft>
                <a:spcPts val="0"/>
              </a:spcAft>
              <a:buClr>
                <a:schemeClr val="dk1"/>
              </a:buClr>
              <a:buSzPts val="1100"/>
              <a:buChar char="●"/>
            </a:pPr>
            <a:r>
              <a:rPr lang="en-US" sz="1100">
                <a:latin typeface="Arial"/>
                <a:ea typeface="Arial"/>
                <a:cs typeface="Arial"/>
                <a:sym typeface="Arial"/>
              </a:rPr>
              <a:t>Lean operations—without integration, backend support needs would double.</a:t>
            </a:r>
            <a:endParaRPr sz="1100">
              <a:latin typeface="Arial"/>
              <a:ea typeface="Arial"/>
              <a:cs typeface="Arial"/>
              <a:sym typeface="Arial"/>
            </a:endParaRPr>
          </a:p>
          <a:p>
            <a:pPr indent="-298450" lvl="0" marL="457200" rtl="0" algn="l">
              <a:lnSpc>
                <a:spcPct val="115000"/>
              </a:lnSpc>
              <a:spcBef>
                <a:spcPts val="0"/>
              </a:spcBef>
              <a:spcAft>
                <a:spcPts val="0"/>
              </a:spcAft>
              <a:buClr>
                <a:schemeClr val="dk1"/>
              </a:buClr>
              <a:buSzPts val="1100"/>
              <a:buChar char="●"/>
            </a:pPr>
            <a:r>
              <a:rPr lang="en-US" sz="1100">
                <a:latin typeface="Arial"/>
                <a:ea typeface="Arial"/>
                <a:cs typeface="Arial"/>
                <a:sym typeface="Arial"/>
              </a:rPr>
              <a:t>Standardized processes for easier onboarding post-acquisition.</a:t>
            </a:r>
            <a:endParaRPr sz="1100">
              <a:latin typeface="Arial"/>
              <a:ea typeface="Arial"/>
              <a:cs typeface="Arial"/>
              <a:sym typeface="Arial"/>
            </a:endParaRPr>
          </a:p>
          <a:p>
            <a:pPr indent="0" lvl="0" marL="0" rtl="0" algn="l">
              <a:lnSpc>
                <a:spcPct val="115000"/>
              </a:lnSpc>
              <a:spcBef>
                <a:spcPts val="1200"/>
              </a:spcBef>
              <a:spcAft>
                <a:spcPts val="0"/>
              </a:spcAft>
              <a:buClr>
                <a:schemeClr val="dk1"/>
              </a:buClr>
              <a:buSzPts val="1100"/>
              <a:buFont typeface="Arial"/>
              <a:buNone/>
            </a:pPr>
            <a:r>
              <a:rPr b="1" lang="en-US" sz="1100">
                <a:latin typeface="Arial"/>
                <a:ea typeface="Arial"/>
                <a:cs typeface="Arial"/>
                <a:sym typeface="Arial"/>
              </a:rPr>
              <a:t>Future Outlook: Expanding Data Capabilities</a:t>
            </a:r>
            <a:endParaRPr b="1" sz="1100">
              <a:latin typeface="Arial"/>
              <a:ea typeface="Arial"/>
              <a:cs typeface="Arial"/>
              <a:sym typeface="Arial"/>
            </a:endParaRPr>
          </a:p>
          <a:p>
            <a:pPr indent="-298450" lvl="0" marL="457200" rtl="0" algn="l">
              <a:lnSpc>
                <a:spcPct val="115000"/>
              </a:lnSpc>
              <a:spcBef>
                <a:spcPts val="1200"/>
              </a:spcBef>
              <a:spcAft>
                <a:spcPts val="0"/>
              </a:spcAft>
              <a:buClr>
                <a:schemeClr val="dk1"/>
              </a:buClr>
              <a:buSzPts val="1100"/>
              <a:buChar char="●"/>
            </a:pPr>
            <a:r>
              <a:rPr lang="en-US" sz="1100">
                <a:latin typeface="Arial"/>
                <a:ea typeface="Arial"/>
                <a:cs typeface="Arial"/>
                <a:sym typeface="Arial"/>
              </a:rPr>
              <a:t>Plans to integrate data into a warehouse for advanced analytics.</a:t>
            </a:r>
            <a:endParaRPr sz="1100">
              <a:latin typeface="Arial"/>
              <a:ea typeface="Arial"/>
              <a:cs typeface="Arial"/>
              <a:sym typeface="Arial"/>
            </a:endParaRPr>
          </a:p>
          <a:p>
            <a:pPr indent="-298450" lvl="0" marL="457200" rtl="0" algn="l">
              <a:lnSpc>
                <a:spcPct val="115000"/>
              </a:lnSpc>
              <a:spcBef>
                <a:spcPts val="0"/>
              </a:spcBef>
              <a:spcAft>
                <a:spcPts val="0"/>
              </a:spcAft>
              <a:buClr>
                <a:schemeClr val="dk1"/>
              </a:buClr>
              <a:buSzPts val="1100"/>
              <a:buChar char="●"/>
            </a:pPr>
            <a:r>
              <a:rPr lang="en-US" sz="1100">
                <a:latin typeface="Arial"/>
                <a:ea typeface="Arial"/>
                <a:cs typeface="Arial"/>
                <a:sym typeface="Arial"/>
              </a:rPr>
              <a:t>Continued use of Jitterbit technology to scale operations seamlessly.</a:t>
            </a:r>
            <a:endParaRPr sz="1100">
              <a:latin typeface="Arial"/>
              <a:ea typeface="Arial"/>
              <a:cs typeface="Arial"/>
              <a:sym typeface="Arial"/>
            </a:endParaRPr>
          </a:p>
          <a:p>
            <a:pPr indent="0" lvl="0" marL="0" rtl="0" algn="l">
              <a:lnSpc>
                <a:spcPct val="100000"/>
              </a:lnSpc>
              <a:spcBef>
                <a:spcPts val="1200"/>
              </a:spcBef>
              <a:spcAft>
                <a:spcPts val="0"/>
              </a:spcAft>
              <a:buSzPts val="1100"/>
              <a:buNone/>
            </a:pPr>
            <a:r>
              <a:t/>
            </a:r>
            <a:endParaRPr>
              <a:solidFill>
                <a:srgbClr val="1B3E51"/>
              </a:solidFill>
              <a:highlight>
                <a:srgbClr val="EBF1F3"/>
              </a:highlight>
              <a:latin typeface="Roboto"/>
              <a:ea typeface="Roboto"/>
              <a:cs typeface="Roboto"/>
              <a:sym typeface="Roboto"/>
            </a:endParaRPr>
          </a:p>
        </p:txBody>
      </p:sp>
      <p:sp>
        <p:nvSpPr>
          <p:cNvPr id="5637" name="Google Shape;5637;g334f844dee9_0_2627:notes"/>
          <p:cNvSpPr/>
          <p:nvPr>
            <p:ph idx="2" type="sldImg"/>
          </p:nvPr>
        </p:nvSpPr>
        <p:spPr>
          <a:xfrm>
            <a:off x="381794"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44" name="Shape 5644"/>
        <p:cNvGrpSpPr/>
        <p:nvPr/>
      </p:nvGrpSpPr>
      <p:grpSpPr>
        <a:xfrm>
          <a:off x="0" y="0"/>
          <a:ext cx="0" cy="0"/>
          <a:chOff x="0" y="0"/>
          <a:chExt cx="0" cy="0"/>
        </a:xfrm>
      </p:grpSpPr>
      <p:sp>
        <p:nvSpPr>
          <p:cNvPr id="5645" name="Google Shape;5645;g33d170f1eb2_0_30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46" name="Google Shape;5646;g33d170f1eb2_0_3047:notes"/>
          <p:cNvSpPr txBox="1"/>
          <p:nvPr>
            <p:ph idx="1" type="body"/>
          </p:nvPr>
        </p:nvSpPr>
        <p:spPr>
          <a:xfrm>
            <a:off x="685800" y="4343400"/>
            <a:ext cx="54864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60" name="Shape 5660"/>
        <p:cNvGrpSpPr/>
        <p:nvPr/>
      </p:nvGrpSpPr>
      <p:grpSpPr>
        <a:xfrm>
          <a:off x="0" y="0"/>
          <a:ext cx="0" cy="0"/>
          <a:chOff x="0" y="0"/>
          <a:chExt cx="0" cy="0"/>
        </a:xfrm>
      </p:grpSpPr>
      <p:sp>
        <p:nvSpPr>
          <p:cNvPr id="5661" name="Google Shape;5661;g33d170f1eb2_0_30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62" name="Google Shape;5662;g33d170f1eb2_0_3062:notes"/>
          <p:cNvSpPr txBox="1"/>
          <p:nvPr>
            <p:ph idx="1" type="body"/>
          </p:nvPr>
        </p:nvSpPr>
        <p:spPr>
          <a:xfrm>
            <a:off x="685800" y="4343400"/>
            <a:ext cx="54864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74" name="Shape 5674"/>
        <p:cNvGrpSpPr/>
        <p:nvPr/>
      </p:nvGrpSpPr>
      <p:grpSpPr>
        <a:xfrm>
          <a:off x="0" y="0"/>
          <a:ext cx="0" cy="0"/>
          <a:chOff x="0" y="0"/>
          <a:chExt cx="0" cy="0"/>
        </a:xfrm>
      </p:grpSpPr>
      <p:sp>
        <p:nvSpPr>
          <p:cNvPr id="5675" name="Google Shape;5675;g33d170f1eb2_0_30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76" name="Google Shape;5676;g33d170f1eb2_0_3075:notes"/>
          <p:cNvSpPr txBox="1"/>
          <p:nvPr>
            <p:ph idx="1" type="body"/>
          </p:nvPr>
        </p:nvSpPr>
        <p:spPr>
          <a:xfrm>
            <a:off x="685800" y="4343400"/>
            <a:ext cx="54864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88" name="Shape 5688"/>
        <p:cNvGrpSpPr/>
        <p:nvPr/>
      </p:nvGrpSpPr>
      <p:grpSpPr>
        <a:xfrm>
          <a:off x="0" y="0"/>
          <a:ext cx="0" cy="0"/>
          <a:chOff x="0" y="0"/>
          <a:chExt cx="0" cy="0"/>
        </a:xfrm>
      </p:grpSpPr>
      <p:sp>
        <p:nvSpPr>
          <p:cNvPr id="5689" name="Google Shape;5689;g33d170f1eb2_0_30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90" name="Google Shape;5690;g33d170f1eb2_0_3088:notes"/>
          <p:cNvSpPr txBox="1"/>
          <p:nvPr>
            <p:ph idx="1" type="body"/>
          </p:nvPr>
        </p:nvSpPr>
        <p:spPr>
          <a:xfrm>
            <a:off x="685800" y="4343400"/>
            <a:ext cx="54864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19" name="Shape 4719"/>
        <p:cNvGrpSpPr/>
        <p:nvPr/>
      </p:nvGrpSpPr>
      <p:grpSpPr>
        <a:xfrm>
          <a:off x="0" y="0"/>
          <a:ext cx="0" cy="0"/>
          <a:chOff x="0" y="0"/>
          <a:chExt cx="0" cy="0"/>
        </a:xfrm>
      </p:grpSpPr>
      <p:sp>
        <p:nvSpPr>
          <p:cNvPr id="4720" name="Google Shape;4720;g36882c831cd_0_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721" name="Google Shape;4721;g36882c831cd_0_0: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4722" name="Google Shape;4722;g36882c831cd_0_0: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rtl="0" algn="r">
              <a:lnSpc>
                <a:spcPct val="100000"/>
              </a:lnSpc>
              <a:spcBef>
                <a:spcPts val="0"/>
              </a:spcBef>
              <a:spcAft>
                <a:spcPts val="0"/>
              </a:spcAft>
              <a:buClr>
                <a:srgbClr val="000000"/>
              </a:buClr>
              <a:buSzPts val="1200"/>
              <a:buFont typeface="Arial"/>
              <a:buNone/>
            </a:pPr>
            <a:fld id="{00000000-1234-1234-1234-123412341234}" type="slidenum">
              <a:rPr lang="en-US"/>
              <a:t>‹#›</a:t>
            </a:fld>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01" name="Shape 5701"/>
        <p:cNvGrpSpPr/>
        <p:nvPr/>
      </p:nvGrpSpPr>
      <p:grpSpPr>
        <a:xfrm>
          <a:off x="0" y="0"/>
          <a:ext cx="0" cy="0"/>
          <a:chOff x="0" y="0"/>
          <a:chExt cx="0" cy="0"/>
        </a:xfrm>
      </p:grpSpPr>
      <p:sp>
        <p:nvSpPr>
          <p:cNvPr id="5702" name="Google Shape;5702;g33d170f1eb2_0_31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03" name="Google Shape;5703;g33d170f1eb2_0_3100:notes"/>
          <p:cNvSpPr txBox="1"/>
          <p:nvPr>
            <p:ph idx="1" type="body"/>
          </p:nvPr>
        </p:nvSpPr>
        <p:spPr>
          <a:xfrm>
            <a:off x="685800" y="4343400"/>
            <a:ext cx="54864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18" name="Shape 5718"/>
        <p:cNvGrpSpPr/>
        <p:nvPr/>
      </p:nvGrpSpPr>
      <p:grpSpPr>
        <a:xfrm>
          <a:off x="0" y="0"/>
          <a:ext cx="0" cy="0"/>
          <a:chOff x="0" y="0"/>
          <a:chExt cx="0" cy="0"/>
        </a:xfrm>
      </p:grpSpPr>
      <p:sp>
        <p:nvSpPr>
          <p:cNvPr id="5719" name="Google Shape;5719;g33d170f1eb2_0_31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20" name="Google Shape;5720;g33d170f1eb2_0_3116:notes"/>
          <p:cNvSpPr txBox="1"/>
          <p:nvPr>
            <p:ph idx="1" type="body"/>
          </p:nvPr>
        </p:nvSpPr>
        <p:spPr>
          <a:xfrm>
            <a:off x="685800" y="4343400"/>
            <a:ext cx="5486400" cy="4114800"/>
          </a:xfrm>
          <a:prstGeom prst="rect">
            <a:avLst/>
          </a:prstGeom>
        </p:spPr>
        <p:txBody>
          <a:bodyPr anchorCtr="0" anchor="t" bIns="45700" lIns="91425" spcFirstLastPara="1" rIns="91425" wrap="square" tIns="45700">
            <a:noAutofit/>
          </a:bodyPr>
          <a:lstStyle/>
          <a:p>
            <a:pPr indent="0" lvl="0" marL="0" rtl="0" algn="l">
              <a:lnSpc>
                <a:spcPct val="115000"/>
              </a:lnSpc>
              <a:spcBef>
                <a:spcPts val="1200"/>
              </a:spcBef>
              <a:spcAft>
                <a:spcPts val="0"/>
              </a:spcAft>
              <a:buNone/>
            </a:pPr>
            <a:r>
              <a:rPr lang="en-US" sz="1000"/>
              <a:t>Jitterbit manages the security of the Harmony platform by applying a hybrid framework based on NIST, CISA, CSA, and CERT recommendations. This framework is categorized into three key layers.</a:t>
            </a:r>
            <a:endParaRPr b="1" sz="1000"/>
          </a:p>
          <a:p>
            <a:pPr indent="-228600" lvl="0" marL="736600" rtl="0" algn="l">
              <a:lnSpc>
                <a:spcPct val="115000"/>
              </a:lnSpc>
              <a:spcBef>
                <a:spcPts val="1800"/>
              </a:spcBef>
              <a:spcAft>
                <a:spcPts val="0"/>
              </a:spcAft>
              <a:buClr>
                <a:schemeClr val="dk1"/>
              </a:buClr>
              <a:buSzPts val="1000"/>
              <a:buFont typeface="Poppins"/>
              <a:buNone/>
            </a:pPr>
            <a:r>
              <a:rPr b="1" lang="en-US" sz="1000"/>
              <a:t>Logical Security</a:t>
            </a:r>
            <a:br>
              <a:rPr lang="en-US" sz="1000"/>
            </a:br>
            <a:r>
              <a:rPr lang="en-US" sz="1000">
                <a:solidFill>
                  <a:schemeClr val="dk1"/>
                </a:solidFill>
              </a:rPr>
              <a:t>Logical security is comprised of all the security measures taken within the Harmony platform. These include the system architecture; major components; Harmony users, organizations, and roles; Harmony environments and access control; Harmony data storage; and Harmony security topologies.</a:t>
            </a:r>
            <a:br>
              <a:rPr lang="en-US" sz="1000">
                <a:solidFill>
                  <a:schemeClr val="dk1"/>
                </a:solidFill>
              </a:rPr>
            </a:br>
            <a:endParaRPr sz="1000">
              <a:solidFill>
                <a:schemeClr val="dk1"/>
              </a:solidFill>
            </a:endParaRPr>
          </a:p>
          <a:p>
            <a:pPr indent="-228600" lvl="0" marL="736600" rtl="0" algn="l">
              <a:lnSpc>
                <a:spcPct val="115000"/>
              </a:lnSpc>
              <a:spcBef>
                <a:spcPts val="1800"/>
              </a:spcBef>
              <a:spcAft>
                <a:spcPts val="0"/>
              </a:spcAft>
              <a:buClr>
                <a:schemeClr val="dk1"/>
              </a:buClr>
              <a:buSzPts val="1000"/>
              <a:buFont typeface="Poppins"/>
              <a:buNone/>
            </a:pPr>
            <a:r>
              <a:rPr b="1" lang="en-US" sz="1000">
                <a:solidFill>
                  <a:schemeClr val="dk1"/>
                </a:solidFill>
              </a:rPr>
              <a:t>Physical Security</a:t>
            </a:r>
            <a:br>
              <a:rPr lang="en-US" sz="1000">
                <a:solidFill>
                  <a:schemeClr val="dk1"/>
                </a:solidFill>
              </a:rPr>
            </a:br>
            <a:r>
              <a:rPr lang="en-US" sz="1000">
                <a:solidFill>
                  <a:schemeClr val="dk1"/>
                </a:solidFill>
              </a:rPr>
              <a:t>Physical security involves the hosting of Harmony on cloud infrastructure. This section describes infrastructure compliance; physical and environmental security; high availability and fault tolerance; network security; secure design principles; change management; load balancing security; data storage; and data durability and reliability.</a:t>
            </a:r>
            <a:br>
              <a:rPr lang="en-US" sz="1000">
                <a:solidFill>
                  <a:schemeClr val="dk1"/>
                </a:solidFill>
              </a:rPr>
            </a:br>
            <a:endParaRPr sz="1000">
              <a:solidFill>
                <a:schemeClr val="dk1"/>
              </a:solidFill>
            </a:endParaRPr>
          </a:p>
          <a:p>
            <a:pPr indent="-228600" lvl="0" marL="736600" rtl="0" algn="l">
              <a:lnSpc>
                <a:spcPct val="115000"/>
              </a:lnSpc>
              <a:spcBef>
                <a:spcPts val="1800"/>
              </a:spcBef>
              <a:spcAft>
                <a:spcPts val="0"/>
              </a:spcAft>
              <a:buClr>
                <a:schemeClr val="dk1"/>
              </a:buClr>
              <a:buSzPts val="1000"/>
              <a:buFont typeface="Poppins"/>
              <a:buNone/>
            </a:pPr>
            <a:r>
              <a:rPr b="1" lang="en-US" sz="1000">
                <a:solidFill>
                  <a:schemeClr val="dk1"/>
                </a:solidFill>
              </a:rPr>
              <a:t>Organizational Security</a:t>
            </a:r>
            <a:br>
              <a:rPr lang="en-US" sz="1000">
                <a:solidFill>
                  <a:schemeClr val="dk1"/>
                </a:solidFill>
              </a:rPr>
            </a:br>
            <a:r>
              <a:rPr lang="en-US" sz="1000">
                <a:solidFill>
                  <a:schemeClr val="dk1"/>
                </a:solidFill>
              </a:rPr>
              <a:t>Organizational security covers operational best practices of leading cloud-computing providers around the world. This includes confidentiality; the personnel policy; internal team-specific operating procedures and policies; reporting of system status; identity and access management; patch management and high availability; and capacity management.</a:t>
            </a:r>
            <a:endParaRPr sz="1000">
              <a:solidFill>
                <a:schemeClr val="dk1"/>
              </a:solidFill>
            </a:endParaRPr>
          </a:p>
          <a:p>
            <a:pPr indent="0" lvl="0" marL="0" rtl="0" algn="l">
              <a:lnSpc>
                <a:spcPct val="115000"/>
              </a:lnSpc>
              <a:spcBef>
                <a:spcPts val="1200"/>
              </a:spcBef>
              <a:spcAft>
                <a:spcPts val="0"/>
              </a:spcAft>
              <a:buClr>
                <a:schemeClr val="dk1"/>
              </a:buClr>
              <a:buSzPts val="1100"/>
              <a:buFont typeface="Arial"/>
              <a:buNone/>
            </a:pPr>
            <a:r>
              <a:rPr lang="en-US" sz="1000">
                <a:solidFill>
                  <a:schemeClr val="dk1"/>
                </a:solidFill>
              </a:rPr>
              <a:t>In addition, Jitterbit develops and improves its applications by using sound software-development lifecycle (SDLC) practices, including, but not limited to, :</a:t>
            </a:r>
            <a:endParaRPr sz="1000">
              <a:solidFill>
                <a:schemeClr val="dk1"/>
              </a:solidFill>
            </a:endParaRPr>
          </a:p>
          <a:p>
            <a:pPr indent="-228600" lvl="0" marL="736600" rtl="0" algn="l">
              <a:lnSpc>
                <a:spcPct val="115000"/>
              </a:lnSpc>
              <a:spcBef>
                <a:spcPts val="1200"/>
              </a:spcBef>
              <a:spcAft>
                <a:spcPts val="0"/>
              </a:spcAft>
              <a:buClr>
                <a:schemeClr val="dk1"/>
              </a:buClr>
              <a:buSzPts val="1000"/>
              <a:buNone/>
            </a:pPr>
            <a:r>
              <a:rPr lang="en-US" sz="1000">
                <a:solidFill>
                  <a:schemeClr val="dk1"/>
                </a:solidFill>
              </a:rPr>
              <a:t>Identifying vulnerabilities from outside sources to drive change and code improvement.</a:t>
            </a:r>
            <a:endParaRPr sz="1000">
              <a:solidFill>
                <a:schemeClr val="dk1"/>
              </a:solidFill>
            </a:endParaRPr>
          </a:p>
          <a:p>
            <a:pPr indent="-228600" lvl="0" marL="736600" rtl="0" algn="l">
              <a:lnSpc>
                <a:spcPct val="115000"/>
              </a:lnSpc>
              <a:spcBef>
                <a:spcPts val="1800"/>
              </a:spcBef>
              <a:spcAft>
                <a:spcPts val="0"/>
              </a:spcAft>
              <a:buClr>
                <a:schemeClr val="dk1"/>
              </a:buClr>
              <a:buSzPts val="1000"/>
              <a:buNone/>
            </a:pPr>
            <a:r>
              <a:rPr lang="en-US" sz="1000">
                <a:solidFill>
                  <a:schemeClr val="dk1"/>
                </a:solidFill>
              </a:rPr>
              <a:t>Applying hardware and software patches. Jitterbit is responsible for code changes and Amazon Web Services (AWS) is responsible for providing hardware patches; our virtual environment allows us to apply code changes and hardware patches without any downtime.</a:t>
            </a:r>
            <a:endParaRPr sz="1000">
              <a:solidFill>
                <a:schemeClr val="dk1"/>
              </a:solidFill>
            </a:endParaRPr>
          </a:p>
          <a:p>
            <a:pPr indent="-228600" lvl="0" marL="736600" rtl="0" algn="l">
              <a:lnSpc>
                <a:spcPct val="115000"/>
              </a:lnSpc>
              <a:spcBef>
                <a:spcPts val="1800"/>
              </a:spcBef>
              <a:spcAft>
                <a:spcPts val="0"/>
              </a:spcAft>
              <a:buClr>
                <a:schemeClr val="dk1"/>
              </a:buClr>
              <a:buSzPts val="1000"/>
              <a:buNone/>
            </a:pPr>
            <a:r>
              <a:rPr lang="en-US" sz="1000">
                <a:solidFill>
                  <a:schemeClr val="dk1"/>
                </a:solidFill>
              </a:rPr>
              <a:t>Providing secure authentication and logging capabilities.</a:t>
            </a:r>
            <a:endParaRPr sz="1000">
              <a:solidFill>
                <a:schemeClr val="dk1"/>
              </a:solidFill>
            </a:endParaRPr>
          </a:p>
          <a:p>
            <a:pPr indent="-228600" lvl="0" marL="736600" rtl="0" algn="l">
              <a:lnSpc>
                <a:spcPct val="115000"/>
              </a:lnSpc>
              <a:spcBef>
                <a:spcPts val="1800"/>
              </a:spcBef>
              <a:spcAft>
                <a:spcPts val="0"/>
              </a:spcAft>
              <a:buClr>
                <a:schemeClr val="dk1"/>
              </a:buClr>
              <a:buSzPts val="1000"/>
              <a:buNone/>
            </a:pPr>
            <a:r>
              <a:rPr lang="en-US" sz="1000">
                <a:solidFill>
                  <a:schemeClr val="dk1"/>
                </a:solidFill>
              </a:rPr>
              <a:t>Ensuring that Personal Identifiable Information (PII) is not used in test environments.</a:t>
            </a:r>
            <a:endParaRPr sz="1000">
              <a:solidFill>
                <a:schemeClr val="dk1"/>
              </a:solidFill>
            </a:endParaRPr>
          </a:p>
          <a:p>
            <a:pPr indent="-228600" lvl="0" marL="736600" rtl="0" algn="l">
              <a:lnSpc>
                <a:spcPct val="115000"/>
              </a:lnSpc>
              <a:spcBef>
                <a:spcPts val="1800"/>
              </a:spcBef>
              <a:spcAft>
                <a:spcPts val="0"/>
              </a:spcAft>
              <a:buClr>
                <a:schemeClr val="dk1"/>
              </a:buClr>
              <a:buSzPts val="1000"/>
              <a:buNone/>
            </a:pPr>
            <a:r>
              <a:rPr lang="en-US" sz="1000">
                <a:solidFill>
                  <a:schemeClr val="dk1"/>
                </a:solidFill>
              </a:rPr>
              <a:t>Following secure coding practices according to an SDLC policy and addressing the security training needs for the development team.</a:t>
            </a:r>
            <a:endParaRPr sz="1000">
              <a:solidFill>
                <a:schemeClr val="dk1"/>
              </a:solidFill>
            </a:endParaRPr>
          </a:p>
          <a:p>
            <a:pPr indent="-228600" lvl="0" marL="736600" rtl="0" algn="l">
              <a:lnSpc>
                <a:spcPct val="115000"/>
              </a:lnSpc>
              <a:spcBef>
                <a:spcPts val="1800"/>
              </a:spcBef>
              <a:spcAft>
                <a:spcPts val="0"/>
              </a:spcAft>
              <a:buClr>
                <a:schemeClr val="dk1"/>
              </a:buClr>
              <a:buSzPts val="1000"/>
              <a:buNone/>
            </a:pPr>
            <a:r>
              <a:rPr lang="en-US" sz="1000">
                <a:solidFill>
                  <a:schemeClr val="dk1"/>
                </a:solidFill>
              </a:rPr>
              <a:t>Checking for security flaws as prescribed by the Open Web Application Security Project (OWASP), such as injection flaws, buffer overflows, cryptographic errors, error handling, etc.</a:t>
            </a:r>
            <a:endParaRPr sz="1000">
              <a:solidFill>
                <a:schemeClr val="dk1"/>
              </a:solidFill>
            </a:endParaRPr>
          </a:p>
          <a:p>
            <a:pPr indent="-228600" lvl="0" marL="736600" rtl="0" algn="l">
              <a:lnSpc>
                <a:spcPct val="115000"/>
              </a:lnSpc>
              <a:spcBef>
                <a:spcPts val="1800"/>
              </a:spcBef>
              <a:spcAft>
                <a:spcPts val="0"/>
              </a:spcAft>
              <a:buClr>
                <a:schemeClr val="dk1"/>
              </a:buClr>
              <a:buSzPts val="1000"/>
              <a:buNone/>
            </a:pPr>
            <a:r>
              <a:rPr lang="en-US" sz="1000">
                <a:solidFill>
                  <a:schemeClr val="dk1"/>
                </a:solidFill>
              </a:rPr>
              <a:t>Assessing for vulnerabilities on every release.</a:t>
            </a:r>
            <a:endParaRPr sz="1000">
              <a:solidFill>
                <a:schemeClr val="dk1"/>
              </a:solidFill>
            </a:endParaRPr>
          </a:p>
          <a:p>
            <a:pPr indent="-228600" lvl="0" marL="736600" rtl="0" algn="l">
              <a:lnSpc>
                <a:spcPct val="115000"/>
              </a:lnSpc>
              <a:spcBef>
                <a:spcPts val="1800"/>
              </a:spcBef>
              <a:spcAft>
                <a:spcPts val="0"/>
              </a:spcAft>
              <a:buClr>
                <a:schemeClr val="dk1"/>
              </a:buClr>
              <a:buSzPts val="1000"/>
              <a:buNone/>
            </a:pPr>
            <a:r>
              <a:rPr lang="en-US" sz="1000">
                <a:solidFill>
                  <a:schemeClr val="dk1"/>
                </a:solidFill>
              </a:rPr>
              <a:t>Conducting annual penetration testing.</a:t>
            </a:r>
            <a:endParaRPr sz="1000">
              <a:solidFill>
                <a:schemeClr val="dk1"/>
              </a:solidFill>
            </a:endParaRPr>
          </a:p>
          <a:p>
            <a:pPr indent="0" lvl="0" marL="0" rtl="0" algn="l">
              <a:spcBef>
                <a:spcPts val="1200"/>
              </a:spcBef>
              <a:spcAft>
                <a:spcPts val="0"/>
              </a:spcAft>
              <a:buNone/>
            </a:pPr>
            <a:r>
              <a:t/>
            </a:r>
            <a:endParaRPr sz="1000"/>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14" name="Shape 5814"/>
        <p:cNvGrpSpPr/>
        <p:nvPr/>
      </p:nvGrpSpPr>
      <p:grpSpPr>
        <a:xfrm>
          <a:off x="0" y="0"/>
          <a:ext cx="0" cy="0"/>
          <a:chOff x="0" y="0"/>
          <a:chExt cx="0" cy="0"/>
        </a:xfrm>
      </p:grpSpPr>
      <p:sp>
        <p:nvSpPr>
          <p:cNvPr id="5815" name="Google Shape;5815;g33d170f1eb2_0_3211:notes"/>
          <p:cNvSpPr txBox="1"/>
          <p:nvPr>
            <p:ph idx="1" type="body"/>
          </p:nvPr>
        </p:nvSpPr>
        <p:spPr>
          <a:xfrm>
            <a:off x="685800" y="4343400"/>
            <a:ext cx="54864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rPr b="1" lang="en-US" sz="1200">
                <a:latin typeface="Roboto"/>
                <a:ea typeface="Roboto"/>
                <a:cs typeface="Roboto"/>
                <a:sym typeface="Roboto"/>
              </a:rPr>
              <a:t>Important notes:</a:t>
            </a:r>
            <a:br>
              <a:rPr lang="en-US" sz="1200">
                <a:latin typeface="Roboto"/>
                <a:ea typeface="Roboto"/>
                <a:cs typeface="Roboto"/>
                <a:sym typeface="Roboto"/>
              </a:rPr>
            </a:br>
            <a:br>
              <a:rPr lang="en-US" sz="1200">
                <a:latin typeface="Roboto"/>
                <a:ea typeface="Roboto"/>
                <a:cs typeface="Roboto"/>
                <a:sym typeface="Roboto"/>
              </a:rPr>
            </a:br>
            <a:r>
              <a:rPr b="1" lang="en-US" sz="1200">
                <a:solidFill>
                  <a:srgbClr val="434343"/>
                </a:solidFill>
                <a:latin typeface="Roboto"/>
                <a:ea typeface="Roboto"/>
                <a:cs typeface="Roboto"/>
                <a:sym typeface="Roboto"/>
              </a:rPr>
              <a:t>Is ‘AI Studio’ different from Integration Studio?</a:t>
            </a:r>
            <a:br>
              <a:rPr lang="en-US" sz="1200">
                <a:solidFill>
                  <a:srgbClr val="434343"/>
                </a:solidFill>
                <a:latin typeface="Roboto"/>
                <a:ea typeface="Roboto"/>
                <a:cs typeface="Roboto"/>
                <a:sym typeface="Roboto"/>
              </a:rPr>
            </a:br>
            <a:r>
              <a:rPr lang="en-US" sz="1200">
                <a:solidFill>
                  <a:srgbClr val="434343"/>
                </a:solidFill>
                <a:latin typeface="Roboto"/>
                <a:ea typeface="Roboto"/>
                <a:cs typeface="Roboto"/>
                <a:sym typeface="Roboto"/>
              </a:rPr>
              <a:t>No. It’s the same product feature. The use of ‘AI Studio’ is forward-looking to help communicate where AI agents will be designed and built within the Harmony platform. </a:t>
            </a:r>
            <a:endParaRPr sz="1200">
              <a:solidFill>
                <a:srgbClr val="434343"/>
              </a:solidFill>
              <a:latin typeface="Roboto"/>
              <a:ea typeface="Roboto"/>
              <a:cs typeface="Roboto"/>
              <a:sym typeface="Roboto"/>
            </a:endParaRPr>
          </a:p>
          <a:p>
            <a:pPr indent="0" lvl="0" marL="0" rtl="0" algn="l">
              <a:lnSpc>
                <a:spcPct val="115000"/>
              </a:lnSpc>
              <a:spcBef>
                <a:spcPts val="1600"/>
              </a:spcBef>
              <a:spcAft>
                <a:spcPts val="0"/>
              </a:spcAft>
              <a:buClr>
                <a:schemeClr val="dk1"/>
              </a:buClr>
              <a:buSzPts val="1100"/>
              <a:buFont typeface="Arial"/>
              <a:buNone/>
            </a:pPr>
            <a:r>
              <a:rPr b="1" lang="en-US" sz="1200">
                <a:solidFill>
                  <a:srgbClr val="434343"/>
                </a:solidFill>
                <a:latin typeface="Roboto"/>
                <a:ea typeface="Roboto"/>
                <a:cs typeface="Roboto"/>
                <a:sym typeface="Roboto"/>
              </a:rPr>
              <a:t>Is ‘AI Marketplace’ different from Jitterbit Marketplace?</a:t>
            </a:r>
            <a:br>
              <a:rPr lang="en-US" sz="1200">
                <a:solidFill>
                  <a:srgbClr val="434343"/>
                </a:solidFill>
                <a:latin typeface="Roboto"/>
                <a:ea typeface="Roboto"/>
                <a:cs typeface="Roboto"/>
                <a:sym typeface="Roboto"/>
              </a:rPr>
            </a:br>
            <a:r>
              <a:rPr lang="en-US" sz="1200">
                <a:solidFill>
                  <a:srgbClr val="434343"/>
                </a:solidFill>
                <a:latin typeface="Roboto"/>
                <a:ea typeface="Roboto"/>
                <a:cs typeface="Roboto"/>
                <a:sym typeface="Roboto"/>
              </a:rPr>
              <a:t>No. It’s the same product feature. The use of ‘AI Marketplace’ is forward-looking to help communicate where AI agents and related services can be sourced from Jitterbit and other vetted third parties.</a:t>
            </a:r>
            <a:endParaRPr sz="1200">
              <a:solidFill>
                <a:srgbClr val="434343"/>
              </a:solidFill>
              <a:latin typeface="Roboto"/>
              <a:ea typeface="Roboto"/>
              <a:cs typeface="Roboto"/>
              <a:sym typeface="Roboto"/>
            </a:endParaRPr>
          </a:p>
          <a:p>
            <a:pPr indent="0" lvl="0" marL="0" rtl="0" algn="l">
              <a:spcBef>
                <a:spcPts val="400"/>
              </a:spcBef>
              <a:spcAft>
                <a:spcPts val="0"/>
              </a:spcAft>
              <a:buNone/>
            </a:pPr>
            <a:r>
              <a:t/>
            </a:r>
            <a:endParaRPr sz="1200">
              <a:latin typeface="Roboto"/>
              <a:ea typeface="Roboto"/>
              <a:cs typeface="Roboto"/>
              <a:sym typeface="Roboto"/>
            </a:endParaRPr>
          </a:p>
          <a:p>
            <a:pPr indent="0" lvl="0" marL="0" rtl="0" algn="l">
              <a:spcBef>
                <a:spcPts val="0"/>
              </a:spcBef>
              <a:spcAft>
                <a:spcPts val="0"/>
              </a:spcAft>
              <a:buNone/>
            </a:pPr>
            <a:r>
              <a:rPr lang="en-US" sz="1200">
                <a:latin typeface="Roboto"/>
                <a:ea typeface="Roboto"/>
                <a:cs typeface="Roboto"/>
                <a:sym typeface="Roboto"/>
              </a:rPr>
              <a:t>Please reference this FAQ for additional details: https://docs.google.com/document/d/1V1InybpUctqxaRIJtAfA1nui8Rytf2p95OsVUrIVUKo/edit?usp=sharing</a:t>
            </a:r>
            <a:endParaRPr sz="1200">
              <a:latin typeface="Roboto"/>
              <a:ea typeface="Roboto"/>
              <a:cs typeface="Roboto"/>
              <a:sym typeface="Roboto"/>
            </a:endParaRPr>
          </a:p>
        </p:txBody>
      </p:sp>
      <p:sp>
        <p:nvSpPr>
          <p:cNvPr id="5816" name="Google Shape;5816;g33d170f1eb2_0_3211:notes"/>
          <p:cNvSpPr/>
          <p:nvPr>
            <p:ph idx="2" type="sldImg"/>
          </p:nvPr>
        </p:nvSpPr>
        <p:spPr>
          <a:xfrm>
            <a:off x="1143225" y="685800"/>
            <a:ext cx="45723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49" name="Shape 5849"/>
        <p:cNvGrpSpPr/>
        <p:nvPr/>
      </p:nvGrpSpPr>
      <p:grpSpPr>
        <a:xfrm>
          <a:off x="0" y="0"/>
          <a:ext cx="0" cy="0"/>
          <a:chOff x="0" y="0"/>
          <a:chExt cx="0" cy="0"/>
        </a:xfrm>
      </p:grpSpPr>
      <p:sp>
        <p:nvSpPr>
          <p:cNvPr id="5850" name="Google Shape;5850;g334f844dee9_0_27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851" name="Google Shape;5851;g334f844dee9_0_2751:notes"/>
          <p:cNvSpPr txBox="1"/>
          <p:nvPr>
            <p:ph idx="1" type="body"/>
          </p:nvPr>
        </p:nvSpPr>
        <p:spPr>
          <a:xfrm>
            <a:off x="685800" y="4343400"/>
            <a:ext cx="54864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57" name="Shape 5857"/>
        <p:cNvGrpSpPr/>
        <p:nvPr/>
      </p:nvGrpSpPr>
      <p:grpSpPr>
        <a:xfrm>
          <a:off x="0" y="0"/>
          <a:ext cx="0" cy="0"/>
          <a:chOff x="0" y="0"/>
          <a:chExt cx="0" cy="0"/>
        </a:xfrm>
      </p:grpSpPr>
      <p:sp>
        <p:nvSpPr>
          <p:cNvPr id="5858" name="Google Shape;5858;g334f844dee9_0_2758:notes"/>
          <p:cNvSpPr/>
          <p:nvPr>
            <p:ph idx="2" type="sldImg"/>
          </p:nvPr>
        </p:nvSpPr>
        <p:spPr>
          <a:xfrm>
            <a:off x="381269"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859" name="Google Shape;5859;g334f844dee9_0_2758:notes"/>
          <p:cNvSpPr txBox="1"/>
          <p:nvPr>
            <p:ph idx="1" type="body"/>
          </p:nvPr>
        </p:nvSpPr>
        <p:spPr>
          <a:xfrm>
            <a:off x="685800" y="4343400"/>
            <a:ext cx="54864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64" name="Shape 5864"/>
        <p:cNvGrpSpPr/>
        <p:nvPr/>
      </p:nvGrpSpPr>
      <p:grpSpPr>
        <a:xfrm>
          <a:off x="0" y="0"/>
          <a:ext cx="0" cy="0"/>
          <a:chOff x="0" y="0"/>
          <a:chExt cx="0" cy="0"/>
        </a:xfrm>
      </p:grpSpPr>
      <p:sp>
        <p:nvSpPr>
          <p:cNvPr id="5865" name="Google Shape;5865;g334f844dee9_0_390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5866" name="Google Shape;5866;g334f844dee9_0_3903: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rPr lang="en-US"/>
              <a:t>Training: </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71" name="Shape 5871"/>
        <p:cNvGrpSpPr/>
        <p:nvPr/>
      </p:nvGrpSpPr>
      <p:grpSpPr>
        <a:xfrm>
          <a:off x="0" y="0"/>
          <a:ext cx="0" cy="0"/>
          <a:chOff x="0" y="0"/>
          <a:chExt cx="0" cy="0"/>
        </a:xfrm>
      </p:grpSpPr>
      <p:sp>
        <p:nvSpPr>
          <p:cNvPr id="5872" name="Google Shape;5872;g334f844dee9_0_389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
        <p:nvSpPr>
          <p:cNvPr id="5873" name="Google Shape;5873;g334f844dee9_0_3897:notes"/>
          <p:cNvSpPr txBox="1"/>
          <p:nvPr>
            <p:ph idx="1" type="body"/>
          </p:nvPr>
        </p:nvSpPr>
        <p:spPr>
          <a:xfrm>
            <a:off x="685800" y="4400550"/>
            <a:ext cx="5486400" cy="36006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874" name="Google Shape;5874;g334f844dee9_0_3897:notes"/>
          <p:cNvSpPr txBox="1"/>
          <p:nvPr>
            <p:ph idx="12" type="sldNum"/>
          </p:nvPr>
        </p:nvSpPr>
        <p:spPr>
          <a:xfrm>
            <a:off x="3884613" y="8685213"/>
            <a:ext cx="2971800" cy="458700"/>
          </a:xfrm>
          <a:prstGeom prst="rect">
            <a:avLst/>
          </a:prstGeom>
        </p:spPr>
        <p:txBody>
          <a:bodyPr anchorCtr="0" anchor="b" bIns="45700" lIns="91425" spcFirstLastPara="1" rIns="91425" wrap="square" tIns="45700">
            <a:noAutofit/>
          </a:bodyPr>
          <a:lstStyle/>
          <a:p>
            <a:pPr indent="0" lvl="0" marL="0" rtl="0" algn="r">
              <a:spcBef>
                <a:spcPts val="0"/>
              </a:spcBef>
              <a:spcAft>
                <a:spcPts val="0"/>
              </a:spcAft>
              <a:buClr>
                <a:srgbClr val="000000"/>
              </a:buClr>
              <a:buSzPts val="1200"/>
              <a:buFont typeface="Arial"/>
              <a:buNone/>
            </a:pPr>
            <a:fld id="{00000000-1234-1234-1234-123412341234}" type="slidenum">
              <a:rPr lang="en-US"/>
              <a:t>‹#›</a:t>
            </a:fld>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78" name="Shape 5878"/>
        <p:cNvGrpSpPr/>
        <p:nvPr/>
      </p:nvGrpSpPr>
      <p:grpSpPr>
        <a:xfrm>
          <a:off x="0" y="0"/>
          <a:ext cx="0" cy="0"/>
          <a:chOff x="0" y="0"/>
          <a:chExt cx="0" cy="0"/>
        </a:xfrm>
      </p:grpSpPr>
      <p:sp>
        <p:nvSpPr>
          <p:cNvPr id="5879" name="Google Shape;5879;g33d1dc1305d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880" name="Google Shape;5880;g33d1dc1305d_0_0:notes"/>
          <p:cNvSpPr txBox="1"/>
          <p:nvPr>
            <p:ph idx="1" type="body"/>
          </p:nvPr>
        </p:nvSpPr>
        <p:spPr>
          <a:xfrm>
            <a:off x="685800" y="4343400"/>
            <a:ext cx="5486400" cy="4114800"/>
          </a:xfrm>
          <a:prstGeom prst="rect">
            <a:avLst/>
          </a:prstGeom>
        </p:spPr>
        <p:txBody>
          <a:bodyPr anchorCtr="0" anchor="t" bIns="45700" lIns="91425" spcFirstLastPara="1" rIns="91425" wrap="square" tIns="45700">
            <a:noAutofit/>
          </a:bodyPr>
          <a:lstStyle/>
          <a:p>
            <a:pPr indent="0" lvl="0" marL="0" rtl="0" algn="l">
              <a:lnSpc>
                <a:spcPct val="115000"/>
              </a:lnSpc>
              <a:spcBef>
                <a:spcPts val="0"/>
              </a:spcBef>
              <a:spcAft>
                <a:spcPts val="0"/>
              </a:spcAft>
              <a:buClr>
                <a:schemeClr val="dk1"/>
              </a:buClr>
              <a:buSzPts val="1100"/>
              <a:buFont typeface="Arial"/>
              <a:buNone/>
            </a:pPr>
            <a:r>
              <a:rPr lang="en-US" sz="1400">
                <a:solidFill>
                  <a:schemeClr val="dk1"/>
                </a:solidFill>
              </a:rPr>
              <a:t>Jitterbit Harmony is a unified AI-infused low-code platform for that delivers integration, orchestration, automation and app development solutions that accelerate business transformation, boost productivity, and unlock value.</a:t>
            </a:r>
            <a:endParaRPr sz="1400">
              <a:solidFill>
                <a:schemeClr val="dk1"/>
              </a:solidFill>
            </a:endParaRPr>
          </a:p>
          <a:p>
            <a:pPr indent="0" lvl="0" marL="0" rtl="0" algn="l">
              <a:lnSpc>
                <a:spcPct val="115000"/>
              </a:lnSpc>
              <a:spcBef>
                <a:spcPts val="1200"/>
              </a:spcBef>
              <a:spcAft>
                <a:spcPts val="0"/>
              </a:spcAft>
              <a:buClr>
                <a:schemeClr val="dk1"/>
              </a:buClr>
              <a:buSzPts val="1100"/>
              <a:buFont typeface="Arial"/>
              <a:buNone/>
            </a:pPr>
            <a:r>
              <a:rPr lang="en-US" sz="1400">
                <a:solidFill>
                  <a:schemeClr val="dk1"/>
                </a:solidFill>
              </a:rPr>
              <a:t>With Harmony, you can:</a:t>
            </a:r>
            <a:endParaRPr sz="1400">
              <a:solidFill>
                <a:schemeClr val="dk1"/>
              </a:solidFill>
            </a:endParaRPr>
          </a:p>
          <a:p>
            <a:pPr indent="-228600" lvl="0" marL="457200" rtl="0" algn="l">
              <a:lnSpc>
                <a:spcPct val="115000"/>
              </a:lnSpc>
              <a:spcBef>
                <a:spcPts val="1200"/>
              </a:spcBef>
              <a:spcAft>
                <a:spcPts val="0"/>
              </a:spcAft>
              <a:buClr>
                <a:schemeClr val="dk1"/>
              </a:buClr>
              <a:buSzPts val="1400"/>
              <a:buNone/>
            </a:pPr>
            <a:r>
              <a:rPr lang="en-US" sz="1400">
                <a:solidFill>
                  <a:schemeClr val="dk1"/>
                </a:solidFill>
              </a:rPr>
              <a:t>Integrate data and applications efficiently</a:t>
            </a:r>
            <a:endParaRPr sz="1400">
              <a:solidFill>
                <a:schemeClr val="dk1"/>
              </a:solidFill>
            </a:endParaRPr>
          </a:p>
          <a:p>
            <a:pPr indent="-228600" lvl="0" marL="457200" rtl="0" algn="l">
              <a:lnSpc>
                <a:spcPct val="115000"/>
              </a:lnSpc>
              <a:spcBef>
                <a:spcPts val="1200"/>
              </a:spcBef>
              <a:spcAft>
                <a:spcPts val="0"/>
              </a:spcAft>
              <a:buClr>
                <a:schemeClr val="dk1"/>
              </a:buClr>
              <a:buSzPts val="1400"/>
              <a:buNone/>
            </a:pPr>
            <a:r>
              <a:rPr lang="en-US" sz="1400">
                <a:solidFill>
                  <a:schemeClr val="dk1"/>
                </a:solidFill>
              </a:rPr>
              <a:t>Simplify B2B and EDI connectivity</a:t>
            </a:r>
            <a:endParaRPr sz="1400">
              <a:solidFill>
                <a:schemeClr val="dk1"/>
              </a:solidFill>
            </a:endParaRPr>
          </a:p>
          <a:p>
            <a:pPr indent="-228600" lvl="0" marL="457200" rtl="0" algn="l">
              <a:lnSpc>
                <a:spcPct val="115000"/>
              </a:lnSpc>
              <a:spcBef>
                <a:spcPts val="1200"/>
              </a:spcBef>
              <a:spcAft>
                <a:spcPts val="0"/>
              </a:spcAft>
              <a:buClr>
                <a:schemeClr val="dk1"/>
              </a:buClr>
              <a:buSzPts val="1400"/>
              <a:buNone/>
            </a:pPr>
            <a:r>
              <a:rPr lang="en-US" sz="1400">
                <a:solidFill>
                  <a:schemeClr val="dk1"/>
                </a:solidFill>
              </a:rPr>
              <a:t>Manage APIs at scale</a:t>
            </a:r>
            <a:endParaRPr sz="1400">
              <a:solidFill>
                <a:schemeClr val="dk1"/>
              </a:solidFill>
            </a:endParaRPr>
          </a:p>
          <a:p>
            <a:pPr indent="-228600" lvl="0" marL="457200" rtl="0" algn="l">
              <a:lnSpc>
                <a:spcPct val="115000"/>
              </a:lnSpc>
              <a:spcBef>
                <a:spcPts val="1200"/>
              </a:spcBef>
              <a:spcAft>
                <a:spcPts val="0"/>
              </a:spcAft>
              <a:buClr>
                <a:schemeClr val="dk1"/>
              </a:buClr>
              <a:buSzPts val="1400"/>
              <a:buNone/>
            </a:pPr>
            <a:r>
              <a:rPr lang="en-US" sz="1400">
                <a:solidFill>
                  <a:schemeClr val="dk1"/>
                </a:solidFill>
              </a:rPr>
              <a:t>Create business apps quickly</a:t>
            </a:r>
            <a:endParaRPr sz="1400">
              <a:solidFill>
                <a:schemeClr val="dk1"/>
              </a:solidFill>
            </a:endParaRPr>
          </a:p>
          <a:p>
            <a:pPr indent="-228600" lvl="0" marL="457200" rtl="0" algn="l">
              <a:lnSpc>
                <a:spcPct val="115000"/>
              </a:lnSpc>
              <a:spcBef>
                <a:spcPts val="1200"/>
              </a:spcBef>
              <a:spcAft>
                <a:spcPts val="0"/>
              </a:spcAft>
              <a:buClr>
                <a:schemeClr val="dk1"/>
              </a:buClr>
              <a:buSzPts val="1400"/>
              <a:buNone/>
            </a:pPr>
            <a:r>
              <a:rPr lang="en-US" sz="1400">
                <a:solidFill>
                  <a:schemeClr val="dk1"/>
                </a:solidFill>
              </a:rPr>
              <a:t>Empower everyone to work faster with the power of AI</a:t>
            </a:r>
            <a:endParaRPr sz="1400">
              <a:solidFill>
                <a:schemeClr val="dk1"/>
              </a:solidFill>
            </a:endParaRPr>
          </a:p>
          <a:p>
            <a:pPr indent="0" lvl="0" marL="457200" rtl="0" algn="l">
              <a:lnSpc>
                <a:spcPct val="115000"/>
              </a:lnSpc>
              <a:spcBef>
                <a:spcPts val="1200"/>
              </a:spcBef>
              <a:spcAft>
                <a:spcPts val="1200"/>
              </a:spcAft>
              <a:buNone/>
            </a:pPr>
            <a:r>
              <a:t/>
            </a:r>
            <a:endParaRPr sz="1400">
              <a:solidFill>
                <a:schemeClr val="dk1"/>
              </a:solidFill>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08" name="Shape 5908"/>
        <p:cNvGrpSpPr/>
        <p:nvPr/>
      </p:nvGrpSpPr>
      <p:grpSpPr>
        <a:xfrm>
          <a:off x="0" y="0"/>
          <a:ext cx="0" cy="0"/>
          <a:chOff x="0" y="0"/>
          <a:chExt cx="0" cy="0"/>
        </a:xfrm>
      </p:grpSpPr>
      <p:sp>
        <p:nvSpPr>
          <p:cNvPr id="5909" name="Google Shape;5909;g334f844dee9_0_39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910" name="Google Shape;5910;g334f844dee9_0_3938:notes"/>
          <p:cNvSpPr txBox="1"/>
          <p:nvPr>
            <p:ph idx="1" type="body"/>
          </p:nvPr>
        </p:nvSpPr>
        <p:spPr>
          <a:xfrm>
            <a:off x="685800" y="4343400"/>
            <a:ext cx="5486400" cy="4114800"/>
          </a:xfrm>
          <a:prstGeom prst="rect">
            <a:avLst/>
          </a:prstGeom>
        </p:spPr>
        <p:txBody>
          <a:bodyPr anchorCtr="0" anchor="t" bIns="45700" lIns="91425" spcFirstLastPara="1" rIns="91425" wrap="square" tIns="45700">
            <a:noAutofit/>
          </a:bodyPr>
          <a:lstStyle/>
          <a:p>
            <a:pPr indent="0" lvl="0" marL="0" rtl="0" algn="l">
              <a:lnSpc>
                <a:spcPct val="115000"/>
              </a:lnSpc>
              <a:spcBef>
                <a:spcPts val="0"/>
              </a:spcBef>
              <a:spcAft>
                <a:spcPts val="0"/>
              </a:spcAft>
              <a:buNone/>
            </a:pPr>
            <a:r>
              <a:rPr lang="en-US" sz="1000">
                <a:latin typeface="Arial"/>
                <a:ea typeface="Arial"/>
                <a:cs typeface="Arial"/>
                <a:sym typeface="Arial"/>
              </a:rPr>
              <a:t>Training:</a:t>
            </a:r>
            <a:endParaRPr sz="1000">
              <a:latin typeface="Arial"/>
              <a:ea typeface="Arial"/>
              <a:cs typeface="Arial"/>
              <a:sym typeface="Arial"/>
            </a:endParaRPr>
          </a:p>
          <a:p>
            <a:pPr indent="0" lvl="0" marL="0" rtl="0" algn="l">
              <a:lnSpc>
                <a:spcPct val="115000"/>
              </a:lnSpc>
              <a:spcBef>
                <a:spcPts val="0"/>
              </a:spcBef>
              <a:spcAft>
                <a:spcPts val="0"/>
              </a:spcAft>
              <a:buNone/>
            </a:pPr>
            <a:r>
              <a:t/>
            </a:r>
            <a:endParaRPr sz="1000">
              <a:latin typeface="Arial"/>
              <a:ea typeface="Arial"/>
              <a:cs typeface="Arial"/>
              <a:sym typeface="Arial"/>
            </a:endParaRPr>
          </a:p>
          <a:p>
            <a:pPr indent="0" lvl="0" marL="0" rtl="0" algn="l">
              <a:lnSpc>
                <a:spcPct val="115000"/>
              </a:lnSpc>
              <a:spcBef>
                <a:spcPts val="0"/>
              </a:spcBef>
              <a:spcAft>
                <a:spcPts val="0"/>
              </a:spcAft>
              <a:buNone/>
            </a:pPr>
            <a:r>
              <a:rPr lang="en-US" sz="1000">
                <a:latin typeface="Arial"/>
                <a:ea typeface="Arial"/>
                <a:cs typeface="Arial"/>
                <a:sym typeface="Arial"/>
              </a:rPr>
              <a:t>Why are customers/prospects interested in App Builder?</a:t>
            </a:r>
            <a:endParaRPr sz="1000">
              <a:latin typeface="Arial"/>
              <a:ea typeface="Arial"/>
              <a:cs typeface="Arial"/>
              <a:sym typeface="Arial"/>
            </a:endParaRPr>
          </a:p>
          <a:p>
            <a:pPr indent="-292100" lvl="0" marL="457200" rtl="0" algn="l">
              <a:lnSpc>
                <a:spcPct val="115000"/>
              </a:lnSpc>
              <a:spcBef>
                <a:spcPts val="0"/>
              </a:spcBef>
              <a:spcAft>
                <a:spcPts val="0"/>
              </a:spcAft>
              <a:buSzPts val="1000"/>
              <a:buFont typeface="Arial"/>
              <a:buAutoNum type="arabicPeriod"/>
            </a:pPr>
            <a:r>
              <a:rPr lang="en-US" sz="1000">
                <a:latin typeface="Arial"/>
                <a:ea typeface="Arial"/>
                <a:cs typeface="Arial"/>
                <a:sym typeface="Arial"/>
              </a:rPr>
              <a:t>the demand for applications is not slowing down</a:t>
            </a:r>
            <a:endParaRPr sz="1000">
              <a:latin typeface="Arial"/>
              <a:ea typeface="Arial"/>
              <a:cs typeface="Arial"/>
              <a:sym typeface="Arial"/>
            </a:endParaRPr>
          </a:p>
          <a:p>
            <a:pPr indent="-292100" lvl="0" marL="457200" rtl="0" algn="l">
              <a:lnSpc>
                <a:spcPct val="115000"/>
              </a:lnSpc>
              <a:spcBef>
                <a:spcPts val="0"/>
              </a:spcBef>
              <a:spcAft>
                <a:spcPts val="0"/>
              </a:spcAft>
              <a:buSzPts val="1000"/>
              <a:buFont typeface="Arial"/>
              <a:buAutoNum type="arabicPeriod"/>
            </a:pPr>
            <a:r>
              <a:rPr lang="en-US" sz="1000">
                <a:latin typeface="Arial"/>
                <a:ea typeface="Arial"/>
                <a:cs typeface="Arial"/>
                <a:sym typeface="Arial"/>
              </a:rPr>
              <a:t>IT departments are looking to become more efficient with their time</a:t>
            </a:r>
            <a:endParaRPr sz="1000">
              <a:latin typeface="Arial"/>
              <a:ea typeface="Arial"/>
              <a:cs typeface="Arial"/>
              <a:sym typeface="Arial"/>
            </a:endParaRPr>
          </a:p>
          <a:p>
            <a:pPr indent="-292100" lvl="0" marL="457200" rtl="0" algn="l">
              <a:lnSpc>
                <a:spcPct val="115000"/>
              </a:lnSpc>
              <a:spcBef>
                <a:spcPts val="0"/>
              </a:spcBef>
              <a:spcAft>
                <a:spcPts val="0"/>
              </a:spcAft>
              <a:buSzPts val="1000"/>
              <a:buFont typeface="Arial"/>
              <a:buAutoNum type="arabicPeriod"/>
            </a:pPr>
            <a:r>
              <a:rPr lang="en-US" sz="1000">
                <a:latin typeface="Arial"/>
                <a:ea typeface="Arial"/>
                <a:cs typeface="Arial"/>
                <a:sym typeface="Arial"/>
              </a:rPr>
              <a:t>IT departments have skill gaps which inhibit their ability to meet customer expectations</a:t>
            </a:r>
            <a:endParaRPr sz="1000">
              <a:latin typeface="Arial"/>
              <a:ea typeface="Arial"/>
              <a:cs typeface="Arial"/>
              <a:sym typeface="Arial"/>
            </a:endParaRPr>
          </a:p>
          <a:p>
            <a:pPr indent="-292100" lvl="0" marL="457200" rtl="0" algn="l">
              <a:lnSpc>
                <a:spcPct val="115000"/>
              </a:lnSpc>
              <a:spcBef>
                <a:spcPts val="0"/>
              </a:spcBef>
              <a:spcAft>
                <a:spcPts val="0"/>
              </a:spcAft>
              <a:buSzPts val="1000"/>
              <a:buFont typeface="Arial"/>
              <a:buAutoNum type="arabicPeriod"/>
            </a:pPr>
            <a:r>
              <a:rPr lang="en-US" sz="1000">
                <a:latin typeface="Arial"/>
                <a:ea typeface="Arial"/>
                <a:cs typeface="Arial"/>
                <a:sym typeface="Arial"/>
              </a:rPr>
              <a:t>IT departments and business analysts believe that low code infused with AI can make them better at their jobs by solving complex problems quickly</a:t>
            </a:r>
            <a:endParaRPr sz="1000">
              <a:latin typeface="Arial"/>
              <a:ea typeface="Arial"/>
              <a:cs typeface="Arial"/>
              <a:sym typeface="Arial"/>
            </a:endParaRPr>
          </a:p>
          <a:p>
            <a:pPr indent="0" lvl="0" marL="0" rtl="0" algn="l">
              <a:lnSpc>
                <a:spcPct val="115000"/>
              </a:lnSpc>
              <a:spcBef>
                <a:spcPts val="0"/>
              </a:spcBef>
              <a:spcAft>
                <a:spcPts val="0"/>
              </a:spcAft>
              <a:buNone/>
            </a:pPr>
            <a:r>
              <a:t/>
            </a:r>
            <a:endParaRPr sz="1000">
              <a:latin typeface="Arial"/>
              <a:ea typeface="Arial"/>
              <a:cs typeface="Arial"/>
              <a:sym typeface="Arial"/>
            </a:endParaRPr>
          </a:p>
          <a:p>
            <a:pPr indent="0" lvl="0" marL="0" rtl="0" algn="l">
              <a:lnSpc>
                <a:spcPct val="115000"/>
              </a:lnSpc>
              <a:spcBef>
                <a:spcPts val="0"/>
              </a:spcBef>
              <a:spcAft>
                <a:spcPts val="0"/>
              </a:spcAft>
              <a:buNone/>
            </a:pPr>
            <a:r>
              <a:t/>
            </a:r>
            <a:endParaRPr sz="1000">
              <a:latin typeface="Arial"/>
              <a:ea typeface="Arial"/>
              <a:cs typeface="Arial"/>
              <a:sym typeface="Arial"/>
            </a:endParaRPr>
          </a:p>
          <a:p>
            <a:pPr indent="0" lvl="0" marL="0" rtl="0" algn="l">
              <a:lnSpc>
                <a:spcPct val="115000"/>
              </a:lnSpc>
              <a:spcBef>
                <a:spcPts val="0"/>
              </a:spcBef>
              <a:spcAft>
                <a:spcPts val="0"/>
              </a:spcAft>
              <a:buNone/>
            </a:pPr>
            <a:r>
              <a:rPr lang="en-US" sz="1000">
                <a:latin typeface="Arial"/>
                <a:ea typeface="Arial"/>
                <a:cs typeface="Arial"/>
                <a:sym typeface="Arial"/>
              </a:rPr>
              <a:t>SOURCE: </a:t>
            </a:r>
            <a:endParaRPr sz="1000">
              <a:latin typeface="Arial"/>
              <a:ea typeface="Arial"/>
              <a:cs typeface="Arial"/>
              <a:sym typeface="Arial"/>
            </a:endParaRPr>
          </a:p>
          <a:p>
            <a:pPr indent="0" lvl="0" marL="0" rtl="0" algn="l">
              <a:lnSpc>
                <a:spcPct val="115000"/>
              </a:lnSpc>
              <a:spcBef>
                <a:spcPts val="0"/>
              </a:spcBef>
              <a:spcAft>
                <a:spcPts val="0"/>
              </a:spcAft>
              <a:buNone/>
            </a:pPr>
            <a:r>
              <a:rPr lang="en-US" sz="1000">
                <a:latin typeface="Arial"/>
                <a:ea typeface="Arial"/>
                <a:cs typeface="Arial"/>
                <a:sym typeface="Arial"/>
              </a:rPr>
              <a:t>bcg.com/publications/2023/addressing-the-engineering-talent-shortage &amp; </a:t>
            </a:r>
            <a:r>
              <a:rPr lang="en-US" sz="1000" u="sng">
                <a:solidFill>
                  <a:schemeClr val="hlink"/>
                </a:solidFill>
                <a:latin typeface="Arial"/>
                <a:ea typeface="Arial"/>
                <a:cs typeface="Arial"/>
                <a:sym typeface="Arial"/>
                <a:hlinkClick r:id="rId2"/>
              </a:rPr>
              <a:t>morganmcjinley.com/uk/article/skill-shortage-impacts-technology-growth-in-uk</a:t>
            </a:r>
            <a:endParaRPr sz="1000">
              <a:latin typeface="Arial"/>
              <a:ea typeface="Arial"/>
              <a:cs typeface="Arial"/>
              <a:sym typeface="Arial"/>
            </a:endParaRPr>
          </a:p>
          <a:p>
            <a:pPr indent="0" lvl="0" marL="0" rtl="0" algn="l">
              <a:lnSpc>
                <a:spcPct val="115000"/>
              </a:lnSpc>
              <a:spcBef>
                <a:spcPts val="0"/>
              </a:spcBef>
              <a:spcAft>
                <a:spcPts val="0"/>
              </a:spcAft>
              <a:buNone/>
            </a:pPr>
            <a:r>
              <a:rPr lang="en-US" sz="1000">
                <a:latin typeface="Arial"/>
                <a:ea typeface="Arial"/>
                <a:cs typeface="Arial"/>
                <a:sym typeface="Arial"/>
              </a:rPr>
              <a:t>Gartner Research: Low-Code and No-Code Technologies:: </a:t>
            </a:r>
            <a:r>
              <a:rPr lang="en-US" sz="1000" u="sng">
                <a:solidFill>
                  <a:schemeClr val="hlink"/>
                </a:solidFill>
                <a:latin typeface="Arial"/>
                <a:ea typeface="Arial"/>
                <a:cs typeface="Arial"/>
                <a:sym typeface="Arial"/>
                <a:hlinkClick r:id="rId3"/>
              </a:rPr>
              <a:t>https://www.gartner.com/en/newsroom/press-releases/2021-11-10-gartner-says-cloud-will-be-the-centerpiece-of-new-digital-experiences</a:t>
            </a:r>
            <a:endParaRPr sz="1000">
              <a:latin typeface="Arial"/>
              <a:ea typeface="Arial"/>
              <a:cs typeface="Arial"/>
              <a:sym typeface="Arial"/>
            </a:endParaRPr>
          </a:p>
          <a:p>
            <a:pPr indent="0" lvl="0" marL="0" rtl="0" algn="l">
              <a:lnSpc>
                <a:spcPct val="115000"/>
              </a:lnSpc>
              <a:spcBef>
                <a:spcPts val="0"/>
              </a:spcBef>
              <a:spcAft>
                <a:spcPts val="0"/>
              </a:spcAft>
              <a:buNone/>
            </a:pPr>
            <a:r>
              <a:rPr lang="en-US" sz="1000">
                <a:latin typeface="Arial"/>
                <a:ea typeface="Arial"/>
                <a:cs typeface="Arial"/>
                <a:sym typeface="Arial"/>
              </a:rPr>
              <a:t>Censuswide Research for Jitterbit: </a:t>
            </a:r>
            <a:r>
              <a:rPr lang="en-US" sz="1000" u="sng">
                <a:solidFill>
                  <a:schemeClr val="hlink"/>
                </a:solidFill>
                <a:latin typeface="Arial"/>
                <a:ea typeface="Arial"/>
                <a:cs typeface="Arial"/>
                <a:sym typeface="Arial"/>
                <a:hlinkClick r:id="rId4"/>
              </a:rPr>
              <a:t>https://www.jitterbit.com/press-release/ai-unleashing-new-skills-and-opportunities-for-office-workers/</a:t>
            </a:r>
            <a:endParaRPr sz="1000">
              <a:latin typeface="Arial"/>
              <a:ea typeface="Arial"/>
              <a:cs typeface="Arial"/>
              <a:sym typeface="Arial"/>
            </a:endParaRPr>
          </a:p>
          <a:p>
            <a:pPr indent="0" lvl="0" marL="0" rtl="0" algn="l">
              <a:lnSpc>
                <a:spcPct val="115000"/>
              </a:lnSpc>
              <a:spcBef>
                <a:spcPts val="0"/>
              </a:spcBef>
              <a:spcAft>
                <a:spcPts val="0"/>
              </a:spcAft>
              <a:buNone/>
            </a:pPr>
            <a:r>
              <a:t/>
            </a:r>
            <a:endParaRPr sz="1000">
              <a:latin typeface="Arial"/>
              <a:ea typeface="Arial"/>
              <a:cs typeface="Arial"/>
              <a:sym typeface="Arial"/>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25" name="Shape 5925"/>
        <p:cNvGrpSpPr/>
        <p:nvPr/>
      </p:nvGrpSpPr>
      <p:grpSpPr>
        <a:xfrm>
          <a:off x="0" y="0"/>
          <a:ext cx="0" cy="0"/>
          <a:chOff x="0" y="0"/>
          <a:chExt cx="0" cy="0"/>
        </a:xfrm>
      </p:grpSpPr>
      <p:sp>
        <p:nvSpPr>
          <p:cNvPr id="5926" name="Google Shape;5926;g334f844dee9_0_39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927" name="Google Shape;5927;g334f844dee9_0_3951:notes"/>
          <p:cNvSpPr txBox="1"/>
          <p:nvPr>
            <p:ph idx="1" type="body"/>
          </p:nvPr>
        </p:nvSpPr>
        <p:spPr>
          <a:xfrm>
            <a:off x="685800" y="4343400"/>
            <a:ext cx="5486400" cy="4114800"/>
          </a:xfrm>
          <a:prstGeom prst="rect">
            <a:avLst/>
          </a:prstGeom>
        </p:spPr>
        <p:txBody>
          <a:bodyPr anchorCtr="0" anchor="t" bIns="45700" lIns="91425" spcFirstLastPara="1" rIns="91425" wrap="square" tIns="45700">
            <a:noAutofit/>
          </a:bodyPr>
          <a:lstStyle/>
          <a:p>
            <a:pPr indent="0" lvl="0" marL="0" rtl="0" algn="l">
              <a:lnSpc>
                <a:spcPct val="115000"/>
              </a:lnSpc>
              <a:spcBef>
                <a:spcPts val="0"/>
              </a:spcBef>
              <a:spcAft>
                <a:spcPts val="0"/>
              </a:spcAft>
              <a:buNone/>
            </a:pPr>
            <a:r>
              <a:rPr lang="en-US">
                <a:latin typeface="Roboto"/>
                <a:ea typeface="Roboto"/>
                <a:cs typeface="Roboto"/>
                <a:sym typeface="Roboto"/>
              </a:rPr>
              <a:t>Training: </a:t>
            </a:r>
            <a:endParaRPr>
              <a:latin typeface="Roboto"/>
              <a:ea typeface="Roboto"/>
              <a:cs typeface="Roboto"/>
              <a:sym typeface="Roboto"/>
            </a:endParaRPr>
          </a:p>
          <a:p>
            <a:pPr indent="0" lvl="0" marL="0" rtl="0" algn="l">
              <a:lnSpc>
                <a:spcPct val="115000"/>
              </a:lnSpc>
              <a:spcBef>
                <a:spcPts val="0"/>
              </a:spcBef>
              <a:spcAft>
                <a:spcPts val="0"/>
              </a:spcAft>
              <a:buNone/>
            </a:pPr>
            <a:r>
              <a:t/>
            </a:r>
            <a:endParaRPr>
              <a:latin typeface="Roboto"/>
              <a:ea typeface="Roboto"/>
              <a:cs typeface="Roboto"/>
              <a:sym typeface="Roboto"/>
            </a:endParaRPr>
          </a:p>
          <a:p>
            <a:pPr indent="0" lvl="0" marL="0" rtl="0" algn="l">
              <a:lnSpc>
                <a:spcPct val="115000"/>
              </a:lnSpc>
              <a:spcBef>
                <a:spcPts val="0"/>
              </a:spcBef>
              <a:spcAft>
                <a:spcPts val="0"/>
              </a:spcAft>
              <a:buNone/>
            </a:pPr>
            <a:r>
              <a:rPr lang="en-US">
                <a:latin typeface="Roboto"/>
                <a:ea typeface="Roboto"/>
                <a:cs typeface="Roboto"/>
                <a:sym typeface="Roboto"/>
              </a:rPr>
              <a:t>This slide introduces App Builder as an accelerator to application development. Two keys points to get across on this slide</a:t>
            </a:r>
            <a:endParaRPr>
              <a:latin typeface="Roboto"/>
              <a:ea typeface="Roboto"/>
              <a:cs typeface="Roboto"/>
              <a:sym typeface="Roboto"/>
            </a:endParaRPr>
          </a:p>
          <a:p>
            <a:pPr indent="-317500" lvl="0" marL="457200" rtl="0" algn="l">
              <a:lnSpc>
                <a:spcPct val="115000"/>
              </a:lnSpc>
              <a:spcBef>
                <a:spcPts val="0"/>
              </a:spcBef>
              <a:spcAft>
                <a:spcPts val="0"/>
              </a:spcAft>
              <a:buSzPts val="1400"/>
              <a:buFont typeface="Roboto"/>
              <a:buAutoNum type="arabicPeriod"/>
            </a:pPr>
            <a:r>
              <a:rPr lang="en-US">
                <a:latin typeface="Roboto"/>
                <a:ea typeface="Roboto"/>
                <a:cs typeface="Roboto"/>
                <a:sym typeface="Roboto"/>
              </a:rPr>
              <a:t>while you can build simple form apps, app builder was designed to solve complex business problems and meet the expectations mature enterprises have when it comes to security, compliance, scalability and infrastructure.</a:t>
            </a:r>
            <a:endParaRPr>
              <a:latin typeface="Roboto"/>
              <a:ea typeface="Roboto"/>
              <a:cs typeface="Roboto"/>
              <a:sym typeface="Roboto"/>
            </a:endParaRPr>
          </a:p>
          <a:p>
            <a:pPr indent="-317500" lvl="0" marL="457200" rtl="0" algn="l">
              <a:lnSpc>
                <a:spcPct val="115000"/>
              </a:lnSpc>
              <a:spcBef>
                <a:spcPts val="0"/>
              </a:spcBef>
              <a:spcAft>
                <a:spcPts val="0"/>
              </a:spcAft>
              <a:buSzPts val="1400"/>
              <a:buFont typeface="Roboto"/>
              <a:buAutoNum type="arabicPeriod"/>
            </a:pPr>
            <a:r>
              <a:rPr lang="en-US">
                <a:latin typeface="Roboto"/>
                <a:ea typeface="Roboto"/>
                <a:cs typeface="Roboto"/>
                <a:sym typeface="Roboto"/>
              </a:rPr>
              <a:t>App Builder is AI infused, whether you are building new applications or enhancing existing applications. Jitterbit AI is there to accelerate your pace of innovation.</a:t>
            </a:r>
            <a:endParaRPr>
              <a:latin typeface="Roboto"/>
              <a:ea typeface="Roboto"/>
              <a:cs typeface="Roboto"/>
              <a:sym typeface="Roboto"/>
            </a:endParaRPr>
          </a:p>
          <a:p>
            <a:pPr indent="0" lvl="0" marL="0" rtl="0" algn="l">
              <a:lnSpc>
                <a:spcPct val="115000"/>
              </a:lnSpc>
              <a:spcBef>
                <a:spcPts val="0"/>
              </a:spcBef>
              <a:spcAft>
                <a:spcPts val="0"/>
              </a:spcAft>
              <a:buNone/>
            </a:pPr>
            <a:r>
              <a:t/>
            </a:r>
            <a:endParaRPr>
              <a:latin typeface="Roboto"/>
              <a:ea typeface="Roboto"/>
              <a:cs typeface="Roboto"/>
              <a:sym typeface="Roboto"/>
            </a:endParaRPr>
          </a:p>
          <a:p>
            <a:pPr indent="0" lvl="0" marL="0" rtl="0" algn="l">
              <a:lnSpc>
                <a:spcPct val="115000"/>
              </a:lnSpc>
              <a:spcBef>
                <a:spcPts val="0"/>
              </a:spcBef>
              <a:spcAft>
                <a:spcPts val="0"/>
              </a:spcAft>
              <a:buNone/>
            </a:pPr>
            <a:r>
              <a:t/>
            </a:r>
            <a:endParaRPr>
              <a:latin typeface="Roboto"/>
              <a:ea typeface="Roboto"/>
              <a:cs typeface="Roboto"/>
              <a:sym typeface="Roboto"/>
            </a:endParaRPr>
          </a:p>
          <a:p>
            <a:pPr indent="0" lvl="0" marL="0" rtl="0" algn="l">
              <a:lnSpc>
                <a:spcPct val="115000"/>
              </a:lnSpc>
              <a:spcBef>
                <a:spcPts val="0"/>
              </a:spcBef>
              <a:spcAft>
                <a:spcPts val="0"/>
              </a:spcAft>
              <a:buNone/>
            </a:pPr>
            <a:r>
              <a:rPr lang="en-US" sz="1200">
                <a:solidFill>
                  <a:schemeClr val="dk1"/>
                </a:solidFill>
                <a:latin typeface="Roboto"/>
                <a:ea typeface="Roboto"/>
                <a:cs typeface="Roboto"/>
                <a:sym typeface="Roboto"/>
              </a:rPr>
              <a:t>Jitterbit App Builder empowers teams to easily create and deploy secure custom web and mobile applications that integrate data and functionality from multiple disparate systems. Organizations can build user interfaces, portals, workflows, and map out decision-making processes quickly though a low-code interface, enabling both professional developers and business </a:t>
            </a:r>
            <a:r>
              <a:rPr lang="en-US">
                <a:latin typeface="Roboto"/>
                <a:ea typeface="Roboto"/>
                <a:cs typeface="Roboto"/>
                <a:sym typeface="Roboto"/>
              </a:rPr>
              <a:t>users </a:t>
            </a:r>
            <a:r>
              <a:rPr lang="en-US" sz="1200">
                <a:solidFill>
                  <a:schemeClr val="dk1"/>
                </a:solidFill>
                <a:latin typeface="Roboto"/>
                <a:ea typeface="Roboto"/>
                <a:cs typeface="Roboto"/>
                <a:sym typeface="Roboto"/>
              </a:rPr>
              <a:t>to deliver custom solutions at velocity.</a:t>
            </a:r>
            <a:endParaRPr i="1" sz="1200">
              <a:solidFill>
                <a:schemeClr val="dk1"/>
              </a:solidFill>
              <a:latin typeface="Roboto"/>
              <a:ea typeface="Roboto"/>
              <a:cs typeface="Roboto"/>
              <a:sym typeface="Roboto"/>
            </a:endParaRPr>
          </a:p>
          <a:p>
            <a:pPr indent="-57150" lvl="0" marL="114300" rtl="0" algn="l">
              <a:lnSpc>
                <a:spcPct val="115000"/>
              </a:lnSpc>
              <a:spcBef>
                <a:spcPts val="1000"/>
              </a:spcBef>
              <a:spcAft>
                <a:spcPts val="0"/>
              </a:spcAft>
              <a:buClr>
                <a:schemeClr val="dk1"/>
              </a:buClr>
              <a:buSzPts val="1200"/>
              <a:buFont typeface="Roboto"/>
              <a:buNone/>
            </a:pPr>
            <a:r>
              <a:rPr lang="en-US" sz="1200">
                <a:solidFill>
                  <a:schemeClr val="dk1"/>
                </a:solidFill>
                <a:latin typeface="Roboto"/>
                <a:ea typeface="Roboto"/>
                <a:cs typeface="Roboto"/>
                <a:sym typeface="Roboto"/>
              </a:rPr>
              <a:t>Solve complex business problems at scale simply and quickly with web, mobile and offline applications that run on any device</a:t>
            </a:r>
            <a:endParaRPr sz="1200">
              <a:solidFill>
                <a:schemeClr val="dk1"/>
              </a:solidFill>
              <a:latin typeface="Roboto"/>
              <a:ea typeface="Roboto"/>
              <a:cs typeface="Roboto"/>
              <a:sym typeface="Roboto"/>
            </a:endParaRPr>
          </a:p>
          <a:p>
            <a:pPr indent="-57150" lvl="0" marL="114300" rtl="0" algn="l">
              <a:lnSpc>
                <a:spcPct val="115000"/>
              </a:lnSpc>
              <a:spcBef>
                <a:spcPts val="1000"/>
              </a:spcBef>
              <a:spcAft>
                <a:spcPts val="0"/>
              </a:spcAft>
              <a:buClr>
                <a:schemeClr val="dk1"/>
              </a:buClr>
              <a:buSzPts val="1200"/>
              <a:buFont typeface="Roboto"/>
              <a:buNone/>
            </a:pPr>
            <a:r>
              <a:rPr lang="en-US" sz="1200">
                <a:solidFill>
                  <a:schemeClr val="dk1"/>
                </a:solidFill>
                <a:latin typeface="Roboto"/>
                <a:ea typeface="Roboto"/>
                <a:cs typeface="Roboto"/>
                <a:sym typeface="Roboto"/>
              </a:rPr>
              <a:t>Operate as a system for your business processes</a:t>
            </a:r>
            <a:endParaRPr sz="1200">
              <a:solidFill>
                <a:schemeClr val="dk1"/>
              </a:solidFill>
              <a:latin typeface="Roboto"/>
              <a:ea typeface="Roboto"/>
              <a:cs typeface="Roboto"/>
              <a:sym typeface="Roboto"/>
            </a:endParaRPr>
          </a:p>
          <a:p>
            <a:pPr indent="-57150" lvl="0" marL="114300" rtl="0" algn="l">
              <a:lnSpc>
                <a:spcPct val="115000"/>
              </a:lnSpc>
              <a:spcBef>
                <a:spcPts val="1000"/>
              </a:spcBef>
              <a:spcAft>
                <a:spcPts val="0"/>
              </a:spcAft>
              <a:buClr>
                <a:schemeClr val="dk1"/>
              </a:buClr>
              <a:buSzPts val="1200"/>
              <a:buFont typeface="Roboto"/>
              <a:buNone/>
            </a:pPr>
            <a:r>
              <a:rPr lang="en-US" sz="1200">
                <a:solidFill>
                  <a:schemeClr val="dk1"/>
                </a:solidFill>
                <a:latin typeface="Roboto"/>
                <a:ea typeface="Roboto"/>
                <a:cs typeface="Roboto"/>
                <a:sym typeface="Roboto"/>
              </a:rPr>
              <a:t>Resource constraints - if you’re a line of business owner who has the expertise, go to IS/IT department with an idea - mobile app, web app, etc. What do you think you’re going to hear?</a:t>
            </a:r>
            <a:endParaRPr sz="1200">
              <a:solidFill>
                <a:schemeClr val="dk1"/>
              </a:solidFill>
              <a:latin typeface="Roboto"/>
              <a:ea typeface="Roboto"/>
              <a:cs typeface="Roboto"/>
              <a:sym typeface="Roboto"/>
            </a:endParaRPr>
          </a:p>
          <a:p>
            <a:pPr indent="-57150" lvl="0" marL="114300" rtl="0" algn="l">
              <a:lnSpc>
                <a:spcPct val="115000"/>
              </a:lnSpc>
              <a:spcBef>
                <a:spcPts val="1000"/>
              </a:spcBef>
              <a:spcAft>
                <a:spcPts val="0"/>
              </a:spcAft>
              <a:buClr>
                <a:schemeClr val="dk1"/>
              </a:buClr>
              <a:buSzPts val="1200"/>
              <a:buFont typeface="Roboto"/>
              <a:buNone/>
            </a:pPr>
            <a:r>
              <a:rPr lang="en-US" sz="1200">
                <a:solidFill>
                  <a:schemeClr val="dk1"/>
                </a:solidFill>
                <a:latin typeface="Roboto"/>
                <a:ea typeface="Roboto"/>
                <a:cs typeface="Roboto"/>
                <a:sym typeface="Roboto"/>
              </a:rPr>
              <a:t>Here’s what is unique about our AI-infusion on App Builder - you have three levels: </a:t>
            </a:r>
            <a:endParaRPr sz="1200">
              <a:solidFill>
                <a:schemeClr val="dk1"/>
              </a:solidFill>
              <a:latin typeface="Roboto"/>
              <a:ea typeface="Roboto"/>
              <a:cs typeface="Roboto"/>
              <a:sym typeface="Roboto"/>
            </a:endParaRPr>
          </a:p>
          <a:p>
            <a:pPr indent="-228600" lvl="1" marL="914400" rtl="0" algn="l">
              <a:lnSpc>
                <a:spcPct val="115000"/>
              </a:lnSpc>
              <a:spcBef>
                <a:spcPts val="1000"/>
              </a:spcBef>
              <a:spcAft>
                <a:spcPts val="0"/>
              </a:spcAft>
              <a:buClr>
                <a:schemeClr val="dk1"/>
              </a:buClr>
              <a:buSzPts val="1200"/>
              <a:buFont typeface="Roboto"/>
              <a:buNone/>
            </a:pPr>
            <a:r>
              <a:rPr i="1" lang="en-US" sz="1200">
                <a:solidFill>
                  <a:schemeClr val="dk1"/>
                </a:solidFill>
                <a:latin typeface="Roboto"/>
                <a:ea typeface="Roboto"/>
                <a:cs typeface="Roboto"/>
                <a:sym typeface="Roboto"/>
              </a:rPr>
              <a:t>Express level:</a:t>
            </a:r>
            <a:r>
              <a:rPr lang="en-US" sz="1200">
                <a:solidFill>
                  <a:schemeClr val="dk1"/>
                </a:solidFill>
                <a:latin typeface="Roboto"/>
                <a:ea typeface="Roboto"/>
                <a:cs typeface="Roboto"/>
                <a:sym typeface="Roboto"/>
              </a:rPr>
              <a:t> Fast track </a:t>
            </a:r>
            <a:endParaRPr sz="1200">
              <a:solidFill>
                <a:schemeClr val="dk1"/>
              </a:solidFill>
              <a:latin typeface="Roboto"/>
              <a:ea typeface="Roboto"/>
              <a:cs typeface="Roboto"/>
              <a:sym typeface="Roboto"/>
            </a:endParaRPr>
          </a:p>
          <a:p>
            <a:pPr indent="-228600" lvl="1" marL="914400" rtl="0" algn="l">
              <a:lnSpc>
                <a:spcPct val="115000"/>
              </a:lnSpc>
              <a:spcBef>
                <a:spcPts val="1000"/>
              </a:spcBef>
              <a:spcAft>
                <a:spcPts val="0"/>
              </a:spcAft>
              <a:buClr>
                <a:schemeClr val="dk1"/>
              </a:buClr>
              <a:buSzPts val="1200"/>
              <a:buFont typeface="Roboto"/>
              <a:buNone/>
            </a:pPr>
            <a:r>
              <a:rPr i="1" lang="en-US" sz="1200">
                <a:solidFill>
                  <a:schemeClr val="dk1"/>
                </a:solidFill>
                <a:latin typeface="Roboto"/>
                <a:ea typeface="Roboto"/>
                <a:cs typeface="Roboto"/>
                <a:sym typeface="Roboto"/>
              </a:rPr>
              <a:t>Novice: </a:t>
            </a:r>
            <a:r>
              <a:rPr lang="en-US" sz="1200">
                <a:solidFill>
                  <a:schemeClr val="dk1"/>
                </a:solidFill>
                <a:latin typeface="Roboto"/>
                <a:ea typeface="Roboto"/>
                <a:cs typeface="Roboto"/>
                <a:sym typeface="Roboto"/>
              </a:rPr>
              <a:t>Guides you through the databases and asks you about your business</a:t>
            </a:r>
            <a:endParaRPr sz="1200">
              <a:solidFill>
                <a:schemeClr val="dk1"/>
              </a:solidFill>
              <a:latin typeface="Roboto"/>
              <a:ea typeface="Roboto"/>
              <a:cs typeface="Roboto"/>
              <a:sym typeface="Roboto"/>
            </a:endParaRPr>
          </a:p>
          <a:p>
            <a:pPr indent="-228600" lvl="1" marL="914400" rtl="0" algn="l">
              <a:lnSpc>
                <a:spcPct val="115000"/>
              </a:lnSpc>
              <a:spcBef>
                <a:spcPts val="1000"/>
              </a:spcBef>
              <a:spcAft>
                <a:spcPts val="0"/>
              </a:spcAft>
              <a:buClr>
                <a:schemeClr val="dk1"/>
              </a:buClr>
              <a:buSzPts val="1200"/>
              <a:buFont typeface="Roboto"/>
              <a:buNone/>
            </a:pPr>
            <a:r>
              <a:rPr i="1" lang="en-US" sz="1200">
                <a:solidFill>
                  <a:schemeClr val="dk1"/>
                </a:solidFill>
                <a:latin typeface="Roboto"/>
                <a:ea typeface="Roboto"/>
                <a:cs typeface="Roboto"/>
                <a:sym typeface="Roboto"/>
              </a:rPr>
              <a:t>Expert:</a:t>
            </a:r>
            <a:r>
              <a:rPr lang="en-US" sz="1200">
                <a:solidFill>
                  <a:schemeClr val="dk1"/>
                </a:solidFill>
                <a:latin typeface="Roboto"/>
                <a:ea typeface="Roboto"/>
                <a:cs typeface="Roboto"/>
                <a:sym typeface="Roboto"/>
              </a:rPr>
              <a:t> For the savvy user or dev</a:t>
            </a:r>
            <a:endParaRPr sz="1200">
              <a:solidFill>
                <a:schemeClr val="dk1"/>
              </a:solidFill>
              <a:latin typeface="Roboto"/>
              <a:ea typeface="Roboto"/>
              <a:cs typeface="Roboto"/>
              <a:sym typeface="Roboto"/>
            </a:endParaRPr>
          </a:p>
          <a:p>
            <a:pPr indent="-57150" lvl="0" marL="114300" rtl="0" algn="l">
              <a:lnSpc>
                <a:spcPct val="115000"/>
              </a:lnSpc>
              <a:spcBef>
                <a:spcPts val="1000"/>
              </a:spcBef>
              <a:spcAft>
                <a:spcPts val="0"/>
              </a:spcAft>
              <a:buClr>
                <a:schemeClr val="dk1"/>
              </a:buClr>
              <a:buSzPts val="1200"/>
              <a:buFont typeface="Roboto"/>
              <a:buNone/>
            </a:pPr>
            <a:r>
              <a:rPr lang="en-US" sz="1200">
                <a:solidFill>
                  <a:schemeClr val="dk1"/>
                </a:solidFill>
                <a:latin typeface="Roboto"/>
                <a:ea typeface="Roboto"/>
                <a:cs typeface="Roboto"/>
                <a:sym typeface="Roboto"/>
              </a:rPr>
              <a:t>It's a time-saver that cuts down tasks by a factor of 1,000 — what would normally take months or weeks is now days. Think of the training requirement.</a:t>
            </a:r>
            <a:endParaRPr sz="1200">
              <a:solidFill>
                <a:schemeClr val="dk1"/>
              </a:solidFill>
              <a:latin typeface="Roboto"/>
              <a:ea typeface="Roboto"/>
              <a:cs typeface="Roboto"/>
              <a:sym typeface="Roboto"/>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26" name="Shape 4726"/>
        <p:cNvGrpSpPr/>
        <p:nvPr/>
      </p:nvGrpSpPr>
      <p:grpSpPr>
        <a:xfrm>
          <a:off x="0" y="0"/>
          <a:ext cx="0" cy="0"/>
          <a:chOff x="0" y="0"/>
          <a:chExt cx="0" cy="0"/>
        </a:xfrm>
      </p:grpSpPr>
      <p:sp>
        <p:nvSpPr>
          <p:cNvPr id="4727" name="Google Shape;4727;g33d0d3a9492_0_174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728" name="Google Shape;4728;g33d0d3a9492_0_1744: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100"/>
              <a:buFont typeface="Arial"/>
              <a:buNone/>
            </a:pPr>
            <a:r>
              <a:rPr lang="en-US"/>
              <a:t>Jitterbit iPaaS is at the forefront of today’s integration evolution. Our cloud-native architecture ensures security, compliance, scalability, flexibility, and seamless automation</a:t>
            </a:r>
            <a:endParaRPr/>
          </a:p>
          <a:p>
            <a:pPr indent="0" lvl="0" marL="0" rtl="0" algn="l">
              <a:lnSpc>
                <a:spcPct val="100000"/>
              </a:lnSpc>
              <a:spcBef>
                <a:spcPts val="0"/>
              </a:spcBef>
              <a:spcAft>
                <a:spcPts val="0"/>
              </a:spcAft>
              <a:buClr>
                <a:schemeClr val="dk1"/>
              </a:buClr>
              <a:buSzPts val="1100"/>
              <a:buFont typeface="Arial"/>
              <a:buNone/>
            </a:pPr>
            <a:r>
              <a:rPr lang="en-US"/>
              <a:t>and orchestration of applications and services. With an extensive range of pre-built connectors and adapters, Jitterbit iPaaS enables effortless connectivity between diverse</a:t>
            </a:r>
            <a:endParaRPr/>
          </a:p>
          <a:p>
            <a:pPr indent="0" lvl="0" marL="0" rtl="0" algn="l">
              <a:lnSpc>
                <a:spcPct val="100000"/>
              </a:lnSpc>
              <a:spcBef>
                <a:spcPts val="0"/>
              </a:spcBef>
              <a:spcAft>
                <a:spcPts val="0"/>
              </a:spcAft>
              <a:buSzPts val="1400"/>
              <a:buNone/>
            </a:pPr>
            <a:r>
              <a:rPr lang="en-US"/>
              <a:t>systems, both on-premises and in the cloud. Our intuitive interface and low-code development tools allow more teams than ever before to rapidly build and deploy integrations and automate processes and tasks, reducing the need for extensive coding and lowering technical barriers.</a:t>
            </a:r>
            <a:endParaRPr/>
          </a:p>
        </p:txBody>
      </p:sp>
      <p:sp>
        <p:nvSpPr>
          <p:cNvPr id="4729" name="Google Shape;4729;g33d0d3a9492_0_1744: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rtl="0" algn="r">
              <a:lnSpc>
                <a:spcPct val="100000"/>
              </a:lnSpc>
              <a:spcBef>
                <a:spcPts val="0"/>
              </a:spcBef>
              <a:spcAft>
                <a:spcPts val="0"/>
              </a:spcAft>
              <a:buClr>
                <a:srgbClr val="000000"/>
              </a:buClr>
              <a:buSzPts val="1400"/>
              <a:buFont typeface="Arial"/>
              <a:buNone/>
            </a:pPr>
            <a:fld id="{00000000-1234-1234-1234-123412341234}" type="slidenum">
              <a:rPr lang="en-US"/>
              <a:t>‹#›</a:t>
            </a:fld>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37" name="Shape 5937"/>
        <p:cNvGrpSpPr/>
        <p:nvPr/>
      </p:nvGrpSpPr>
      <p:grpSpPr>
        <a:xfrm>
          <a:off x="0" y="0"/>
          <a:ext cx="0" cy="0"/>
          <a:chOff x="0" y="0"/>
          <a:chExt cx="0" cy="0"/>
        </a:xfrm>
      </p:grpSpPr>
      <p:sp>
        <p:nvSpPr>
          <p:cNvPr id="5938" name="Google Shape;5938;g334f844dee9_0_396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5939" name="Google Shape;5939;g334f844dee9_0_3962: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rPr lang="en-US"/>
              <a:t>Training:</a:t>
            </a:r>
            <a:endParaRPr/>
          </a:p>
          <a:p>
            <a:pPr indent="0" lvl="0" marL="0" rtl="0" algn="l">
              <a:lnSpc>
                <a:spcPct val="100000"/>
              </a:lnSpc>
              <a:spcBef>
                <a:spcPts val="0"/>
              </a:spcBef>
              <a:spcAft>
                <a:spcPts val="0"/>
              </a:spcAft>
              <a:buSzPts val="1400"/>
              <a:buNone/>
            </a:pPr>
            <a:r>
              <a:t/>
            </a:r>
            <a:endParaRPr/>
          </a:p>
          <a:p>
            <a:pPr indent="0" lvl="0" marL="0" rtl="0" algn="l">
              <a:lnSpc>
                <a:spcPct val="100000"/>
              </a:lnSpc>
              <a:spcBef>
                <a:spcPts val="0"/>
              </a:spcBef>
              <a:spcAft>
                <a:spcPts val="0"/>
              </a:spcAft>
              <a:buSzPts val="1400"/>
              <a:buNone/>
            </a:pPr>
            <a:r>
              <a:rPr lang="en-US"/>
              <a:t>App Builder is used to build applications. This shows that each application has three primary components which the developers will customzie</a:t>
            </a:r>
            <a:endParaRPr/>
          </a:p>
          <a:p>
            <a:pPr indent="-317500" lvl="0" marL="457200" rtl="0" algn="l">
              <a:lnSpc>
                <a:spcPct val="100000"/>
              </a:lnSpc>
              <a:spcBef>
                <a:spcPts val="0"/>
              </a:spcBef>
              <a:spcAft>
                <a:spcPts val="0"/>
              </a:spcAft>
              <a:buSzPts val="1400"/>
              <a:buAutoNum type="arabicPeriod"/>
            </a:pPr>
            <a:r>
              <a:rPr lang="en-US"/>
              <a:t>UI: these are the pages, forms, tables, charts, calendars, etc. that make up the front end of the application. app builder runs on any device</a:t>
            </a:r>
            <a:endParaRPr/>
          </a:p>
          <a:p>
            <a:pPr indent="-317500" lvl="0" marL="457200" rtl="0" algn="l">
              <a:lnSpc>
                <a:spcPct val="100000"/>
              </a:lnSpc>
              <a:spcBef>
                <a:spcPts val="0"/>
              </a:spcBef>
              <a:spcAft>
                <a:spcPts val="0"/>
              </a:spcAft>
              <a:buSzPts val="1400"/>
              <a:buAutoNum type="arabicPeriod"/>
            </a:pPr>
            <a:r>
              <a:rPr lang="en-US"/>
              <a:t>Logic: businesses have complex rules which need to be followed. each application contains logic to satisfy the requirements of the business process. this might include validating data meets a requirement, moving data from one system to another, calling an API to receive or send data to another application or send a notification to a user that some event occurred</a:t>
            </a:r>
            <a:endParaRPr/>
          </a:p>
          <a:p>
            <a:pPr indent="-317500" lvl="0" marL="457200" rtl="0" algn="l">
              <a:lnSpc>
                <a:spcPct val="100000"/>
              </a:lnSpc>
              <a:spcBef>
                <a:spcPts val="0"/>
              </a:spcBef>
              <a:spcAft>
                <a:spcPts val="0"/>
              </a:spcAft>
              <a:buSzPts val="1400"/>
              <a:buAutoNum type="arabicPeriod"/>
            </a:pPr>
            <a:r>
              <a:rPr lang="en-US"/>
              <a:t>Data: Any application relies on data to function. App BUilder integrates with Harmony through APIM endpoints but can also directly connect to any system the customer has and can be used to create new databases for data which does not currently have a system of record</a:t>
            </a:r>
            <a:endParaRPr/>
          </a:p>
          <a:p>
            <a:pPr indent="0" lvl="0" marL="0" rtl="0" algn="l">
              <a:lnSpc>
                <a:spcPct val="100000"/>
              </a:lnSpc>
              <a:spcBef>
                <a:spcPts val="0"/>
              </a:spcBef>
              <a:spcAft>
                <a:spcPts val="0"/>
              </a:spcAft>
              <a:buSzPts val="1400"/>
              <a:buNone/>
            </a:pPr>
            <a:r>
              <a:t/>
            </a:r>
            <a:endParaRPr/>
          </a:p>
          <a:p>
            <a:pPr indent="0" lvl="0" marL="0" rtl="0" algn="l">
              <a:lnSpc>
                <a:spcPct val="100000"/>
              </a:lnSpc>
              <a:spcBef>
                <a:spcPts val="0"/>
              </a:spcBef>
              <a:spcAft>
                <a:spcPts val="0"/>
              </a:spcAft>
              <a:buSzPts val="1400"/>
              <a:buNone/>
            </a:pPr>
            <a:r>
              <a:rPr lang="en-US"/>
              <a:t>Applications built in App Builder have three key layers - each layer is infused with AI to accelerate the development</a:t>
            </a:r>
            <a:endParaRPr/>
          </a:p>
          <a:p>
            <a:pPr indent="-317500" lvl="0" marL="457200" rtl="0" algn="l">
              <a:lnSpc>
                <a:spcPct val="100000"/>
              </a:lnSpc>
              <a:spcBef>
                <a:spcPts val="0"/>
              </a:spcBef>
              <a:spcAft>
                <a:spcPts val="0"/>
              </a:spcAft>
              <a:buSzPts val="1400"/>
              <a:buChar char="●"/>
            </a:pPr>
            <a:r>
              <a:rPr lang="en-US"/>
              <a:t>Data - connect to any system you have to bring data together</a:t>
            </a:r>
            <a:endParaRPr/>
          </a:p>
          <a:p>
            <a:pPr indent="-317500" lvl="1" marL="914400" rtl="0" algn="l">
              <a:lnSpc>
                <a:spcPct val="100000"/>
              </a:lnSpc>
              <a:spcBef>
                <a:spcPts val="0"/>
              </a:spcBef>
              <a:spcAft>
                <a:spcPts val="0"/>
              </a:spcAft>
              <a:buSzPts val="1400"/>
              <a:buChar char="○"/>
            </a:pPr>
            <a:r>
              <a:rPr lang="en-US"/>
              <a:t>App Builder does not replicate or cache data, it reads it in real time as the user requests it</a:t>
            </a:r>
            <a:endParaRPr/>
          </a:p>
          <a:p>
            <a:pPr indent="-317500" lvl="1" marL="914400" rtl="0" algn="l">
              <a:lnSpc>
                <a:spcPct val="100000"/>
              </a:lnSpc>
              <a:spcBef>
                <a:spcPts val="0"/>
              </a:spcBef>
              <a:spcAft>
                <a:spcPts val="0"/>
              </a:spcAft>
              <a:buSzPts val="1400"/>
              <a:buChar char="○"/>
            </a:pPr>
            <a:r>
              <a:rPr lang="en-US"/>
              <a:t>no matter what data you connect to, in App Builder the data is shown to the developer as tables, rows and columns for a consistent experience no matter what the source is</a:t>
            </a:r>
            <a:endParaRPr/>
          </a:p>
          <a:p>
            <a:pPr indent="-317500" lvl="0" marL="457200" rtl="0" algn="l">
              <a:lnSpc>
                <a:spcPct val="100000"/>
              </a:lnSpc>
              <a:spcBef>
                <a:spcPts val="0"/>
              </a:spcBef>
              <a:spcAft>
                <a:spcPts val="0"/>
              </a:spcAft>
              <a:buSzPts val="1400"/>
              <a:buChar char="●"/>
            </a:pPr>
            <a:r>
              <a:rPr lang="en-US"/>
              <a:t>Business logic - build rules, CRUDS, validations, workflows, notifications, schedules/jobs, row level security and read/write security roles</a:t>
            </a:r>
            <a:endParaRPr/>
          </a:p>
          <a:p>
            <a:pPr indent="-317500" lvl="1" marL="914400" rtl="0" algn="l">
              <a:lnSpc>
                <a:spcPct val="100000"/>
              </a:lnSpc>
              <a:spcBef>
                <a:spcPts val="0"/>
              </a:spcBef>
              <a:spcAft>
                <a:spcPts val="0"/>
              </a:spcAft>
              <a:buSzPts val="1400"/>
              <a:buChar char="○"/>
            </a:pPr>
            <a:r>
              <a:rPr lang="en-US"/>
              <a:t>because all data sources are tables, rows, and columns developers are able to master all data sources/systems in your company - learn how to build a rule in App Builder and you can do it against any source</a:t>
            </a:r>
            <a:endParaRPr/>
          </a:p>
          <a:p>
            <a:pPr indent="-317500" lvl="1" marL="914400" rtl="0" algn="l">
              <a:lnSpc>
                <a:spcPct val="100000"/>
              </a:lnSpc>
              <a:spcBef>
                <a:spcPts val="0"/>
              </a:spcBef>
              <a:spcAft>
                <a:spcPts val="0"/>
              </a:spcAft>
              <a:buSzPts val="1400"/>
              <a:buChar char="○"/>
            </a:pPr>
            <a:r>
              <a:rPr lang="en-US"/>
              <a:t>we have not run into logic that is too complex for App Builder</a:t>
            </a:r>
            <a:endParaRPr/>
          </a:p>
          <a:p>
            <a:pPr indent="-317500" lvl="0" marL="457200" rtl="0" algn="l">
              <a:lnSpc>
                <a:spcPct val="100000"/>
              </a:lnSpc>
              <a:spcBef>
                <a:spcPts val="0"/>
              </a:spcBef>
              <a:spcAft>
                <a:spcPts val="0"/>
              </a:spcAft>
              <a:buSzPts val="1400"/>
              <a:buChar char="●"/>
            </a:pPr>
            <a:r>
              <a:rPr lang="en-US"/>
              <a:t>UI/UX - build beautiful experiences for your end users - the layout of pages respond to the device the user is on</a:t>
            </a:r>
            <a:endParaRPr/>
          </a:p>
          <a:p>
            <a:pPr indent="-317500" lvl="1" marL="914400" rtl="0" algn="l">
              <a:lnSpc>
                <a:spcPct val="100000"/>
              </a:lnSpc>
              <a:spcBef>
                <a:spcPts val="0"/>
              </a:spcBef>
              <a:spcAft>
                <a:spcPts val="0"/>
              </a:spcAft>
              <a:buSzPts val="1400"/>
              <a:buChar char="○"/>
            </a:pPr>
            <a:r>
              <a:rPr lang="en-US"/>
              <a:t>build forms, grids, tiles, charts or even completely custom CSS/HTML pages</a:t>
            </a:r>
            <a:endParaRPr/>
          </a:p>
          <a:p>
            <a:pPr indent="-317500" lvl="1" marL="914400" rtl="0" algn="l">
              <a:lnSpc>
                <a:spcPct val="100000"/>
              </a:lnSpc>
              <a:spcBef>
                <a:spcPts val="0"/>
              </a:spcBef>
              <a:spcAft>
                <a:spcPts val="0"/>
              </a:spcAft>
              <a:buSzPts val="1400"/>
              <a:buChar char="○"/>
            </a:pPr>
            <a:r>
              <a:rPr lang="en-US"/>
              <a:t>when users use the application, translations happen automatically for a better user experience</a:t>
            </a:r>
            <a:endParaRPr/>
          </a:p>
          <a:p>
            <a:pPr indent="-317500" lvl="1" marL="914400" rtl="0" algn="l">
              <a:lnSpc>
                <a:spcPct val="100000"/>
              </a:lnSpc>
              <a:spcBef>
                <a:spcPts val="0"/>
              </a:spcBef>
              <a:spcAft>
                <a:spcPts val="0"/>
              </a:spcAft>
              <a:buSzPts val="1400"/>
              <a:buChar char="○"/>
            </a:pPr>
            <a:r>
              <a:rPr lang="en-US"/>
              <a:t>deploy your app on the app store using our mobile wrapper</a:t>
            </a:r>
            <a:endParaRPr/>
          </a:p>
          <a:p>
            <a:pPr indent="0" lvl="0" marL="0" rtl="0" algn="l">
              <a:lnSpc>
                <a:spcPct val="100000"/>
              </a:lnSpc>
              <a:spcBef>
                <a:spcPts val="0"/>
              </a:spcBef>
              <a:spcAft>
                <a:spcPts val="0"/>
              </a:spcAft>
              <a:buNone/>
            </a:pPr>
            <a:r>
              <a:t/>
            </a:r>
            <a:endParaRPr/>
          </a:p>
        </p:txBody>
      </p:sp>
      <p:sp>
        <p:nvSpPr>
          <p:cNvPr id="5940" name="Google Shape;5940;g334f844dee9_0_3962: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rtl="0" algn="r">
              <a:lnSpc>
                <a:spcPct val="100000"/>
              </a:lnSpc>
              <a:spcBef>
                <a:spcPts val="0"/>
              </a:spcBef>
              <a:spcAft>
                <a:spcPts val="0"/>
              </a:spcAft>
              <a:buClr>
                <a:srgbClr val="000000"/>
              </a:buClr>
              <a:buSzPts val="1400"/>
              <a:buFont typeface="Arial"/>
              <a:buNone/>
            </a:pPr>
            <a:fld id="{00000000-1234-1234-1234-123412341234}" type="slidenum">
              <a:rPr lang="en-US"/>
              <a:t>‹#›</a:t>
            </a:fld>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86" name="Shape 6186"/>
        <p:cNvGrpSpPr/>
        <p:nvPr/>
      </p:nvGrpSpPr>
      <p:grpSpPr>
        <a:xfrm>
          <a:off x="0" y="0"/>
          <a:ext cx="0" cy="0"/>
          <a:chOff x="0" y="0"/>
          <a:chExt cx="0" cy="0"/>
        </a:xfrm>
      </p:grpSpPr>
      <p:sp>
        <p:nvSpPr>
          <p:cNvPr id="6187" name="Google Shape;6187;g334f844dee9_0_421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
        <p:nvSpPr>
          <p:cNvPr id="6188" name="Google Shape;6188;g334f844dee9_0_4210:notes"/>
          <p:cNvSpPr txBox="1"/>
          <p:nvPr>
            <p:ph idx="1" type="body"/>
          </p:nvPr>
        </p:nvSpPr>
        <p:spPr>
          <a:xfrm>
            <a:off x="685800" y="4400550"/>
            <a:ext cx="5486400" cy="3600600"/>
          </a:xfrm>
          <a:prstGeom prst="rect">
            <a:avLst/>
          </a:prstGeom>
        </p:spPr>
        <p:txBody>
          <a:bodyPr anchorCtr="0" anchor="t" bIns="45700" lIns="91425" spcFirstLastPara="1" rIns="91425" wrap="square" tIns="45700">
            <a:noAutofit/>
          </a:bodyPr>
          <a:lstStyle/>
          <a:p>
            <a:pPr indent="0" lvl="0" marL="0" rtl="0" algn="l">
              <a:lnSpc>
                <a:spcPct val="115000"/>
              </a:lnSpc>
              <a:spcBef>
                <a:spcPts val="0"/>
              </a:spcBef>
              <a:spcAft>
                <a:spcPts val="0"/>
              </a:spcAft>
              <a:buClr>
                <a:schemeClr val="dk1"/>
              </a:buClr>
              <a:buSzPts val="1100"/>
              <a:buFont typeface="Arial"/>
              <a:buNone/>
            </a:pPr>
            <a:r>
              <a:rPr b="1" lang="en-US"/>
              <a:t>Training: </a:t>
            </a:r>
            <a:endParaRPr b="1"/>
          </a:p>
          <a:p>
            <a:pPr indent="0" lvl="0" marL="0" rtl="0" algn="l">
              <a:lnSpc>
                <a:spcPct val="115000"/>
              </a:lnSpc>
              <a:spcBef>
                <a:spcPts val="0"/>
              </a:spcBef>
              <a:spcAft>
                <a:spcPts val="0"/>
              </a:spcAft>
              <a:buClr>
                <a:schemeClr val="dk1"/>
              </a:buClr>
              <a:buSzPts val="1100"/>
              <a:buFont typeface="Arial"/>
              <a:buNone/>
            </a:pPr>
            <a:r>
              <a:rPr lang="en-US"/>
              <a:t>App Builder is designed for three primary user personas</a:t>
            </a:r>
            <a:endParaRPr/>
          </a:p>
          <a:p>
            <a:pPr indent="-317500" lvl="0" marL="457200" rtl="0" algn="l">
              <a:lnSpc>
                <a:spcPct val="115000"/>
              </a:lnSpc>
              <a:spcBef>
                <a:spcPts val="0"/>
              </a:spcBef>
              <a:spcAft>
                <a:spcPts val="0"/>
              </a:spcAft>
              <a:buSzPts val="1400"/>
              <a:buAutoNum type="arabicPeriod"/>
            </a:pPr>
            <a:r>
              <a:rPr lang="en-US"/>
              <a:t>Developers: these are IT professionals and/or tech savvy line of business users who use the product to build applications</a:t>
            </a:r>
            <a:endParaRPr/>
          </a:p>
          <a:p>
            <a:pPr indent="-317500" lvl="0" marL="457200" rtl="0" algn="l">
              <a:lnSpc>
                <a:spcPct val="115000"/>
              </a:lnSpc>
              <a:spcBef>
                <a:spcPts val="0"/>
              </a:spcBef>
              <a:spcAft>
                <a:spcPts val="0"/>
              </a:spcAft>
              <a:buSzPts val="1400"/>
              <a:buAutoNum type="arabicPeriod"/>
            </a:pPr>
            <a:r>
              <a:rPr lang="en-US"/>
              <a:t>End users: these are the employees, vendors, partners or customers who use the applications built by developers. They will provide input to developers for future enhancements/requirements which developers will build into the app</a:t>
            </a:r>
            <a:endParaRPr/>
          </a:p>
          <a:p>
            <a:pPr indent="-317500" lvl="0" marL="457200" rtl="0" algn="l">
              <a:lnSpc>
                <a:spcPct val="115000"/>
              </a:lnSpc>
              <a:spcBef>
                <a:spcPts val="0"/>
              </a:spcBef>
              <a:spcAft>
                <a:spcPts val="0"/>
              </a:spcAft>
              <a:buSzPts val="1400"/>
              <a:buAutoNum type="arabicPeriod"/>
            </a:pPr>
            <a:r>
              <a:rPr lang="en-US"/>
              <a:t>Admins: this will be an individual or team of IT professionals who monitor the application’s overall health and performance to ensure end users are not interrupted</a:t>
            </a:r>
            <a:endParaRPr/>
          </a:p>
          <a:p>
            <a:pPr indent="0" lvl="0" marL="0" rtl="0" algn="l">
              <a:lnSpc>
                <a:spcPct val="115000"/>
              </a:lnSpc>
              <a:spcBef>
                <a:spcPts val="0"/>
              </a:spcBef>
              <a:spcAft>
                <a:spcPts val="0"/>
              </a:spcAft>
              <a:buClr>
                <a:schemeClr val="dk1"/>
              </a:buClr>
              <a:buSzPts val="1100"/>
              <a:buFont typeface="Arial"/>
              <a:buNone/>
            </a:pPr>
            <a:r>
              <a:t/>
            </a:r>
            <a:endParaRPr b="1"/>
          </a:p>
          <a:p>
            <a:pPr indent="0" lvl="0" marL="0" rtl="0" algn="l">
              <a:lnSpc>
                <a:spcPct val="115000"/>
              </a:lnSpc>
              <a:spcBef>
                <a:spcPts val="0"/>
              </a:spcBef>
              <a:spcAft>
                <a:spcPts val="0"/>
              </a:spcAft>
              <a:buClr>
                <a:schemeClr val="dk1"/>
              </a:buClr>
              <a:buSzPts val="1100"/>
              <a:buFont typeface="Arial"/>
              <a:buNone/>
            </a:pPr>
            <a:r>
              <a:t/>
            </a:r>
            <a:endParaRPr b="1"/>
          </a:p>
          <a:p>
            <a:pPr indent="0" lvl="0" marL="0" rtl="0" algn="l">
              <a:lnSpc>
                <a:spcPct val="115000"/>
              </a:lnSpc>
              <a:spcBef>
                <a:spcPts val="0"/>
              </a:spcBef>
              <a:spcAft>
                <a:spcPts val="0"/>
              </a:spcAft>
              <a:buClr>
                <a:schemeClr val="dk1"/>
              </a:buClr>
              <a:buSzPts val="1100"/>
              <a:buFont typeface="Arial"/>
              <a:buNone/>
            </a:pPr>
            <a:r>
              <a:rPr b="1" lang="en-US"/>
              <a:t>IT Developers</a:t>
            </a:r>
            <a:r>
              <a:rPr lang="en-US"/>
              <a:t> design, build, and maintain software applications and systems. They write code, troubleshoot issues, and collaborate with teams to develop efficient and scalable solutions that meet business needs. Jitterbit App Builder with it’s low-code approach to app development saves considerable time and resources for IT developers and increase their productivity.</a:t>
            </a:r>
            <a:endParaRPr/>
          </a:p>
          <a:p>
            <a:pPr indent="0" lvl="0" marL="0" rtl="0" algn="l">
              <a:lnSpc>
                <a:spcPct val="115000"/>
              </a:lnSpc>
              <a:spcBef>
                <a:spcPts val="0"/>
              </a:spcBef>
              <a:spcAft>
                <a:spcPts val="0"/>
              </a:spcAft>
              <a:buNone/>
            </a:pPr>
            <a:r>
              <a:rPr b="1" lang="en-US"/>
              <a:t>End-user</a:t>
            </a:r>
            <a:r>
              <a:rPr lang="en-US"/>
              <a:t> is the person who directly interacts with and uses the application to accomplish a task. They are the final recipient of a service or application, typically without involvement in its development or implementation. In Jitterbit’s context these are typically our customers’ customer (internal or external). Jitterbit App Builder creates great customer experiences to meet any requirement.</a:t>
            </a:r>
            <a:endParaRPr/>
          </a:p>
          <a:p>
            <a:pPr indent="0" lvl="0" marL="0" rtl="0" algn="l">
              <a:lnSpc>
                <a:spcPct val="115000"/>
              </a:lnSpc>
              <a:spcBef>
                <a:spcPts val="0"/>
              </a:spcBef>
              <a:spcAft>
                <a:spcPts val="0"/>
              </a:spcAft>
              <a:buNone/>
            </a:pPr>
            <a:r>
              <a:rPr b="1" lang="en-US"/>
              <a:t>IT Administrators</a:t>
            </a:r>
            <a:r>
              <a:rPr lang="en-US"/>
              <a:t> manage and maintain an organization's IT infrastructure, including networks, servers, security, and software systems. They ensure system performance, troubleshoot issues, and implement security measures to keep IT operations running smoothly. With Jitterbit App Builder, they can easily manage, monitor and analyze the performance of their applications.</a:t>
            </a:r>
            <a:endParaRPr/>
          </a:p>
          <a:p>
            <a:pPr indent="0" lvl="0" marL="0" rtl="0" algn="l">
              <a:lnSpc>
                <a:spcPct val="115000"/>
              </a:lnSpc>
              <a:spcBef>
                <a:spcPts val="0"/>
              </a:spcBef>
              <a:spcAft>
                <a:spcPts val="0"/>
              </a:spcAft>
              <a:buNone/>
            </a:pPr>
            <a:r>
              <a:t/>
            </a:r>
            <a:endParaRPr/>
          </a:p>
        </p:txBody>
      </p:sp>
      <p:sp>
        <p:nvSpPr>
          <p:cNvPr id="6189" name="Google Shape;6189;g334f844dee9_0_4210:notes"/>
          <p:cNvSpPr txBox="1"/>
          <p:nvPr>
            <p:ph idx="12" type="sldNum"/>
          </p:nvPr>
        </p:nvSpPr>
        <p:spPr>
          <a:xfrm>
            <a:off x="3884613" y="8685213"/>
            <a:ext cx="2971800" cy="458700"/>
          </a:xfrm>
          <a:prstGeom prst="rect">
            <a:avLst/>
          </a:prstGeom>
        </p:spPr>
        <p:txBody>
          <a:bodyPr anchorCtr="0" anchor="b" bIns="45700" lIns="91425" spcFirstLastPara="1" rIns="91425" wrap="square" tIns="45700">
            <a:noAutofit/>
          </a:bodyPr>
          <a:lstStyle/>
          <a:p>
            <a:pPr indent="0" lvl="0" marL="0" rtl="0" algn="r">
              <a:spcBef>
                <a:spcPts val="0"/>
              </a:spcBef>
              <a:spcAft>
                <a:spcPts val="0"/>
              </a:spcAft>
              <a:buClr>
                <a:srgbClr val="000000"/>
              </a:buClr>
              <a:buSzPts val="1200"/>
              <a:buFont typeface="Arial"/>
              <a:buNone/>
            </a:pPr>
            <a:fld id="{00000000-1234-1234-1234-123412341234}" type="slidenum">
              <a:rPr lang="en-US"/>
              <a:t>‹#›</a:t>
            </a:fld>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98" name="Shape 6198"/>
        <p:cNvGrpSpPr/>
        <p:nvPr/>
      </p:nvGrpSpPr>
      <p:grpSpPr>
        <a:xfrm>
          <a:off x="0" y="0"/>
          <a:ext cx="0" cy="0"/>
          <a:chOff x="0" y="0"/>
          <a:chExt cx="0" cy="0"/>
        </a:xfrm>
      </p:grpSpPr>
      <p:sp>
        <p:nvSpPr>
          <p:cNvPr id="6199" name="Google Shape;6199;g334f844dee9_0_422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6200" name="Google Shape;6200;g334f844dee9_0_4221: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rPr lang="en-US"/>
              <a:t>Training: </a:t>
            </a:r>
            <a:endParaRPr/>
          </a:p>
          <a:p>
            <a:pPr indent="0" lvl="0" marL="0" rtl="0" algn="l">
              <a:lnSpc>
                <a:spcPct val="100000"/>
              </a:lnSpc>
              <a:spcBef>
                <a:spcPts val="0"/>
              </a:spcBef>
              <a:spcAft>
                <a:spcPts val="0"/>
              </a:spcAft>
              <a:buSzPts val="1400"/>
              <a:buNone/>
            </a:pPr>
            <a:r>
              <a:t/>
            </a:r>
            <a:endParaRPr/>
          </a:p>
          <a:p>
            <a:pPr indent="0" lvl="0" marL="0" rtl="0" algn="l">
              <a:lnSpc>
                <a:spcPct val="100000"/>
              </a:lnSpc>
              <a:spcBef>
                <a:spcPts val="0"/>
              </a:spcBef>
              <a:spcAft>
                <a:spcPts val="0"/>
              </a:spcAft>
              <a:buSzPts val="1400"/>
              <a:buNone/>
            </a:pPr>
            <a:r>
              <a:rPr lang="en-US"/>
              <a:t>This slide covers the features and benefits for the developer persona. The keys are easy to use, AI infused, connected to their systems and a standard way of adding logic on any data source</a:t>
            </a:r>
            <a:endParaRPr/>
          </a:p>
          <a:p>
            <a:pPr indent="0" lvl="0" marL="0" rtl="0" algn="l">
              <a:lnSpc>
                <a:spcPct val="100000"/>
              </a:lnSpc>
              <a:spcBef>
                <a:spcPts val="0"/>
              </a:spcBef>
              <a:spcAft>
                <a:spcPts val="0"/>
              </a:spcAft>
              <a:buSzPts val="1400"/>
              <a:buNone/>
            </a:pPr>
            <a:r>
              <a:t/>
            </a:r>
            <a:endParaRPr/>
          </a:p>
          <a:p>
            <a:pPr indent="0" lvl="0" marL="0" rtl="0" algn="l">
              <a:lnSpc>
                <a:spcPct val="100000"/>
              </a:lnSpc>
              <a:spcBef>
                <a:spcPts val="0"/>
              </a:spcBef>
              <a:spcAft>
                <a:spcPts val="0"/>
              </a:spcAft>
              <a:buSzPts val="1400"/>
              <a:buNone/>
            </a:pPr>
            <a:r>
              <a:t/>
            </a:r>
            <a:endParaRPr/>
          </a:p>
          <a:p>
            <a:pPr indent="0" lvl="0" marL="0" rtl="0" algn="l">
              <a:lnSpc>
                <a:spcPct val="100000"/>
              </a:lnSpc>
              <a:spcBef>
                <a:spcPts val="0"/>
              </a:spcBef>
              <a:spcAft>
                <a:spcPts val="0"/>
              </a:spcAft>
              <a:buSzPts val="1400"/>
              <a:buNone/>
            </a:pPr>
            <a:r>
              <a:rPr lang="en-US"/>
              <a:t>We focus on three primary user personas: the developer, the application end user, and the system administrator</a:t>
            </a:r>
            <a:endParaRPr/>
          </a:p>
          <a:p>
            <a:pPr indent="0" lvl="0" marL="0" rtl="0" algn="l">
              <a:lnSpc>
                <a:spcPct val="100000"/>
              </a:lnSpc>
              <a:spcBef>
                <a:spcPts val="0"/>
              </a:spcBef>
              <a:spcAft>
                <a:spcPts val="0"/>
              </a:spcAft>
              <a:buSzPts val="1400"/>
              <a:buNone/>
            </a:pPr>
            <a:r>
              <a:t/>
            </a:r>
            <a:endParaRPr/>
          </a:p>
          <a:p>
            <a:pPr indent="0" lvl="0" marL="0" rtl="0" algn="l">
              <a:lnSpc>
                <a:spcPct val="100000"/>
              </a:lnSpc>
              <a:spcBef>
                <a:spcPts val="0"/>
              </a:spcBef>
              <a:spcAft>
                <a:spcPts val="0"/>
              </a:spcAft>
              <a:buSzPts val="1400"/>
              <a:buNone/>
            </a:pPr>
            <a:r>
              <a:rPr lang="en-US"/>
              <a:t>For the developer we want them to be able to built and connect applications with ease - That starts with an AI infusion to build apps from scratch using natural language processing</a:t>
            </a:r>
            <a:endParaRPr/>
          </a:p>
          <a:p>
            <a:pPr indent="0" lvl="0" marL="0" rtl="0" algn="l">
              <a:lnSpc>
                <a:spcPct val="100000"/>
              </a:lnSpc>
              <a:spcBef>
                <a:spcPts val="0"/>
              </a:spcBef>
              <a:spcAft>
                <a:spcPts val="0"/>
              </a:spcAft>
              <a:buSzPts val="1400"/>
              <a:buNone/>
            </a:pPr>
            <a:r>
              <a:t/>
            </a:r>
            <a:endParaRPr/>
          </a:p>
          <a:p>
            <a:pPr indent="0" lvl="0" marL="0" rtl="0" algn="l">
              <a:lnSpc>
                <a:spcPct val="100000"/>
              </a:lnSpc>
              <a:spcBef>
                <a:spcPts val="0"/>
              </a:spcBef>
              <a:spcAft>
                <a:spcPts val="0"/>
              </a:spcAft>
              <a:buSzPts val="1400"/>
              <a:buNone/>
            </a:pPr>
            <a:r>
              <a:rPr lang="en-US"/>
              <a:t>Developers can also edit applications in real time with our live designer which pops out on the page so you can see and edit your application in real time</a:t>
            </a:r>
            <a:endParaRPr/>
          </a:p>
          <a:p>
            <a:pPr indent="0" lvl="0" marL="0" rtl="0" algn="l">
              <a:lnSpc>
                <a:spcPct val="100000"/>
              </a:lnSpc>
              <a:spcBef>
                <a:spcPts val="0"/>
              </a:spcBef>
              <a:spcAft>
                <a:spcPts val="0"/>
              </a:spcAft>
              <a:buSzPts val="1400"/>
              <a:buNone/>
            </a:pPr>
            <a:r>
              <a:t/>
            </a:r>
            <a:endParaRPr/>
          </a:p>
          <a:p>
            <a:pPr indent="0" lvl="0" marL="0" rtl="0" algn="l">
              <a:lnSpc>
                <a:spcPct val="100000"/>
              </a:lnSpc>
              <a:spcBef>
                <a:spcPts val="0"/>
              </a:spcBef>
              <a:spcAft>
                <a:spcPts val="0"/>
              </a:spcAft>
              <a:buSzPts val="1400"/>
              <a:buNone/>
            </a:pPr>
            <a:r>
              <a:rPr lang="en-US"/>
              <a:t>Developers will also experience guided wizards when creating things like applications, pages, data sources and more.</a:t>
            </a:r>
            <a:endParaRPr/>
          </a:p>
          <a:p>
            <a:pPr indent="0" lvl="0" marL="0" rtl="0" algn="l">
              <a:lnSpc>
                <a:spcPct val="100000"/>
              </a:lnSpc>
              <a:spcBef>
                <a:spcPts val="0"/>
              </a:spcBef>
              <a:spcAft>
                <a:spcPts val="0"/>
              </a:spcAft>
              <a:buSzPts val="1400"/>
              <a:buNone/>
            </a:pPr>
            <a:r>
              <a:t/>
            </a:r>
            <a:endParaRPr/>
          </a:p>
          <a:p>
            <a:pPr indent="0" lvl="0" marL="0" rtl="0" algn="l">
              <a:lnSpc>
                <a:spcPct val="100000"/>
              </a:lnSpc>
              <a:spcBef>
                <a:spcPts val="0"/>
              </a:spcBef>
              <a:spcAft>
                <a:spcPts val="0"/>
              </a:spcAft>
              <a:buSzPts val="1400"/>
              <a:buNone/>
            </a:pPr>
            <a:r>
              <a:rPr lang="en-US"/>
              <a:t>Data is the most important part of any application, developers can connect to their systems using a simple form and control how authentication should be handled for each data source.</a:t>
            </a:r>
            <a:endParaRPr/>
          </a:p>
          <a:p>
            <a:pPr indent="0" lvl="0" marL="0" rtl="0" algn="l">
              <a:lnSpc>
                <a:spcPct val="100000"/>
              </a:lnSpc>
              <a:spcBef>
                <a:spcPts val="0"/>
              </a:spcBef>
              <a:spcAft>
                <a:spcPts val="0"/>
              </a:spcAft>
              <a:buSzPts val="1400"/>
              <a:buNone/>
            </a:pPr>
            <a:r>
              <a:t/>
            </a:r>
            <a:endParaRPr/>
          </a:p>
          <a:p>
            <a:pPr indent="0" lvl="0" marL="0" rtl="0" algn="l">
              <a:lnSpc>
                <a:spcPct val="100000"/>
              </a:lnSpc>
              <a:spcBef>
                <a:spcPts val="0"/>
              </a:spcBef>
              <a:spcAft>
                <a:spcPts val="0"/>
              </a:spcAft>
              <a:buSzPts val="1400"/>
              <a:buNone/>
            </a:pPr>
            <a:r>
              <a:rPr lang="en-US"/>
              <a:t>New features and requirements from stakeholders will often mean adding or modifying the logic of an application, App Builder gives the developer a visual way of modifying rules and logic to keep complex logic simple.</a:t>
            </a:r>
            <a:endParaRPr/>
          </a:p>
        </p:txBody>
      </p:sp>
      <p:sp>
        <p:nvSpPr>
          <p:cNvPr id="6201" name="Google Shape;6201;g334f844dee9_0_4221: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rtl="0" algn="r">
              <a:lnSpc>
                <a:spcPct val="100000"/>
              </a:lnSpc>
              <a:spcBef>
                <a:spcPts val="0"/>
              </a:spcBef>
              <a:spcAft>
                <a:spcPts val="0"/>
              </a:spcAft>
              <a:buClr>
                <a:srgbClr val="000000"/>
              </a:buClr>
              <a:buSzPts val="1400"/>
              <a:buFont typeface="Arial"/>
              <a:buNone/>
            </a:pPr>
            <a:fld id="{00000000-1234-1234-1234-123412341234}" type="slidenum">
              <a:rPr lang="en-US"/>
              <a:t>‹#›</a:t>
            </a:fld>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08" name="Shape 6208"/>
        <p:cNvGrpSpPr/>
        <p:nvPr/>
      </p:nvGrpSpPr>
      <p:grpSpPr>
        <a:xfrm>
          <a:off x="0" y="0"/>
          <a:ext cx="0" cy="0"/>
          <a:chOff x="0" y="0"/>
          <a:chExt cx="0" cy="0"/>
        </a:xfrm>
      </p:grpSpPr>
      <p:sp>
        <p:nvSpPr>
          <p:cNvPr id="6209" name="Google Shape;6209;g3369437cf85_0_1288:notes"/>
          <p:cNvSpPr/>
          <p:nvPr>
            <p:ph idx="2" type="sldImg"/>
          </p:nvPr>
        </p:nvSpPr>
        <p:spPr>
          <a:xfrm>
            <a:off x="2271740" y="1143642"/>
            <a:ext cx="2314500" cy="30855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6210" name="Google Shape;6210;g3369437cf85_0_1288:notes"/>
          <p:cNvSpPr txBox="1"/>
          <p:nvPr>
            <p:ph idx="1" type="body"/>
          </p:nvPr>
        </p:nvSpPr>
        <p:spPr>
          <a:xfrm>
            <a:off x="685583" y="4400004"/>
            <a:ext cx="5486700" cy="36015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6211" name="Google Shape;6211;g3369437cf85_0_1288:notes"/>
          <p:cNvSpPr txBox="1"/>
          <p:nvPr>
            <p:ph idx="12" type="sldNum"/>
          </p:nvPr>
        </p:nvSpPr>
        <p:spPr>
          <a:xfrm>
            <a:off x="3884431" y="8685774"/>
            <a:ext cx="2972100" cy="458100"/>
          </a:xfrm>
          <a:prstGeom prst="rect">
            <a:avLst/>
          </a:prstGeom>
          <a:noFill/>
          <a:ln>
            <a:noFill/>
          </a:ln>
        </p:spPr>
        <p:txBody>
          <a:bodyPr anchorCtr="0" anchor="b" bIns="45425" lIns="45425" spcFirstLastPara="1" rIns="45425" wrap="square" tIns="45425">
            <a:noAutofit/>
          </a:bodyPr>
          <a:lstStyle/>
          <a:p>
            <a:pPr indent="0" lvl="0" marL="0" rtl="0" algn="r">
              <a:lnSpc>
                <a:spcPct val="100000"/>
              </a:lnSpc>
              <a:spcBef>
                <a:spcPts val="0"/>
              </a:spcBef>
              <a:spcAft>
                <a:spcPts val="0"/>
              </a:spcAft>
              <a:buClr>
                <a:srgbClr val="000000"/>
              </a:buClr>
              <a:buSzPts val="600"/>
              <a:buFont typeface="Arial"/>
              <a:buNone/>
            </a:pPr>
            <a:fld id="{00000000-1234-1234-1234-123412341234}" type="slidenum">
              <a:rPr lang="en-US" sz="700"/>
              <a:t>‹#›</a:t>
            </a:fld>
            <a:endParaRPr sz="700"/>
          </a:p>
        </p:txBody>
      </p:sp>
    </p:spTree>
  </p:cSld>
  <p:clrMapOvr>
    <a:masterClrMapping/>
  </p:clrMapOvr>
</p:notes>
</file>

<file path=ppt/notesSlides/notesSlide6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30" name="Shape 6230"/>
        <p:cNvGrpSpPr/>
        <p:nvPr/>
      </p:nvGrpSpPr>
      <p:grpSpPr>
        <a:xfrm>
          <a:off x="0" y="0"/>
          <a:ext cx="0" cy="0"/>
          <a:chOff x="0" y="0"/>
          <a:chExt cx="0" cy="0"/>
        </a:xfrm>
      </p:grpSpPr>
      <p:sp>
        <p:nvSpPr>
          <p:cNvPr id="6231" name="Google Shape;6231;g334f844dee9_0_423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6232" name="Google Shape;6232;g334f844dee9_0_4230: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lnSpc>
                <a:spcPct val="115000"/>
              </a:lnSpc>
              <a:spcBef>
                <a:spcPts val="0"/>
              </a:spcBef>
              <a:spcAft>
                <a:spcPts val="0"/>
              </a:spcAft>
              <a:buNone/>
            </a:pPr>
            <a:r>
              <a:rPr lang="en-US"/>
              <a:t>Training:</a:t>
            </a:r>
            <a:endParaRPr/>
          </a:p>
          <a:p>
            <a:pPr indent="0" lvl="0" marL="0" rtl="0" algn="l">
              <a:lnSpc>
                <a:spcPct val="115000"/>
              </a:lnSpc>
              <a:spcBef>
                <a:spcPts val="0"/>
              </a:spcBef>
              <a:spcAft>
                <a:spcPts val="0"/>
              </a:spcAft>
              <a:buNone/>
            </a:pPr>
            <a:r>
              <a:t/>
            </a:r>
            <a:endParaRPr/>
          </a:p>
          <a:p>
            <a:pPr indent="0" lvl="0" marL="0" rtl="0" algn="l">
              <a:lnSpc>
                <a:spcPct val="115000"/>
              </a:lnSpc>
              <a:spcBef>
                <a:spcPts val="0"/>
              </a:spcBef>
              <a:spcAft>
                <a:spcPts val="0"/>
              </a:spcAft>
              <a:buNone/>
            </a:pPr>
            <a:r>
              <a:rPr lang="en-US"/>
              <a:t>This slide covers the benefits for end users. desktop/mobile, offline, language translations and custom styling to make their experience using apps great</a:t>
            </a:r>
            <a:endParaRPr/>
          </a:p>
          <a:p>
            <a:pPr indent="0" lvl="0" marL="0" rtl="0" algn="l">
              <a:lnSpc>
                <a:spcPct val="115000"/>
              </a:lnSpc>
              <a:spcBef>
                <a:spcPts val="0"/>
              </a:spcBef>
              <a:spcAft>
                <a:spcPts val="0"/>
              </a:spcAft>
              <a:buNone/>
            </a:pPr>
            <a:r>
              <a:t/>
            </a:r>
            <a:endParaRPr/>
          </a:p>
          <a:p>
            <a:pPr indent="0" lvl="0" marL="0" rtl="0" algn="l">
              <a:lnSpc>
                <a:spcPct val="115000"/>
              </a:lnSpc>
              <a:spcBef>
                <a:spcPts val="0"/>
              </a:spcBef>
              <a:spcAft>
                <a:spcPts val="0"/>
              </a:spcAft>
              <a:buNone/>
            </a:pPr>
            <a:r>
              <a:rPr lang="en-US"/>
              <a:t>For application end-users, App Builder provides many key capabilities including…</a:t>
            </a:r>
            <a:endParaRPr/>
          </a:p>
          <a:p>
            <a:pPr indent="0" lvl="0" marL="0" rtl="0" algn="l">
              <a:lnSpc>
                <a:spcPct val="115000"/>
              </a:lnSpc>
              <a:spcBef>
                <a:spcPts val="0"/>
              </a:spcBef>
              <a:spcAft>
                <a:spcPts val="0"/>
              </a:spcAft>
              <a:buNone/>
            </a:pPr>
            <a:r>
              <a:t/>
            </a:r>
            <a:endParaRPr/>
          </a:p>
          <a:p>
            <a:pPr indent="0" lvl="0" marL="0" rtl="0" algn="l">
              <a:lnSpc>
                <a:spcPct val="115000"/>
              </a:lnSpc>
              <a:spcBef>
                <a:spcPts val="0"/>
              </a:spcBef>
              <a:spcAft>
                <a:spcPts val="0"/>
              </a:spcAft>
              <a:buNone/>
            </a:pPr>
            <a:r>
              <a:rPr lang="en-US"/>
              <a:t>App Builder applications are designed to run on any device. Developers have a single code base that responds to the screen size of the device the end user is on, enabling businesses to operate anywhere. It also translates your applications and their data automatically to over 60 supported languages.</a:t>
            </a:r>
            <a:endParaRPr/>
          </a:p>
          <a:p>
            <a:pPr indent="0" lvl="0" marL="0" rtl="0" algn="l">
              <a:lnSpc>
                <a:spcPct val="115000"/>
              </a:lnSpc>
              <a:spcBef>
                <a:spcPts val="0"/>
              </a:spcBef>
              <a:spcAft>
                <a:spcPts val="0"/>
              </a:spcAft>
              <a:buNone/>
            </a:pPr>
            <a:r>
              <a:t/>
            </a:r>
            <a:endParaRPr/>
          </a:p>
          <a:p>
            <a:pPr indent="0" lvl="0" marL="0" rtl="0" algn="l">
              <a:lnSpc>
                <a:spcPct val="115000"/>
              </a:lnSpc>
              <a:spcBef>
                <a:spcPts val="0"/>
              </a:spcBef>
              <a:spcAft>
                <a:spcPts val="0"/>
              </a:spcAft>
              <a:buClr>
                <a:schemeClr val="dk1"/>
              </a:buClr>
              <a:buSzPts val="1100"/>
              <a:buFont typeface="Arial"/>
              <a:buNone/>
            </a:pPr>
            <a:r>
              <a:rPr lang="en-US"/>
              <a:t>The absence of an internet connection can pose significant challenges in certain scenarios, but with the offline applications feature, App Builder helps businesses overcome these obstacles by providing reliable access to their information without an internet connection.</a:t>
            </a:r>
            <a:endParaRPr/>
          </a:p>
          <a:p>
            <a:pPr indent="0" lvl="0" marL="0" rtl="0" algn="l">
              <a:lnSpc>
                <a:spcPct val="115000"/>
              </a:lnSpc>
              <a:spcBef>
                <a:spcPts val="0"/>
              </a:spcBef>
              <a:spcAft>
                <a:spcPts val="0"/>
              </a:spcAft>
              <a:buNone/>
            </a:pPr>
            <a:r>
              <a:t/>
            </a:r>
            <a:endParaRPr/>
          </a:p>
          <a:p>
            <a:pPr indent="0" lvl="0" marL="0" rtl="0" algn="l">
              <a:lnSpc>
                <a:spcPct val="115000"/>
              </a:lnSpc>
              <a:spcBef>
                <a:spcPts val="0"/>
              </a:spcBef>
              <a:spcAft>
                <a:spcPts val="0"/>
              </a:spcAft>
              <a:buNone/>
            </a:pPr>
            <a:r>
              <a:rPr lang="en-US"/>
              <a:t>Overall, App Builder helps create great experiences for application end-users by responsive design automatic translations and a personalized user experience..</a:t>
            </a:r>
            <a:endParaRPr/>
          </a:p>
        </p:txBody>
      </p:sp>
      <p:sp>
        <p:nvSpPr>
          <p:cNvPr id="6233" name="Google Shape;6233;g334f844dee9_0_4230: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rtl="0" algn="r">
              <a:lnSpc>
                <a:spcPct val="100000"/>
              </a:lnSpc>
              <a:spcBef>
                <a:spcPts val="0"/>
              </a:spcBef>
              <a:spcAft>
                <a:spcPts val="0"/>
              </a:spcAft>
              <a:buClr>
                <a:srgbClr val="000000"/>
              </a:buClr>
              <a:buSzPts val="1400"/>
              <a:buFont typeface="Arial"/>
              <a:buNone/>
            </a:pPr>
            <a:fld id="{00000000-1234-1234-1234-123412341234}" type="slidenum">
              <a:rPr lang="en-US"/>
              <a:t>‹#›</a:t>
            </a:fld>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41" name="Shape 6241"/>
        <p:cNvGrpSpPr/>
        <p:nvPr/>
      </p:nvGrpSpPr>
      <p:grpSpPr>
        <a:xfrm>
          <a:off x="0" y="0"/>
          <a:ext cx="0" cy="0"/>
          <a:chOff x="0" y="0"/>
          <a:chExt cx="0" cy="0"/>
        </a:xfrm>
      </p:grpSpPr>
      <p:sp>
        <p:nvSpPr>
          <p:cNvPr id="6242" name="Google Shape;6242;g334f844dee9_0_424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6243" name="Google Shape;6243;g334f844dee9_0_4240: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rPr lang="en-US"/>
              <a:t>Training:</a:t>
            </a:r>
            <a:endParaRPr/>
          </a:p>
          <a:p>
            <a:pPr indent="0" lvl="0" marL="0" rtl="0" algn="l">
              <a:lnSpc>
                <a:spcPct val="100000"/>
              </a:lnSpc>
              <a:spcBef>
                <a:spcPts val="0"/>
              </a:spcBef>
              <a:spcAft>
                <a:spcPts val="0"/>
              </a:spcAft>
              <a:buSzPts val="1400"/>
              <a:buNone/>
            </a:pPr>
            <a:r>
              <a:t/>
            </a:r>
            <a:endParaRPr/>
          </a:p>
          <a:p>
            <a:pPr indent="0" lvl="0" marL="0" rtl="0" algn="l">
              <a:lnSpc>
                <a:spcPct val="100000"/>
              </a:lnSpc>
              <a:spcBef>
                <a:spcPts val="0"/>
              </a:spcBef>
              <a:spcAft>
                <a:spcPts val="0"/>
              </a:spcAft>
              <a:buSzPts val="1400"/>
              <a:buNone/>
            </a:pPr>
            <a:r>
              <a:rPr lang="en-US"/>
              <a:t>Features/benefits for admins: app builder has all the features to ensure compliance and security are met, the application can be monitored, role based access controls are available and the deployment options are flexible</a:t>
            </a:r>
            <a:endParaRPr/>
          </a:p>
          <a:p>
            <a:pPr indent="0" lvl="0" marL="0" rtl="0" algn="l">
              <a:lnSpc>
                <a:spcPct val="100000"/>
              </a:lnSpc>
              <a:spcBef>
                <a:spcPts val="0"/>
              </a:spcBef>
              <a:spcAft>
                <a:spcPts val="0"/>
              </a:spcAft>
              <a:buSzPts val="1400"/>
              <a:buNone/>
            </a:pPr>
            <a:r>
              <a:t/>
            </a:r>
            <a:endParaRPr/>
          </a:p>
          <a:p>
            <a:pPr indent="0" lvl="0" marL="0" rtl="0" algn="l">
              <a:lnSpc>
                <a:spcPct val="100000"/>
              </a:lnSpc>
              <a:spcBef>
                <a:spcPts val="0"/>
              </a:spcBef>
              <a:spcAft>
                <a:spcPts val="0"/>
              </a:spcAft>
              <a:buSzPts val="1400"/>
              <a:buNone/>
            </a:pPr>
            <a:r>
              <a:t/>
            </a:r>
            <a:endParaRPr/>
          </a:p>
          <a:p>
            <a:pPr indent="0" lvl="0" marL="0" rtl="0" algn="l">
              <a:lnSpc>
                <a:spcPct val="100000"/>
              </a:lnSpc>
              <a:spcBef>
                <a:spcPts val="0"/>
              </a:spcBef>
              <a:spcAft>
                <a:spcPts val="0"/>
              </a:spcAft>
              <a:buSzPts val="1400"/>
              <a:buNone/>
            </a:pPr>
            <a:r>
              <a:rPr lang="en-US"/>
              <a:t>For the system administrator, App Builder provides the required administration and security capabilities. The App Builder operations adhere to the stringent standards of SOC 1 Type II and SOC 2 Type II. Your applications can be built in compliance with industry best practices and regulations, including HIPAA, PCI and GxP. Protecting sensitive data is our top priority, which is why we offer comprehensive support to prevent unauthorized access through customizable access controls and encryption of data in-transit and at-rest.</a:t>
            </a:r>
            <a:endParaRPr/>
          </a:p>
        </p:txBody>
      </p:sp>
      <p:sp>
        <p:nvSpPr>
          <p:cNvPr id="6244" name="Google Shape;6244;g334f844dee9_0_4240: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rtl="0" algn="r">
              <a:lnSpc>
                <a:spcPct val="100000"/>
              </a:lnSpc>
              <a:spcBef>
                <a:spcPts val="0"/>
              </a:spcBef>
              <a:spcAft>
                <a:spcPts val="0"/>
              </a:spcAft>
              <a:buClr>
                <a:srgbClr val="000000"/>
              </a:buClr>
              <a:buSzPts val="1400"/>
              <a:buFont typeface="Arial"/>
              <a:buNone/>
            </a:pPr>
            <a:fld id="{00000000-1234-1234-1234-123412341234}" type="slidenum">
              <a:rPr lang="en-US"/>
              <a:t>‹#›</a:t>
            </a:fld>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51" name="Shape 6251"/>
        <p:cNvGrpSpPr/>
        <p:nvPr/>
      </p:nvGrpSpPr>
      <p:grpSpPr>
        <a:xfrm>
          <a:off x="0" y="0"/>
          <a:ext cx="0" cy="0"/>
          <a:chOff x="0" y="0"/>
          <a:chExt cx="0" cy="0"/>
        </a:xfrm>
      </p:grpSpPr>
      <p:sp>
        <p:nvSpPr>
          <p:cNvPr id="6252" name="Google Shape;6252;g334f844dee9_0_424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6253" name="Google Shape;6253;g334f844dee9_0_4249: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spcBef>
                <a:spcPts val="1800"/>
              </a:spcBef>
              <a:spcAft>
                <a:spcPts val="0"/>
              </a:spcAft>
              <a:buSzPts val="1600"/>
              <a:buNone/>
            </a:pPr>
            <a:r>
              <a:rPr lang="en-US"/>
              <a:t>Jitterbit App Builder can build various types of end-user apps across many business functions such as sales, marketing, finance, HR, etc. and also across many diverse industries.</a:t>
            </a:r>
            <a:endParaRPr/>
          </a:p>
        </p:txBody>
      </p:sp>
      <p:sp>
        <p:nvSpPr>
          <p:cNvPr id="6254" name="Google Shape;6254;g334f844dee9_0_4249: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rtl="0" algn="r">
              <a:lnSpc>
                <a:spcPct val="100000"/>
              </a:lnSpc>
              <a:spcBef>
                <a:spcPts val="0"/>
              </a:spcBef>
              <a:spcAft>
                <a:spcPts val="0"/>
              </a:spcAft>
              <a:buClr>
                <a:srgbClr val="000000"/>
              </a:buClr>
              <a:buSzPts val="1400"/>
              <a:buFont typeface="Arial"/>
              <a:buNone/>
            </a:pPr>
            <a:fld id="{00000000-1234-1234-1234-123412341234}" type="slidenum">
              <a:rPr lang="en-US"/>
              <a:t>‹#›</a:t>
            </a:fld>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97" name="Shape 6297"/>
        <p:cNvGrpSpPr/>
        <p:nvPr/>
      </p:nvGrpSpPr>
      <p:grpSpPr>
        <a:xfrm>
          <a:off x="0" y="0"/>
          <a:ext cx="0" cy="0"/>
          <a:chOff x="0" y="0"/>
          <a:chExt cx="0" cy="0"/>
        </a:xfrm>
      </p:grpSpPr>
      <p:sp>
        <p:nvSpPr>
          <p:cNvPr id="6298" name="Google Shape;6298;g334f844dee9_0_42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299" name="Google Shape;6299;g334f844dee9_0_4294:notes"/>
          <p:cNvSpPr txBox="1"/>
          <p:nvPr>
            <p:ph idx="1" type="body"/>
          </p:nvPr>
        </p:nvSpPr>
        <p:spPr>
          <a:xfrm>
            <a:off x="685800" y="4343400"/>
            <a:ext cx="54864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rPr lang="en-US" sz="1000">
                <a:latin typeface="Roboto Light"/>
                <a:ea typeface="Roboto Light"/>
                <a:cs typeface="Roboto Light"/>
                <a:sym typeface="Roboto Light"/>
              </a:rPr>
              <a:t>Source: 10.5 average months to ROI, 1.8 average months to go-live, 94% ease of doing business: G2</a:t>
            </a:r>
            <a:endParaRPr sz="1000">
              <a:latin typeface="Roboto Light"/>
              <a:ea typeface="Roboto Light"/>
              <a:cs typeface="Roboto Light"/>
              <a:sym typeface="Roboto Light"/>
            </a:endParaRPr>
          </a:p>
          <a:p>
            <a:pPr indent="0" lvl="0" marL="0" rtl="0" algn="l">
              <a:spcBef>
                <a:spcPts val="0"/>
              </a:spcBef>
              <a:spcAft>
                <a:spcPts val="0"/>
              </a:spcAft>
              <a:buNone/>
            </a:pPr>
            <a:r>
              <a:rPr lang="en-US" sz="1000">
                <a:latin typeface="Roboto Light"/>
                <a:ea typeface="Roboto Light"/>
                <a:cs typeface="Roboto Light"/>
                <a:sym typeface="Roboto Light"/>
              </a:rPr>
              <a:t>Source: 90%+ support agent rating: Jitterbit Internal Survey</a:t>
            </a:r>
            <a:endParaRPr>
              <a:latin typeface="Roboto"/>
              <a:ea typeface="Roboto"/>
              <a:cs typeface="Roboto"/>
              <a:sym typeface="Roboto"/>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18" name="Shape 6318"/>
        <p:cNvGrpSpPr/>
        <p:nvPr/>
      </p:nvGrpSpPr>
      <p:grpSpPr>
        <a:xfrm>
          <a:off x="0" y="0"/>
          <a:ext cx="0" cy="0"/>
          <a:chOff x="0" y="0"/>
          <a:chExt cx="0" cy="0"/>
        </a:xfrm>
      </p:grpSpPr>
      <p:sp>
        <p:nvSpPr>
          <p:cNvPr id="6319" name="Google Shape;6319;g3369437cf85_0_6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6320" name="Google Shape;6320;g3369437cf85_0_644: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15000"/>
              </a:lnSpc>
              <a:spcBef>
                <a:spcPts val="0"/>
              </a:spcBef>
              <a:spcAft>
                <a:spcPts val="0"/>
              </a:spcAft>
              <a:buClr>
                <a:schemeClr val="dk1"/>
              </a:buClr>
              <a:buSzPts val="1100"/>
              <a:buFont typeface="Arial"/>
              <a:buNone/>
            </a:pPr>
            <a:r>
              <a:rPr lang="en-US" sz="1000">
                <a:latin typeface="Roboto"/>
                <a:ea typeface="Roboto"/>
                <a:cs typeface="Roboto"/>
                <a:sym typeface="Roboto"/>
              </a:rPr>
              <a:t>This is how the Jitterbit App Builder aligns with the 5 differentiators of the Harmony platform</a:t>
            </a:r>
            <a:endParaRPr sz="1000">
              <a:latin typeface="Roboto"/>
              <a:ea typeface="Roboto"/>
              <a:cs typeface="Roboto"/>
              <a:sym typeface="Roboto"/>
            </a:endParaRPr>
          </a:p>
          <a:p>
            <a:pPr indent="0" lvl="0" marL="0" rtl="0" algn="l">
              <a:lnSpc>
                <a:spcPct val="100000"/>
              </a:lnSpc>
              <a:spcBef>
                <a:spcPts val="200"/>
              </a:spcBef>
              <a:spcAft>
                <a:spcPts val="0"/>
              </a:spcAft>
              <a:buClr>
                <a:schemeClr val="dk1"/>
              </a:buClr>
              <a:buSzPts val="1100"/>
              <a:buFont typeface="Arial"/>
              <a:buNone/>
            </a:pPr>
            <a:r>
              <a:rPr lang="en-US" sz="1000">
                <a:solidFill>
                  <a:srgbClr val="1B3E51"/>
                </a:solidFill>
                <a:latin typeface="Roboto"/>
                <a:ea typeface="Roboto"/>
                <a:cs typeface="Roboto"/>
                <a:sym typeface="Roboto"/>
              </a:rPr>
              <a:t>Unified Platform: Build applications with integrations created in our iPaaS, APIs built using our APIM, or by connecting to your existing data sources and APIs through a simple wizard.</a:t>
            </a:r>
            <a:endParaRPr sz="1000">
              <a:solidFill>
                <a:srgbClr val="1B3E51"/>
              </a:solidFill>
              <a:latin typeface="Roboto"/>
              <a:ea typeface="Roboto"/>
              <a:cs typeface="Roboto"/>
              <a:sym typeface="Roboto"/>
            </a:endParaRPr>
          </a:p>
          <a:p>
            <a:pPr indent="0" lvl="0" marL="0" rtl="0" algn="l">
              <a:lnSpc>
                <a:spcPct val="100000"/>
              </a:lnSpc>
              <a:spcBef>
                <a:spcPts val="500"/>
              </a:spcBef>
              <a:spcAft>
                <a:spcPts val="0"/>
              </a:spcAft>
              <a:buClr>
                <a:srgbClr val="1B3E51"/>
              </a:buClr>
              <a:buSzPts val="1100"/>
              <a:buFont typeface="Arial"/>
              <a:buNone/>
            </a:pPr>
            <a:r>
              <a:rPr lang="en-US" sz="1000">
                <a:solidFill>
                  <a:srgbClr val="1B3E51"/>
                </a:solidFill>
                <a:latin typeface="Roboto"/>
                <a:ea typeface="Roboto"/>
                <a:cs typeface="Roboto"/>
                <a:sym typeface="Roboto"/>
              </a:rPr>
              <a:t>AI Infusion: Leverage an AI-powered assistant to create applications using natural language, empowering business teams to accelerate solution development.</a:t>
            </a:r>
            <a:endParaRPr sz="1000">
              <a:solidFill>
                <a:srgbClr val="1B3E51"/>
              </a:solidFill>
              <a:latin typeface="Roboto"/>
              <a:ea typeface="Roboto"/>
              <a:cs typeface="Roboto"/>
              <a:sym typeface="Roboto"/>
            </a:endParaRPr>
          </a:p>
          <a:p>
            <a:pPr indent="0" lvl="0" marL="0" rtl="0" algn="l">
              <a:lnSpc>
                <a:spcPct val="100000"/>
              </a:lnSpc>
              <a:spcBef>
                <a:spcPts val="500"/>
              </a:spcBef>
              <a:spcAft>
                <a:spcPts val="0"/>
              </a:spcAft>
              <a:buClr>
                <a:srgbClr val="1B3E51"/>
              </a:buClr>
              <a:buSzPts val="1100"/>
              <a:buFont typeface="Arial"/>
              <a:buNone/>
            </a:pPr>
            <a:r>
              <a:rPr lang="en-US" sz="1000">
                <a:solidFill>
                  <a:srgbClr val="1B3E51"/>
                </a:solidFill>
                <a:latin typeface="Roboto"/>
                <a:ea typeface="Roboto"/>
                <a:cs typeface="Roboto"/>
                <a:sym typeface="Roboto"/>
              </a:rPr>
              <a:t>Security First: Comply with stringent standards and industry regulations. Prevent unauthorized access through customizable access controls and encryption of data in-transit and at-rest.</a:t>
            </a:r>
            <a:endParaRPr sz="1000">
              <a:solidFill>
                <a:srgbClr val="1B3E51"/>
              </a:solidFill>
              <a:latin typeface="Roboto"/>
              <a:ea typeface="Roboto"/>
              <a:cs typeface="Roboto"/>
              <a:sym typeface="Roboto"/>
            </a:endParaRPr>
          </a:p>
          <a:p>
            <a:pPr indent="0" lvl="0" marL="0" rtl="0" algn="l">
              <a:lnSpc>
                <a:spcPct val="100000"/>
              </a:lnSpc>
              <a:spcBef>
                <a:spcPts val="500"/>
              </a:spcBef>
              <a:spcAft>
                <a:spcPts val="0"/>
              </a:spcAft>
              <a:buClr>
                <a:schemeClr val="dk1"/>
              </a:buClr>
              <a:buSzPts val="1100"/>
              <a:buFont typeface="Arial"/>
              <a:buNone/>
            </a:pPr>
            <a:r>
              <a:rPr lang="en-US" sz="1000">
                <a:solidFill>
                  <a:srgbClr val="1B3E51"/>
                </a:solidFill>
                <a:latin typeface="Roboto"/>
                <a:ea typeface="Roboto"/>
                <a:cs typeface="Roboto"/>
                <a:sym typeface="Roboto"/>
              </a:rPr>
              <a:t>Ease of Use: Empower technical and business teams to build applications that seamlessly connect to any data source using a low-code designer.</a:t>
            </a:r>
            <a:endParaRPr sz="1000">
              <a:solidFill>
                <a:srgbClr val="1B3E51"/>
              </a:solidFill>
              <a:latin typeface="Roboto"/>
              <a:ea typeface="Roboto"/>
              <a:cs typeface="Roboto"/>
              <a:sym typeface="Roboto"/>
            </a:endParaRPr>
          </a:p>
          <a:p>
            <a:pPr indent="0" lvl="0" marL="0" rtl="0" algn="l">
              <a:lnSpc>
                <a:spcPct val="100000"/>
              </a:lnSpc>
              <a:spcBef>
                <a:spcPts val="500"/>
              </a:spcBef>
              <a:spcAft>
                <a:spcPts val="500"/>
              </a:spcAft>
              <a:buClr>
                <a:schemeClr val="dk1"/>
              </a:buClr>
              <a:buSzPts val="1100"/>
              <a:buFont typeface="Arial"/>
              <a:buNone/>
            </a:pPr>
            <a:r>
              <a:rPr lang="en-US" sz="1000">
                <a:solidFill>
                  <a:srgbClr val="1B3E51"/>
                </a:solidFill>
                <a:latin typeface="Roboto"/>
                <a:ea typeface="Roboto"/>
                <a:cs typeface="Roboto"/>
                <a:sym typeface="Roboto"/>
              </a:rPr>
              <a:t>Faster Time to Value: Create applications quickly and efficiently with no code for fast deployment of solutions tailored to specific business needs.</a:t>
            </a:r>
            <a:endParaRPr sz="1000">
              <a:solidFill>
                <a:srgbClr val="1B3E51"/>
              </a:solidFill>
              <a:latin typeface="Roboto"/>
              <a:ea typeface="Roboto"/>
              <a:cs typeface="Roboto"/>
              <a:sym typeface="Roboto"/>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99" name="Shape 6399"/>
        <p:cNvGrpSpPr/>
        <p:nvPr/>
      </p:nvGrpSpPr>
      <p:grpSpPr>
        <a:xfrm>
          <a:off x="0" y="0"/>
          <a:ext cx="0" cy="0"/>
          <a:chOff x="0" y="0"/>
          <a:chExt cx="0" cy="0"/>
        </a:xfrm>
      </p:grpSpPr>
      <p:sp>
        <p:nvSpPr>
          <p:cNvPr id="6400" name="Google Shape;6400;g33d170f1eb2_0_303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6401" name="Google Shape;6401;g33d170f1eb2_0_3038: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6402" name="Google Shape;6402;g33d170f1eb2_0_3038: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rtl="0" algn="r">
              <a:lnSpc>
                <a:spcPct val="100000"/>
              </a:lnSpc>
              <a:spcBef>
                <a:spcPts val="0"/>
              </a:spcBef>
              <a:spcAft>
                <a:spcPts val="0"/>
              </a:spcAft>
              <a:buClr>
                <a:srgbClr val="000000"/>
              </a:buClr>
              <a:buSzPts val="1200"/>
              <a:buFont typeface="Arial"/>
              <a:buNone/>
            </a:pPr>
            <a:fld id="{00000000-1234-1234-1234-123412341234}" type="slidenum">
              <a:rPr lang="en-US"/>
              <a:t>‹#›</a:t>
            </a:fld>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44" name="Shape 4744"/>
        <p:cNvGrpSpPr/>
        <p:nvPr/>
      </p:nvGrpSpPr>
      <p:grpSpPr>
        <a:xfrm>
          <a:off x="0" y="0"/>
          <a:ext cx="0" cy="0"/>
          <a:chOff x="0" y="0"/>
          <a:chExt cx="0" cy="0"/>
        </a:xfrm>
      </p:grpSpPr>
      <p:sp>
        <p:nvSpPr>
          <p:cNvPr id="4745" name="Google Shape;4745;g33d0d3a9492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746" name="Google Shape;4746;g33d0d3a9492_0_0:notes"/>
          <p:cNvSpPr txBox="1"/>
          <p:nvPr>
            <p:ph idx="1" type="body"/>
          </p:nvPr>
        </p:nvSpPr>
        <p:spPr>
          <a:xfrm>
            <a:off x="685800" y="4343400"/>
            <a:ext cx="5486400" cy="4114800"/>
          </a:xfrm>
          <a:prstGeom prst="rect">
            <a:avLst/>
          </a:prstGeom>
        </p:spPr>
        <p:txBody>
          <a:bodyPr anchorCtr="0" anchor="t" bIns="45700" lIns="91425" spcFirstLastPara="1" rIns="91425" wrap="square" tIns="45700">
            <a:noAutofit/>
          </a:bodyPr>
          <a:lstStyle/>
          <a:p>
            <a:pPr indent="0" lvl="0" marL="0" rtl="0" algn="l">
              <a:lnSpc>
                <a:spcPct val="115000"/>
              </a:lnSpc>
              <a:spcBef>
                <a:spcPts val="0"/>
              </a:spcBef>
              <a:spcAft>
                <a:spcPts val="0"/>
              </a:spcAft>
              <a:buClr>
                <a:schemeClr val="dk1"/>
              </a:buClr>
              <a:buSzPts val="1100"/>
              <a:buFont typeface="Arial"/>
              <a:buNone/>
            </a:pPr>
            <a:r>
              <a:rPr lang="en-US" sz="1400">
                <a:solidFill>
                  <a:schemeClr val="dk1"/>
                </a:solidFill>
              </a:rPr>
              <a:t>Jitterbit Harmony is a unified AI-infused low-code platform for that delivers integration, orchestration, automation and app development solutions that accelerate business transformation, boost productivity, and unlock value.</a:t>
            </a:r>
            <a:endParaRPr sz="1400">
              <a:solidFill>
                <a:schemeClr val="dk1"/>
              </a:solidFill>
            </a:endParaRPr>
          </a:p>
          <a:p>
            <a:pPr indent="0" lvl="0" marL="0" rtl="0" algn="l">
              <a:lnSpc>
                <a:spcPct val="115000"/>
              </a:lnSpc>
              <a:spcBef>
                <a:spcPts val="1200"/>
              </a:spcBef>
              <a:spcAft>
                <a:spcPts val="0"/>
              </a:spcAft>
              <a:buClr>
                <a:schemeClr val="dk1"/>
              </a:buClr>
              <a:buSzPts val="1100"/>
              <a:buFont typeface="Arial"/>
              <a:buNone/>
            </a:pPr>
            <a:r>
              <a:rPr lang="en-US" sz="1400">
                <a:solidFill>
                  <a:schemeClr val="dk1"/>
                </a:solidFill>
              </a:rPr>
              <a:t>With Harmony, you can:</a:t>
            </a:r>
            <a:endParaRPr sz="1400">
              <a:solidFill>
                <a:schemeClr val="dk1"/>
              </a:solidFill>
            </a:endParaRPr>
          </a:p>
          <a:p>
            <a:pPr indent="-228600" lvl="0" marL="457200" rtl="0" algn="l">
              <a:lnSpc>
                <a:spcPct val="115000"/>
              </a:lnSpc>
              <a:spcBef>
                <a:spcPts val="1200"/>
              </a:spcBef>
              <a:spcAft>
                <a:spcPts val="0"/>
              </a:spcAft>
              <a:buClr>
                <a:schemeClr val="dk1"/>
              </a:buClr>
              <a:buSzPts val="1400"/>
              <a:buNone/>
            </a:pPr>
            <a:r>
              <a:rPr lang="en-US" sz="1400">
                <a:solidFill>
                  <a:schemeClr val="dk1"/>
                </a:solidFill>
              </a:rPr>
              <a:t>Integrate data and applications efficiently</a:t>
            </a:r>
            <a:endParaRPr sz="1400">
              <a:solidFill>
                <a:schemeClr val="dk1"/>
              </a:solidFill>
            </a:endParaRPr>
          </a:p>
          <a:p>
            <a:pPr indent="-228600" lvl="0" marL="457200" rtl="0" algn="l">
              <a:lnSpc>
                <a:spcPct val="115000"/>
              </a:lnSpc>
              <a:spcBef>
                <a:spcPts val="1200"/>
              </a:spcBef>
              <a:spcAft>
                <a:spcPts val="0"/>
              </a:spcAft>
              <a:buClr>
                <a:schemeClr val="dk1"/>
              </a:buClr>
              <a:buSzPts val="1400"/>
              <a:buNone/>
            </a:pPr>
            <a:r>
              <a:rPr lang="en-US" sz="1400">
                <a:solidFill>
                  <a:schemeClr val="dk1"/>
                </a:solidFill>
              </a:rPr>
              <a:t>Simplify B2B and EDI connectivity</a:t>
            </a:r>
            <a:endParaRPr sz="1400">
              <a:solidFill>
                <a:schemeClr val="dk1"/>
              </a:solidFill>
            </a:endParaRPr>
          </a:p>
          <a:p>
            <a:pPr indent="-228600" lvl="0" marL="457200" rtl="0" algn="l">
              <a:lnSpc>
                <a:spcPct val="115000"/>
              </a:lnSpc>
              <a:spcBef>
                <a:spcPts val="1200"/>
              </a:spcBef>
              <a:spcAft>
                <a:spcPts val="0"/>
              </a:spcAft>
              <a:buClr>
                <a:schemeClr val="dk1"/>
              </a:buClr>
              <a:buSzPts val="1400"/>
              <a:buNone/>
            </a:pPr>
            <a:r>
              <a:rPr lang="en-US" sz="1400">
                <a:solidFill>
                  <a:schemeClr val="dk1"/>
                </a:solidFill>
              </a:rPr>
              <a:t>Manage APIs at scale</a:t>
            </a:r>
            <a:endParaRPr sz="1400">
              <a:solidFill>
                <a:schemeClr val="dk1"/>
              </a:solidFill>
            </a:endParaRPr>
          </a:p>
          <a:p>
            <a:pPr indent="-228600" lvl="0" marL="457200" rtl="0" algn="l">
              <a:lnSpc>
                <a:spcPct val="115000"/>
              </a:lnSpc>
              <a:spcBef>
                <a:spcPts val="1200"/>
              </a:spcBef>
              <a:spcAft>
                <a:spcPts val="0"/>
              </a:spcAft>
              <a:buClr>
                <a:schemeClr val="dk1"/>
              </a:buClr>
              <a:buSzPts val="1400"/>
              <a:buNone/>
            </a:pPr>
            <a:r>
              <a:rPr lang="en-US" sz="1400">
                <a:solidFill>
                  <a:schemeClr val="dk1"/>
                </a:solidFill>
              </a:rPr>
              <a:t>Create business apps quickly</a:t>
            </a:r>
            <a:endParaRPr sz="1400">
              <a:solidFill>
                <a:schemeClr val="dk1"/>
              </a:solidFill>
            </a:endParaRPr>
          </a:p>
          <a:p>
            <a:pPr indent="-228600" lvl="0" marL="457200" rtl="0" algn="l">
              <a:lnSpc>
                <a:spcPct val="115000"/>
              </a:lnSpc>
              <a:spcBef>
                <a:spcPts val="1200"/>
              </a:spcBef>
              <a:spcAft>
                <a:spcPts val="0"/>
              </a:spcAft>
              <a:buClr>
                <a:schemeClr val="dk1"/>
              </a:buClr>
              <a:buSzPts val="1400"/>
              <a:buNone/>
            </a:pPr>
            <a:r>
              <a:rPr lang="en-US" sz="1400">
                <a:solidFill>
                  <a:schemeClr val="dk1"/>
                </a:solidFill>
              </a:rPr>
              <a:t>Empower everyone to work faster with the power of AI</a:t>
            </a:r>
            <a:endParaRPr sz="1400">
              <a:solidFill>
                <a:schemeClr val="dk1"/>
              </a:solidFill>
            </a:endParaRPr>
          </a:p>
          <a:p>
            <a:pPr indent="0" lvl="0" marL="457200" rtl="0" algn="l">
              <a:lnSpc>
                <a:spcPct val="115000"/>
              </a:lnSpc>
              <a:spcBef>
                <a:spcPts val="1200"/>
              </a:spcBef>
              <a:spcAft>
                <a:spcPts val="1200"/>
              </a:spcAft>
              <a:buNone/>
            </a:pPr>
            <a:r>
              <a:t/>
            </a:r>
            <a:endParaRPr sz="1400">
              <a:solidFill>
                <a:schemeClr val="dk1"/>
              </a:solidFill>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09" name="Shape 6409"/>
        <p:cNvGrpSpPr/>
        <p:nvPr/>
      </p:nvGrpSpPr>
      <p:grpSpPr>
        <a:xfrm>
          <a:off x="0" y="0"/>
          <a:ext cx="0" cy="0"/>
          <a:chOff x="0" y="0"/>
          <a:chExt cx="0" cy="0"/>
        </a:xfrm>
      </p:grpSpPr>
      <p:sp>
        <p:nvSpPr>
          <p:cNvPr id="6410" name="Google Shape;6410;g334f844dee9_0_440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6411" name="Google Shape;6411;g334f844dee9_0_4401: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6412" name="Google Shape;6412;g334f844dee9_0_4401: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rtl="0" algn="r">
              <a:lnSpc>
                <a:spcPct val="100000"/>
              </a:lnSpc>
              <a:spcBef>
                <a:spcPts val="0"/>
              </a:spcBef>
              <a:spcAft>
                <a:spcPts val="0"/>
              </a:spcAft>
              <a:buClr>
                <a:srgbClr val="000000"/>
              </a:buClr>
              <a:buSzPts val="1400"/>
              <a:buFont typeface="Arial"/>
              <a:buNone/>
            </a:pPr>
            <a:fld id="{00000000-1234-1234-1234-123412341234}" type="slidenum">
              <a:rPr lang="en-US"/>
              <a:t>‹#›</a:t>
            </a:fld>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15" name="Shape 6415"/>
        <p:cNvGrpSpPr/>
        <p:nvPr/>
      </p:nvGrpSpPr>
      <p:grpSpPr>
        <a:xfrm>
          <a:off x="0" y="0"/>
          <a:ext cx="0" cy="0"/>
          <a:chOff x="0" y="0"/>
          <a:chExt cx="0" cy="0"/>
        </a:xfrm>
      </p:grpSpPr>
      <p:sp>
        <p:nvSpPr>
          <p:cNvPr id="6416" name="Google Shape;6416;g334f844dee9_0_440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rPr lang="en-US"/>
              <a:t>Success stories: </a:t>
            </a:r>
            <a:r>
              <a:rPr lang="en-US" u="sng">
                <a:solidFill>
                  <a:schemeClr val="hlink"/>
                </a:solidFill>
                <a:hlinkClick r:id="rId2"/>
              </a:rPr>
              <a:t>https://docs.google.com/presentation/d/1lZFZt4eEfLZ0wkKgn07b28dvbnknLC2lMDrK8VHgiu0/edit#slide=id.g2fc0f0e79b1_2_34</a:t>
            </a:r>
            <a:endParaRPr/>
          </a:p>
          <a:p>
            <a:pPr indent="0" lvl="0" marL="0" rtl="0" algn="l">
              <a:lnSpc>
                <a:spcPct val="100000"/>
              </a:lnSpc>
              <a:spcBef>
                <a:spcPts val="0"/>
              </a:spcBef>
              <a:spcAft>
                <a:spcPts val="0"/>
              </a:spcAft>
              <a:buSzPts val="1100"/>
              <a:buNone/>
            </a:pPr>
            <a:r>
              <a:t/>
            </a:r>
            <a:endParaRPr/>
          </a:p>
          <a:p>
            <a:pPr indent="0" lvl="0" marL="0" rtl="0" algn="l">
              <a:lnSpc>
                <a:spcPct val="100000"/>
              </a:lnSpc>
              <a:spcBef>
                <a:spcPts val="0"/>
              </a:spcBef>
              <a:spcAft>
                <a:spcPts val="0"/>
              </a:spcAft>
              <a:buSzPts val="1100"/>
              <a:buNone/>
            </a:pPr>
            <a:r>
              <a:rPr lang="en-US"/>
              <a:t>UI/UX look book: </a:t>
            </a:r>
            <a:r>
              <a:rPr lang="en-US" u="sng">
                <a:solidFill>
                  <a:schemeClr val="hlink"/>
                </a:solidFill>
                <a:hlinkClick r:id="rId3"/>
              </a:rPr>
              <a:t>https://docs.google.com/presentation/d/13fabp0tK-QC1rSX0hEGuesVdHikLZ61OHrn--CZ8h6o/edit?usp=drive_link</a:t>
            </a:r>
            <a:endParaRPr/>
          </a:p>
          <a:p>
            <a:pPr indent="0" lvl="0" marL="0" rtl="0" algn="l">
              <a:lnSpc>
                <a:spcPct val="100000"/>
              </a:lnSpc>
              <a:spcBef>
                <a:spcPts val="0"/>
              </a:spcBef>
              <a:spcAft>
                <a:spcPts val="0"/>
              </a:spcAft>
              <a:buSzPts val="1100"/>
              <a:buNone/>
            </a:pPr>
            <a:r>
              <a:t/>
            </a:r>
            <a:endParaRPr/>
          </a:p>
          <a:p>
            <a:pPr indent="0" lvl="0" marL="0" rtl="0" algn="l">
              <a:lnSpc>
                <a:spcPct val="100000"/>
              </a:lnSpc>
              <a:spcBef>
                <a:spcPts val="0"/>
              </a:spcBef>
              <a:spcAft>
                <a:spcPts val="0"/>
              </a:spcAft>
              <a:buSzPts val="1100"/>
              <a:buNone/>
            </a:pPr>
            <a:r>
              <a:t/>
            </a:r>
            <a:endParaRPr/>
          </a:p>
          <a:p>
            <a:pPr indent="0" lvl="0" marL="0" rtl="0" algn="l">
              <a:lnSpc>
                <a:spcPct val="100000"/>
              </a:lnSpc>
              <a:spcBef>
                <a:spcPts val="0"/>
              </a:spcBef>
              <a:spcAft>
                <a:spcPts val="0"/>
              </a:spcAft>
              <a:buSzPts val="1100"/>
              <a:buNone/>
            </a:pPr>
            <a:r>
              <a:t/>
            </a:r>
            <a:endParaRPr/>
          </a:p>
          <a:p>
            <a:pPr indent="0" lvl="0" marL="0" rtl="0" algn="l">
              <a:lnSpc>
                <a:spcPct val="100000"/>
              </a:lnSpc>
              <a:spcBef>
                <a:spcPts val="0"/>
              </a:spcBef>
              <a:spcAft>
                <a:spcPts val="0"/>
              </a:spcAft>
              <a:buSzPts val="1100"/>
              <a:buNone/>
            </a:pPr>
            <a:r>
              <a:t/>
            </a:r>
            <a:endParaRPr/>
          </a:p>
        </p:txBody>
      </p:sp>
      <p:sp>
        <p:nvSpPr>
          <p:cNvPr id="6417" name="Google Shape;6417;g334f844dee9_0_4406:notes"/>
          <p:cNvSpPr/>
          <p:nvPr>
            <p:ph idx="2" type="sldImg"/>
          </p:nvPr>
        </p:nvSpPr>
        <p:spPr>
          <a:xfrm>
            <a:off x="381794"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7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30" name="Shape 6430"/>
        <p:cNvGrpSpPr/>
        <p:nvPr/>
      </p:nvGrpSpPr>
      <p:grpSpPr>
        <a:xfrm>
          <a:off x="0" y="0"/>
          <a:ext cx="0" cy="0"/>
          <a:chOff x="0" y="0"/>
          <a:chExt cx="0" cy="0"/>
        </a:xfrm>
      </p:grpSpPr>
      <p:sp>
        <p:nvSpPr>
          <p:cNvPr id="6431" name="Google Shape;6431;g33d1dc1305d_0_1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432" name="Google Shape;6432;g33d1dc1305d_0_124:notes"/>
          <p:cNvSpPr txBox="1"/>
          <p:nvPr>
            <p:ph idx="1" type="body"/>
          </p:nvPr>
        </p:nvSpPr>
        <p:spPr>
          <a:xfrm>
            <a:off x="685800" y="4343400"/>
            <a:ext cx="54864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46" name="Shape 6446"/>
        <p:cNvGrpSpPr/>
        <p:nvPr/>
      </p:nvGrpSpPr>
      <p:grpSpPr>
        <a:xfrm>
          <a:off x="0" y="0"/>
          <a:ext cx="0" cy="0"/>
          <a:chOff x="0" y="0"/>
          <a:chExt cx="0" cy="0"/>
        </a:xfrm>
      </p:grpSpPr>
      <p:sp>
        <p:nvSpPr>
          <p:cNvPr id="6447" name="Google Shape;6447;g33d1dc1305d_0_1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448" name="Google Shape;6448;g33d1dc1305d_0_139:notes"/>
          <p:cNvSpPr txBox="1"/>
          <p:nvPr>
            <p:ph idx="1" type="body"/>
          </p:nvPr>
        </p:nvSpPr>
        <p:spPr>
          <a:xfrm>
            <a:off x="685800" y="4343400"/>
            <a:ext cx="54864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60" name="Shape 6460"/>
        <p:cNvGrpSpPr/>
        <p:nvPr/>
      </p:nvGrpSpPr>
      <p:grpSpPr>
        <a:xfrm>
          <a:off x="0" y="0"/>
          <a:ext cx="0" cy="0"/>
          <a:chOff x="0" y="0"/>
          <a:chExt cx="0" cy="0"/>
        </a:xfrm>
      </p:grpSpPr>
      <p:sp>
        <p:nvSpPr>
          <p:cNvPr id="6461" name="Google Shape;6461;g33d1dc1305d_0_1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462" name="Google Shape;6462;g33d1dc1305d_0_152:notes"/>
          <p:cNvSpPr txBox="1"/>
          <p:nvPr>
            <p:ph idx="1" type="body"/>
          </p:nvPr>
        </p:nvSpPr>
        <p:spPr>
          <a:xfrm>
            <a:off x="685800" y="4343400"/>
            <a:ext cx="54864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74" name="Shape 6474"/>
        <p:cNvGrpSpPr/>
        <p:nvPr/>
      </p:nvGrpSpPr>
      <p:grpSpPr>
        <a:xfrm>
          <a:off x="0" y="0"/>
          <a:ext cx="0" cy="0"/>
          <a:chOff x="0" y="0"/>
          <a:chExt cx="0" cy="0"/>
        </a:xfrm>
      </p:grpSpPr>
      <p:sp>
        <p:nvSpPr>
          <p:cNvPr id="6475" name="Google Shape;6475;g33d1dc1305d_0_1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476" name="Google Shape;6476;g33d1dc1305d_0_165:notes"/>
          <p:cNvSpPr txBox="1"/>
          <p:nvPr>
            <p:ph idx="1" type="body"/>
          </p:nvPr>
        </p:nvSpPr>
        <p:spPr>
          <a:xfrm>
            <a:off x="685800" y="4343400"/>
            <a:ext cx="54864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87" name="Shape 6487"/>
        <p:cNvGrpSpPr/>
        <p:nvPr/>
      </p:nvGrpSpPr>
      <p:grpSpPr>
        <a:xfrm>
          <a:off x="0" y="0"/>
          <a:ext cx="0" cy="0"/>
          <a:chOff x="0" y="0"/>
          <a:chExt cx="0" cy="0"/>
        </a:xfrm>
      </p:grpSpPr>
      <p:sp>
        <p:nvSpPr>
          <p:cNvPr id="6488" name="Google Shape;6488;g33d1dc1305d_0_1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489" name="Google Shape;6489;g33d1dc1305d_0_177:notes"/>
          <p:cNvSpPr txBox="1"/>
          <p:nvPr>
            <p:ph idx="1" type="body"/>
          </p:nvPr>
        </p:nvSpPr>
        <p:spPr>
          <a:xfrm>
            <a:off x="685800" y="4343400"/>
            <a:ext cx="54864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04" name="Shape 6504"/>
        <p:cNvGrpSpPr/>
        <p:nvPr/>
      </p:nvGrpSpPr>
      <p:grpSpPr>
        <a:xfrm>
          <a:off x="0" y="0"/>
          <a:ext cx="0" cy="0"/>
          <a:chOff x="0" y="0"/>
          <a:chExt cx="0" cy="0"/>
        </a:xfrm>
      </p:grpSpPr>
      <p:sp>
        <p:nvSpPr>
          <p:cNvPr id="6505" name="Google Shape;6505;g33d1dc1305d_0_1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506" name="Google Shape;6506;g33d1dc1305d_0_193:notes"/>
          <p:cNvSpPr txBox="1"/>
          <p:nvPr>
            <p:ph idx="1" type="body"/>
          </p:nvPr>
        </p:nvSpPr>
        <p:spPr>
          <a:xfrm>
            <a:off x="685800" y="4343400"/>
            <a:ext cx="5486400" cy="4114800"/>
          </a:xfrm>
          <a:prstGeom prst="rect">
            <a:avLst/>
          </a:prstGeom>
        </p:spPr>
        <p:txBody>
          <a:bodyPr anchorCtr="0" anchor="t" bIns="45700" lIns="91425" spcFirstLastPara="1" rIns="91425" wrap="square" tIns="45700">
            <a:noAutofit/>
          </a:bodyPr>
          <a:lstStyle/>
          <a:p>
            <a:pPr indent="0" lvl="0" marL="0" rtl="0" algn="l">
              <a:lnSpc>
                <a:spcPct val="115000"/>
              </a:lnSpc>
              <a:spcBef>
                <a:spcPts val="1200"/>
              </a:spcBef>
              <a:spcAft>
                <a:spcPts val="0"/>
              </a:spcAft>
              <a:buNone/>
            </a:pPr>
            <a:r>
              <a:rPr lang="en-US" sz="1000"/>
              <a:t>Jitterbit manages the security of the Harmony platform by applying a hybrid framework based on NIST, CISA, CSA, and CERT recommendations. This framework is categorized into three key layers.</a:t>
            </a:r>
            <a:endParaRPr b="1" sz="1000"/>
          </a:p>
          <a:p>
            <a:pPr indent="-228600" lvl="0" marL="736600" rtl="0" algn="l">
              <a:lnSpc>
                <a:spcPct val="115000"/>
              </a:lnSpc>
              <a:spcBef>
                <a:spcPts val="1800"/>
              </a:spcBef>
              <a:spcAft>
                <a:spcPts val="0"/>
              </a:spcAft>
              <a:buClr>
                <a:schemeClr val="dk1"/>
              </a:buClr>
              <a:buSzPts val="1000"/>
              <a:buFont typeface="Poppins"/>
              <a:buNone/>
            </a:pPr>
            <a:r>
              <a:rPr b="1" lang="en-US" sz="1000"/>
              <a:t>Logical Security</a:t>
            </a:r>
            <a:br>
              <a:rPr lang="en-US" sz="1000"/>
            </a:br>
            <a:r>
              <a:rPr lang="en-US" sz="1000">
                <a:solidFill>
                  <a:schemeClr val="dk1"/>
                </a:solidFill>
              </a:rPr>
              <a:t>Logical security is comprised of all the security measures taken within the Harmony platform. These include the system architecture; major components; Harmony users, organizations, and roles; Harmony environments and access control; Harmony data storage; and Harmony security topologies.</a:t>
            </a:r>
            <a:br>
              <a:rPr lang="en-US" sz="1000">
                <a:solidFill>
                  <a:schemeClr val="dk1"/>
                </a:solidFill>
              </a:rPr>
            </a:br>
            <a:endParaRPr sz="1000">
              <a:solidFill>
                <a:schemeClr val="dk1"/>
              </a:solidFill>
            </a:endParaRPr>
          </a:p>
          <a:p>
            <a:pPr indent="-228600" lvl="0" marL="736600" rtl="0" algn="l">
              <a:lnSpc>
                <a:spcPct val="115000"/>
              </a:lnSpc>
              <a:spcBef>
                <a:spcPts val="1800"/>
              </a:spcBef>
              <a:spcAft>
                <a:spcPts val="0"/>
              </a:spcAft>
              <a:buClr>
                <a:schemeClr val="dk1"/>
              </a:buClr>
              <a:buSzPts val="1000"/>
              <a:buFont typeface="Poppins"/>
              <a:buNone/>
            </a:pPr>
            <a:r>
              <a:rPr b="1" lang="en-US" sz="1000">
                <a:solidFill>
                  <a:schemeClr val="dk1"/>
                </a:solidFill>
              </a:rPr>
              <a:t>Physical Security</a:t>
            </a:r>
            <a:br>
              <a:rPr lang="en-US" sz="1000">
                <a:solidFill>
                  <a:schemeClr val="dk1"/>
                </a:solidFill>
              </a:rPr>
            </a:br>
            <a:r>
              <a:rPr lang="en-US" sz="1000">
                <a:solidFill>
                  <a:schemeClr val="dk1"/>
                </a:solidFill>
              </a:rPr>
              <a:t>Physical security involves the hosting of Harmony on cloud infrastructure. This section describes infrastructure compliance; physical and environmental security; high availability and fault tolerance; network security; secure design principles; change management; load balancing security; data storage; and data durability and reliability.</a:t>
            </a:r>
            <a:br>
              <a:rPr lang="en-US" sz="1000">
                <a:solidFill>
                  <a:schemeClr val="dk1"/>
                </a:solidFill>
              </a:rPr>
            </a:br>
            <a:endParaRPr sz="1000">
              <a:solidFill>
                <a:schemeClr val="dk1"/>
              </a:solidFill>
            </a:endParaRPr>
          </a:p>
          <a:p>
            <a:pPr indent="-228600" lvl="0" marL="736600" rtl="0" algn="l">
              <a:lnSpc>
                <a:spcPct val="115000"/>
              </a:lnSpc>
              <a:spcBef>
                <a:spcPts val="1800"/>
              </a:spcBef>
              <a:spcAft>
                <a:spcPts val="0"/>
              </a:spcAft>
              <a:buClr>
                <a:schemeClr val="dk1"/>
              </a:buClr>
              <a:buSzPts val="1000"/>
              <a:buFont typeface="Poppins"/>
              <a:buNone/>
            </a:pPr>
            <a:r>
              <a:rPr b="1" lang="en-US" sz="1000">
                <a:solidFill>
                  <a:schemeClr val="dk1"/>
                </a:solidFill>
              </a:rPr>
              <a:t>Organizational Security</a:t>
            </a:r>
            <a:br>
              <a:rPr lang="en-US" sz="1000">
                <a:solidFill>
                  <a:schemeClr val="dk1"/>
                </a:solidFill>
              </a:rPr>
            </a:br>
            <a:r>
              <a:rPr lang="en-US" sz="1000">
                <a:solidFill>
                  <a:schemeClr val="dk1"/>
                </a:solidFill>
              </a:rPr>
              <a:t>Organizational security covers operational best practices of leading cloud-computing providers around the world. This includes confidentiality; the personnel policy; internal team-specific operating procedures and policies; reporting of system status; identity and access management; patch management and high availability; and capacity management.</a:t>
            </a:r>
            <a:endParaRPr sz="1000">
              <a:solidFill>
                <a:schemeClr val="dk1"/>
              </a:solidFill>
            </a:endParaRPr>
          </a:p>
          <a:p>
            <a:pPr indent="0" lvl="0" marL="0" rtl="0" algn="l">
              <a:lnSpc>
                <a:spcPct val="115000"/>
              </a:lnSpc>
              <a:spcBef>
                <a:spcPts val="1200"/>
              </a:spcBef>
              <a:spcAft>
                <a:spcPts val="0"/>
              </a:spcAft>
              <a:buClr>
                <a:schemeClr val="dk1"/>
              </a:buClr>
              <a:buSzPts val="1100"/>
              <a:buFont typeface="Arial"/>
              <a:buNone/>
            </a:pPr>
            <a:r>
              <a:rPr lang="en-US" sz="1000">
                <a:solidFill>
                  <a:schemeClr val="dk1"/>
                </a:solidFill>
              </a:rPr>
              <a:t>In addition, Jitterbit develops and improves its applications by using sound software-development lifecycle (SDLC) practices, including, but not limited to, :</a:t>
            </a:r>
            <a:endParaRPr sz="1000">
              <a:solidFill>
                <a:schemeClr val="dk1"/>
              </a:solidFill>
            </a:endParaRPr>
          </a:p>
          <a:p>
            <a:pPr indent="-228600" lvl="0" marL="736600" rtl="0" algn="l">
              <a:lnSpc>
                <a:spcPct val="115000"/>
              </a:lnSpc>
              <a:spcBef>
                <a:spcPts val="1200"/>
              </a:spcBef>
              <a:spcAft>
                <a:spcPts val="0"/>
              </a:spcAft>
              <a:buClr>
                <a:schemeClr val="dk1"/>
              </a:buClr>
              <a:buSzPts val="1000"/>
              <a:buNone/>
            </a:pPr>
            <a:r>
              <a:rPr lang="en-US" sz="1000">
                <a:solidFill>
                  <a:schemeClr val="dk1"/>
                </a:solidFill>
              </a:rPr>
              <a:t>Identifying vulnerabilities from outside sources to drive change and code improvement.</a:t>
            </a:r>
            <a:endParaRPr sz="1000">
              <a:solidFill>
                <a:schemeClr val="dk1"/>
              </a:solidFill>
            </a:endParaRPr>
          </a:p>
          <a:p>
            <a:pPr indent="-228600" lvl="0" marL="736600" rtl="0" algn="l">
              <a:lnSpc>
                <a:spcPct val="115000"/>
              </a:lnSpc>
              <a:spcBef>
                <a:spcPts val="1800"/>
              </a:spcBef>
              <a:spcAft>
                <a:spcPts val="0"/>
              </a:spcAft>
              <a:buClr>
                <a:schemeClr val="dk1"/>
              </a:buClr>
              <a:buSzPts val="1000"/>
              <a:buNone/>
            </a:pPr>
            <a:r>
              <a:rPr lang="en-US" sz="1000">
                <a:solidFill>
                  <a:schemeClr val="dk1"/>
                </a:solidFill>
              </a:rPr>
              <a:t>Applying hardware and software patches. Jitterbit is responsible for code changes and Amazon Web Services (AWS) is responsible for providing hardware patches; our virtual environment allows us to apply code changes and hardware patches without any downtime.</a:t>
            </a:r>
            <a:endParaRPr sz="1000">
              <a:solidFill>
                <a:schemeClr val="dk1"/>
              </a:solidFill>
            </a:endParaRPr>
          </a:p>
          <a:p>
            <a:pPr indent="-228600" lvl="0" marL="736600" rtl="0" algn="l">
              <a:lnSpc>
                <a:spcPct val="115000"/>
              </a:lnSpc>
              <a:spcBef>
                <a:spcPts val="1800"/>
              </a:spcBef>
              <a:spcAft>
                <a:spcPts val="0"/>
              </a:spcAft>
              <a:buClr>
                <a:schemeClr val="dk1"/>
              </a:buClr>
              <a:buSzPts val="1000"/>
              <a:buNone/>
            </a:pPr>
            <a:r>
              <a:rPr lang="en-US" sz="1000">
                <a:solidFill>
                  <a:schemeClr val="dk1"/>
                </a:solidFill>
              </a:rPr>
              <a:t>Providing secure authentication and logging capabilities.</a:t>
            </a:r>
            <a:endParaRPr sz="1000">
              <a:solidFill>
                <a:schemeClr val="dk1"/>
              </a:solidFill>
            </a:endParaRPr>
          </a:p>
          <a:p>
            <a:pPr indent="-228600" lvl="0" marL="736600" rtl="0" algn="l">
              <a:lnSpc>
                <a:spcPct val="115000"/>
              </a:lnSpc>
              <a:spcBef>
                <a:spcPts val="1800"/>
              </a:spcBef>
              <a:spcAft>
                <a:spcPts val="0"/>
              </a:spcAft>
              <a:buClr>
                <a:schemeClr val="dk1"/>
              </a:buClr>
              <a:buSzPts val="1000"/>
              <a:buNone/>
            </a:pPr>
            <a:r>
              <a:rPr lang="en-US" sz="1000">
                <a:solidFill>
                  <a:schemeClr val="dk1"/>
                </a:solidFill>
              </a:rPr>
              <a:t>Ensuring that Personal Identifiable Information (PII) is not used in test environments.</a:t>
            </a:r>
            <a:endParaRPr sz="1000">
              <a:solidFill>
                <a:schemeClr val="dk1"/>
              </a:solidFill>
            </a:endParaRPr>
          </a:p>
          <a:p>
            <a:pPr indent="-228600" lvl="0" marL="736600" rtl="0" algn="l">
              <a:lnSpc>
                <a:spcPct val="115000"/>
              </a:lnSpc>
              <a:spcBef>
                <a:spcPts val="1800"/>
              </a:spcBef>
              <a:spcAft>
                <a:spcPts val="0"/>
              </a:spcAft>
              <a:buClr>
                <a:schemeClr val="dk1"/>
              </a:buClr>
              <a:buSzPts val="1000"/>
              <a:buNone/>
            </a:pPr>
            <a:r>
              <a:rPr lang="en-US" sz="1000">
                <a:solidFill>
                  <a:schemeClr val="dk1"/>
                </a:solidFill>
              </a:rPr>
              <a:t>Following secure coding practices according to an SDLC policy and addressing the security training needs for the development team.</a:t>
            </a:r>
            <a:endParaRPr sz="1000">
              <a:solidFill>
                <a:schemeClr val="dk1"/>
              </a:solidFill>
            </a:endParaRPr>
          </a:p>
          <a:p>
            <a:pPr indent="-228600" lvl="0" marL="736600" rtl="0" algn="l">
              <a:lnSpc>
                <a:spcPct val="115000"/>
              </a:lnSpc>
              <a:spcBef>
                <a:spcPts val="1800"/>
              </a:spcBef>
              <a:spcAft>
                <a:spcPts val="0"/>
              </a:spcAft>
              <a:buClr>
                <a:schemeClr val="dk1"/>
              </a:buClr>
              <a:buSzPts val="1000"/>
              <a:buNone/>
            </a:pPr>
            <a:r>
              <a:rPr lang="en-US" sz="1000">
                <a:solidFill>
                  <a:schemeClr val="dk1"/>
                </a:solidFill>
              </a:rPr>
              <a:t>Checking for security flaws as prescribed by the Open Web Application Security Project (OWASP), such as injection flaws, buffer overflows, cryptographic errors, error handling, etc.</a:t>
            </a:r>
            <a:endParaRPr sz="1000">
              <a:solidFill>
                <a:schemeClr val="dk1"/>
              </a:solidFill>
            </a:endParaRPr>
          </a:p>
          <a:p>
            <a:pPr indent="-228600" lvl="0" marL="736600" rtl="0" algn="l">
              <a:lnSpc>
                <a:spcPct val="115000"/>
              </a:lnSpc>
              <a:spcBef>
                <a:spcPts val="1800"/>
              </a:spcBef>
              <a:spcAft>
                <a:spcPts val="0"/>
              </a:spcAft>
              <a:buClr>
                <a:schemeClr val="dk1"/>
              </a:buClr>
              <a:buSzPts val="1000"/>
              <a:buNone/>
            </a:pPr>
            <a:r>
              <a:rPr lang="en-US" sz="1000">
                <a:solidFill>
                  <a:schemeClr val="dk1"/>
                </a:solidFill>
              </a:rPr>
              <a:t>Assessing for vulnerabilities on every release.</a:t>
            </a:r>
            <a:endParaRPr sz="1000">
              <a:solidFill>
                <a:schemeClr val="dk1"/>
              </a:solidFill>
            </a:endParaRPr>
          </a:p>
          <a:p>
            <a:pPr indent="-228600" lvl="0" marL="736600" rtl="0" algn="l">
              <a:lnSpc>
                <a:spcPct val="115000"/>
              </a:lnSpc>
              <a:spcBef>
                <a:spcPts val="1800"/>
              </a:spcBef>
              <a:spcAft>
                <a:spcPts val="0"/>
              </a:spcAft>
              <a:buClr>
                <a:schemeClr val="dk1"/>
              </a:buClr>
              <a:buSzPts val="1000"/>
              <a:buNone/>
            </a:pPr>
            <a:r>
              <a:rPr lang="en-US" sz="1000">
                <a:solidFill>
                  <a:schemeClr val="dk1"/>
                </a:solidFill>
              </a:rPr>
              <a:t>Conducting annual penetration testing.</a:t>
            </a:r>
            <a:endParaRPr sz="1000">
              <a:solidFill>
                <a:schemeClr val="dk1"/>
              </a:solidFill>
            </a:endParaRPr>
          </a:p>
          <a:p>
            <a:pPr indent="0" lvl="0" marL="0" rtl="0" algn="l">
              <a:spcBef>
                <a:spcPts val="1200"/>
              </a:spcBef>
              <a:spcAft>
                <a:spcPts val="0"/>
              </a:spcAft>
              <a:buNone/>
            </a:pPr>
            <a:r>
              <a:t/>
            </a:r>
            <a:endParaRPr sz="1000"/>
          </a:p>
        </p:txBody>
      </p:sp>
    </p:spTree>
  </p:cSld>
  <p:clrMapOvr>
    <a:masterClrMapping/>
  </p:clrMapOvr>
</p:notes>
</file>

<file path=ppt/notesSlides/notesSlide7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00" name="Shape 6600"/>
        <p:cNvGrpSpPr/>
        <p:nvPr/>
      </p:nvGrpSpPr>
      <p:grpSpPr>
        <a:xfrm>
          <a:off x="0" y="0"/>
          <a:ext cx="0" cy="0"/>
          <a:chOff x="0" y="0"/>
          <a:chExt cx="0" cy="0"/>
        </a:xfrm>
      </p:grpSpPr>
      <p:sp>
        <p:nvSpPr>
          <p:cNvPr id="6601" name="Google Shape;6601;g33d1dc1305d_0_288:notes"/>
          <p:cNvSpPr txBox="1"/>
          <p:nvPr>
            <p:ph idx="1" type="body"/>
          </p:nvPr>
        </p:nvSpPr>
        <p:spPr>
          <a:xfrm>
            <a:off x="685800" y="4343400"/>
            <a:ext cx="54864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rPr b="1" lang="en-US" sz="1200">
                <a:latin typeface="Roboto"/>
                <a:ea typeface="Roboto"/>
                <a:cs typeface="Roboto"/>
                <a:sym typeface="Roboto"/>
              </a:rPr>
              <a:t>Important notes:</a:t>
            </a:r>
            <a:br>
              <a:rPr lang="en-US" sz="1200">
                <a:latin typeface="Roboto"/>
                <a:ea typeface="Roboto"/>
                <a:cs typeface="Roboto"/>
                <a:sym typeface="Roboto"/>
              </a:rPr>
            </a:br>
            <a:br>
              <a:rPr lang="en-US" sz="1200">
                <a:latin typeface="Roboto"/>
                <a:ea typeface="Roboto"/>
                <a:cs typeface="Roboto"/>
                <a:sym typeface="Roboto"/>
              </a:rPr>
            </a:br>
            <a:r>
              <a:rPr b="1" lang="en-US" sz="1200">
                <a:solidFill>
                  <a:srgbClr val="434343"/>
                </a:solidFill>
                <a:latin typeface="Roboto"/>
                <a:ea typeface="Roboto"/>
                <a:cs typeface="Roboto"/>
                <a:sym typeface="Roboto"/>
              </a:rPr>
              <a:t>Is ‘AI Studio’ different from Integration Studio?</a:t>
            </a:r>
            <a:br>
              <a:rPr lang="en-US" sz="1200">
                <a:solidFill>
                  <a:srgbClr val="434343"/>
                </a:solidFill>
                <a:latin typeface="Roboto"/>
                <a:ea typeface="Roboto"/>
                <a:cs typeface="Roboto"/>
                <a:sym typeface="Roboto"/>
              </a:rPr>
            </a:br>
            <a:r>
              <a:rPr lang="en-US" sz="1200">
                <a:solidFill>
                  <a:srgbClr val="434343"/>
                </a:solidFill>
                <a:latin typeface="Roboto"/>
                <a:ea typeface="Roboto"/>
                <a:cs typeface="Roboto"/>
                <a:sym typeface="Roboto"/>
              </a:rPr>
              <a:t>No. It’s the same product feature. The use of ‘AI Studio’ is forward-looking to help communicate where AI agents will be designed and built within the Harmony platform. </a:t>
            </a:r>
            <a:endParaRPr sz="1200">
              <a:solidFill>
                <a:srgbClr val="434343"/>
              </a:solidFill>
              <a:latin typeface="Roboto"/>
              <a:ea typeface="Roboto"/>
              <a:cs typeface="Roboto"/>
              <a:sym typeface="Roboto"/>
            </a:endParaRPr>
          </a:p>
          <a:p>
            <a:pPr indent="0" lvl="0" marL="0" rtl="0" algn="l">
              <a:lnSpc>
                <a:spcPct val="115000"/>
              </a:lnSpc>
              <a:spcBef>
                <a:spcPts val="1600"/>
              </a:spcBef>
              <a:spcAft>
                <a:spcPts val="0"/>
              </a:spcAft>
              <a:buClr>
                <a:schemeClr val="dk1"/>
              </a:buClr>
              <a:buSzPts val="1100"/>
              <a:buFont typeface="Arial"/>
              <a:buNone/>
            </a:pPr>
            <a:r>
              <a:rPr b="1" lang="en-US" sz="1200">
                <a:solidFill>
                  <a:srgbClr val="434343"/>
                </a:solidFill>
                <a:latin typeface="Roboto"/>
                <a:ea typeface="Roboto"/>
                <a:cs typeface="Roboto"/>
                <a:sym typeface="Roboto"/>
              </a:rPr>
              <a:t>Is ‘AI Marketplace’ different from Jitterbit Marketplace?</a:t>
            </a:r>
            <a:br>
              <a:rPr lang="en-US" sz="1200">
                <a:solidFill>
                  <a:srgbClr val="434343"/>
                </a:solidFill>
                <a:latin typeface="Roboto"/>
                <a:ea typeface="Roboto"/>
                <a:cs typeface="Roboto"/>
                <a:sym typeface="Roboto"/>
              </a:rPr>
            </a:br>
            <a:r>
              <a:rPr lang="en-US" sz="1200">
                <a:solidFill>
                  <a:srgbClr val="434343"/>
                </a:solidFill>
                <a:latin typeface="Roboto"/>
                <a:ea typeface="Roboto"/>
                <a:cs typeface="Roboto"/>
                <a:sym typeface="Roboto"/>
              </a:rPr>
              <a:t>No. It’s the same product feature. The use of ‘AI Marketplace’ is forward-looking to help communicate where AI agents and related services can be sourced from Jitterbit and other vetted third parties.</a:t>
            </a:r>
            <a:endParaRPr sz="1200">
              <a:solidFill>
                <a:srgbClr val="434343"/>
              </a:solidFill>
              <a:latin typeface="Roboto"/>
              <a:ea typeface="Roboto"/>
              <a:cs typeface="Roboto"/>
              <a:sym typeface="Roboto"/>
            </a:endParaRPr>
          </a:p>
          <a:p>
            <a:pPr indent="0" lvl="0" marL="0" rtl="0" algn="l">
              <a:spcBef>
                <a:spcPts val="400"/>
              </a:spcBef>
              <a:spcAft>
                <a:spcPts val="0"/>
              </a:spcAft>
              <a:buNone/>
            </a:pPr>
            <a:r>
              <a:t/>
            </a:r>
            <a:endParaRPr sz="1200">
              <a:latin typeface="Roboto"/>
              <a:ea typeface="Roboto"/>
              <a:cs typeface="Roboto"/>
              <a:sym typeface="Roboto"/>
            </a:endParaRPr>
          </a:p>
          <a:p>
            <a:pPr indent="0" lvl="0" marL="0" rtl="0" algn="l">
              <a:spcBef>
                <a:spcPts val="0"/>
              </a:spcBef>
              <a:spcAft>
                <a:spcPts val="0"/>
              </a:spcAft>
              <a:buNone/>
            </a:pPr>
            <a:r>
              <a:rPr lang="en-US" sz="1200">
                <a:latin typeface="Roboto"/>
                <a:ea typeface="Roboto"/>
                <a:cs typeface="Roboto"/>
                <a:sym typeface="Roboto"/>
              </a:rPr>
              <a:t>Please reference this FAQ for additional details: https://docs.google.com/document/d/1V1InybpUctqxaRIJtAfA1nui8Rytf2p95OsVUrIVUKo/edit?usp=sharing</a:t>
            </a:r>
            <a:endParaRPr sz="1200">
              <a:latin typeface="Roboto"/>
              <a:ea typeface="Roboto"/>
              <a:cs typeface="Roboto"/>
              <a:sym typeface="Roboto"/>
            </a:endParaRPr>
          </a:p>
        </p:txBody>
      </p:sp>
      <p:sp>
        <p:nvSpPr>
          <p:cNvPr id="6602" name="Google Shape;6602;g33d1dc1305d_0_288:notes"/>
          <p:cNvSpPr/>
          <p:nvPr>
            <p:ph idx="2" type="sldImg"/>
          </p:nvPr>
        </p:nvSpPr>
        <p:spPr>
          <a:xfrm>
            <a:off x="1143225" y="685800"/>
            <a:ext cx="45723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35" name="Shape 6635"/>
        <p:cNvGrpSpPr/>
        <p:nvPr/>
      </p:nvGrpSpPr>
      <p:grpSpPr>
        <a:xfrm>
          <a:off x="0" y="0"/>
          <a:ext cx="0" cy="0"/>
          <a:chOff x="0" y="0"/>
          <a:chExt cx="0" cy="0"/>
        </a:xfrm>
      </p:grpSpPr>
      <p:sp>
        <p:nvSpPr>
          <p:cNvPr id="6636" name="Google Shape;6636;g334f844dee9_0_453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6637" name="Google Shape;6637;g334f844dee9_0_4536: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spcBef>
                <a:spcPts val="1800"/>
              </a:spcBef>
              <a:spcAft>
                <a:spcPts val="0"/>
              </a:spcAft>
              <a:buClr>
                <a:schemeClr val="dk1"/>
              </a:buClr>
              <a:buSzPts val="1600"/>
              <a:buFont typeface="Arial"/>
              <a:buNone/>
            </a:pPr>
            <a:r>
              <a:t/>
            </a:r>
            <a:endParaRPr/>
          </a:p>
        </p:txBody>
      </p:sp>
      <p:sp>
        <p:nvSpPr>
          <p:cNvPr id="6638" name="Google Shape;6638;g334f844dee9_0_4536: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rtl="0" algn="r">
              <a:lnSpc>
                <a:spcPct val="100000"/>
              </a:lnSpc>
              <a:spcBef>
                <a:spcPts val="0"/>
              </a:spcBef>
              <a:spcAft>
                <a:spcPts val="0"/>
              </a:spcAft>
              <a:buClr>
                <a:srgbClr val="000000"/>
              </a:buClr>
              <a:buSzPts val="1400"/>
              <a:buFont typeface="Arial"/>
              <a:buNone/>
            </a:pPr>
            <a:fld id="{00000000-1234-1234-1234-123412341234}" type="slidenum">
              <a:rPr lang="en-US"/>
              <a:t>‹#›</a:t>
            </a:fld>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74" name="Shape 4774"/>
        <p:cNvGrpSpPr/>
        <p:nvPr/>
      </p:nvGrpSpPr>
      <p:grpSpPr>
        <a:xfrm>
          <a:off x="0" y="0"/>
          <a:ext cx="0" cy="0"/>
          <a:chOff x="0" y="0"/>
          <a:chExt cx="0" cy="0"/>
        </a:xfrm>
      </p:grpSpPr>
      <p:sp>
        <p:nvSpPr>
          <p:cNvPr id="4775" name="Google Shape;4775;g33d0d3a9492_0_59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776" name="Google Shape;4776;g33d0d3a9492_0_591: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50000"/>
              </a:lnSpc>
              <a:spcBef>
                <a:spcPts val="0"/>
              </a:spcBef>
              <a:spcAft>
                <a:spcPts val="0"/>
              </a:spcAft>
              <a:buSzPts val="1400"/>
              <a:buNone/>
            </a:pPr>
            <a:r>
              <a:t/>
            </a:r>
            <a:endParaRPr sz="1200">
              <a:solidFill>
                <a:srgbClr val="7E3FBE"/>
              </a:solidFill>
              <a:latin typeface="Roboto"/>
              <a:ea typeface="Roboto"/>
              <a:cs typeface="Roboto"/>
              <a:sym typeface="Roboto"/>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43" name="Shape 6643"/>
        <p:cNvGrpSpPr/>
        <p:nvPr/>
      </p:nvGrpSpPr>
      <p:grpSpPr>
        <a:xfrm>
          <a:off x="0" y="0"/>
          <a:ext cx="0" cy="0"/>
          <a:chOff x="0" y="0"/>
          <a:chExt cx="0" cy="0"/>
        </a:xfrm>
      </p:grpSpPr>
      <p:sp>
        <p:nvSpPr>
          <p:cNvPr id="6644" name="Google Shape;6644;g334f844dee9_0_56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6645" name="Google Shape;6645;g334f844dee9_0_5688: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49" name="Shape 6649"/>
        <p:cNvGrpSpPr/>
        <p:nvPr/>
      </p:nvGrpSpPr>
      <p:grpSpPr>
        <a:xfrm>
          <a:off x="0" y="0"/>
          <a:ext cx="0" cy="0"/>
          <a:chOff x="0" y="0"/>
          <a:chExt cx="0" cy="0"/>
        </a:xfrm>
      </p:grpSpPr>
      <p:sp>
        <p:nvSpPr>
          <p:cNvPr id="6650" name="Google Shape;6650;g334f844dee9_0_568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6651" name="Google Shape;6651;g334f844dee9_0_5682: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rPr lang="en-US"/>
              <a:t>add a description of each persona, what is important for each of them, and what role they play</a:t>
            </a:r>
            <a:endParaRPr/>
          </a:p>
          <a:p>
            <a:pPr indent="0" lvl="0" marL="0" rtl="0" algn="l">
              <a:lnSpc>
                <a:spcPct val="100000"/>
              </a:lnSpc>
              <a:spcBef>
                <a:spcPts val="0"/>
              </a:spcBef>
              <a:spcAft>
                <a:spcPts val="0"/>
              </a:spcAft>
              <a:buSzPts val="1400"/>
              <a:buNone/>
            </a:pPr>
            <a:r>
              <a:t/>
            </a:r>
            <a:endParaRPr/>
          </a:p>
        </p:txBody>
      </p:sp>
      <p:sp>
        <p:nvSpPr>
          <p:cNvPr id="6652" name="Google Shape;6652;g334f844dee9_0_5682: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rtl="0" algn="r">
              <a:lnSpc>
                <a:spcPct val="100000"/>
              </a:lnSpc>
              <a:spcBef>
                <a:spcPts val="0"/>
              </a:spcBef>
              <a:spcAft>
                <a:spcPts val="0"/>
              </a:spcAft>
              <a:buClr>
                <a:srgbClr val="000000"/>
              </a:buClr>
              <a:buSzPts val="1200"/>
              <a:buFont typeface="Arial"/>
              <a:buNone/>
            </a:pPr>
            <a:fld id="{00000000-1234-1234-1234-123412341234}" type="slidenum">
              <a:rPr lang="en-US"/>
              <a:t>‹#›</a:t>
            </a:fld>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56" name="Shape 6656"/>
        <p:cNvGrpSpPr/>
        <p:nvPr/>
      </p:nvGrpSpPr>
      <p:grpSpPr>
        <a:xfrm>
          <a:off x="0" y="0"/>
          <a:ext cx="0" cy="0"/>
          <a:chOff x="0" y="0"/>
          <a:chExt cx="0" cy="0"/>
        </a:xfrm>
      </p:grpSpPr>
      <p:sp>
        <p:nvSpPr>
          <p:cNvPr id="6657" name="Google Shape;6657;g33d1dc1305d_0_3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658" name="Google Shape;6658;g33d1dc1305d_0_324:notes"/>
          <p:cNvSpPr txBox="1"/>
          <p:nvPr>
            <p:ph idx="1" type="body"/>
          </p:nvPr>
        </p:nvSpPr>
        <p:spPr>
          <a:xfrm>
            <a:off x="685800" y="4343400"/>
            <a:ext cx="5486400" cy="4114800"/>
          </a:xfrm>
          <a:prstGeom prst="rect">
            <a:avLst/>
          </a:prstGeom>
        </p:spPr>
        <p:txBody>
          <a:bodyPr anchorCtr="0" anchor="t" bIns="45700" lIns="91425" spcFirstLastPara="1" rIns="91425" wrap="square" tIns="45700">
            <a:noAutofit/>
          </a:bodyPr>
          <a:lstStyle/>
          <a:p>
            <a:pPr indent="0" lvl="0" marL="0" rtl="0" algn="l">
              <a:lnSpc>
                <a:spcPct val="115000"/>
              </a:lnSpc>
              <a:spcBef>
                <a:spcPts val="0"/>
              </a:spcBef>
              <a:spcAft>
                <a:spcPts val="0"/>
              </a:spcAft>
              <a:buClr>
                <a:schemeClr val="dk1"/>
              </a:buClr>
              <a:buSzPts val="1100"/>
              <a:buFont typeface="Arial"/>
              <a:buNone/>
            </a:pPr>
            <a:r>
              <a:rPr lang="en-US" sz="1400">
                <a:solidFill>
                  <a:schemeClr val="dk1"/>
                </a:solidFill>
              </a:rPr>
              <a:t>Jitterbit Harmony is a unified AI-infused low-code platform for that delivers integration, orchestration, automation and app development solutions that accelerate business transformation, boost productivity, and unlock value.</a:t>
            </a:r>
            <a:endParaRPr sz="1400">
              <a:solidFill>
                <a:schemeClr val="dk1"/>
              </a:solidFill>
            </a:endParaRPr>
          </a:p>
          <a:p>
            <a:pPr indent="0" lvl="0" marL="0" rtl="0" algn="l">
              <a:lnSpc>
                <a:spcPct val="115000"/>
              </a:lnSpc>
              <a:spcBef>
                <a:spcPts val="1200"/>
              </a:spcBef>
              <a:spcAft>
                <a:spcPts val="0"/>
              </a:spcAft>
              <a:buClr>
                <a:schemeClr val="dk1"/>
              </a:buClr>
              <a:buSzPts val="1100"/>
              <a:buFont typeface="Arial"/>
              <a:buNone/>
            </a:pPr>
            <a:r>
              <a:rPr lang="en-US" sz="1400">
                <a:solidFill>
                  <a:schemeClr val="dk1"/>
                </a:solidFill>
              </a:rPr>
              <a:t>With Harmony, you can:</a:t>
            </a:r>
            <a:endParaRPr sz="1400">
              <a:solidFill>
                <a:schemeClr val="dk1"/>
              </a:solidFill>
            </a:endParaRPr>
          </a:p>
          <a:p>
            <a:pPr indent="-228600" lvl="0" marL="457200" rtl="0" algn="l">
              <a:lnSpc>
                <a:spcPct val="115000"/>
              </a:lnSpc>
              <a:spcBef>
                <a:spcPts val="1200"/>
              </a:spcBef>
              <a:spcAft>
                <a:spcPts val="0"/>
              </a:spcAft>
              <a:buClr>
                <a:schemeClr val="dk1"/>
              </a:buClr>
              <a:buSzPts val="1400"/>
              <a:buNone/>
            </a:pPr>
            <a:r>
              <a:rPr lang="en-US" sz="1400">
                <a:solidFill>
                  <a:schemeClr val="dk1"/>
                </a:solidFill>
              </a:rPr>
              <a:t>Integrate data and applications efficiently</a:t>
            </a:r>
            <a:endParaRPr sz="1400">
              <a:solidFill>
                <a:schemeClr val="dk1"/>
              </a:solidFill>
            </a:endParaRPr>
          </a:p>
          <a:p>
            <a:pPr indent="-228600" lvl="0" marL="457200" rtl="0" algn="l">
              <a:lnSpc>
                <a:spcPct val="115000"/>
              </a:lnSpc>
              <a:spcBef>
                <a:spcPts val="1200"/>
              </a:spcBef>
              <a:spcAft>
                <a:spcPts val="0"/>
              </a:spcAft>
              <a:buClr>
                <a:schemeClr val="dk1"/>
              </a:buClr>
              <a:buSzPts val="1400"/>
              <a:buNone/>
            </a:pPr>
            <a:r>
              <a:rPr lang="en-US" sz="1400">
                <a:solidFill>
                  <a:schemeClr val="dk1"/>
                </a:solidFill>
              </a:rPr>
              <a:t>Simplify B2B and EDI connectivity</a:t>
            </a:r>
            <a:endParaRPr sz="1400">
              <a:solidFill>
                <a:schemeClr val="dk1"/>
              </a:solidFill>
            </a:endParaRPr>
          </a:p>
          <a:p>
            <a:pPr indent="-228600" lvl="0" marL="457200" rtl="0" algn="l">
              <a:lnSpc>
                <a:spcPct val="115000"/>
              </a:lnSpc>
              <a:spcBef>
                <a:spcPts val="1200"/>
              </a:spcBef>
              <a:spcAft>
                <a:spcPts val="0"/>
              </a:spcAft>
              <a:buClr>
                <a:schemeClr val="dk1"/>
              </a:buClr>
              <a:buSzPts val="1400"/>
              <a:buNone/>
            </a:pPr>
            <a:r>
              <a:rPr lang="en-US" sz="1400">
                <a:solidFill>
                  <a:schemeClr val="dk1"/>
                </a:solidFill>
              </a:rPr>
              <a:t>Manage APIs at scale</a:t>
            </a:r>
            <a:endParaRPr sz="1400">
              <a:solidFill>
                <a:schemeClr val="dk1"/>
              </a:solidFill>
            </a:endParaRPr>
          </a:p>
          <a:p>
            <a:pPr indent="-228600" lvl="0" marL="457200" rtl="0" algn="l">
              <a:lnSpc>
                <a:spcPct val="115000"/>
              </a:lnSpc>
              <a:spcBef>
                <a:spcPts val="1200"/>
              </a:spcBef>
              <a:spcAft>
                <a:spcPts val="0"/>
              </a:spcAft>
              <a:buClr>
                <a:schemeClr val="dk1"/>
              </a:buClr>
              <a:buSzPts val="1400"/>
              <a:buNone/>
            </a:pPr>
            <a:r>
              <a:rPr lang="en-US" sz="1400">
                <a:solidFill>
                  <a:schemeClr val="dk1"/>
                </a:solidFill>
              </a:rPr>
              <a:t>Create business apps quickly</a:t>
            </a:r>
            <a:endParaRPr sz="1400">
              <a:solidFill>
                <a:schemeClr val="dk1"/>
              </a:solidFill>
            </a:endParaRPr>
          </a:p>
          <a:p>
            <a:pPr indent="-228600" lvl="0" marL="457200" rtl="0" algn="l">
              <a:lnSpc>
                <a:spcPct val="115000"/>
              </a:lnSpc>
              <a:spcBef>
                <a:spcPts val="1200"/>
              </a:spcBef>
              <a:spcAft>
                <a:spcPts val="0"/>
              </a:spcAft>
              <a:buClr>
                <a:schemeClr val="dk1"/>
              </a:buClr>
              <a:buSzPts val="1400"/>
              <a:buNone/>
            </a:pPr>
            <a:r>
              <a:rPr lang="en-US" sz="1400">
                <a:solidFill>
                  <a:schemeClr val="dk1"/>
                </a:solidFill>
              </a:rPr>
              <a:t>Empower everyone to work faster with the power of AI</a:t>
            </a:r>
            <a:endParaRPr sz="1400">
              <a:solidFill>
                <a:schemeClr val="dk1"/>
              </a:solidFill>
            </a:endParaRPr>
          </a:p>
          <a:p>
            <a:pPr indent="0" lvl="0" marL="457200" rtl="0" algn="l">
              <a:lnSpc>
                <a:spcPct val="115000"/>
              </a:lnSpc>
              <a:spcBef>
                <a:spcPts val="1200"/>
              </a:spcBef>
              <a:spcAft>
                <a:spcPts val="1200"/>
              </a:spcAft>
              <a:buNone/>
            </a:pPr>
            <a:r>
              <a:t/>
            </a:r>
            <a:endParaRPr sz="1400">
              <a:solidFill>
                <a:schemeClr val="dk1"/>
              </a:solidFill>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86" name="Shape 6686"/>
        <p:cNvGrpSpPr/>
        <p:nvPr/>
      </p:nvGrpSpPr>
      <p:grpSpPr>
        <a:xfrm>
          <a:off x="0" y="0"/>
          <a:ext cx="0" cy="0"/>
          <a:chOff x="0" y="0"/>
          <a:chExt cx="0" cy="0"/>
        </a:xfrm>
      </p:grpSpPr>
      <p:sp>
        <p:nvSpPr>
          <p:cNvPr id="6687" name="Google Shape;6687;g3369437cf85_0_19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688" name="Google Shape;6688;g3369437cf85_0_1937:notes"/>
          <p:cNvSpPr txBox="1"/>
          <p:nvPr>
            <p:ph idx="1" type="body"/>
          </p:nvPr>
        </p:nvSpPr>
        <p:spPr>
          <a:xfrm>
            <a:off x="685800" y="4343400"/>
            <a:ext cx="54864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99" name="Shape 6699"/>
        <p:cNvGrpSpPr/>
        <p:nvPr/>
      </p:nvGrpSpPr>
      <p:grpSpPr>
        <a:xfrm>
          <a:off x="0" y="0"/>
          <a:ext cx="0" cy="0"/>
          <a:chOff x="0" y="0"/>
          <a:chExt cx="0" cy="0"/>
        </a:xfrm>
      </p:grpSpPr>
      <p:sp>
        <p:nvSpPr>
          <p:cNvPr id="6700" name="Google Shape;6700;g3369437cf85_0_22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701" name="Google Shape;6701;g3369437cf85_0_2234:notes"/>
          <p:cNvSpPr txBox="1"/>
          <p:nvPr>
            <p:ph idx="1" type="body"/>
          </p:nvPr>
        </p:nvSpPr>
        <p:spPr>
          <a:xfrm>
            <a:off x="685800" y="4343400"/>
            <a:ext cx="54864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18" name="Shape 6718"/>
        <p:cNvGrpSpPr/>
        <p:nvPr/>
      </p:nvGrpSpPr>
      <p:grpSpPr>
        <a:xfrm>
          <a:off x="0" y="0"/>
          <a:ext cx="0" cy="0"/>
          <a:chOff x="0" y="0"/>
          <a:chExt cx="0" cy="0"/>
        </a:xfrm>
      </p:grpSpPr>
      <p:sp>
        <p:nvSpPr>
          <p:cNvPr id="6719" name="Google Shape;6719;g334f844dee9_0_573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6720" name="Google Shape;6720;g334f844dee9_0_5734: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rPr lang="en-US" sz="1500"/>
              <a:t>We have built this solution, for the key EDI users and to meet the needs of these profiles, I will walk you through those user profiles</a:t>
            </a:r>
            <a:endParaRPr sz="1600"/>
          </a:p>
        </p:txBody>
      </p:sp>
      <p:sp>
        <p:nvSpPr>
          <p:cNvPr id="6721" name="Google Shape;6721;g334f844dee9_0_5734: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rtl="0" algn="r">
              <a:lnSpc>
                <a:spcPct val="100000"/>
              </a:lnSpc>
              <a:spcBef>
                <a:spcPts val="0"/>
              </a:spcBef>
              <a:spcAft>
                <a:spcPts val="0"/>
              </a:spcAft>
              <a:buClr>
                <a:srgbClr val="000000"/>
              </a:buClr>
              <a:buSzPts val="1200"/>
              <a:buFont typeface="Arial"/>
              <a:buNone/>
            </a:pPr>
            <a:fld id="{00000000-1234-1234-1234-123412341234}" type="slidenum">
              <a:rPr lang="en-US"/>
              <a:t>‹#›</a:t>
            </a:fld>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31" name="Shape 6731"/>
        <p:cNvGrpSpPr/>
        <p:nvPr/>
      </p:nvGrpSpPr>
      <p:grpSpPr>
        <a:xfrm>
          <a:off x="0" y="0"/>
          <a:ext cx="0" cy="0"/>
          <a:chOff x="0" y="0"/>
          <a:chExt cx="0" cy="0"/>
        </a:xfrm>
      </p:grpSpPr>
      <p:sp>
        <p:nvSpPr>
          <p:cNvPr id="6732" name="Google Shape;6732;g334f844dee9_0_574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6733" name="Google Shape;6733;g334f844dee9_0_574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56" name="Shape 6756"/>
        <p:cNvGrpSpPr/>
        <p:nvPr/>
      </p:nvGrpSpPr>
      <p:grpSpPr>
        <a:xfrm>
          <a:off x="0" y="0"/>
          <a:ext cx="0" cy="0"/>
          <a:chOff x="0" y="0"/>
          <a:chExt cx="0" cy="0"/>
        </a:xfrm>
      </p:grpSpPr>
      <p:sp>
        <p:nvSpPr>
          <p:cNvPr id="6757" name="Google Shape;6757;g334f844dee9_0_577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6758" name="Google Shape;6758;g334f844dee9_0_5770: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6759" name="Google Shape;6759;g334f844dee9_0_5770: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rtl="0" algn="r">
              <a:lnSpc>
                <a:spcPct val="100000"/>
              </a:lnSpc>
              <a:spcBef>
                <a:spcPts val="0"/>
              </a:spcBef>
              <a:spcAft>
                <a:spcPts val="0"/>
              </a:spcAft>
              <a:buClr>
                <a:srgbClr val="000000"/>
              </a:buClr>
              <a:buSzPts val="1200"/>
              <a:buFont typeface="Arial"/>
              <a:buNone/>
            </a:pPr>
            <a:fld id="{00000000-1234-1234-1234-123412341234}" type="slidenum">
              <a:rPr lang="en-US"/>
              <a:t>‹#›</a:t>
            </a:fld>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03" name="Shape 6803"/>
        <p:cNvGrpSpPr/>
        <p:nvPr/>
      </p:nvGrpSpPr>
      <p:grpSpPr>
        <a:xfrm>
          <a:off x="0" y="0"/>
          <a:ext cx="0" cy="0"/>
          <a:chOff x="0" y="0"/>
          <a:chExt cx="0" cy="0"/>
        </a:xfrm>
      </p:grpSpPr>
      <p:sp>
        <p:nvSpPr>
          <p:cNvPr id="6804" name="Google Shape;6804;g334f844dee9_0_581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6805" name="Google Shape;6805;g334f844dee9_0_5816: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sz="1000">
              <a:solidFill>
                <a:srgbClr val="1B3E51"/>
              </a:solidFill>
              <a:latin typeface="Roboto Light"/>
              <a:ea typeface="Roboto Light"/>
              <a:cs typeface="Roboto Light"/>
              <a:sym typeface="Roboto Light"/>
            </a:endParaRPr>
          </a:p>
        </p:txBody>
      </p:sp>
      <p:sp>
        <p:nvSpPr>
          <p:cNvPr id="6806" name="Google Shape;6806;g334f844dee9_0_5816: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rtl="0" algn="r">
              <a:lnSpc>
                <a:spcPct val="100000"/>
              </a:lnSpc>
              <a:spcBef>
                <a:spcPts val="0"/>
              </a:spcBef>
              <a:spcAft>
                <a:spcPts val="0"/>
              </a:spcAft>
              <a:buClr>
                <a:srgbClr val="000000"/>
              </a:buClr>
              <a:buSzPts val="1200"/>
              <a:buFont typeface="Arial"/>
              <a:buNone/>
            </a:pPr>
            <a:fld id="{00000000-1234-1234-1234-123412341234}" type="slidenum">
              <a:rPr lang="en-US"/>
              <a:t>‹#›</a:t>
            </a:fld>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12" name="Shape 6812"/>
        <p:cNvGrpSpPr/>
        <p:nvPr/>
      </p:nvGrpSpPr>
      <p:grpSpPr>
        <a:xfrm>
          <a:off x="0" y="0"/>
          <a:ext cx="0" cy="0"/>
          <a:chOff x="0" y="0"/>
          <a:chExt cx="0" cy="0"/>
        </a:xfrm>
      </p:grpSpPr>
      <p:sp>
        <p:nvSpPr>
          <p:cNvPr id="6813" name="Google Shape;6813;g334f844dee9_0_582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6814" name="Google Shape;6814;g334f844dee9_0_5824: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6815" name="Google Shape;6815;g334f844dee9_0_5824: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rtl="0" algn="r">
              <a:lnSpc>
                <a:spcPct val="100000"/>
              </a:lnSpc>
              <a:spcBef>
                <a:spcPts val="0"/>
              </a:spcBef>
              <a:spcAft>
                <a:spcPts val="0"/>
              </a:spcAft>
              <a:buClr>
                <a:srgbClr val="000000"/>
              </a:buClr>
              <a:buSzPts val="1200"/>
              <a:buFont typeface="Arial"/>
              <a:buNone/>
            </a:pPr>
            <a:fld id="{00000000-1234-1234-1234-123412341234}" type="slidenum">
              <a:rPr lang="en-US"/>
              <a:t>‹#›</a:t>
            </a:fld>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88" name="Shape 4788"/>
        <p:cNvGrpSpPr/>
        <p:nvPr/>
      </p:nvGrpSpPr>
      <p:grpSpPr>
        <a:xfrm>
          <a:off x="0" y="0"/>
          <a:ext cx="0" cy="0"/>
          <a:chOff x="0" y="0"/>
          <a:chExt cx="0" cy="0"/>
        </a:xfrm>
      </p:grpSpPr>
      <p:sp>
        <p:nvSpPr>
          <p:cNvPr id="4789" name="Google Shape;4789;g3369437cf85_0_3689:notes"/>
          <p:cNvSpPr/>
          <p:nvPr>
            <p:ph idx="2" type="sldImg"/>
          </p:nvPr>
        </p:nvSpPr>
        <p:spPr>
          <a:xfrm>
            <a:off x="2271740" y="1143642"/>
            <a:ext cx="2314500" cy="30855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790" name="Google Shape;4790;g3369437cf85_0_3689:notes"/>
          <p:cNvSpPr txBox="1"/>
          <p:nvPr>
            <p:ph idx="1" type="body"/>
          </p:nvPr>
        </p:nvSpPr>
        <p:spPr>
          <a:xfrm>
            <a:off x="685583" y="4400004"/>
            <a:ext cx="5486700" cy="36015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4791" name="Google Shape;4791;g3369437cf85_0_3689:notes"/>
          <p:cNvSpPr txBox="1"/>
          <p:nvPr>
            <p:ph idx="12" type="sldNum"/>
          </p:nvPr>
        </p:nvSpPr>
        <p:spPr>
          <a:xfrm>
            <a:off x="3884431" y="8685774"/>
            <a:ext cx="2972100" cy="458100"/>
          </a:xfrm>
          <a:prstGeom prst="rect">
            <a:avLst/>
          </a:prstGeom>
          <a:noFill/>
          <a:ln>
            <a:noFill/>
          </a:ln>
        </p:spPr>
        <p:txBody>
          <a:bodyPr anchorCtr="0" anchor="b" bIns="45425" lIns="45425" spcFirstLastPara="1" rIns="45425" wrap="square" tIns="45425">
            <a:noAutofit/>
          </a:bodyPr>
          <a:lstStyle/>
          <a:p>
            <a:pPr indent="0" lvl="0" marL="0" rtl="0" algn="r">
              <a:lnSpc>
                <a:spcPct val="100000"/>
              </a:lnSpc>
              <a:spcBef>
                <a:spcPts val="0"/>
              </a:spcBef>
              <a:spcAft>
                <a:spcPts val="0"/>
              </a:spcAft>
              <a:buClr>
                <a:srgbClr val="000000"/>
              </a:buClr>
              <a:buSzPts val="600"/>
              <a:buFont typeface="Arial"/>
              <a:buNone/>
            </a:pPr>
            <a:fld id="{00000000-1234-1234-1234-123412341234}" type="slidenum">
              <a:rPr lang="en-US" sz="700"/>
              <a:t>‹#›</a:t>
            </a:fld>
            <a:endParaRPr sz="700"/>
          </a:p>
        </p:txBody>
      </p:sp>
    </p:spTree>
  </p:cSld>
  <p:clrMapOvr>
    <a:masterClrMapping/>
  </p:clrMapOvr>
</p:notes>
</file>

<file path=ppt/notesSlides/notesSlide9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21" name="Shape 6821"/>
        <p:cNvGrpSpPr/>
        <p:nvPr/>
      </p:nvGrpSpPr>
      <p:grpSpPr>
        <a:xfrm>
          <a:off x="0" y="0"/>
          <a:ext cx="0" cy="0"/>
          <a:chOff x="0" y="0"/>
          <a:chExt cx="0" cy="0"/>
        </a:xfrm>
      </p:grpSpPr>
      <p:sp>
        <p:nvSpPr>
          <p:cNvPr id="6822" name="Google Shape;6822;g334f844dee9_0_58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6823" name="Google Shape;6823;g334f844dee9_0_5832: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91" name="Shape 6891"/>
        <p:cNvGrpSpPr/>
        <p:nvPr/>
      </p:nvGrpSpPr>
      <p:grpSpPr>
        <a:xfrm>
          <a:off x="0" y="0"/>
          <a:ext cx="0" cy="0"/>
          <a:chOff x="0" y="0"/>
          <a:chExt cx="0" cy="0"/>
        </a:xfrm>
      </p:grpSpPr>
      <p:sp>
        <p:nvSpPr>
          <p:cNvPr id="6892" name="Google Shape;6892;g33d1dc1305d_0_9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893" name="Google Shape;6893;g33d1dc1305d_0_926:notes"/>
          <p:cNvSpPr txBox="1"/>
          <p:nvPr>
            <p:ph idx="1" type="body"/>
          </p:nvPr>
        </p:nvSpPr>
        <p:spPr>
          <a:xfrm>
            <a:off x="685800" y="4343400"/>
            <a:ext cx="5486400" cy="4114800"/>
          </a:xfrm>
          <a:prstGeom prst="rect">
            <a:avLst/>
          </a:prstGeom>
        </p:spPr>
        <p:txBody>
          <a:bodyPr anchorCtr="0" anchor="t" bIns="45700" lIns="91425" spcFirstLastPara="1" rIns="91425" wrap="square" tIns="45700">
            <a:noAutofit/>
          </a:bodyPr>
          <a:lstStyle/>
          <a:p>
            <a:pPr indent="0" lvl="0" marL="0" rtl="0" algn="l">
              <a:lnSpc>
                <a:spcPct val="115000"/>
              </a:lnSpc>
              <a:spcBef>
                <a:spcPts val="1000"/>
              </a:spcBef>
              <a:spcAft>
                <a:spcPts val="0"/>
              </a:spcAft>
              <a:buNone/>
            </a:pPr>
            <a:r>
              <a:rPr lang="en-US" sz="1400">
                <a:solidFill>
                  <a:srgbClr val="0A0A0A"/>
                </a:solidFill>
              </a:rPr>
              <a:t>Jitterbit EDI offers a comprehensive platform for managing trading partners, documents, and transactions, and streamlines the entire EDI lifecycle. Enabling businesses to automate document exchange, reduce errors, and improve supply chain efficiency its user-friendly interface and robust features empower organizations to easily connect with trading partners.</a:t>
            </a:r>
            <a:endParaRPr sz="1400">
              <a:solidFill>
                <a:srgbClr val="0A0A0A"/>
              </a:solidFill>
            </a:endParaRPr>
          </a:p>
          <a:p>
            <a:pPr indent="0" lvl="0" marL="0" rtl="0" algn="l">
              <a:lnSpc>
                <a:spcPct val="115000"/>
              </a:lnSpc>
              <a:spcBef>
                <a:spcPts val="1000"/>
              </a:spcBef>
              <a:spcAft>
                <a:spcPts val="0"/>
              </a:spcAft>
              <a:buNone/>
            </a:pPr>
            <a:r>
              <a:rPr i="1" lang="en-US" sz="1400">
                <a:solidFill>
                  <a:srgbClr val="0A0A0A"/>
                </a:solidFill>
              </a:rPr>
              <a:t>Differentiators: </a:t>
            </a:r>
            <a:endParaRPr i="1" sz="1400">
              <a:solidFill>
                <a:srgbClr val="0A0A0A"/>
              </a:solidFill>
            </a:endParaRPr>
          </a:p>
          <a:p>
            <a:pPr indent="-228600" lvl="0" marL="457200" rtl="0" algn="l">
              <a:lnSpc>
                <a:spcPct val="115000"/>
              </a:lnSpc>
              <a:spcBef>
                <a:spcPts val="0"/>
              </a:spcBef>
              <a:spcAft>
                <a:spcPts val="0"/>
              </a:spcAft>
              <a:buClr>
                <a:srgbClr val="0A0A0A"/>
              </a:buClr>
              <a:buSzPts val="1400"/>
              <a:buNone/>
            </a:pPr>
            <a:r>
              <a:rPr b="1" lang="en-US" sz="1400">
                <a:solidFill>
                  <a:srgbClr val="0A0A0A"/>
                </a:solidFill>
              </a:rPr>
              <a:t>Unified Platform:</a:t>
            </a:r>
            <a:r>
              <a:rPr lang="en-US" sz="1400">
                <a:solidFill>
                  <a:srgbClr val="0A0A0A"/>
                </a:solidFill>
              </a:rPr>
              <a:t> Build, manage and monitor B2B transactions, seamlessly integrating with backend applications like ERP and ecommerce.</a:t>
            </a:r>
            <a:endParaRPr sz="1400">
              <a:solidFill>
                <a:srgbClr val="0A0A0A"/>
              </a:solidFill>
            </a:endParaRPr>
          </a:p>
          <a:p>
            <a:pPr indent="-228600" lvl="0" marL="457200" rtl="0" algn="l">
              <a:lnSpc>
                <a:spcPct val="115000"/>
              </a:lnSpc>
              <a:spcBef>
                <a:spcPts val="1200"/>
              </a:spcBef>
              <a:spcAft>
                <a:spcPts val="0"/>
              </a:spcAft>
              <a:buClr>
                <a:srgbClr val="0A0A0A"/>
              </a:buClr>
              <a:buSzPts val="1400"/>
              <a:buNone/>
            </a:pPr>
            <a:r>
              <a:rPr b="1" lang="en-US" sz="1400">
                <a:solidFill>
                  <a:srgbClr val="0A0A0A"/>
                </a:solidFill>
              </a:rPr>
              <a:t>Ease of Use: </a:t>
            </a:r>
            <a:r>
              <a:rPr lang="en-US" sz="1400">
                <a:solidFill>
                  <a:srgbClr val="0A0A0A"/>
                </a:solidFill>
              </a:rPr>
              <a:t>Simplify EDI setup with a modern UI coupled with a pre-built library of over a thousand trading partners, enabling you to rapidly launch and manage EDI transactions.</a:t>
            </a:r>
            <a:endParaRPr sz="1400">
              <a:solidFill>
                <a:srgbClr val="0A0A0A"/>
              </a:solidFill>
            </a:endParaRPr>
          </a:p>
          <a:p>
            <a:pPr indent="-228600" lvl="0" marL="457200" rtl="0" algn="l">
              <a:lnSpc>
                <a:spcPct val="115000"/>
              </a:lnSpc>
              <a:spcBef>
                <a:spcPts val="1200"/>
              </a:spcBef>
              <a:spcAft>
                <a:spcPts val="0"/>
              </a:spcAft>
              <a:buClr>
                <a:srgbClr val="0A0A0A"/>
              </a:buClr>
              <a:buSzPts val="1400"/>
              <a:buNone/>
            </a:pPr>
            <a:r>
              <a:rPr b="1" lang="en-US" sz="1400">
                <a:solidFill>
                  <a:srgbClr val="0A0A0A"/>
                </a:solidFill>
              </a:rPr>
              <a:t>Faster Time to Value:</a:t>
            </a:r>
            <a:r>
              <a:rPr lang="en-US" sz="1400">
                <a:solidFill>
                  <a:srgbClr val="0A0A0A"/>
                </a:solidFill>
              </a:rPr>
              <a:t> Rapidly deploy and test your EDI transaction workflows across your many partners</a:t>
            </a:r>
            <a:endParaRPr sz="1400">
              <a:solidFill>
                <a:srgbClr val="0A0A0A"/>
              </a:solidFill>
            </a:endParaRPr>
          </a:p>
          <a:p>
            <a:pPr indent="-228600" lvl="0" marL="457200" rtl="0" algn="l">
              <a:lnSpc>
                <a:spcPct val="115000"/>
              </a:lnSpc>
              <a:spcBef>
                <a:spcPts val="1200"/>
              </a:spcBef>
              <a:spcAft>
                <a:spcPts val="1200"/>
              </a:spcAft>
              <a:buClr>
                <a:srgbClr val="0A0A0A"/>
              </a:buClr>
              <a:buSzPts val="1400"/>
              <a:buNone/>
            </a:pPr>
            <a:r>
              <a:rPr b="1" lang="en-US" sz="1400">
                <a:solidFill>
                  <a:srgbClr val="0A0A0A"/>
                </a:solidFill>
              </a:rPr>
              <a:t>AI Infusion:</a:t>
            </a:r>
            <a:r>
              <a:rPr lang="en-US" sz="1400">
                <a:solidFill>
                  <a:srgbClr val="0A0A0A"/>
                </a:solidFill>
              </a:rPr>
              <a:t> Generative AI-powered assistant accelerates development, management and maintenance.</a:t>
            </a:r>
            <a:endParaRPr sz="1400">
              <a:solidFill>
                <a:srgbClr val="0A0A0A"/>
              </a:solidFill>
              <a:latin typeface="Poppins Medium"/>
              <a:ea typeface="Poppins Medium"/>
              <a:cs typeface="Poppins Medium"/>
              <a:sym typeface="Poppins Medium"/>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901" name="Shape 6901"/>
        <p:cNvGrpSpPr/>
        <p:nvPr/>
      </p:nvGrpSpPr>
      <p:grpSpPr>
        <a:xfrm>
          <a:off x="0" y="0"/>
          <a:ext cx="0" cy="0"/>
          <a:chOff x="0" y="0"/>
          <a:chExt cx="0" cy="0"/>
        </a:xfrm>
      </p:grpSpPr>
      <p:sp>
        <p:nvSpPr>
          <p:cNvPr id="6902" name="Google Shape;6902;g334f844dee9_0_59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6903" name="Google Shape;6903;g334f844dee9_0_5912: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228600" lvl="0" marL="457200" rtl="0" algn="l">
              <a:lnSpc>
                <a:spcPct val="150000"/>
              </a:lnSpc>
              <a:spcBef>
                <a:spcPts val="0"/>
              </a:spcBef>
              <a:spcAft>
                <a:spcPts val="0"/>
              </a:spcAft>
              <a:buSzPts val="1200"/>
              <a:buFont typeface="Roboto"/>
              <a:buNone/>
            </a:pPr>
            <a:r>
              <a:t/>
            </a:r>
            <a:endParaRPr sz="1200">
              <a:latin typeface="Roboto"/>
              <a:ea typeface="Roboto"/>
              <a:cs typeface="Roboto"/>
              <a:sym typeface="Roboto"/>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921" name="Shape 6921"/>
        <p:cNvGrpSpPr/>
        <p:nvPr/>
      </p:nvGrpSpPr>
      <p:grpSpPr>
        <a:xfrm>
          <a:off x="0" y="0"/>
          <a:ext cx="0" cy="0"/>
          <a:chOff x="0" y="0"/>
          <a:chExt cx="0" cy="0"/>
        </a:xfrm>
      </p:grpSpPr>
      <p:sp>
        <p:nvSpPr>
          <p:cNvPr id="6922" name="Google Shape;6922;g334f844dee9_0_59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6923" name="Google Shape;6923;g334f844dee9_0_5931: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15000"/>
              </a:lnSpc>
              <a:spcBef>
                <a:spcPts val="0"/>
              </a:spcBef>
              <a:spcAft>
                <a:spcPts val="0"/>
              </a:spcAft>
              <a:buClr>
                <a:schemeClr val="dk1"/>
              </a:buClr>
              <a:buSzPts val="1100"/>
              <a:buFont typeface="Arial"/>
              <a:buNone/>
            </a:pPr>
            <a:r>
              <a:rPr b="1" lang="en-US" sz="1000">
                <a:latin typeface="Roboto"/>
                <a:ea typeface="Roboto"/>
                <a:cs typeface="Roboto"/>
                <a:sym typeface="Roboto"/>
              </a:rPr>
              <a:t>Simplify B2B/EDI workflows</a:t>
            </a:r>
            <a:r>
              <a:rPr lang="en-US" sz="1000">
                <a:latin typeface="Roboto"/>
                <a:ea typeface="Roboto"/>
                <a:cs typeface="Roboto"/>
                <a:sym typeface="Roboto"/>
              </a:rPr>
              <a:t> </a:t>
            </a:r>
            <a:endParaRPr sz="1000">
              <a:latin typeface="Roboto"/>
              <a:ea typeface="Roboto"/>
              <a:cs typeface="Roboto"/>
              <a:sym typeface="Roboto"/>
            </a:endParaRPr>
          </a:p>
          <a:p>
            <a:pPr indent="0" lvl="0" marL="0" rtl="0" algn="l">
              <a:lnSpc>
                <a:spcPct val="115000"/>
              </a:lnSpc>
              <a:spcBef>
                <a:spcPts val="200"/>
              </a:spcBef>
              <a:spcAft>
                <a:spcPts val="0"/>
              </a:spcAft>
              <a:buClr>
                <a:srgbClr val="1B3E51"/>
              </a:buClr>
              <a:buSzPts val="1100"/>
              <a:buFont typeface="Arial"/>
              <a:buNone/>
            </a:pPr>
            <a:r>
              <a:rPr b="1" lang="en-US" sz="1000">
                <a:solidFill>
                  <a:srgbClr val="1B3E51"/>
                </a:solidFill>
                <a:latin typeface="Roboto"/>
                <a:ea typeface="Roboto"/>
                <a:cs typeface="Roboto"/>
                <a:sym typeface="Roboto"/>
              </a:rPr>
              <a:t>Unified Platform:</a:t>
            </a:r>
            <a:r>
              <a:rPr lang="en-US" sz="1000">
                <a:solidFill>
                  <a:srgbClr val="1B3E51"/>
                </a:solidFill>
                <a:latin typeface="Roboto Light"/>
                <a:ea typeface="Roboto Light"/>
                <a:cs typeface="Roboto Light"/>
                <a:sym typeface="Roboto Light"/>
              </a:rPr>
              <a:t> Build, manage and monitor B2B transactions, seamlessly integrating with backend applications like ERP and ecommerce.</a:t>
            </a:r>
            <a:endParaRPr sz="1000">
              <a:solidFill>
                <a:srgbClr val="1B3E51"/>
              </a:solidFill>
              <a:latin typeface="Roboto Light"/>
              <a:ea typeface="Roboto Light"/>
              <a:cs typeface="Roboto Light"/>
              <a:sym typeface="Roboto Light"/>
            </a:endParaRPr>
          </a:p>
          <a:p>
            <a:pPr indent="0" lvl="0" marL="0" rtl="0" algn="l">
              <a:lnSpc>
                <a:spcPct val="115000"/>
              </a:lnSpc>
              <a:spcBef>
                <a:spcPts val="600"/>
              </a:spcBef>
              <a:spcAft>
                <a:spcPts val="0"/>
              </a:spcAft>
              <a:buClr>
                <a:srgbClr val="1B3E51"/>
              </a:buClr>
              <a:buSzPts val="1100"/>
              <a:buFont typeface="Arial"/>
              <a:buNone/>
            </a:pPr>
            <a:r>
              <a:rPr b="1" lang="en-US" sz="1000">
                <a:solidFill>
                  <a:srgbClr val="1B3E51"/>
                </a:solidFill>
                <a:latin typeface="Roboto"/>
                <a:ea typeface="Roboto"/>
                <a:cs typeface="Roboto"/>
                <a:sym typeface="Roboto"/>
              </a:rPr>
              <a:t>AI Infusion:</a:t>
            </a:r>
            <a:r>
              <a:rPr lang="en-US" sz="1000">
                <a:solidFill>
                  <a:srgbClr val="1B3E51"/>
                </a:solidFill>
                <a:latin typeface="Roboto Light"/>
                <a:ea typeface="Roboto Light"/>
                <a:cs typeface="Roboto Light"/>
                <a:sym typeface="Roboto Light"/>
              </a:rPr>
              <a:t> Generative AI-powered assistant accelerates development, management and maintenance.</a:t>
            </a:r>
            <a:endParaRPr sz="1100">
              <a:solidFill>
                <a:srgbClr val="1B3E51"/>
              </a:solidFill>
              <a:latin typeface="Roboto Light"/>
              <a:ea typeface="Roboto Light"/>
              <a:cs typeface="Roboto Light"/>
              <a:sym typeface="Roboto Light"/>
            </a:endParaRPr>
          </a:p>
          <a:p>
            <a:pPr indent="0" lvl="0" marL="0" rtl="0" algn="l">
              <a:lnSpc>
                <a:spcPct val="115000"/>
              </a:lnSpc>
              <a:spcBef>
                <a:spcPts val="600"/>
              </a:spcBef>
              <a:spcAft>
                <a:spcPts val="0"/>
              </a:spcAft>
              <a:buClr>
                <a:srgbClr val="1B3E51"/>
              </a:buClr>
              <a:buSzPts val="1100"/>
              <a:buFont typeface="Arial"/>
              <a:buNone/>
            </a:pPr>
            <a:r>
              <a:rPr b="1" lang="en-US" sz="1100">
                <a:solidFill>
                  <a:srgbClr val="1B3E51"/>
                </a:solidFill>
                <a:latin typeface="Roboto"/>
                <a:ea typeface="Roboto"/>
                <a:cs typeface="Roboto"/>
                <a:sym typeface="Roboto"/>
              </a:rPr>
              <a:t>Security First: </a:t>
            </a:r>
            <a:r>
              <a:rPr lang="en-US" sz="1000">
                <a:solidFill>
                  <a:srgbClr val="1B3E51"/>
                </a:solidFill>
                <a:latin typeface="Roboto Light"/>
                <a:ea typeface="Roboto Light"/>
                <a:cs typeface="Roboto Light"/>
                <a:sym typeface="Roboto Light"/>
              </a:rPr>
              <a:t>Adhere to stringent standards, compliances and industry regulations. Prevent unauthorized access through customizable access controls and encryption of data in-transit and at-rest.</a:t>
            </a:r>
            <a:endParaRPr sz="1000">
              <a:solidFill>
                <a:srgbClr val="1B3E51"/>
              </a:solidFill>
              <a:latin typeface="Roboto Light"/>
              <a:ea typeface="Roboto Light"/>
              <a:cs typeface="Roboto Light"/>
              <a:sym typeface="Roboto Light"/>
            </a:endParaRPr>
          </a:p>
          <a:p>
            <a:pPr indent="0" lvl="0" marL="0" rtl="0" algn="l">
              <a:lnSpc>
                <a:spcPct val="115000"/>
              </a:lnSpc>
              <a:spcBef>
                <a:spcPts val="600"/>
              </a:spcBef>
              <a:spcAft>
                <a:spcPts val="0"/>
              </a:spcAft>
              <a:buClr>
                <a:srgbClr val="1B3E51"/>
              </a:buClr>
              <a:buSzPts val="1100"/>
              <a:buFont typeface="Arial"/>
              <a:buNone/>
            </a:pPr>
            <a:r>
              <a:rPr b="1" lang="en-US" sz="1100">
                <a:solidFill>
                  <a:srgbClr val="1B3E51"/>
                </a:solidFill>
                <a:latin typeface="Roboto"/>
                <a:ea typeface="Roboto"/>
                <a:cs typeface="Roboto"/>
                <a:sym typeface="Roboto"/>
              </a:rPr>
              <a:t>Ease of Use: </a:t>
            </a:r>
            <a:r>
              <a:rPr lang="en-US" sz="1000">
                <a:solidFill>
                  <a:srgbClr val="1B3E51"/>
                </a:solidFill>
                <a:latin typeface="Roboto Light"/>
                <a:ea typeface="Roboto Light"/>
                <a:cs typeface="Roboto Light"/>
                <a:sym typeface="Roboto Light"/>
              </a:rPr>
              <a:t>Simplify EDI setup with a modern UI coupled with a pre-built library of over a thousand trading partners, enabling you to rapidly launch and manage EDI transactions</a:t>
            </a:r>
            <a:r>
              <a:rPr lang="en-US" sz="1100">
                <a:solidFill>
                  <a:srgbClr val="1B3E51"/>
                </a:solidFill>
                <a:latin typeface="Roboto Light"/>
                <a:ea typeface="Roboto Light"/>
                <a:cs typeface="Roboto Light"/>
                <a:sym typeface="Roboto Light"/>
              </a:rPr>
              <a:t>.</a:t>
            </a:r>
            <a:endParaRPr sz="1100">
              <a:solidFill>
                <a:srgbClr val="1B3E51"/>
              </a:solidFill>
              <a:latin typeface="Roboto Light"/>
              <a:ea typeface="Roboto Light"/>
              <a:cs typeface="Roboto Light"/>
              <a:sym typeface="Roboto Light"/>
            </a:endParaRPr>
          </a:p>
          <a:p>
            <a:pPr indent="0" lvl="0" marL="0" rtl="0" algn="l">
              <a:lnSpc>
                <a:spcPct val="115000"/>
              </a:lnSpc>
              <a:spcBef>
                <a:spcPts val="600"/>
              </a:spcBef>
              <a:spcAft>
                <a:spcPts val="0"/>
              </a:spcAft>
              <a:buClr>
                <a:srgbClr val="1B3E51"/>
              </a:buClr>
              <a:buSzPts val="1100"/>
              <a:buFont typeface="Arial"/>
              <a:buNone/>
            </a:pPr>
            <a:r>
              <a:rPr b="1" lang="en-US" sz="1100">
                <a:solidFill>
                  <a:srgbClr val="1B3E51"/>
                </a:solidFill>
                <a:latin typeface="Roboto"/>
                <a:ea typeface="Roboto"/>
                <a:cs typeface="Roboto"/>
                <a:sym typeface="Roboto"/>
              </a:rPr>
              <a:t>Faster Time to Value: </a:t>
            </a:r>
            <a:r>
              <a:rPr lang="en-US" sz="1000">
                <a:solidFill>
                  <a:srgbClr val="1B3E51"/>
                </a:solidFill>
                <a:latin typeface="Roboto Light"/>
                <a:ea typeface="Roboto Light"/>
                <a:cs typeface="Roboto Light"/>
                <a:sym typeface="Roboto Light"/>
              </a:rPr>
              <a:t>Rapidly deploy and test your EDI transaction workflows across your many partners.</a:t>
            </a:r>
            <a:endParaRPr sz="1000">
              <a:solidFill>
                <a:srgbClr val="1B3E51"/>
              </a:solidFill>
              <a:latin typeface="Roboto Light"/>
              <a:ea typeface="Roboto Light"/>
              <a:cs typeface="Roboto Light"/>
              <a:sym typeface="Roboto Light"/>
            </a:endParaRPr>
          </a:p>
          <a:p>
            <a:pPr indent="0" lvl="0" marL="0" rtl="0" algn="l">
              <a:lnSpc>
                <a:spcPct val="115000"/>
              </a:lnSpc>
              <a:spcBef>
                <a:spcPts val="600"/>
              </a:spcBef>
              <a:spcAft>
                <a:spcPts val="0"/>
              </a:spcAft>
              <a:buClr>
                <a:srgbClr val="1B3E51"/>
              </a:buClr>
              <a:buSzPts val="1100"/>
              <a:buFont typeface="Arial"/>
              <a:buNone/>
            </a:pPr>
            <a:r>
              <a:t/>
            </a:r>
            <a:endParaRPr sz="1000">
              <a:solidFill>
                <a:srgbClr val="1B3E51"/>
              </a:solidFill>
              <a:latin typeface="Roboto Light"/>
              <a:ea typeface="Roboto Light"/>
              <a:cs typeface="Roboto Light"/>
              <a:sym typeface="Roboto Light"/>
            </a:endParaRPr>
          </a:p>
          <a:p>
            <a:pPr indent="0" lvl="0" marL="0" rtl="0" algn="l">
              <a:lnSpc>
                <a:spcPct val="115000"/>
              </a:lnSpc>
              <a:spcBef>
                <a:spcPts val="600"/>
              </a:spcBef>
              <a:spcAft>
                <a:spcPts val="0"/>
              </a:spcAft>
              <a:buClr>
                <a:srgbClr val="1B3E51"/>
              </a:buClr>
              <a:buSzPts val="1100"/>
              <a:buFont typeface="Arial"/>
              <a:buNone/>
            </a:pPr>
            <a:r>
              <a:rPr lang="en-US" sz="1400">
                <a:solidFill>
                  <a:srgbClr val="1B3E51"/>
                </a:solidFill>
                <a:latin typeface="Roboto Light"/>
                <a:ea typeface="Roboto Light"/>
                <a:cs typeface="Roboto Light"/>
                <a:sym typeface="Roboto Light"/>
              </a:rPr>
              <a:t>Essential factors for evaluating an EDI Solution </a:t>
            </a:r>
            <a:endParaRPr sz="1400">
              <a:solidFill>
                <a:srgbClr val="1B3E51"/>
              </a:solidFill>
              <a:latin typeface="Roboto Light"/>
              <a:ea typeface="Roboto Light"/>
              <a:cs typeface="Roboto Light"/>
              <a:sym typeface="Roboto Light"/>
            </a:endParaRPr>
          </a:p>
          <a:p>
            <a:pPr indent="-240792" lvl="0" marL="411480" rtl="0" algn="l">
              <a:lnSpc>
                <a:spcPct val="100000"/>
              </a:lnSpc>
              <a:spcBef>
                <a:spcPts val="600"/>
              </a:spcBef>
              <a:spcAft>
                <a:spcPts val="0"/>
              </a:spcAft>
              <a:buClr>
                <a:srgbClr val="CFDDE5"/>
              </a:buClr>
              <a:buSzPts val="1200"/>
              <a:buFont typeface="Roboto"/>
              <a:buChar char="●"/>
            </a:pPr>
            <a:r>
              <a:rPr lang="en-US" sz="1400">
                <a:solidFill>
                  <a:srgbClr val="1B3E51"/>
                </a:solidFill>
                <a:latin typeface="Roboto"/>
                <a:ea typeface="Roboto"/>
                <a:cs typeface="Roboto"/>
                <a:sym typeface="Roboto"/>
              </a:rPr>
              <a:t>Cloud-based for better scalability and flexibility</a:t>
            </a:r>
            <a:endParaRPr sz="1400">
              <a:solidFill>
                <a:srgbClr val="1B3E51"/>
              </a:solidFill>
              <a:latin typeface="Roboto"/>
              <a:ea typeface="Roboto"/>
              <a:cs typeface="Roboto"/>
              <a:sym typeface="Roboto"/>
            </a:endParaRPr>
          </a:p>
          <a:p>
            <a:pPr indent="-240792" lvl="0" marL="411480" rtl="0" algn="l">
              <a:lnSpc>
                <a:spcPct val="100000"/>
              </a:lnSpc>
              <a:spcBef>
                <a:spcPts val="600"/>
              </a:spcBef>
              <a:spcAft>
                <a:spcPts val="0"/>
              </a:spcAft>
              <a:buClr>
                <a:srgbClr val="CFDDE5"/>
              </a:buClr>
              <a:buSzPts val="1200"/>
              <a:buFont typeface="Roboto"/>
              <a:buChar char="●"/>
            </a:pPr>
            <a:r>
              <a:rPr lang="en-US" sz="1400">
                <a:solidFill>
                  <a:srgbClr val="1B3E51"/>
                </a:solidFill>
                <a:latin typeface="Roboto"/>
                <a:ea typeface="Roboto"/>
                <a:cs typeface="Roboto"/>
                <a:sym typeface="Roboto"/>
              </a:rPr>
              <a:t>Fast onboarding of trading partners with pre-built connectors</a:t>
            </a:r>
            <a:endParaRPr sz="1400">
              <a:solidFill>
                <a:srgbClr val="1B3E51"/>
              </a:solidFill>
              <a:latin typeface="Roboto"/>
              <a:ea typeface="Roboto"/>
              <a:cs typeface="Roboto"/>
              <a:sym typeface="Roboto"/>
            </a:endParaRPr>
          </a:p>
          <a:p>
            <a:pPr indent="-240792" lvl="0" marL="411480" rtl="0" algn="l">
              <a:lnSpc>
                <a:spcPct val="100000"/>
              </a:lnSpc>
              <a:spcBef>
                <a:spcPts val="600"/>
              </a:spcBef>
              <a:spcAft>
                <a:spcPts val="0"/>
              </a:spcAft>
              <a:buClr>
                <a:srgbClr val="CFDDE5"/>
              </a:buClr>
              <a:buSzPts val="1200"/>
              <a:buFont typeface="Roboto"/>
              <a:buChar char="●"/>
            </a:pPr>
            <a:r>
              <a:rPr lang="en-US" sz="1400">
                <a:solidFill>
                  <a:srgbClr val="1B3E51"/>
                </a:solidFill>
                <a:latin typeface="Roboto"/>
                <a:ea typeface="Roboto"/>
                <a:cs typeface="Roboto"/>
                <a:sym typeface="Roboto"/>
              </a:rPr>
              <a:t>Fully integrated with iPaaS to streamline workflows</a:t>
            </a:r>
            <a:endParaRPr sz="1400">
              <a:solidFill>
                <a:srgbClr val="1B3E51"/>
              </a:solidFill>
              <a:latin typeface="Roboto"/>
              <a:ea typeface="Roboto"/>
              <a:cs typeface="Roboto"/>
              <a:sym typeface="Roboto"/>
            </a:endParaRPr>
          </a:p>
          <a:p>
            <a:pPr indent="-240792" lvl="0" marL="411480" rtl="0" algn="l">
              <a:lnSpc>
                <a:spcPct val="100000"/>
              </a:lnSpc>
              <a:spcBef>
                <a:spcPts val="600"/>
              </a:spcBef>
              <a:spcAft>
                <a:spcPts val="0"/>
              </a:spcAft>
              <a:buClr>
                <a:srgbClr val="CFDDE5"/>
              </a:buClr>
              <a:buSzPts val="1200"/>
              <a:buFont typeface="Roboto"/>
              <a:buChar char="●"/>
            </a:pPr>
            <a:r>
              <a:rPr lang="en-US" sz="1400">
                <a:solidFill>
                  <a:srgbClr val="1B3E51"/>
                </a:solidFill>
                <a:latin typeface="Roboto"/>
                <a:ea typeface="Roboto"/>
                <a:cs typeface="Roboto"/>
                <a:sym typeface="Roboto"/>
              </a:rPr>
              <a:t>Pre-built integrations to backend systems, e.g., ERP</a:t>
            </a:r>
            <a:endParaRPr sz="1400">
              <a:solidFill>
                <a:srgbClr val="1B3E51"/>
              </a:solidFill>
              <a:latin typeface="Roboto"/>
              <a:ea typeface="Roboto"/>
              <a:cs typeface="Roboto"/>
              <a:sym typeface="Roboto"/>
            </a:endParaRPr>
          </a:p>
          <a:p>
            <a:pPr indent="-240792" lvl="0" marL="411480" rtl="0" algn="l">
              <a:lnSpc>
                <a:spcPct val="100000"/>
              </a:lnSpc>
              <a:spcBef>
                <a:spcPts val="600"/>
              </a:spcBef>
              <a:spcAft>
                <a:spcPts val="0"/>
              </a:spcAft>
              <a:buClr>
                <a:srgbClr val="CFDDE5"/>
              </a:buClr>
              <a:buSzPts val="1200"/>
              <a:buFont typeface="Roboto"/>
              <a:buChar char="●"/>
            </a:pPr>
            <a:r>
              <a:rPr lang="en-US" sz="1400">
                <a:solidFill>
                  <a:srgbClr val="1B3E51"/>
                </a:solidFill>
                <a:latin typeface="Roboto"/>
                <a:ea typeface="Roboto"/>
                <a:cs typeface="Roboto"/>
                <a:sym typeface="Roboto"/>
              </a:rPr>
              <a:t>Single dashboard to monitor and manage transactions</a:t>
            </a:r>
            <a:endParaRPr sz="1400">
              <a:solidFill>
                <a:srgbClr val="1B3E51"/>
              </a:solidFill>
              <a:latin typeface="Roboto"/>
              <a:ea typeface="Roboto"/>
              <a:cs typeface="Roboto"/>
              <a:sym typeface="Roboto"/>
            </a:endParaRPr>
          </a:p>
          <a:p>
            <a:pPr indent="0" lvl="0" marL="0" rtl="0" algn="l">
              <a:lnSpc>
                <a:spcPct val="115000"/>
              </a:lnSpc>
              <a:spcBef>
                <a:spcPts val="600"/>
              </a:spcBef>
              <a:spcAft>
                <a:spcPts val="600"/>
              </a:spcAft>
              <a:buClr>
                <a:srgbClr val="1B3E51"/>
              </a:buClr>
              <a:buSzPts val="1100"/>
              <a:buFont typeface="Arial"/>
              <a:buNone/>
            </a:pPr>
            <a:r>
              <a:t/>
            </a:r>
            <a:endParaRPr sz="1000">
              <a:solidFill>
                <a:srgbClr val="1B3E51"/>
              </a:solidFill>
              <a:latin typeface="Roboto Light"/>
              <a:ea typeface="Roboto Light"/>
              <a:cs typeface="Roboto Light"/>
              <a:sym typeface="Roboto Light"/>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00" name="Shape 7000"/>
        <p:cNvGrpSpPr/>
        <p:nvPr/>
      </p:nvGrpSpPr>
      <p:grpSpPr>
        <a:xfrm>
          <a:off x="0" y="0"/>
          <a:ext cx="0" cy="0"/>
          <a:chOff x="0" y="0"/>
          <a:chExt cx="0" cy="0"/>
        </a:xfrm>
      </p:grpSpPr>
      <p:sp>
        <p:nvSpPr>
          <p:cNvPr id="7001" name="Google Shape;7001;g33d1dc1305d_0_156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7002" name="Google Shape;7002;g33d1dc1305d_0_1567: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7003" name="Google Shape;7003;g33d1dc1305d_0_1567: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rtl="0" algn="r">
              <a:lnSpc>
                <a:spcPct val="100000"/>
              </a:lnSpc>
              <a:spcBef>
                <a:spcPts val="0"/>
              </a:spcBef>
              <a:spcAft>
                <a:spcPts val="0"/>
              </a:spcAft>
              <a:buClr>
                <a:srgbClr val="000000"/>
              </a:buClr>
              <a:buSzPts val="1200"/>
              <a:buFont typeface="Arial"/>
              <a:buNone/>
            </a:pPr>
            <a:fld id="{00000000-1234-1234-1234-123412341234}" type="slidenum">
              <a:rPr lang="en-US"/>
              <a:t>‹#›</a:t>
            </a:fld>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10" name="Shape 7010"/>
        <p:cNvGrpSpPr/>
        <p:nvPr/>
      </p:nvGrpSpPr>
      <p:grpSpPr>
        <a:xfrm>
          <a:off x="0" y="0"/>
          <a:ext cx="0" cy="0"/>
          <a:chOff x="0" y="0"/>
          <a:chExt cx="0" cy="0"/>
        </a:xfrm>
      </p:grpSpPr>
      <p:sp>
        <p:nvSpPr>
          <p:cNvPr id="7011" name="Google Shape;7011;g334f844dee9_0_601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7012" name="Google Shape;7012;g334f844dee9_0_6018: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7013" name="Google Shape;7013;g334f844dee9_0_6018: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rtl="0" algn="r">
              <a:lnSpc>
                <a:spcPct val="100000"/>
              </a:lnSpc>
              <a:spcBef>
                <a:spcPts val="0"/>
              </a:spcBef>
              <a:spcAft>
                <a:spcPts val="0"/>
              </a:spcAft>
              <a:buClr>
                <a:srgbClr val="000000"/>
              </a:buClr>
              <a:buSzPts val="1200"/>
              <a:buFont typeface="Arial"/>
              <a:buNone/>
            </a:pPr>
            <a:fld id="{00000000-1234-1234-1234-123412341234}" type="slidenum">
              <a:rPr lang="en-US"/>
              <a:t>‹#›</a:t>
            </a:fld>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16" name="Shape 7016"/>
        <p:cNvGrpSpPr/>
        <p:nvPr/>
      </p:nvGrpSpPr>
      <p:grpSpPr>
        <a:xfrm>
          <a:off x="0" y="0"/>
          <a:ext cx="0" cy="0"/>
          <a:chOff x="0" y="0"/>
          <a:chExt cx="0" cy="0"/>
        </a:xfrm>
      </p:grpSpPr>
      <p:sp>
        <p:nvSpPr>
          <p:cNvPr id="7017" name="Google Shape;7017;g334f844dee9_0_602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900"/>
              <a:buFont typeface="Arial"/>
              <a:buNone/>
            </a:pPr>
            <a:r>
              <a:rPr lang="en-US" sz="900">
                <a:solidFill>
                  <a:srgbClr val="1B3E51"/>
                </a:solidFill>
                <a:latin typeface="Roboto"/>
                <a:ea typeface="Roboto"/>
                <a:cs typeface="Roboto"/>
                <a:sym typeface="Roboto"/>
              </a:rPr>
              <a:t>With Vinyl, we can deploy solutions much faster, and they are easier to support. It has also been nice having the Vinyl team available to quickly build solutions when we don't have the internal bandwidth.”</a:t>
            </a:r>
            <a:endParaRPr sz="1100">
              <a:solidFill>
                <a:srgbClr val="1B3E51"/>
              </a:solidFill>
              <a:latin typeface="Roboto"/>
              <a:ea typeface="Roboto"/>
              <a:cs typeface="Roboto"/>
              <a:sym typeface="Roboto"/>
            </a:endParaRPr>
          </a:p>
          <a:p>
            <a:pPr indent="0" lvl="0" marL="0" rtl="0" algn="l">
              <a:spcBef>
                <a:spcPts val="0"/>
              </a:spcBef>
              <a:spcAft>
                <a:spcPts val="0"/>
              </a:spcAft>
              <a:buClr>
                <a:schemeClr val="dk1"/>
              </a:buClr>
              <a:buSzPts val="900"/>
              <a:buFont typeface="Arial"/>
              <a:buNone/>
            </a:pPr>
            <a:r>
              <a:rPr lang="en-US" sz="900">
                <a:solidFill>
                  <a:srgbClr val="1B3E51"/>
                </a:solidFill>
                <a:latin typeface="Roboto"/>
                <a:ea typeface="Roboto"/>
                <a:cs typeface="Roboto"/>
                <a:sym typeface="Roboto"/>
              </a:rPr>
              <a:t>JIM DECKER / CTO</a:t>
            </a:r>
            <a:endParaRPr/>
          </a:p>
        </p:txBody>
      </p:sp>
      <p:sp>
        <p:nvSpPr>
          <p:cNvPr id="7018" name="Google Shape;7018;g334f844dee9_0_6023:notes"/>
          <p:cNvSpPr/>
          <p:nvPr>
            <p:ph idx="2" type="sldImg"/>
          </p:nvPr>
        </p:nvSpPr>
        <p:spPr>
          <a:xfrm>
            <a:off x="381794"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9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27" name="Shape 7027"/>
        <p:cNvGrpSpPr/>
        <p:nvPr/>
      </p:nvGrpSpPr>
      <p:grpSpPr>
        <a:xfrm>
          <a:off x="0" y="0"/>
          <a:ext cx="0" cy="0"/>
          <a:chOff x="0" y="0"/>
          <a:chExt cx="0" cy="0"/>
        </a:xfrm>
      </p:grpSpPr>
      <p:sp>
        <p:nvSpPr>
          <p:cNvPr id="7028" name="Google Shape;7028;g3369437cf85_0_31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7029" name="Google Shape;7029;g3369437cf85_0_3113: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35" name="Shape 7035"/>
        <p:cNvGrpSpPr/>
        <p:nvPr/>
      </p:nvGrpSpPr>
      <p:grpSpPr>
        <a:xfrm>
          <a:off x="0" y="0"/>
          <a:ext cx="0" cy="0"/>
          <a:chOff x="0" y="0"/>
          <a:chExt cx="0" cy="0"/>
        </a:xfrm>
      </p:grpSpPr>
      <p:sp>
        <p:nvSpPr>
          <p:cNvPr id="7036" name="Google Shape;7036;g33d1dc1305d_0_15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037" name="Google Shape;7037;g33d1dc1305d_0_1577:notes"/>
          <p:cNvSpPr txBox="1"/>
          <p:nvPr>
            <p:ph idx="1" type="body"/>
          </p:nvPr>
        </p:nvSpPr>
        <p:spPr>
          <a:xfrm>
            <a:off x="685800" y="4343400"/>
            <a:ext cx="54864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51" name="Shape 7051"/>
        <p:cNvGrpSpPr/>
        <p:nvPr/>
      </p:nvGrpSpPr>
      <p:grpSpPr>
        <a:xfrm>
          <a:off x="0" y="0"/>
          <a:ext cx="0" cy="0"/>
          <a:chOff x="0" y="0"/>
          <a:chExt cx="0" cy="0"/>
        </a:xfrm>
      </p:grpSpPr>
      <p:sp>
        <p:nvSpPr>
          <p:cNvPr id="7052" name="Google Shape;7052;g33d1dc1305d_0_15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053" name="Google Shape;7053;g33d1dc1305d_0_1592:notes"/>
          <p:cNvSpPr txBox="1"/>
          <p:nvPr>
            <p:ph idx="1" type="body"/>
          </p:nvPr>
        </p:nvSpPr>
        <p:spPr>
          <a:xfrm>
            <a:off x="685800" y="4343400"/>
            <a:ext cx="54864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 Id="rId3" Type="http://schemas.openxmlformats.org/officeDocument/2006/relationships/image" Target="../media/image9.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8.jpg"/></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3.jpg"/></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png"/></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32.png"/><Relationship Id="rId3" Type="http://schemas.openxmlformats.org/officeDocument/2006/relationships/image" Target="../media/image31.png"/></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30.png"/><Relationship Id="rId3" Type="http://schemas.openxmlformats.org/officeDocument/2006/relationships/image" Target="../media/image31.png"/></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jpg"/><Relationship Id="rId3" Type="http://schemas.openxmlformats.org/officeDocument/2006/relationships/image" Target="../media/image30.png"/><Relationship Id="rId4" Type="http://schemas.openxmlformats.org/officeDocument/2006/relationships/image" Target="../media/image31.png"/></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8.jpg"/><Relationship Id="rId3" Type="http://schemas.openxmlformats.org/officeDocument/2006/relationships/image" Target="../media/image30.png"/><Relationship Id="rId4" Type="http://schemas.openxmlformats.org/officeDocument/2006/relationships/image" Target="../media/image31.pn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30.png"/><Relationship Id="rId3" Type="http://schemas.openxmlformats.org/officeDocument/2006/relationships/image" Target="../media/image31.png"/></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30.png"/><Relationship Id="rId3" Type="http://schemas.openxmlformats.org/officeDocument/2006/relationships/image" Target="../media/image31.png"/></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1.jpg"/><Relationship Id="rId3" Type="http://schemas.openxmlformats.org/officeDocument/2006/relationships/image" Target="../media/image30.png"/><Relationship Id="rId4" Type="http://schemas.openxmlformats.org/officeDocument/2006/relationships/image" Target="../media/image31.png"/></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31.png"/><Relationship Id="rId3" Type="http://schemas.openxmlformats.org/officeDocument/2006/relationships/image" Target="../media/image2.png"/><Relationship Id="rId4" Type="http://schemas.openxmlformats.org/officeDocument/2006/relationships/image" Target="../media/image9.png"/></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5.png"/><Relationship Id="rId3" Type="http://schemas.openxmlformats.org/officeDocument/2006/relationships/image" Target="../media/image31.png"/><Relationship Id="rId4" Type="http://schemas.openxmlformats.org/officeDocument/2006/relationships/image" Target="../media/image32.png"/></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7.png"/><Relationship Id="rId3" Type="http://schemas.openxmlformats.org/officeDocument/2006/relationships/image" Target="../media/image31.png"/><Relationship Id="rId4" Type="http://schemas.openxmlformats.org/officeDocument/2006/relationships/image" Target="../media/image30.png"/></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7.png"/><Relationship Id="rId3" Type="http://schemas.openxmlformats.org/officeDocument/2006/relationships/image" Target="../media/image31.png"/><Relationship Id="rId4" Type="http://schemas.openxmlformats.org/officeDocument/2006/relationships/image" Target="../media/image30.png"/></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7.png"/><Relationship Id="rId3" Type="http://schemas.openxmlformats.org/officeDocument/2006/relationships/image" Target="../media/image31.png"/><Relationship Id="rId4" Type="http://schemas.openxmlformats.org/officeDocument/2006/relationships/image" Target="../media/image30.png"/></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6.png"/><Relationship Id="rId3" Type="http://schemas.openxmlformats.org/officeDocument/2006/relationships/image" Target="../media/image45.png"/><Relationship Id="rId4" Type="http://schemas.openxmlformats.org/officeDocument/2006/relationships/image" Target="../media/image42.png"/></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0.png"/><Relationship Id="rId3" Type="http://schemas.openxmlformats.org/officeDocument/2006/relationships/image" Target="../media/image46.pn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1.jpg"/></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0.png"/><Relationship Id="rId3" Type="http://schemas.openxmlformats.org/officeDocument/2006/relationships/image" Target="../media/image46.png"/></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0.png"/><Relationship Id="rId3" Type="http://schemas.openxmlformats.org/officeDocument/2006/relationships/image" Target="../media/image46.png"/></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9.png"/><Relationship Id="rId3" Type="http://schemas.openxmlformats.org/officeDocument/2006/relationships/image" Target="../media/image55.png"/></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1.png"/><Relationship Id="rId3" Type="http://schemas.openxmlformats.org/officeDocument/2006/relationships/image" Target="../media/image62.png"/></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31.png"/><Relationship Id="rId3" Type="http://schemas.openxmlformats.org/officeDocument/2006/relationships/image" Target="../media/image2.png"/><Relationship Id="rId4" Type="http://schemas.openxmlformats.org/officeDocument/2006/relationships/image" Target="../media/image9.png"/></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32.png"/><Relationship Id="rId3" Type="http://schemas.openxmlformats.org/officeDocument/2006/relationships/image" Target="../media/image31.png"/></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32.png"/><Relationship Id="rId3" Type="http://schemas.openxmlformats.org/officeDocument/2006/relationships/image" Target="../media/image31.png"/></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3.jpg"/><Relationship Id="rId3" Type="http://schemas.openxmlformats.org/officeDocument/2006/relationships/image" Target="../media/image51.png"/><Relationship Id="rId4" Type="http://schemas.openxmlformats.org/officeDocument/2006/relationships/image" Target="../media/image31.png"/></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30.png"/><Relationship Id="rId3" Type="http://schemas.openxmlformats.org/officeDocument/2006/relationships/image" Target="../media/image31.png"/></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7.png"/><Relationship Id="rId3" Type="http://schemas.openxmlformats.org/officeDocument/2006/relationships/image" Target="../media/image30.png"/><Relationship Id="rId4" Type="http://schemas.openxmlformats.org/officeDocument/2006/relationships/image" Target="../media/image31.png"/></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32.png"/><Relationship Id="rId3" Type="http://schemas.openxmlformats.org/officeDocument/2006/relationships/image" Target="../media/image31.png"/></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32.png"/><Relationship Id="rId3" Type="http://schemas.openxmlformats.org/officeDocument/2006/relationships/image" Target="../media/image31.png"/></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32.png"/><Relationship Id="rId3" Type="http://schemas.openxmlformats.org/officeDocument/2006/relationships/image" Target="../media/image31.png"/></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32.png"/><Relationship Id="rId3" Type="http://schemas.openxmlformats.org/officeDocument/2006/relationships/image" Target="../media/image31.png"/></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32.png"/><Relationship Id="rId3" Type="http://schemas.openxmlformats.org/officeDocument/2006/relationships/image" Target="../media/image31.png"/></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32.png"/><Relationship Id="rId3" Type="http://schemas.openxmlformats.org/officeDocument/2006/relationships/image" Target="../media/image31.png"/></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32.png"/><Relationship Id="rId3" Type="http://schemas.openxmlformats.org/officeDocument/2006/relationships/image" Target="../media/image31.png"/></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32.png"/><Relationship Id="rId3" Type="http://schemas.openxmlformats.org/officeDocument/2006/relationships/image" Target="../media/image31.png"/></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32.png"/></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32.pn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32.png"/></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66.png"/></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jpg"/></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8.jpg"/></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1.jpg"/></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png"/></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5.png"/></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7.png"/></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7.png"/></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7.png"/></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6.png"/></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0.png"/></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0.png"/></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0.png"/></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9.png"/></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1.png"/></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png"/></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png"/><Relationship Id="rId3" Type="http://schemas.openxmlformats.org/officeDocument/2006/relationships/image" Target="../media/image9.png"/></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3.jpg"/></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7.png"/></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6.png"/></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0.png"/></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png"/><Relationship Id="rId3" Type="http://schemas.openxmlformats.org/officeDocument/2006/relationships/image" Target="../media/image9.png"/></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10.png"/></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7.png"/><Relationship Id="rId3" Type="http://schemas.openxmlformats.org/officeDocument/2006/relationships/image" Target="../media/image4.png"/><Relationship Id="rId4" Type="http://schemas.openxmlformats.org/officeDocument/2006/relationships/image" Target="../media/image9.png"/></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1.jp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0.png"/><Relationship Id="rId3" Type="http://schemas.openxmlformats.org/officeDocument/2006/relationships/image" Target="../media/image2.png"/><Relationship Id="rId4" Type="http://schemas.openxmlformats.org/officeDocument/2006/relationships/image" Target="../media/image9.pn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0.png"/></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8.jpg"/></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11.jpg"/></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5.png"/></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7.png"/></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7.png"/></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16.png"/></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10.pn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9.png"/></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10.png"/></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19.png"/></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1.png"/></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13.jpg"/></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7.png"/></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1.png"/></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4.png"/><Relationship Id="rId3" Type="http://schemas.openxmlformats.org/officeDocument/2006/relationships/image" Target="../media/image9.png"/></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jpg"/></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87.jpg"/></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1.jpg"/></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5.png"/></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7.png"/></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7.png"/></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7.png"/></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6.png"/></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0.png"/></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0.png"/></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0.png"/></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9.png"/></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21.png"/></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2.png"/><Relationship Id="rId3" Type="http://schemas.openxmlformats.org/officeDocument/2006/relationships/image" Target="../media/image9.png"/></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3.jpg"/></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3.jpg"/></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7.png"/></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png"/></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1.jpg"/></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87.jpg"/></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11.jpg"/></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5.png"/></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7.png"/></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7.png"/></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7.png"/></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16.png"/></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10.png"/></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10.png"/></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10.png"/></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19.png"/></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21.png"/></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2.png"/><Relationship Id="rId3" Type="http://schemas.openxmlformats.org/officeDocument/2006/relationships/image" Target="../media/image9.png"/></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13.jpg"/></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7.png"/></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 Id="rId3" Type="http://schemas.openxmlformats.org/officeDocument/2006/relationships/image" Target="../media/image9.png"/></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1.jpg"/></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87.jpg"/></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11.jpg"/></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5.png"/></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7.png"/></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7.png"/></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7.png"/></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16.png"/></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10.png"/></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10.png"/></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10.png"/></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19.png"/></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21.png"/><Relationship Id="rId3" Type="http://schemas.openxmlformats.org/officeDocument/2006/relationships/image" Target="../media/image110.png"/></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2.png"/><Relationship Id="rId3" Type="http://schemas.openxmlformats.org/officeDocument/2006/relationships/image" Target="../media/image9.png"/></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13.jpg"/></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7.png"/></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png"/><Relationship Id="rId3" Type="http://schemas.openxmlformats.org/officeDocument/2006/relationships/image" Target="../media/image9.png"/></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jpg"/></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8.jpg"/></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1.jpg"/></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png"/></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png"/><Relationship Id="rId3" Type="http://schemas.openxmlformats.org/officeDocument/2006/relationships/image" Target="../media/image4.png"/><Relationship Id="rId4" Type="http://schemas.openxmlformats.org/officeDocument/2006/relationships/image" Target="../media/image9.png"/></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pn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png"/><Relationship Id="rId3" Type="http://schemas.openxmlformats.org/officeDocument/2006/relationships/image" Target="../media/image4.png"/><Relationship Id="rId4" Type="http://schemas.openxmlformats.org/officeDocument/2006/relationships/image" Target="../media/image9.png"/></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png"/></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6.png"/></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0.png"/><Relationship Id="rId3" Type="http://schemas.openxmlformats.org/officeDocument/2006/relationships/image" Target="../media/image2.png"/><Relationship Id="rId4" Type="http://schemas.openxmlformats.org/officeDocument/2006/relationships/image" Target="../media/image9.png"/></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0.png"/></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0.png"/></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9.png"/></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1.png"/></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png"/><Relationship Id="rId3" Type="http://schemas.openxmlformats.org/officeDocument/2006/relationships/image" Target="../media/image9.png"/></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3.jpg"/></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png"/></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0.png"/></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png"/><Relationship Id="rId3" Type="http://schemas.openxmlformats.org/officeDocument/2006/relationships/image" Target="../media/image9.pn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 Id="rId3" Type="http://schemas.openxmlformats.org/officeDocument/2006/relationships/image" Target="../media/image9.png"/></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png"/></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jpg"/></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8.jpg"/></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1.jpg"/></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png"/></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png"/></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png"/></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6.png"/></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0.png"/></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0.png"/></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9.png"/></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1.png"/></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Default" type="tx">
  <p:cSld name="TITLE_AND_BODY">
    <p:spTree>
      <p:nvGrpSpPr>
        <p:cNvPr id="14" name="Shape 14"/>
        <p:cNvGrpSpPr/>
        <p:nvPr/>
      </p:nvGrpSpPr>
      <p:grpSpPr>
        <a:xfrm>
          <a:off x="0" y="0"/>
          <a:ext cx="0" cy="0"/>
          <a:chOff x="0" y="0"/>
          <a:chExt cx="0" cy="0"/>
        </a:xfrm>
      </p:grpSpPr>
      <p:sp>
        <p:nvSpPr>
          <p:cNvPr id="15" name="Google Shape;15;p2"/>
          <p:cNvSpPr txBox="1"/>
          <p:nvPr>
            <p:ph type="title"/>
          </p:nvPr>
        </p:nvSpPr>
        <p:spPr>
          <a:xfrm>
            <a:off x="365700" y="274350"/>
            <a:ext cx="7470600" cy="6798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SzPts val="20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6" name="Google Shape;16;p2"/>
          <p:cNvSpPr txBox="1"/>
          <p:nvPr>
            <p:ph idx="1" type="body"/>
          </p:nvPr>
        </p:nvSpPr>
        <p:spPr>
          <a:xfrm>
            <a:off x="365696" y="914400"/>
            <a:ext cx="8139300" cy="3416400"/>
          </a:xfrm>
          <a:prstGeom prst="rect">
            <a:avLst/>
          </a:prstGeom>
          <a:noFill/>
          <a:ln>
            <a:noFill/>
          </a:ln>
        </p:spPr>
        <p:txBody>
          <a:bodyPr anchorCtr="0" anchor="t" bIns="0" lIns="0" spcFirstLastPara="1" rIns="0" wrap="square" tIns="0">
            <a:normAutofit/>
          </a:bodyPr>
          <a:lstStyle>
            <a:lvl1pPr indent="-317500" lvl="0" marL="457200" algn="l">
              <a:lnSpc>
                <a:spcPct val="115000"/>
              </a:lnSpc>
              <a:spcBef>
                <a:spcPts val="0"/>
              </a:spcBef>
              <a:spcAft>
                <a:spcPts val="0"/>
              </a:spcAft>
              <a:buClr>
                <a:schemeClr val="dk1"/>
              </a:buClr>
              <a:buSzPts val="1400"/>
              <a:buChar char="●"/>
              <a:defRPr>
                <a:solidFill>
                  <a:schemeClr val="dk1"/>
                </a:solidFill>
              </a:defRPr>
            </a:lvl1pPr>
            <a:lvl2pPr indent="-304800" lvl="1" marL="914400" algn="l">
              <a:lnSpc>
                <a:spcPct val="115000"/>
              </a:lnSpc>
              <a:spcBef>
                <a:spcPts val="600"/>
              </a:spcBef>
              <a:spcAft>
                <a:spcPts val="0"/>
              </a:spcAft>
              <a:buClr>
                <a:schemeClr val="dk1"/>
              </a:buClr>
              <a:buSzPts val="1200"/>
              <a:buChar char="○"/>
              <a:defRPr>
                <a:solidFill>
                  <a:schemeClr val="dk1"/>
                </a:solidFill>
              </a:defRPr>
            </a:lvl2pPr>
            <a:lvl3pPr indent="-292100" lvl="2" marL="1371600" algn="l">
              <a:lnSpc>
                <a:spcPct val="115000"/>
              </a:lnSpc>
              <a:spcBef>
                <a:spcPts val="600"/>
              </a:spcBef>
              <a:spcAft>
                <a:spcPts val="0"/>
              </a:spcAft>
              <a:buClr>
                <a:schemeClr val="dk1"/>
              </a:buClr>
              <a:buSzPts val="1000"/>
              <a:buChar char="■"/>
              <a:defRPr>
                <a:solidFill>
                  <a:schemeClr val="dk1"/>
                </a:solidFill>
              </a:defRPr>
            </a:lvl3pPr>
            <a:lvl4pPr indent="-292100" lvl="3" marL="1828800" algn="l">
              <a:lnSpc>
                <a:spcPct val="115000"/>
              </a:lnSpc>
              <a:spcBef>
                <a:spcPts val="600"/>
              </a:spcBef>
              <a:spcAft>
                <a:spcPts val="0"/>
              </a:spcAft>
              <a:buClr>
                <a:schemeClr val="dk1"/>
              </a:buClr>
              <a:buSzPts val="1000"/>
              <a:buChar char="●"/>
              <a:defRPr>
                <a:solidFill>
                  <a:schemeClr val="dk1"/>
                </a:solidFill>
              </a:defRPr>
            </a:lvl4pPr>
            <a:lvl5pPr indent="-292100" lvl="4" marL="2286000" algn="l">
              <a:lnSpc>
                <a:spcPct val="115000"/>
              </a:lnSpc>
              <a:spcBef>
                <a:spcPts val="600"/>
              </a:spcBef>
              <a:spcAft>
                <a:spcPts val="0"/>
              </a:spcAft>
              <a:buClr>
                <a:schemeClr val="dk1"/>
              </a:buClr>
              <a:buSzPts val="1000"/>
              <a:buChar char="○"/>
              <a:defRPr>
                <a:solidFill>
                  <a:schemeClr val="dk1"/>
                </a:solidFill>
              </a:defRPr>
            </a:lvl5pPr>
            <a:lvl6pPr indent="-292100" lvl="5" marL="2743200" algn="l">
              <a:lnSpc>
                <a:spcPct val="115000"/>
              </a:lnSpc>
              <a:spcBef>
                <a:spcPts val="600"/>
              </a:spcBef>
              <a:spcAft>
                <a:spcPts val="0"/>
              </a:spcAft>
              <a:buClr>
                <a:schemeClr val="dk1"/>
              </a:buClr>
              <a:buSzPts val="1000"/>
              <a:buChar char="■"/>
              <a:defRPr>
                <a:solidFill>
                  <a:schemeClr val="dk1"/>
                </a:solidFill>
              </a:defRPr>
            </a:lvl6pPr>
            <a:lvl7pPr indent="-292100" lvl="6" marL="3200400" algn="l">
              <a:lnSpc>
                <a:spcPct val="115000"/>
              </a:lnSpc>
              <a:spcBef>
                <a:spcPts val="600"/>
              </a:spcBef>
              <a:spcAft>
                <a:spcPts val="0"/>
              </a:spcAft>
              <a:buClr>
                <a:schemeClr val="dk1"/>
              </a:buClr>
              <a:buSzPts val="1000"/>
              <a:buChar char="●"/>
              <a:defRPr>
                <a:solidFill>
                  <a:schemeClr val="dk1"/>
                </a:solidFill>
              </a:defRPr>
            </a:lvl7pPr>
            <a:lvl8pPr indent="-292100" lvl="7" marL="3657600" algn="l">
              <a:lnSpc>
                <a:spcPct val="115000"/>
              </a:lnSpc>
              <a:spcBef>
                <a:spcPts val="600"/>
              </a:spcBef>
              <a:spcAft>
                <a:spcPts val="0"/>
              </a:spcAft>
              <a:buClr>
                <a:schemeClr val="dk1"/>
              </a:buClr>
              <a:buSzPts val="1000"/>
              <a:buChar char="○"/>
              <a:defRPr>
                <a:solidFill>
                  <a:schemeClr val="dk1"/>
                </a:solidFill>
              </a:defRPr>
            </a:lvl8pPr>
            <a:lvl9pPr indent="-292100" lvl="8" marL="4114800" algn="l">
              <a:lnSpc>
                <a:spcPct val="115000"/>
              </a:lnSpc>
              <a:spcBef>
                <a:spcPts val="600"/>
              </a:spcBef>
              <a:spcAft>
                <a:spcPts val="600"/>
              </a:spcAft>
              <a:buClr>
                <a:schemeClr val="dk1"/>
              </a:buClr>
              <a:buSzPts val="1000"/>
              <a:buChar char="■"/>
              <a:defRPr>
                <a:solidFill>
                  <a:schemeClr val="dk1"/>
                </a:solidFill>
              </a:defRPr>
            </a:lvl9pPr>
          </a:lstStyle>
          <a:p/>
        </p:txBody>
      </p:sp>
      <p:sp>
        <p:nvSpPr>
          <p:cNvPr id="17" name="Google Shape;17;p2"/>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sp>
        <p:nvSpPr>
          <p:cNvPr id="18" name="Google Shape;18;p2"/>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pic>
        <p:nvPicPr>
          <p:cNvPr id="19" name="Google Shape;19;p2" title="JB Dark with Bar.png"/>
          <p:cNvPicPr preferRelativeResize="0"/>
          <p:nvPr/>
        </p:nvPicPr>
        <p:blipFill>
          <a:blip r:embed="rId2">
            <a:alphaModFix/>
          </a:blip>
          <a:stretch>
            <a:fillRect/>
          </a:stretch>
        </p:blipFill>
        <p:spPr>
          <a:xfrm>
            <a:off x="6979023" y="4887050"/>
            <a:ext cx="845927" cy="155500"/>
          </a:xfrm>
          <a:prstGeom prst="rect">
            <a:avLst/>
          </a:prstGeom>
          <a:noFill/>
          <a:ln>
            <a:noFill/>
          </a:ln>
        </p:spPr>
      </p:pic>
      <p:pic>
        <p:nvPicPr>
          <p:cNvPr id="20" name="Google Shape;20;p2"/>
          <p:cNvPicPr preferRelativeResize="0"/>
          <p:nvPr/>
        </p:nvPicPr>
        <p:blipFill>
          <a:blip r:embed="rId3">
            <a:alphaModFix/>
          </a:blip>
          <a:stretch>
            <a:fillRect/>
          </a:stretch>
        </p:blipFill>
        <p:spPr>
          <a:xfrm>
            <a:off x="7908925" y="4887050"/>
            <a:ext cx="869345" cy="155500"/>
          </a:xfrm>
          <a:prstGeom prst="rect">
            <a:avLst/>
          </a:prstGeom>
          <a:noFill/>
          <a:ln>
            <a:noFill/>
          </a:ln>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Statement - WarpSpeed">
  <p:cSld name="CUSTOM_2_1_1">
    <p:bg>
      <p:bgPr>
        <a:blipFill>
          <a:blip r:embed="rId2">
            <a:alphaModFix/>
          </a:blip>
          <a:stretch>
            <a:fillRect/>
          </a:stretch>
        </a:blipFill>
      </p:bgPr>
    </p:bg>
    <p:spTree>
      <p:nvGrpSpPr>
        <p:cNvPr id="89" name="Shape 89"/>
        <p:cNvGrpSpPr/>
        <p:nvPr/>
      </p:nvGrpSpPr>
      <p:grpSpPr>
        <a:xfrm>
          <a:off x="0" y="0"/>
          <a:ext cx="0" cy="0"/>
          <a:chOff x="0" y="0"/>
          <a:chExt cx="0" cy="0"/>
        </a:xfrm>
      </p:grpSpPr>
      <p:sp>
        <p:nvSpPr>
          <p:cNvPr id="90" name="Google Shape;90;p11"/>
          <p:cNvSpPr/>
          <p:nvPr/>
        </p:nvSpPr>
        <p:spPr>
          <a:xfrm>
            <a:off x="-34350" y="-36350"/>
            <a:ext cx="9222900" cy="5223300"/>
          </a:xfrm>
          <a:prstGeom prst="rect">
            <a:avLst/>
          </a:prstGeom>
          <a:solidFill>
            <a:srgbClr val="021C23">
              <a:alpha val="70980"/>
            </a:srgbClr>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91" name="Google Shape;91;p11"/>
          <p:cNvSpPr txBox="1"/>
          <p:nvPr>
            <p:ph type="title"/>
          </p:nvPr>
        </p:nvSpPr>
        <p:spPr>
          <a:xfrm>
            <a:off x="365700" y="274338"/>
            <a:ext cx="5935800" cy="4122600"/>
          </a:xfrm>
          <a:prstGeom prst="rect">
            <a:avLst/>
          </a:prstGeom>
          <a:noFill/>
          <a:ln>
            <a:noFill/>
          </a:ln>
        </p:spPr>
        <p:txBody>
          <a:bodyPr anchorCtr="0" anchor="t" bIns="0" lIns="0" spcFirstLastPara="1" rIns="0" wrap="square" tIns="0">
            <a:normAutofit/>
          </a:bodyPr>
          <a:lstStyle>
            <a:lvl1pPr lvl="0" algn="l">
              <a:lnSpc>
                <a:spcPct val="80000"/>
              </a:lnSpc>
              <a:spcBef>
                <a:spcPts val="0"/>
              </a:spcBef>
              <a:spcAft>
                <a:spcPts val="0"/>
              </a:spcAft>
              <a:buClr>
                <a:schemeClr val="lt1"/>
              </a:buClr>
              <a:buSzPts val="3600"/>
              <a:buNone/>
              <a:defRPr sz="3600">
                <a:solidFill>
                  <a:schemeClr val="lt1"/>
                </a:solidFil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2" name="Google Shape;92;p11"/>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sp>
        <p:nvSpPr>
          <p:cNvPr id="93" name="Google Shape;93;p11"/>
          <p:cNvSpPr txBox="1"/>
          <p:nvPr/>
        </p:nvSpPr>
        <p:spPr>
          <a:xfrm>
            <a:off x="365700" y="4922550"/>
            <a:ext cx="2756700" cy="771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500"/>
              <a:buFont typeface="Arial"/>
              <a:buNone/>
            </a:pPr>
            <a:r>
              <a:rPr b="0" i="0" lang="en-US" sz="500" u="none" cap="none" strike="noStrike">
                <a:solidFill>
                  <a:srgbClr val="EBF1F3"/>
                </a:solidFill>
                <a:latin typeface="Roboto"/>
                <a:ea typeface="Roboto"/>
                <a:cs typeface="Roboto"/>
                <a:sym typeface="Roboto"/>
              </a:rPr>
              <a:t>Copyright ©2025 Jitterbit. All rights reserved. Confidential. Do not distribute externally.</a:t>
            </a:r>
            <a:endParaRPr b="0" i="0" sz="500" u="none" cap="none" strike="noStrike">
              <a:solidFill>
                <a:srgbClr val="EBF1F3"/>
              </a:solidFill>
              <a:latin typeface="Roboto"/>
              <a:ea typeface="Roboto"/>
              <a:cs typeface="Roboto"/>
              <a:sym typeface="Roboto"/>
            </a:endParaRPr>
          </a:p>
        </p:txBody>
      </p:sp>
      <p:grpSp>
        <p:nvGrpSpPr>
          <p:cNvPr id="94" name="Google Shape;94;p11"/>
          <p:cNvGrpSpPr/>
          <p:nvPr/>
        </p:nvGrpSpPr>
        <p:grpSpPr>
          <a:xfrm>
            <a:off x="8000973" y="4882762"/>
            <a:ext cx="777321" cy="155484"/>
            <a:chOff x="3424807" y="1107551"/>
            <a:chExt cx="4067616" cy="826163"/>
          </a:xfrm>
        </p:grpSpPr>
        <p:sp>
          <p:nvSpPr>
            <p:cNvPr id="95" name="Google Shape;95;p11"/>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96" name="Google Shape;96;p11"/>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97" name="Google Shape;97;p11"/>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98" name="Google Shape;98;p11"/>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99" name="Google Shape;99;p11"/>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00" name="Google Shape;100;p11"/>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01" name="Google Shape;101;p11"/>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02" name="Google Shape;102;p11"/>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03" name="Google Shape;103;p11"/>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104" name="Google Shape;104;p11"/>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6 Grid">
  <p:cSld name="TITLE_AND_BODY_4">
    <p:spTree>
      <p:nvGrpSpPr>
        <p:cNvPr id="1379" name="Shape 1379"/>
        <p:cNvGrpSpPr/>
        <p:nvPr/>
      </p:nvGrpSpPr>
      <p:grpSpPr>
        <a:xfrm>
          <a:off x="0" y="0"/>
          <a:ext cx="0" cy="0"/>
          <a:chOff x="0" y="0"/>
          <a:chExt cx="0" cy="0"/>
        </a:xfrm>
      </p:grpSpPr>
      <p:sp>
        <p:nvSpPr>
          <p:cNvPr id="1380" name="Google Shape;1380;p103"/>
          <p:cNvSpPr txBox="1"/>
          <p:nvPr>
            <p:ph type="title"/>
          </p:nvPr>
        </p:nvSpPr>
        <p:spPr>
          <a:xfrm>
            <a:off x="365700" y="276300"/>
            <a:ext cx="7470600" cy="6798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SzPts val="20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381" name="Google Shape;1381;p103"/>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cxnSp>
        <p:nvCxnSpPr>
          <p:cNvPr id="1382" name="Google Shape;1382;p103"/>
          <p:cNvCxnSpPr/>
          <p:nvPr/>
        </p:nvCxnSpPr>
        <p:spPr>
          <a:xfrm>
            <a:off x="3065100" y="1084375"/>
            <a:ext cx="0" cy="3663600"/>
          </a:xfrm>
          <a:prstGeom prst="straightConnector1">
            <a:avLst/>
          </a:prstGeom>
          <a:noFill/>
          <a:ln cap="flat" cmpd="sng" w="9525">
            <a:solidFill>
              <a:schemeClr val="lt2"/>
            </a:solidFill>
            <a:prstDash val="solid"/>
            <a:round/>
            <a:headEnd len="sm" w="sm" type="none"/>
            <a:tailEnd len="sm" w="sm" type="none"/>
          </a:ln>
        </p:spPr>
      </p:cxnSp>
      <p:cxnSp>
        <p:nvCxnSpPr>
          <p:cNvPr id="1383" name="Google Shape;1383;p103"/>
          <p:cNvCxnSpPr/>
          <p:nvPr/>
        </p:nvCxnSpPr>
        <p:spPr>
          <a:xfrm>
            <a:off x="6098450" y="1084375"/>
            <a:ext cx="0" cy="3663600"/>
          </a:xfrm>
          <a:prstGeom prst="straightConnector1">
            <a:avLst/>
          </a:prstGeom>
          <a:noFill/>
          <a:ln cap="flat" cmpd="sng" w="9525">
            <a:solidFill>
              <a:schemeClr val="lt2"/>
            </a:solidFill>
            <a:prstDash val="solid"/>
            <a:round/>
            <a:headEnd len="sm" w="sm" type="none"/>
            <a:tailEnd len="sm" w="sm" type="none"/>
          </a:ln>
        </p:spPr>
      </p:cxnSp>
      <p:cxnSp>
        <p:nvCxnSpPr>
          <p:cNvPr id="1384" name="Google Shape;1384;p103"/>
          <p:cNvCxnSpPr/>
          <p:nvPr/>
        </p:nvCxnSpPr>
        <p:spPr>
          <a:xfrm>
            <a:off x="486025" y="2867475"/>
            <a:ext cx="8199000" cy="0"/>
          </a:xfrm>
          <a:prstGeom prst="straightConnector1">
            <a:avLst/>
          </a:prstGeom>
          <a:noFill/>
          <a:ln cap="flat" cmpd="sng" w="9525">
            <a:solidFill>
              <a:schemeClr val="lt2"/>
            </a:solidFill>
            <a:prstDash val="solid"/>
            <a:round/>
            <a:headEnd len="sm" w="sm" type="none"/>
            <a:tailEnd len="sm" w="sm" type="none"/>
          </a:ln>
        </p:spPr>
      </p:cxnSp>
      <p:sp>
        <p:nvSpPr>
          <p:cNvPr id="1385" name="Google Shape;1385;p103"/>
          <p:cNvSpPr txBox="1"/>
          <p:nvPr>
            <p:ph idx="1" type="subTitle"/>
          </p:nvPr>
        </p:nvSpPr>
        <p:spPr>
          <a:xfrm>
            <a:off x="365700" y="1080450"/>
            <a:ext cx="2560200" cy="1735800"/>
          </a:xfrm>
          <a:prstGeom prst="rect">
            <a:avLst/>
          </a:prstGeom>
          <a:noFill/>
          <a:ln>
            <a:noFill/>
          </a:ln>
        </p:spPr>
        <p:txBody>
          <a:bodyPr anchorCtr="0" anchor="t" bIns="0" lIns="0" spcFirstLastPara="1" rIns="0" wrap="square" tIns="0">
            <a:normAutofit/>
          </a:bodyPr>
          <a:lstStyle>
            <a:lvl1pPr lvl="0" algn="ctr">
              <a:lnSpc>
                <a:spcPct val="115000"/>
              </a:lnSpc>
              <a:spcBef>
                <a:spcPts val="0"/>
              </a:spcBef>
              <a:spcAft>
                <a:spcPts val="0"/>
              </a:spcAft>
              <a:buSzPts val="1400"/>
              <a:buNone/>
              <a:defRPr/>
            </a:lvl1pPr>
            <a:lvl2pPr lvl="1" algn="l">
              <a:lnSpc>
                <a:spcPct val="115000"/>
              </a:lnSpc>
              <a:spcBef>
                <a:spcPts val="0"/>
              </a:spcBef>
              <a:spcAft>
                <a:spcPts val="0"/>
              </a:spcAft>
              <a:buSzPts val="1200"/>
              <a:buNone/>
              <a:defRPr/>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1000"/>
              <a:buNone/>
              <a:defRPr/>
            </a:lvl8pPr>
            <a:lvl9pPr lvl="8" algn="l">
              <a:lnSpc>
                <a:spcPct val="115000"/>
              </a:lnSpc>
              <a:spcBef>
                <a:spcPts val="0"/>
              </a:spcBef>
              <a:spcAft>
                <a:spcPts val="0"/>
              </a:spcAft>
              <a:buSzPts val="1000"/>
              <a:buNone/>
              <a:defRPr/>
            </a:lvl9pPr>
          </a:lstStyle>
          <a:p/>
        </p:txBody>
      </p:sp>
      <p:sp>
        <p:nvSpPr>
          <p:cNvPr id="1386" name="Google Shape;1386;p103"/>
          <p:cNvSpPr txBox="1"/>
          <p:nvPr>
            <p:ph idx="2" type="subTitle"/>
          </p:nvPr>
        </p:nvSpPr>
        <p:spPr>
          <a:xfrm>
            <a:off x="3291900" y="1084375"/>
            <a:ext cx="2560200" cy="1703100"/>
          </a:xfrm>
          <a:prstGeom prst="rect">
            <a:avLst/>
          </a:prstGeom>
          <a:noFill/>
          <a:ln>
            <a:noFill/>
          </a:ln>
        </p:spPr>
        <p:txBody>
          <a:bodyPr anchorCtr="0" anchor="t" bIns="0" lIns="0" spcFirstLastPara="1" rIns="0" wrap="square" tIns="0">
            <a:normAutofit/>
          </a:bodyPr>
          <a:lstStyle>
            <a:lvl1pPr lvl="0" algn="ctr">
              <a:lnSpc>
                <a:spcPct val="115000"/>
              </a:lnSpc>
              <a:spcBef>
                <a:spcPts val="0"/>
              </a:spcBef>
              <a:spcAft>
                <a:spcPts val="0"/>
              </a:spcAft>
              <a:buSzPts val="1400"/>
              <a:buNone/>
              <a:defRPr/>
            </a:lvl1pPr>
            <a:lvl2pPr lvl="1" algn="ctr">
              <a:lnSpc>
                <a:spcPct val="115000"/>
              </a:lnSpc>
              <a:spcBef>
                <a:spcPts val="0"/>
              </a:spcBef>
              <a:spcAft>
                <a:spcPts val="0"/>
              </a:spcAft>
              <a:buSzPts val="1200"/>
              <a:buNone/>
              <a:defRPr/>
            </a:lvl2pPr>
            <a:lvl3pPr lvl="2" algn="ctr">
              <a:lnSpc>
                <a:spcPct val="115000"/>
              </a:lnSpc>
              <a:spcBef>
                <a:spcPts val="0"/>
              </a:spcBef>
              <a:spcAft>
                <a:spcPts val="0"/>
              </a:spcAft>
              <a:buSzPts val="1000"/>
              <a:buNone/>
              <a:defRPr/>
            </a:lvl3pPr>
            <a:lvl4pPr lvl="3" algn="ctr">
              <a:lnSpc>
                <a:spcPct val="115000"/>
              </a:lnSpc>
              <a:spcBef>
                <a:spcPts val="0"/>
              </a:spcBef>
              <a:spcAft>
                <a:spcPts val="0"/>
              </a:spcAft>
              <a:buSzPts val="1000"/>
              <a:buNone/>
              <a:defRPr/>
            </a:lvl4pPr>
            <a:lvl5pPr lvl="4" algn="ctr">
              <a:lnSpc>
                <a:spcPct val="115000"/>
              </a:lnSpc>
              <a:spcBef>
                <a:spcPts val="0"/>
              </a:spcBef>
              <a:spcAft>
                <a:spcPts val="0"/>
              </a:spcAft>
              <a:buSzPts val="1000"/>
              <a:buNone/>
              <a:defRPr/>
            </a:lvl5pPr>
            <a:lvl6pPr lvl="5" algn="ctr">
              <a:lnSpc>
                <a:spcPct val="115000"/>
              </a:lnSpc>
              <a:spcBef>
                <a:spcPts val="0"/>
              </a:spcBef>
              <a:spcAft>
                <a:spcPts val="0"/>
              </a:spcAft>
              <a:buSzPts val="1000"/>
              <a:buNone/>
              <a:defRPr/>
            </a:lvl6pPr>
            <a:lvl7pPr lvl="6" algn="ctr">
              <a:lnSpc>
                <a:spcPct val="115000"/>
              </a:lnSpc>
              <a:spcBef>
                <a:spcPts val="0"/>
              </a:spcBef>
              <a:spcAft>
                <a:spcPts val="0"/>
              </a:spcAft>
              <a:buSzPts val="1000"/>
              <a:buNone/>
              <a:defRPr/>
            </a:lvl7pPr>
            <a:lvl8pPr lvl="7" algn="ctr">
              <a:lnSpc>
                <a:spcPct val="115000"/>
              </a:lnSpc>
              <a:spcBef>
                <a:spcPts val="0"/>
              </a:spcBef>
              <a:spcAft>
                <a:spcPts val="0"/>
              </a:spcAft>
              <a:buSzPts val="1000"/>
              <a:buNone/>
              <a:defRPr/>
            </a:lvl8pPr>
            <a:lvl9pPr lvl="8" algn="ctr">
              <a:lnSpc>
                <a:spcPct val="115000"/>
              </a:lnSpc>
              <a:spcBef>
                <a:spcPts val="0"/>
              </a:spcBef>
              <a:spcAft>
                <a:spcPts val="0"/>
              </a:spcAft>
              <a:buSzPts val="1000"/>
              <a:buNone/>
              <a:defRPr/>
            </a:lvl9pPr>
          </a:lstStyle>
          <a:p/>
        </p:txBody>
      </p:sp>
      <p:sp>
        <p:nvSpPr>
          <p:cNvPr id="1387" name="Google Shape;1387;p103"/>
          <p:cNvSpPr txBox="1"/>
          <p:nvPr>
            <p:ph idx="3" type="subTitle"/>
          </p:nvPr>
        </p:nvSpPr>
        <p:spPr>
          <a:xfrm>
            <a:off x="6218100" y="1084350"/>
            <a:ext cx="2560200" cy="1703100"/>
          </a:xfrm>
          <a:prstGeom prst="rect">
            <a:avLst/>
          </a:prstGeom>
          <a:noFill/>
          <a:ln>
            <a:noFill/>
          </a:ln>
        </p:spPr>
        <p:txBody>
          <a:bodyPr anchorCtr="0" anchor="t" bIns="0" lIns="0" spcFirstLastPara="1" rIns="0" wrap="square" tIns="0">
            <a:normAutofit/>
          </a:bodyPr>
          <a:lstStyle>
            <a:lvl1pPr lvl="0" algn="ctr">
              <a:lnSpc>
                <a:spcPct val="115000"/>
              </a:lnSpc>
              <a:spcBef>
                <a:spcPts val="0"/>
              </a:spcBef>
              <a:spcAft>
                <a:spcPts val="0"/>
              </a:spcAft>
              <a:buSzPts val="1400"/>
              <a:buNone/>
              <a:defRPr/>
            </a:lvl1pPr>
            <a:lvl2pPr lvl="1" algn="ctr">
              <a:lnSpc>
                <a:spcPct val="115000"/>
              </a:lnSpc>
              <a:spcBef>
                <a:spcPts val="0"/>
              </a:spcBef>
              <a:spcAft>
                <a:spcPts val="0"/>
              </a:spcAft>
              <a:buSzPts val="1200"/>
              <a:buNone/>
              <a:defRPr/>
            </a:lvl2pPr>
            <a:lvl3pPr lvl="2" algn="ctr">
              <a:lnSpc>
                <a:spcPct val="115000"/>
              </a:lnSpc>
              <a:spcBef>
                <a:spcPts val="0"/>
              </a:spcBef>
              <a:spcAft>
                <a:spcPts val="0"/>
              </a:spcAft>
              <a:buSzPts val="1000"/>
              <a:buNone/>
              <a:defRPr/>
            </a:lvl3pPr>
            <a:lvl4pPr lvl="3" algn="ctr">
              <a:lnSpc>
                <a:spcPct val="115000"/>
              </a:lnSpc>
              <a:spcBef>
                <a:spcPts val="0"/>
              </a:spcBef>
              <a:spcAft>
                <a:spcPts val="0"/>
              </a:spcAft>
              <a:buSzPts val="1000"/>
              <a:buNone/>
              <a:defRPr/>
            </a:lvl4pPr>
            <a:lvl5pPr lvl="4" algn="ctr">
              <a:lnSpc>
                <a:spcPct val="115000"/>
              </a:lnSpc>
              <a:spcBef>
                <a:spcPts val="0"/>
              </a:spcBef>
              <a:spcAft>
                <a:spcPts val="0"/>
              </a:spcAft>
              <a:buSzPts val="1000"/>
              <a:buNone/>
              <a:defRPr/>
            </a:lvl5pPr>
            <a:lvl6pPr lvl="5" algn="ctr">
              <a:lnSpc>
                <a:spcPct val="115000"/>
              </a:lnSpc>
              <a:spcBef>
                <a:spcPts val="0"/>
              </a:spcBef>
              <a:spcAft>
                <a:spcPts val="0"/>
              </a:spcAft>
              <a:buSzPts val="1000"/>
              <a:buNone/>
              <a:defRPr/>
            </a:lvl6pPr>
            <a:lvl7pPr lvl="6" algn="ctr">
              <a:lnSpc>
                <a:spcPct val="115000"/>
              </a:lnSpc>
              <a:spcBef>
                <a:spcPts val="0"/>
              </a:spcBef>
              <a:spcAft>
                <a:spcPts val="0"/>
              </a:spcAft>
              <a:buSzPts val="1000"/>
              <a:buNone/>
              <a:defRPr/>
            </a:lvl7pPr>
            <a:lvl8pPr lvl="7" algn="ctr">
              <a:lnSpc>
                <a:spcPct val="115000"/>
              </a:lnSpc>
              <a:spcBef>
                <a:spcPts val="0"/>
              </a:spcBef>
              <a:spcAft>
                <a:spcPts val="0"/>
              </a:spcAft>
              <a:buSzPts val="1000"/>
              <a:buNone/>
              <a:defRPr/>
            </a:lvl8pPr>
            <a:lvl9pPr lvl="8" algn="ctr">
              <a:lnSpc>
                <a:spcPct val="115000"/>
              </a:lnSpc>
              <a:spcBef>
                <a:spcPts val="0"/>
              </a:spcBef>
              <a:spcAft>
                <a:spcPts val="0"/>
              </a:spcAft>
              <a:buSzPts val="1000"/>
              <a:buNone/>
              <a:defRPr/>
            </a:lvl9pPr>
          </a:lstStyle>
          <a:p/>
        </p:txBody>
      </p:sp>
      <p:sp>
        <p:nvSpPr>
          <p:cNvPr id="1388" name="Google Shape;1388;p103"/>
          <p:cNvSpPr txBox="1"/>
          <p:nvPr>
            <p:ph idx="4" type="subTitle"/>
          </p:nvPr>
        </p:nvSpPr>
        <p:spPr>
          <a:xfrm>
            <a:off x="3291900" y="3012300"/>
            <a:ext cx="2560200" cy="1735800"/>
          </a:xfrm>
          <a:prstGeom prst="rect">
            <a:avLst/>
          </a:prstGeom>
          <a:noFill/>
          <a:ln>
            <a:noFill/>
          </a:ln>
        </p:spPr>
        <p:txBody>
          <a:bodyPr anchorCtr="0" anchor="t" bIns="0" lIns="0" spcFirstLastPara="1" rIns="0" wrap="square" tIns="0">
            <a:normAutofit/>
          </a:bodyPr>
          <a:lstStyle>
            <a:lvl1pPr lvl="0" algn="ctr">
              <a:lnSpc>
                <a:spcPct val="115000"/>
              </a:lnSpc>
              <a:spcBef>
                <a:spcPts val="0"/>
              </a:spcBef>
              <a:spcAft>
                <a:spcPts val="0"/>
              </a:spcAft>
              <a:buSzPts val="1400"/>
              <a:buNone/>
              <a:defRPr/>
            </a:lvl1pPr>
            <a:lvl2pPr lvl="1" algn="ctr">
              <a:lnSpc>
                <a:spcPct val="115000"/>
              </a:lnSpc>
              <a:spcBef>
                <a:spcPts val="0"/>
              </a:spcBef>
              <a:spcAft>
                <a:spcPts val="0"/>
              </a:spcAft>
              <a:buSzPts val="1200"/>
              <a:buNone/>
              <a:defRPr/>
            </a:lvl2pPr>
            <a:lvl3pPr lvl="2" algn="ctr">
              <a:lnSpc>
                <a:spcPct val="115000"/>
              </a:lnSpc>
              <a:spcBef>
                <a:spcPts val="0"/>
              </a:spcBef>
              <a:spcAft>
                <a:spcPts val="0"/>
              </a:spcAft>
              <a:buSzPts val="1000"/>
              <a:buNone/>
              <a:defRPr/>
            </a:lvl3pPr>
            <a:lvl4pPr lvl="3" algn="ctr">
              <a:lnSpc>
                <a:spcPct val="115000"/>
              </a:lnSpc>
              <a:spcBef>
                <a:spcPts val="0"/>
              </a:spcBef>
              <a:spcAft>
                <a:spcPts val="0"/>
              </a:spcAft>
              <a:buSzPts val="1000"/>
              <a:buNone/>
              <a:defRPr/>
            </a:lvl4pPr>
            <a:lvl5pPr lvl="4" algn="ctr">
              <a:lnSpc>
                <a:spcPct val="115000"/>
              </a:lnSpc>
              <a:spcBef>
                <a:spcPts val="0"/>
              </a:spcBef>
              <a:spcAft>
                <a:spcPts val="0"/>
              </a:spcAft>
              <a:buSzPts val="1000"/>
              <a:buNone/>
              <a:defRPr/>
            </a:lvl5pPr>
            <a:lvl6pPr lvl="5" algn="ctr">
              <a:lnSpc>
                <a:spcPct val="115000"/>
              </a:lnSpc>
              <a:spcBef>
                <a:spcPts val="0"/>
              </a:spcBef>
              <a:spcAft>
                <a:spcPts val="0"/>
              </a:spcAft>
              <a:buSzPts val="1000"/>
              <a:buNone/>
              <a:defRPr/>
            </a:lvl6pPr>
            <a:lvl7pPr lvl="6" algn="ctr">
              <a:lnSpc>
                <a:spcPct val="115000"/>
              </a:lnSpc>
              <a:spcBef>
                <a:spcPts val="0"/>
              </a:spcBef>
              <a:spcAft>
                <a:spcPts val="0"/>
              </a:spcAft>
              <a:buSzPts val="1000"/>
              <a:buNone/>
              <a:defRPr/>
            </a:lvl7pPr>
            <a:lvl8pPr lvl="7" algn="ctr">
              <a:lnSpc>
                <a:spcPct val="115000"/>
              </a:lnSpc>
              <a:spcBef>
                <a:spcPts val="0"/>
              </a:spcBef>
              <a:spcAft>
                <a:spcPts val="0"/>
              </a:spcAft>
              <a:buSzPts val="1000"/>
              <a:buNone/>
              <a:defRPr/>
            </a:lvl8pPr>
            <a:lvl9pPr lvl="8" algn="ctr">
              <a:lnSpc>
                <a:spcPct val="115000"/>
              </a:lnSpc>
              <a:spcBef>
                <a:spcPts val="0"/>
              </a:spcBef>
              <a:spcAft>
                <a:spcPts val="0"/>
              </a:spcAft>
              <a:buSzPts val="1000"/>
              <a:buNone/>
              <a:defRPr/>
            </a:lvl9pPr>
          </a:lstStyle>
          <a:p/>
        </p:txBody>
      </p:sp>
      <p:sp>
        <p:nvSpPr>
          <p:cNvPr id="1389" name="Google Shape;1389;p103"/>
          <p:cNvSpPr txBox="1"/>
          <p:nvPr>
            <p:ph idx="5" type="subTitle"/>
          </p:nvPr>
        </p:nvSpPr>
        <p:spPr>
          <a:xfrm>
            <a:off x="6218100" y="3012100"/>
            <a:ext cx="2560200" cy="1735800"/>
          </a:xfrm>
          <a:prstGeom prst="rect">
            <a:avLst/>
          </a:prstGeom>
          <a:noFill/>
          <a:ln>
            <a:noFill/>
          </a:ln>
        </p:spPr>
        <p:txBody>
          <a:bodyPr anchorCtr="0" anchor="t" bIns="0" lIns="0" spcFirstLastPara="1" rIns="0" wrap="square" tIns="0">
            <a:normAutofit/>
          </a:bodyPr>
          <a:lstStyle>
            <a:lvl1pPr lvl="0" algn="ctr">
              <a:lnSpc>
                <a:spcPct val="115000"/>
              </a:lnSpc>
              <a:spcBef>
                <a:spcPts val="0"/>
              </a:spcBef>
              <a:spcAft>
                <a:spcPts val="0"/>
              </a:spcAft>
              <a:buSzPts val="1400"/>
              <a:buNone/>
              <a:defRPr/>
            </a:lvl1pPr>
            <a:lvl2pPr lvl="1" algn="ctr">
              <a:lnSpc>
                <a:spcPct val="115000"/>
              </a:lnSpc>
              <a:spcBef>
                <a:spcPts val="0"/>
              </a:spcBef>
              <a:spcAft>
                <a:spcPts val="0"/>
              </a:spcAft>
              <a:buSzPts val="1200"/>
              <a:buNone/>
              <a:defRPr/>
            </a:lvl2pPr>
            <a:lvl3pPr lvl="2" algn="ctr">
              <a:lnSpc>
                <a:spcPct val="115000"/>
              </a:lnSpc>
              <a:spcBef>
                <a:spcPts val="0"/>
              </a:spcBef>
              <a:spcAft>
                <a:spcPts val="0"/>
              </a:spcAft>
              <a:buSzPts val="1000"/>
              <a:buNone/>
              <a:defRPr/>
            </a:lvl3pPr>
            <a:lvl4pPr lvl="3" algn="ctr">
              <a:lnSpc>
                <a:spcPct val="115000"/>
              </a:lnSpc>
              <a:spcBef>
                <a:spcPts val="0"/>
              </a:spcBef>
              <a:spcAft>
                <a:spcPts val="0"/>
              </a:spcAft>
              <a:buSzPts val="1000"/>
              <a:buNone/>
              <a:defRPr/>
            </a:lvl4pPr>
            <a:lvl5pPr lvl="4" algn="ctr">
              <a:lnSpc>
                <a:spcPct val="115000"/>
              </a:lnSpc>
              <a:spcBef>
                <a:spcPts val="0"/>
              </a:spcBef>
              <a:spcAft>
                <a:spcPts val="0"/>
              </a:spcAft>
              <a:buSzPts val="1000"/>
              <a:buNone/>
              <a:defRPr/>
            </a:lvl5pPr>
            <a:lvl6pPr lvl="5" algn="ctr">
              <a:lnSpc>
                <a:spcPct val="115000"/>
              </a:lnSpc>
              <a:spcBef>
                <a:spcPts val="0"/>
              </a:spcBef>
              <a:spcAft>
                <a:spcPts val="0"/>
              </a:spcAft>
              <a:buSzPts val="1000"/>
              <a:buNone/>
              <a:defRPr/>
            </a:lvl6pPr>
            <a:lvl7pPr lvl="6" algn="ctr">
              <a:lnSpc>
                <a:spcPct val="115000"/>
              </a:lnSpc>
              <a:spcBef>
                <a:spcPts val="0"/>
              </a:spcBef>
              <a:spcAft>
                <a:spcPts val="0"/>
              </a:spcAft>
              <a:buSzPts val="1000"/>
              <a:buNone/>
              <a:defRPr/>
            </a:lvl7pPr>
            <a:lvl8pPr lvl="7" algn="ctr">
              <a:lnSpc>
                <a:spcPct val="115000"/>
              </a:lnSpc>
              <a:spcBef>
                <a:spcPts val="0"/>
              </a:spcBef>
              <a:spcAft>
                <a:spcPts val="0"/>
              </a:spcAft>
              <a:buSzPts val="1000"/>
              <a:buNone/>
              <a:defRPr/>
            </a:lvl8pPr>
            <a:lvl9pPr lvl="8" algn="ctr">
              <a:lnSpc>
                <a:spcPct val="115000"/>
              </a:lnSpc>
              <a:spcBef>
                <a:spcPts val="0"/>
              </a:spcBef>
              <a:spcAft>
                <a:spcPts val="0"/>
              </a:spcAft>
              <a:buSzPts val="1000"/>
              <a:buNone/>
              <a:defRPr/>
            </a:lvl9pPr>
          </a:lstStyle>
          <a:p/>
        </p:txBody>
      </p:sp>
      <p:sp>
        <p:nvSpPr>
          <p:cNvPr id="1390" name="Google Shape;1390;p103"/>
          <p:cNvSpPr txBox="1"/>
          <p:nvPr>
            <p:ph idx="6" type="subTitle"/>
          </p:nvPr>
        </p:nvSpPr>
        <p:spPr>
          <a:xfrm>
            <a:off x="365700" y="3012100"/>
            <a:ext cx="2560200" cy="1735800"/>
          </a:xfrm>
          <a:prstGeom prst="rect">
            <a:avLst/>
          </a:prstGeom>
          <a:noFill/>
          <a:ln>
            <a:noFill/>
          </a:ln>
        </p:spPr>
        <p:txBody>
          <a:bodyPr anchorCtr="0" anchor="t" bIns="0" lIns="0" spcFirstLastPara="1" rIns="0" wrap="square" tIns="0">
            <a:normAutofit/>
          </a:bodyPr>
          <a:lstStyle>
            <a:lvl1pPr lvl="0" algn="ctr">
              <a:lnSpc>
                <a:spcPct val="115000"/>
              </a:lnSpc>
              <a:spcBef>
                <a:spcPts val="0"/>
              </a:spcBef>
              <a:spcAft>
                <a:spcPts val="0"/>
              </a:spcAft>
              <a:buSzPts val="1400"/>
              <a:buNone/>
              <a:defRPr/>
            </a:lvl1pPr>
            <a:lvl2pPr lvl="1" algn="ctr">
              <a:lnSpc>
                <a:spcPct val="115000"/>
              </a:lnSpc>
              <a:spcBef>
                <a:spcPts val="0"/>
              </a:spcBef>
              <a:spcAft>
                <a:spcPts val="0"/>
              </a:spcAft>
              <a:buSzPts val="1200"/>
              <a:buNone/>
              <a:defRPr/>
            </a:lvl2pPr>
            <a:lvl3pPr lvl="2" algn="ctr">
              <a:lnSpc>
                <a:spcPct val="115000"/>
              </a:lnSpc>
              <a:spcBef>
                <a:spcPts val="0"/>
              </a:spcBef>
              <a:spcAft>
                <a:spcPts val="0"/>
              </a:spcAft>
              <a:buSzPts val="1000"/>
              <a:buNone/>
              <a:defRPr/>
            </a:lvl3pPr>
            <a:lvl4pPr lvl="3" algn="ctr">
              <a:lnSpc>
                <a:spcPct val="115000"/>
              </a:lnSpc>
              <a:spcBef>
                <a:spcPts val="0"/>
              </a:spcBef>
              <a:spcAft>
                <a:spcPts val="0"/>
              </a:spcAft>
              <a:buSzPts val="1000"/>
              <a:buNone/>
              <a:defRPr/>
            </a:lvl4pPr>
            <a:lvl5pPr lvl="4" algn="ctr">
              <a:lnSpc>
                <a:spcPct val="115000"/>
              </a:lnSpc>
              <a:spcBef>
                <a:spcPts val="0"/>
              </a:spcBef>
              <a:spcAft>
                <a:spcPts val="0"/>
              </a:spcAft>
              <a:buSzPts val="1000"/>
              <a:buNone/>
              <a:defRPr/>
            </a:lvl5pPr>
            <a:lvl6pPr lvl="5" algn="ctr">
              <a:lnSpc>
                <a:spcPct val="115000"/>
              </a:lnSpc>
              <a:spcBef>
                <a:spcPts val="0"/>
              </a:spcBef>
              <a:spcAft>
                <a:spcPts val="0"/>
              </a:spcAft>
              <a:buSzPts val="1000"/>
              <a:buNone/>
              <a:defRPr/>
            </a:lvl6pPr>
            <a:lvl7pPr lvl="6" algn="ctr">
              <a:lnSpc>
                <a:spcPct val="115000"/>
              </a:lnSpc>
              <a:spcBef>
                <a:spcPts val="0"/>
              </a:spcBef>
              <a:spcAft>
                <a:spcPts val="0"/>
              </a:spcAft>
              <a:buSzPts val="1000"/>
              <a:buNone/>
              <a:defRPr/>
            </a:lvl7pPr>
            <a:lvl8pPr lvl="7" algn="ctr">
              <a:lnSpc>
                <a:spcPct val="115000"/>
              </a:lnSpc>
              <a:spcBef>
                <a:spcPts val="0"/>
              </a:spcBef>
              <a:spcAft>
                <a:spcPts val="0"/>
              </a:spcAft>
              <a:buSzPts val="1000"/>
              <a:buNone/>
              <a:defRPr/>
            </a:lvl8pPr>
            <a:lvl9pPr lvl="8" algn="ctr">
              <a:lnSpc>
                <a:spcPct val="115000"/>
              </a:lnSpc>
              <a:spcBef>
                <a:spcPts val="0"/>
              </a:spcBef>
              <a:spcAft>
                <a:spcPts val="0"/>
              </a:spcAft>
              <a:buSzPts val="1000"/>
              <a:buNone/>
              <a:defRPr/>
            </a:lvl9pPr>
          </a:lstStyle>
          <a:p/>
        </p:txBody>
      </p:sp>
      <p:grpSp>
        <p:nvGrpSpPr>
          <p:cNvPr id="1391" name="Google Shape;1391;p103"/>
          <p:cNvGrpSpPr/>
          <p:nvPr/>
        </p:nvGrpSpPr>
        <p:grpSpPr>
          <a:xfrm>
            <a:off x="8000973" y="4882757"/>
            <a:ext cx="777321" cy="155484"/>
            <a:chOff x="3424807" y="1107551"/>
            <a:chExt cx="4067616" cy="826163"/>
          </a:xfrm>
        </p:grpSpPr>
        <p:sp>
          <p:nvSpPr>
            <p:cNvPr id="1392" name="Google Shape;1392;p103"/>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393" name="Google Shape;1393;p103"/>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394" name="Google Shape;1394;p103"/>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395" name="Google Shape;1395;p103"/>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396" name="Google Shape;1396;p103"/>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397" name="Google Shape;1397;p103"/>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398" name="Google Shape;1398;p103"/>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399" name="Google Shape;1399;p103"/>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400" name="Google Shape;1400;p103"/>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1401" name="Google Shape;1401;p103"/>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1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6 Grid 1">
  <p:cSld name="TITLE_AND_BODY_4_1">
    <p:spTree>
      <p:nvGrpSpPr>
        <p:cNvPr id="1402" name="Shape 1402"/>
        <p:cNvGrpSpPr/>
        <p:nvPr/>
      </p:nvGrpSpPr>
      <p:grpSpPr>
        <a:xfrm>
          <a:off x="0" y="0"/>
          <a:ext cx="0" cy="0"/>
          <a:chOff x="0" y="0"/>
          <a:chExt cx="0" cy="0"/>
        </a:xfrm>
      </p:grpSpPr>
      <p:sp>
        <p:nvSpPr>
          <p:cNvPr id="1403" name="Google Shape;1403;p104"/>
          <p:cNvSpPr txBox="1"/>
          <p:nvPr>
            <p:ph type="title"/>
          </p:nvPr>
        </p:nvSpPr>
        <p:spPr>
          <a:xfrm>
            <a:off x="365700" y="276300"/>
            <a:ext cx="7470600" cy="6798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SzPts val="20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404" name="Google Shape;1404;p104"/>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cxnSp>
        <p:nvCxnSpPr>
          <p:cNvPr id="1405" name="Google Shape;1405;p104"/>
          <p:cNvCxnSpPr/>
          <p:nvPr/>
        </p:nvCxnSpPr>
        <p:spPr>
          <a:xfrm>
            <a:off x="3081528" y="1084375"/>
            <a:ext cx="0" cy="3663600"/>
          </a:xfrm>
          <a:prstGeom prst="straightConnector1">
            <a:avLst/>
          </a:prstGeom>
          <a:noFill/>
          <a:ln cap="flat" cmpd="sng" w="9525">
            <a:solidFill>
              <a:schemeClr val="lt2"/>
            </a:solidFill>
            <a:prstDash val="solid"/>
            <a:round/>
            <a:headEnd len="sm" w="sm" type="none"/>
            <a:tailEnd len="sm" w="sm" type="none"/>
          </a:ln>
        </p:spPr>
      </p:cxnSp>
      <p:cxnSp>
        <p:nvCxnSpPr>
          <p:cNvPr id="1406" name="Google Shape;1406;p104"/>
          <p:cNvCxnSpPr/>
          <p:nvPr/>
        </p:nvCxnSpPr>
        <p:spPr>
          <a:xfrm>
            <a:off x="6035040" y="1084375"/>
            <a:ext cx="0" cy="3663600"/>
          </a:xfrm>
          <a:prstGeom prst="straightConnector1">
            <a:avLst/>
          </a:prstGeom>
          <a:noFill/>
          <a:ln cap="flat" cmpd="sng" w="9525">
            <a:solidFill>
              <a:schemeClr val="lt2"/>
            </a:solidFill>
            <a:prstDash val="solid"/>
            <a:round/>
            <a:headEnd len="sm" w="sm" type="none"/>
            <a:tailEnd len="sm" w="sm" type="none"/>
          </a:ln>
        </p:spPr>
      </p:cxnSp>
      <p:cxnSp>
        <p:nvCxnSpPr>
          <p:cNvPr id="1407" name="Google Shape;1407;p104"/>
          <p:cNvCxnSpPr/>
          <p:nvPr/>
        </p:nvCxnSpPr>
        <p:spPr>
          <a:xfrm>
            <a:off x="486025" y="2867475"/>
            <a:ext cx="8199000" cy="0"/>
          </a:xfrm>
          <a:prstGeom prst="straightConnector1">
            <a:avLst/>
          </a:prstGeom>
          <a:noFill/>
          <a:ln cap="flat" cmpd="sng" w="9525">
            <a:solidFill>
              <a:schemeClr val="lt2"/>
            </a:solidFill>
            <a:prstDash val="solid"/>
            <a:round/>
            <a:headEnd len="sm" w="sm" type="none"/>
            <a:tailEnd len="sm" w="sm" type="none"/>
          </a:ln>
        </p:spPr>
      </p:cxnSp>
      <p:sp>
        <p:nvSpPr>
          <p:cNvPr id="1408" name="Google Shape;1408;p104"/>
          <p:cNvSpPr/>
          <p:nvPr>
            <p:ph idx="2" type="pic"/>
          </p:nvPr>
        </p:nvSpPr>
        <p:spPr>
          <a:xfrm>
            <a:off x="365750" y="1094900"/>
            <a:ext cx="2514600" cy="1280100"/>
          </a:xfrm>
          <a:prstGeom prst="rect">
            <a:avLst/>
          </a:prstGeom>
          <a:noFill/>
          <a:ln>
            <a:noFill/>
          </a:ln>
        </p:spPr>
      </p:sp>
      <p:sp>
        <p:nvSpPr>
          <p:cNvPr id="1409" name="Google Shape;1409;p104"/>
          <p:cNvSpPr/>
          <p:nvPr>
            <p:ph idx="3" type="pic"/>
          </p:nvPr>
        </p:nvSpPr>
        <p:spPr>
          <a:xfrm>
            <a:off x="3285275" y="1094900"/>
            <a:ext cx="2514600" cy="1280100"/>
          </a:xfrm>
          <a:prstGeom prst="rect">
            <a:avLst/>
          </a:prstGeom>
          <a:noFill/>
          <a:ln>
            <a:noFill/>
          </a:ln>
        </p:spPr>
      </p:sp>
      <p:sp>
        <p:nvSpPr>
          <p:cNvPr id="1410" name="Google Shape;1410;p104"/>
          <p:cNvSpPr/>
          <p:nvPr>
            <p:ph idx="4" type="pic"/>
          </p:nvPr>
        </p:nvSpPr>
        <p:spPr>
          <a:xfrm>
            <a:off x="6263650" y="1094900"/>
            <a:ext cx="2514600" cy="1280100"/>
          </a:xfrm>
          <a:prstGeom prst="rect">
            <a:avLst/>
          </a:prstGeom>
          <a:noFill/>
          <a:ln>
            <a:noFill/>
          </a:ln>
        </p:spPr>
      </p:sp>
      <p:sp>
        <p:nvSpPr>
          <p:cNvPr id="1411" name="Google Shape;1411;p104"/>
          <p:cNvSpPr/>
          <p:nvPr>
            <p:ph idx="5" type="pic"/>
          </p:nvPr>
        </p:nvSpPr>
        <p:spPr>
          <a:xfrm>
            <a:off x="365750" y="3030450"/>
            <a:ext cx="2514600" cy="1280100"/>
          </a:xfrm>
          <a:prstGeom prst="rect">
            <a:avLst/>
          </a:prstGeom>
          <a:noFill/>
          <a:ln>
            <a:noFill/>
          </a:ln>
        </p:spPr>
      </p:sp>
      <p:sp>
        <p:nvSpPr>
          <p:cNvPr id="1412" name="Google Shape;1412;p104"/>
          <p:cNvSpPr/>
          <p:nvPr>
            <p:ph idx="6" type="pic"/>
          </p:nvPr>
        </p:nvSpPr>
        <p:spPr>
          <a:xfrm>
            <a:off x="3285275" y="3030450"/>
            <a:ext cx="2514600" cy="1280100"/>
          </a:xfrm>
          <a:prstGeom prst="rect">
            <a:avLst/>
          </a:prstGeom>
          <a:noFill/>
          <a:ln>
            <a:noFill/>
          </a:ln>
        </p:spPr>
      </p:sp>
      <p:sp>
        <p:nvSpPr>
          <p:cNvPr id="1413" name="Google Shape;1413;p104"/>
          <p:cNvSpPr/>
          <p:nvPr>
            <p:ph idx="7" type="pic"/>
          </p:nvPr>
        </p:nvSpPr>
        <p:spPr>
          <a:xfrm>
            <a:off x="6263650" y="3030450"/>
            <a:ext cx="2514600" cy="1280100"/>
          </a:xfrm>
          <a:prstGeom prst="rect">
            <a:avLst/>
          </a:prstGeom>
          <a:noFill/>
          <a:ln>
            <a:noFill/>
          </a:ln>
        </p:spPr>
      </p:sp>
      <p:sp>
        <p:nvSpPr>
          <p:cNvPr id="1414" name="Google Shape;1414;p104"/>
          <p:cNvSpPr txBox="1"/>
          <p:nvPr>
            <p:ph idx="1" type="subTitle"/>
          </p:nvPr>
        </p:nvSpPr>
        <p:spPr>
          <a:xfrm>
            <a:off x="365700" y="2392638"/>
            <a:ext cx="2560200" cy="457200"/>
          </a:xfrm>
          <a:prstGeom prst="rect">
            <a:avLst/>
          </a:prstGeom>
          <a:noFill/>
          <a:ln>
            <a:noFill/>
          </a:ln>
        </p:spPr>
        <p:txBody>
          <a:bodyPr anchorCtr="0" anchor="t" bIns="0" lIns="0" spcFirstLastPara="1" rIns="0" wrap="square" tIns="0">
            <a:normAutofit/>
          </a:bodyPr>
          <a:lstStyle>
            <a:lvl1pPr lvl="0" algn="ctr">
              <a:lnSpc>
                <a:spcPct val="115000"/>
              </a:lnSpc>
              <a:spcBef>
                <a:spcPts val="0"/>
              </a:spcBef>
              <a:spcAft>
                <a:spcPts val="0"/>
              </a:spcAft>
              <a:buSzPts val="1400"/>
              <a:buNone/>
              <a:defRPr/>
            </a:lvl1pPr>
            <a:lvl2pPr lvl="1" algn="l">
              <a:lnSpc>
                <a:spcPct val="115000"/>
              </a:lnSpc>
              <a:spcBef>
                <a:spcPts val="0"/>
              </a:spcBef>
              <a:spcAft>
                <a:spcPts val="0"/>
              </a:spcAft>
              <a:buSzPts val="1200"/>
              <a:buNone/>
              <a:defRPr/>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1000"/>
              <a:buNone/>
              <a:defRPr/>
            </a:lvl8pPr>
            <a:lvl9pPr lvl="8" algn="l">
              <a:lnSpc>
                <a:spcPct val="115000"/>
              </a:lnSpc>
              <a:spcBef>
                <a:spcPts val="0"/>
              </a:spcBef>
              <a:spcAft>
                <a:spcPts val="0"/>
              </a:spcAft>
              <a:buSzPts val="1000"/>
              <a:buNone/>
              <a:defRPr/>
            </a:lvl9pPr>
          </a:lstStyle>
          <a:p/>
        </p:txBody>
      </p:sp>
      <p:sp>
        <p:nvSpPr>
          <p:cNvPr id="1415" name="Google Shape;1415;p104"/>
          <p:cNvSpPr txBox="1"/>
          <p:nvPr>
            <p:ph idx="8" type="subTitle"/>
          </p:nvPr>
        </p:nvSpPr>
        <p:spPr>
          <a:xfrm>
            <a:off x="3291900" y="2392638"/>
            <a:ext cx="2560200" cy="457200"/>
          </a:xfrm>
          <a:prstGeom prst="rect">
            <a:avLst/>
          </a:prstGeom>
          <a:noFill/>
          <a:ln>
            <a:noFill/>
          </a:ln>
        </p:spPr>
        <p:txBody>
          <a:bodyPr anchorCtr="0" anchor="t" bIns="0" lIns="0" spcFirstLastPara="1" rIns="0" wrap="square" tIns="0">
            <a:normAutofit/>
          </a:bodyPr>
          <a:lstStyle>
            <a:lvl1pPr lvl="0" algn="ctr">
              <a:lnSpc>
                <a:spcPct val="115000"/>
              </a:lnSpc>
              <a:spcBef>
                <a:spcPts val="0"/>
              </a:spcBef>
              <a:spcAft>
                <a:spcPts val="0"/>
              </a:spcAft>
              <a:buSzPts val="1400"/>
              <a:buNone/>
              <a:defRPr/>
            </a:lvl1pPr>
            <a:lvl2pPr lvl="1" algn="ctr">
              <a:lnSpc>
                <a:spcPct val="115000"/>
              </a:lnSpc>
              <a:spcBef>
                <a:spcPts val="0"/>
              </a:spcBef>
              <a:spcAft>
                <a:spcPts val="0"/>
              </a:spcAft>
              <a:buSzPts val="1200"/>
              <a:buNone/>
              <a:defRPr/>
            </a:lvl2pPr>
            <a:lvl3pPr lvl="2" algn="ctr">
              <a:lnSpc>
                <a:spcPct val="115000"/>
              </a:lnSpc>
              <a:spcBef>
                <a:spcPts val="0"/>
              </a:spcBef>
              <a:spcAft>
                <a:spcPts val="0"/>
              </a:spcAft>
              <a:buSzPts val="1000"/>
              <a:buNone/>
              <a:defRPr/>
            </a:lvl3pPr>
            <a:lvl4pPr lvl="3" algn="ctr">
              <a:lnSpc>
                <a:spcPct val="115000"/>
              </a:lnSpc>
              <a:spcBef>
                <a:spcPts val="0"/>
              </a:spcBef>
              <a:spcAft>
                <a:spcPts val="0"/>
              </a:spcAft>
              <a:buSzPts val="1000"/>
              <a:buNone/>
              <a:defRPr/>
            </a:lvl4pPr>
            <a:lvl5pPr lvl="4" algn="ctr">
              <a:lnSpc>
                <a:spcPct val="115000"/>
              </a:lnSpc>
              <a:spcBef>
                <a:spcPts val="0"/>
              </a:spcBef>
              <a:spcAft>
                <a:spcPts val="0"/>
              </a:spcAft>
              <a:buSzPts val="1000"/>
              <a:buNone/>
              <a:defRPr/>
            </a:lvl5pPr>
            <a:lvl6pPr lvl="5" algn="ctr">
              <a:lnSpc>
                <a:spcPct val="115000"/>
              </a:lnSpc>
              <a:spcBef>
                <a:spcPts val="0"/>
              </a:spcBef>
              <a:spcAft>
                <a:spcPts val="0"/>
              </a:spcAft>
              <a:buSzPts val="1000"/>
              <a:buNone/>
              <a:defRPr/>
            </a:lvl6pPr>
            <a:lvl7pPr lvl="6" algn="ctr">
              <a:lnSpc>
                <a:spcPct val="115000"/>
              </a:lnSpc>
              <a:spcBef>
                <a:spcPts val="0"/>
              </a:spcBef>
              <a:spcAft>
                <a:spcPts val="0"/>
              </a:spcAft>
              <a:buSzPts val="1000"/>
              <a:buNone/>
              <a:defRPr/>
            </a:lvl7pPr>
            <a:lvl8pPr lvl="7" algn="ctr">
              <a:lnSpc>
                <a:spcPct val="115000"/>
              </a:lnSpc>
              <a:spcBef>
                <a:spcPts val="0"/>
              </a:spcBef>
              <a:spcAft>
                <a:spcPts val="0"/>
              </a:spcAft>
              <a:buSzPts val="1000"/>
              <a:buNone/>
              <a:defRPr/>
            </a:lvl8pPr>
            <a:lvl9pPr lvl="8" algn="ctr">
              <a:lnSpc>
                <a:spcPct val="115000"/>
              </a:lnSpc>
              <a:spcBef>
                <a:spcPts val="0"/>
              </a:spcBef>
              <a:spcAft>
                <a:spcPts val="0"/>
              </a:spcAft>
              <a:buSzPts val="1000"/>
              <a:buNone/>
              <a:defRPr/>
            </a:lvl9pPr>
          </a:lstStyle>
          <a:p/>
        </p:txBody>
      </p:sp>
      <p:sp>
        <p:nvSpPr>
          <p:cNvPr id="1416" name="Google Shape;1416;p104"/>
          <p:cNvSpPr txBox="1"/>
          <p:nvPr>
            <p:ph idx="9" type="subTitle"/>
          </p:nvPr>
        </p:nvSpPr>
        <p:spPr>
          <a:xfrm>
            <a:off x="6218100" y="2410275"/>
            <a:ext cx="2560200" cy="457200"/>
          </a:xfrm>
          <a:prstGeom prst="rect">
            <a:avLst/>
          </a:prstGeom>
          <a:noFill/>
          <a:ln>
            <a:noFill/>
          </a:ln>
        </p:spPr>
        <p:txBody>
          <a:bodyPr anchorCtr="0" anchor="t" bIns="0" lIns="0" spcFirstLastPara="1" rIns="0" wrap="square" tIns="0">
            <a:normAutofit/>
          </a:bodyPr>
          <a:lstStyle>
            <a:lvl1pPr lvl="0" algn="ctr">
              <a:lnSpc>
                <a:spcPct val="115000"/>
              </a:lnSpc>
              <a:spcBef>
                <a:spcPts val="0"/>
              </a:spcBef>
              <a:spcAft>
                <a:spcPts val="0"/>
              </a:spcAft>
              <a:buSzPts val="1400"/>
              <a:buNone/>
              <a:defRPr/>
            </a:lvl1pPr>
            <a:lvl2pPr lvl="1" algn="ctr">
              <a:lnSpc>
                <a:spcPct val="115000"/>
              </a:lnSpc>
              <a:spcBef>
                <a:spcPts val="0"/>
              </a:spcBef>
              <a:spcAft>
                <a:spcPts val="0"/>
              </a:spcAft>
              <a:buSzPts val="1200"/>
              <a:buNone/>
              <a:defRPr/>
            </a:lvl2pPr>
            <a:lvl3pPr lvl="2" algn="ctr">
              <a:lnSpc>
                <a:spcPct val="115000"/>
              </a:lnSpc>
              <a:spcBef>
                <a:spcPts val="0"/>
              </a:spcBef>
              <a:spcAft>
                <a:spcPts val="0"/>
              </a:spcAft>
              <a:buSzPts val="1000"/>
              <a:buNone/>
              <a:defRPr/>
            </a:lvl3pPr>
            <a:lvl4pPr lvl="3" algn="ctr">
              <a:lnSpc>
                <a:spcPct val="115000"/>
              </a:lnSpc>
              <a:spcBef>
                <a:spcPts val="0"/>
              </a:spcBef>
              <a:spcAft>
                <a:spcPts val="0"/>
              </a:spcAft>
              <a:buSzPts val="1000"/>
              <a:buNone/>
              <a:defRPr/>
            </a:lvl4pPr>
            <a:lvl5pPr lvl="4" algn="ctr">
              <a:lnSpc>
                <a:spcPct val="115000"/>
              </a:lnSpc>
              <a:spcBef>
                <a:spcPts val="0"/>
              </a:spcBef>
              <a:spcAft>
                <a:spcPts val="0"/>
              </a:spcAft>
              <a:buSzPts val="1000"/>
              <a:buNone/>
              <a:defRPr/>
            </a:lvl5pPr>
            <a:lvl6pPr lvl="5" algn="ctr">
              <a:lnSpc>
                <a:spcPct val="115000"/>
              </a:lnSpc>
              <a:spcBef>
                <a:spcPts val="0"/>
              </a:spcBef>
              <a:spcAft>
                <a:spcPts val="0"/>
              </a:spcAft>
              <a:buSzPts val="1000"/>
              <a:buNone/>
              <a:defRPr/>
            </a:lvl6pPr>
            <a:lvl7pPr lvl="6" algn="ctr">
              <a:lnSpc>
                <a:spcPct val="115000"/>
              </a:lnSpc>
              <a:spcBef>
                <a:spcPts val="0"/>
              </a:spcBef>
              <a:spcAft>
                <a:spcPts val="0"/>
              </a:spcAft>
              <a:buSzPts val="1000"/>
              <a:buNone/>
              <a:defRPr/>
            </a:lvl7pPr>
            <a:lvl8pPr lvl="7" algn="ctr">
              <a:lnSpc>
                <a:spcPct val="115000"/>
              </a:lnSpc>
              <a:spcBef>
                <a:spcPts val="0"/>
              </a:spcBef>
              <a:spcAft>
                <a:spcPts val="0"/>
              </a:spcAft>
              <a:buSzPts val="1000"/>
              <a:buNone/>
              <a:defRPr/>
            </a:lvl8pPr>
            <a:lvl9pPr lvl="8" algn="ctr">
              <a:lnSpc>
                <a:spcPct val="115000"/>
              </a:lnSpc>
              <a:spcBef>
                <a:spcPts val="0"/>
              </a:spcBef>
              <a:spcAft>
                <a:spcPts val="0"/>
              </a:spcAft>
              <a:buSzPts val="1000"/>
              <a:buNone/>
              <a:defRPr/>
            </a:lvl9pPr>
          </a:lstStyle>
          <a:p/>
        </p:txBody>
      </p:sp>
      <p:sp>
        <p:nvSpPr>
          <p:cNvPr id="1417" name="Google Shape;1417;p104"/>
          <p:cNvSpPr txBox="1"/>
          <p:nvPr>
            <p:ph idx="13" type="subTitle"/>
          </p:nvPr>
        </p:nvSpPr>
        <p:spPr>
          <a:xfrm>
            <a:off x="3291900" y="4349938"/>
            <a:ext cx="2560200" cy="457200"/>
          </a:xfrm>
          <a:prstGeom prst="rect">
            <a:avLst/>
          </a:prstGeom>
          <a:noFill/>
          <a:ln>
            <a:noFill/>
          </a:ln>
        </p:spPr>
        <p:txBody>
          <a:bodyPr anchorCtr="0" anchor="t" bIns="0" lIns="0" spcFirstLastPara="1" rIns="0" wrap="square" tIns="0">
            <a:normAutofit/>
          </a:bodyPr>
          <a:lstStyle>
            <a:lvl1pPr lvl="0" algn="ctr">
              <a:lnSpc>
                <a:spcPct val="115000"/>
              </a:lnSpc>
              <a:spcBef>
                <a:spcPts val="0"/>
              </a:spcBef>
              <a:spcAft>
                <a:spcPts val="0"/>
              </a:spcAft>
              <a:buSzPts val="1400"/>
              <a:buNone/>
              <a:defRPr/>
            </a:lvl1pPr>
            <a:lvl2pPr lvl="1" algn="ctr">
              <a:lnSpc>
                <a:spcPct val="115000"/>
              </a:lnSpc>
              <a:spcBef>
                <a:spcPts val="0"/>
              </a:spcBef>
              <a:spcAft>
                <a:spcPts val="0"/>
              </a:spcAft>
              <a:buSzPts val="1200"/>
              <a:buNone/>
              <a:defRPr/>
            </a:lvl2pPr>
            <a:lvl3pPr lvl="2" algn="ctr">
              <a:lnSpc>
                <a:spcPct val="115000"/>
              </a:lnSpc>
              <a:spcBef>
                <a:spcPts val="0"/>
              </a:spcBef>
              <a:spcAft>
                <a:spcPts val="0"/>
              </a:spcAft>
              <a:buSzPts val="1000"/>
              <a:buNone/>
              <a:defRPr/>
            </a:lvl3pPr>
            <a:lvl4pPr lvl="3" algn="ctr">
              <a:lnSpc>
                <a:spcPct val="115000"/>
              </a:lnSpc>
              <a:spcBef>
                <a:spcPts val="0"/>
              </a:spcBef>
              <a:spcAft>
                <a:spcPts val="0"/>
              </a:spcAft>
              <a:buSzPts val="1000"/>
              <a:buNone/>
              <a:defRPr/>
            </a:lvl4pPr>
            <a:lvl5pPr lvl="4" algn="ctr">
              <a:lnSpc>
                <a:spcPct val="115000"/>
              </a:lnSpc>
              <a:spcBef>
                <a:spcPts val="0"/>
              </a:spcBef>
              <a:spcAft>
                <a:spcPts val="0"/>
              </a:spcAft>
              <a:buSzPts val="1000"/>
              <a:buNone/>
              <a:defRPr/>
            </a:lvl5pPr>
            <a:lvl6pPr lvl="5" algn="ctr">
              <a:lnSpc>
                <a:spcPct val="115000"/>
              </a:lnSpc>
              <a:spcBef>
                <a:spcPts val="0"/>
              </a:spcBef>
              <a:spcAft>
                <a:spcPts val="0"/>
              </a:spcAft>
              <a:buSzPts val="1000"/>
              <a:buNone/>
              <a:defRPr/>
            </a:lvl6pPr>
            <a:lvl7pPr lvl="6" algn="ctr">
              <a:lnSpc>
                <a:spcPct val="115000"/>
              </a:lnSpc>
              <a:spcBef>
                <a:spcPts val="0"/>
              </a:spcBef>
              <a:spcAft>
                <a:spcPts val="0"/>
              </a:spcAft>
              <a:buSzPts val="1000"/>
              <a:buNone/>
              <a:defRPr/>
            </a:lvl7pPr>
            <a:lvl8pPr lvl="7" algn="ctr">
              <a:lnSpc>
                <a:spcPct val="115000"/>
              </a:lnSpc>
              <a:spcBef>
                <a:spcPts val="0"/>
              </a:spcBef>
              <a:spcAft>
                <a:spcPts val="0"/>
              </a:spcAft>
              <a:buSzPts val="1000"/>
              <a:buNone/>
              <a:defRPr/>
            </a:lvl8pPr>
            <a:lvl9pPr lvl="8" algn="ctr">
              <a:lnSpc>
                <a:spcPct val="115000"/>
              </a:lnSpc>
              <a:spcBef>
                <a:spcPts val="0"/>
              </a:spcBef>
              <a:spcAft>
                <a:spcPts val="0"/>
              </a:spcAft>
              <a:buSzPts val="1000"/>
              <a:buNone/>
              <a:defRPr/>
            </a:lvl9pPr>
          </a:lstStyle>
          <a:p/>
        </p:txBody>
      </p:sp>
      <p:sp>
        <p:nvSpPr>
          <p:cNvPr id="1418" name="Google Shape;1418;p104"/>
          <p:cNvSpPr txBox="1"/>
          <p:nvPr>
            <p:ph idx="14" type="subTitle"/>
          </p:nvPr>
        </p:nvSpPr>
        <p:spPr>
          <a:xfrm>
            <a:off x="6218100" y="4349738"/>
            <a:ext cx="2560200" cy="457200"/>
          </a:xfrm>
          <a:prstGeom prst="rect">
            <a:avLst/>
          </a:prstGeom>
          <a:noFill/>
          <a:ln>
            <a:noFill/>
          </a:ln>
        </p:spPr>
        <p:txBody>
          <a:bodyPr anchorCtr="0" anchor="t" bIns="0" lIns="0" spcFirstLastPara="1" rIns="0" wrap="square" tIns="0">
            <a:normAutofit/>
          </a:bodyPr>
          <a:lstStyle>
            <a:lvl1pPr lvl="0" algn="ctr">
              <a:lnSpc>
                <a:spcPct val="115000"/>
              </a:lnSpc>
              <a:spcBef>
                <a:spcPts val="0"/>
              </a:spcBef>
              <a:spcAft>
                <a:spcPts val="0"/>
              </a:spcAft>
              <a:buSzPts val="1400"/>
              <a:buNone/>
              <a:defRPr/>
            </a:lvl1pPr>
            <a:lvl2pPr lvl="1" algn="ctr">
              <a:lnSpc>
                <a:spcPct val="115000"/>
              </a:lnSpc>
              <a:spcBef>
                <a:spcPts val="0"/>
              </a:spcBef>
              <a:spcAft>
                <a:spcPts val="0"/>
              </a:spcAft>
              <a:buSzPts val="1200"/>
              <a:buNone/>
              <a:defRPr/>
            </a:lvl2pPr>
            <a:lvl3pPr lvl="2" algn="ctr">
              <a:lnSpc>
                <a:spcPct val="115000"/>
              </a:lnSpc>
              <a:spcBef>
                <a:spcPts val="0"/>
              </a:spcBef>
              <a:spcAft>
                <a:spcPts val="0"/>
              </a:spcAft>
              <a:buSzPts val="1000"/>
              <a:buNone/>
              <a:defRPr/>
            </a:lvl3pPr>
            <a:lvl4pPr lvl="3" algn="ctr">
              <a:lnSpc>
                <a:spcPct val="115000"/>
              </a:lnSpc>
              <a:spcBef>
                <a:spcPts val="0"/>
              </a:spcBef>
              <a:spcAft>
                <a:spcPts val="0"/>
              </a:spcAft>
              <a:buSzPts val="1000"/>
              <a:buNone/>
              <a:defRPr/>
            </a:lvl4pPr>
            <a:lvl5pPr lvl="4" algn="ctr">
              <a:lnSpc>
                <a:spcPct val="115000"/>
              </a:lnSpc>
              <a:spcBef>
                <a:spcPts val="0"/>
              </a:spcBef>
              <a:spcAft>
                <a:spcPts val="0"/>
              </a:spcAft>
              <a:buSzPts val="1000"/>
              <a:buNone/>
              <a:defRPr/>
            </a:lvl5pPr>
            <a:lvl6pPr lvl="5" algn="ctr">
              <a:lnSpc>
                <a:spcPct val="115000"/>
              </a:lnSpc>
              <a:spcBef>
                <a:spcPts val="0"/>
              </a:spcBef>
              <a:spcAft>
                <a:spcPts val="0"/>
              </a:spcAft>
              <a:buSzPts val="1000"/>
              <a:buNone/>
              <a:defRPr/>
            </a:lvl6pPr>
            <a:lvl7pPr lvl="6" algn="ctr">
              <a:lnSpc>
                <a:spcPct val="115000"/>
              </a:lnSpc>
              <a:spcBef>
                <a:spcPts val="0"/>
              </a:spcBef>
              <a:spcAft>
                <a:spcPts val="0"/>
              </a:spcAft>
              <a:buSzPts val="1000"/>
              <a:buNone/>
              <a:defRPr/>
            </a:lvl7pPr>
            <a:lvl8pPr lvl="7" algn="ctr">
              <a:lnSpc>
                <a:spcPct val="115000"/>
              </a:lnSpc>
              <a:spcBef>
                <a:spcPts val="0"/>
              </a:spcBef>
              <a:spcAft>
                <a:spcPts val="0"/>
              </a:spcAft>
              <a:buSzPts val="1000"/>
              <a:buNone/>
              <a:defRPr/>
            </a:lvl8pPr>
            <a:lvl9pPr lvl="8" algn="ctr">
              <a:lnSpc>
                <a:spcPct val="115000"/>
              </a:lnSpc>
              <a:spcBef>
                <a:spcPts val="0"/>
              </a:spcBef>
              <a:spcAft>
                <a:spcPts val="0"/>
              </a:spcAft>
              <a:buSzPts val="1000"/>
              <a:buNone/>
              <a:defRPr/>
            </a:lvl9pPr>
          </a:lstStyle>
          <a:p/>
        </p:txBody>
      </p:sp>
      <p:sp>
        <p:nvSpPr>
          <p:cNvPr id="1419" name="Google Shape;1419;p104"/>
          <p:cNvSpPr txBox="1"/>
          <p:nvPr>
            <p:ph idx="15" type="subTitle"/>
          </p:nvPr>
        </p:nvSpPr>
        <p:spPr>
          <a:xfrm>
            <a:off x="365700" y="4349738"/>
            <a:ext cx="2560200" cy="457200"/>
          </a:xfrm>
          <a:prstGeom prst="rect">
            <a:avLst/>
          </a:prstGeom>
          <a:noFill/>
          <a:ln>
            <a:noFill/>
          </a:ln>
        </p:spPr>
        <p:txBody>
          <a:bodyPr anchorCtr="0" anchor="t" bIns="0" lIns="0" spcFirstLastPara="1" rIns="0" wrap="square" tIns="0">
            <a:normAutofit/>
          </a:bodyPr>
          <a:lstStyle>
            <a:lvl1pPr lvl="0" algn="ctr">
              <a:lnSpc>
                <a:spcPct val="115000"/>
              </a:lnSpc>
              <a:spcBef>
                <a:spcPts val="0"/>
              </a:spcBef>
              <a:spcAft>
                <a:spcPts val="0"/>
              </a:spcAft>
              <a:buSzPts val="1400"/>
              <a:buNone/>
              <a:defRPr/>
            </a:lvl1pPr>
            <a:lvl2pPr lvl="1" algn="ctr">
              <a:lnSpc>
                <a:spcPct val="115000"/>
              </a:lnSpc>
              <a:spcBef>
                <a:spcPts val="0"/>
              </a:spcBef>
              <a:spcAft>
                <a:spcPts val="0"/>
              </a:spcAft>
              <a:buSzPts val="1200"/>
              <a:buNone/>
              <a:defRPr/>
            </a:lvl2pPr>
            <a:lvl3pPr lvl="2" algn="ctr">
              <a:lnSpc>
                <a:spcPct val="115000"/>
              </a:lnSpc>
              <a:spcBef>
                <a:spcPts val="0"/>
              </a:spcBef>
              <a:spcAft>
                <a:spcPts val="0"/>
              </a:spcAft>
              <a:buSzPts val="1000"/>
              <a:buNone/>
              <a:defRPr/>
            </a:lvl3pPr>
            <a:lvl4pPr lvl="3" algn="ctr">
              <a:lnSpc>
                <a:spcPct val="115000"/>
              </a:lnSpc>
              <a:spcBef>
                <a:spcPts val="0"/>
              </a:spcBef>
              <a:spcAft>
                <a:spcPts val="0"/>
              </a:spcAft>
              <a:buSzPts val="1000"/>
              <a:buNone/>
              <a:defRPr/>
            </a:lvl4pPr>
            <a:lvl5pPr lvl="4" algn="ctr">
              <a:lnSpc>
                <a:spcPct val="115000"/>
              </a:lnSpc>
              <a:spcBef>
                <a:spcPts val="0"/>
              </a:spcBef>
              <a:spcAft>
                <a:spcPts val="0"/>
              </a:spcAft>
              <a:buSzPts val="1000"/>
              <a:buNone/>
              <a:defRPr/>
            </a:lvl5pPr>
            <a:lvl6pPr lvl="5" algn="ctr">
              <a:lnSpc>
                <a:spcPct val="115000"/>
              </a:lnSpc>
              <a:spcBef>
                <a:spcPts val="0"/>
              </a:spcBef>
              <a:spcAft>
                <a:spcPts val="0"/>
              </a:spcAft>
              <a:buSzPts val="1000"/>
              <a:buNone/>
              <a:defRPr/>
            </a:lvl6pPr>
            <a:lvl7pPr lvl="6" algn="ctr">
              <a:lnSpc>
                <a:spcPct val="115000"/>
              </a:lnSpc>
              <a:spcBef>
                <a:spcPts val="0"/>
              </a:spcBef>
              <a:spcAft>
                <a:spcPts val="0"/>
              </a:spcAft>
              <a:buSzPts val="1000"/>
              <a:buNone/>
              <a:defRPr/>
            </a:lvl7pPr>
            <a:lvl8pPr lvl="7" algn="ctr">
              <a:lnSpc>
                <a:spcPct val="115000"/>
              </a:lnSpc>
              <a:spcBef>
                <a:spcPts val="0"/>
              </a:spcBef>
              <a:spcAft>
                <a:spcPts val="0"/>
              </a:spcAft>
              <a:buSzPts val="1000"/>
              <a:buNone/>
              <a:defRPr/>
            </a:lvl8pPr>
            <a:lvl9pPr lvl="8" algn="ctr">
              <a:lnSpc>
                <a:spcPct val="115000"/>
              </a:lnSpc>
              <a:spcBef>
                <a:spcPts val="0"/>
              </a:spcBef>
              <a:spcAft>
                <a:spcPts val="0"/>
              </a:spcAft>
              <a:buSzPts val="1000"/>
              <a:buNone/>
              <a:defRPr/>
            </a:lvl9pPr>
          </a:lstStyle>
          <a:p/>
        </p:txBody>
      </p:sp>
      <p:grpSp>
        <p:nvGrpSpPr>
          <p:cNvPr id="1420" name="Google Shape;1420;p104"/>
          <p:cNvGrpSpPr/>
          <p:nvPr/>
        </p:nvGrpSpPr>
        <p:grpSpPr>
          <a:xfrm>
            <a:off x="8000973" y="4882757"/>
            <a:ext cx="777321" cy="155484"/>
            <a:chOff x="3424807" y="1107551"/>
            <a:chExt cx="4067616" cy="826163"/>
          </a:xfrm>
        </p:grpSpPr>
        <p:sp>
          <p:nvSpPr>
            <p:cNvPr id="1421" name="Google Shape;1421;p104"/>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422" name="Google Shape;1422;p104"/>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423" name="Google Shape;1423;p104"/>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424" name="Google Shape;1424;p104"/>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425" name="Google Shape;1425;p104"/>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426" name="Google Shape;1426;p104"/>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427" name="Google Shape;1427;p104"/>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428" name="Google Shape;1428;p104"/>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429" name="Google Shape;1429;p104"/>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1430" name="Google Shape;1430;p104"/>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1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Watermark">
  <p:cSld name="TITLE_AND_BODY_3">
    <p:spTree>
      <p:nvGrpSpPr>
        <p:cNvPr id="1431" name="Shape 1431"/>
        <p:cNvGrpSpPr/>
        <p:nvPr/>
      </p:nvGrpSpPr>
      <p:grpSpPr>
        <a:xfrm>
          <a:off x="0" y="0"/>
          <a:ext cx="0" cy="0"/>
          <a:chOff x="0" y="0"/>
          <a:chExt cx="0" cy="0"/>
        </a:xfrm>
      </p:grpSpPr>
      <p:pic>
        <p:nvPicPr>
          <p:cNvPr id="1432" name="Google Shape;1432;p105"/>
          <p:cNvPicPr preferRelativeResize="0"/>
          <p:nvPr/>
        </p:nvPicPr>
        <p:blipFill rotWithShape="1">
          <a:blip r:embed="rId2">
            <a:alphaModFix/>
          </a:blip>
          <a:srcRect b="0" l="0" r="0" t="0"/>
          <a:stretch/>
        </p:blipFill>
        <p:spPr>
          <a:xfrm>
            <a:off x="3505561" y="0"/>
            <a:ext cx="5638428" cy="5143499"/>
          </a:xfrm>
          <a:prstGeom prst="rect">
            <a:avLst/>
          </a:prstGeom>
          <a:noFill/>
          <a:ln>
            <a:noFill/>
          </a:ln>
        </p:spPr>
      </p:pic>
      <p:sp>
        <p:nvSpPr>
          <p:cNvPr id="1433" name="Google Shape;1433;p105"/>
          <p:cNvSpPr txBox="1"/>
          <p:nvPr>
            <p:ph type="title"/>
          </p:nvPr>
        </p:nvSpPr>
        <p:spPr>
          <a:xfrm>
            <a:off x="365696" y="274350"/>
            <a:ext cx="7470600" cy="6798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SzPts val="20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434" name="Google Shape;1434;p105"/>
          <p:cNvSpPr txBox="1"/>
          <p:nvPr>
            <p:ph idx="1" type="body"/>
          </p:nvPr>
        </p:nvSpPr>
        <p:spPr>
          <a:xfrm>
            <a:off x="365696" y="914400"/>
            <a:ext cx="8139300" cy="3416400"/>
          </a:xfrm>
          <a:prstGeom prst="rect">
            <a:avLst/>
          </a:prstGeom>
          <a:noFill/>
          <a:ln>
            <a:noFill/>
          </a:ln>
        </p:spPr>
        <p:txBody>
          <a:bodyPr anchorCtr="0" anchor="t" bIns="0" lIns="0" spcFirstLastPara="1" rIns="0" wrap="square" tIns="0">
            <a:normAutofit/>
          </a:bodyPr>
          <a:lstStyle>
            <a:lvl1pPr indent="-317500" lvl="0" marL="457200" algn="l">
              <a:lnSpc>
                <a:spcPct val="115000"/>
              </a:lnSpc>
              <a:spcBef>
                <a:spcPts val="0"/>
              </a:spcBef>
              <a:spcAft>
                <a:spcPts val="0"/>
              </a:spcAft>
              <a:buSzPts val="1400"/>
              <a:buChar char="●"/>
              <a:defRPr/>
            </a:lvl1pPr>
            <a:lvl2pPr indent="-304800" lvl="1" marL="914400" algn="l">
              <a:lnSpc>
                <a:spcPct val="115000"/>
              </a:lnSpc>
              <a:spcBef>
                <a:spcPts val="600"/>
              </a:spcBef>
              <a:spcAft>
                <a:spcPts val="0"/>
              </a:spcAft>
              <a:buSzPts val="1200"/>
              <a:buChar char="○"/>
              <a:defRPr/>
            </a:lvl2pPr>
            <a:lvl3pPr indent="-292100" lvl="2" marL="1371600" algn="l">
              <a:lnSpc>
                <a:spcPct val="115000"/>
              </a:lnSpc>
              <a:spcBef>
                <a:spcPts val="600"/>
              </a:spcBef>
              <a:spcAft>
                <a:spcPts val="0"/>
              </a:spcAft>
              <a:buSzPts val="1000"/>
              <a:buChar char="■"/>
              <a:defRPr/>
            </a:lvl3pPr>
            <a:lvl4pPr indent="-292100" lvl="3" marL="1828800" algn="l">
              <a:lnSpc>
                <a:spcPct val="115000"/>
              </a:lnSpc>
              <a:spcBef>
                <a:spcPts val="600"/>
              </a:spcBef>
              <a:spcAft>
                <a:spcPts val="0"/>
              </a:spcAft>
              <a:buSzPts val="1000"/>
              <a:buChar char="●"/>
              <a:defRPr/>
            </a:lvl4pPr>
            <a:lvl5pPr indent="-292100" lvl="4" marL="2286000" algn="l">
              <a:lnSpc>
                <a:spcPct val="115000"/>
              </a:lnSpc>
              <a:spcBef>
                <a:spcPts val="600"/>
              </a:spcBef>
              <a:spcAft>
                <a:spcPts val="0"/>
              </a:spcAft>
              <a:buSzPts val="1000"/>
              <a:buChar char="○"/>
              <a:defRPr/>
            </a:lvl5pPr>
            <a:lvl6pPr indent="-292100" lvl="5" marL="2743200" algn="l">
              <a:lnSpc>
                <a:spcPct val="115000"/>
              </a:lnSpc>
              <a:spcBef>
                <a:spcPts val="600"/>
              </a:spcBef>
              <a:spcAft>
                <a:spcPts val="0"/>
              </a:spcAft>
              <a:buSzPts val="1000"/>
              <a:buChar char="■"/>
              <a:defRPr/>
            </a:lvl6pPr>
            <a:lvl7pPr indent="-292100" lvl="6" marL="3200400" algn="l">
              <a:lnSpc>
                <a:spcPct val="115000"/>
              </a:lnSpc>
              <a:spcBef>
                <a:spcPts val="600"/>
              </a:spcBef>
              <a:spcAft>
                <a:spcPts val="0"/>
              </a:spcAft>
              <a:buSzPts val="1000"/>
              <a:buChar char="●"/>
              <a:defRPr/>
            </a:lvl7pPr>
            <a:lvl8pPr indent="-292100" lvl="7" marL="3657600" algn="l">
              <a:lnSpc>
                <a:spcPct val="115000"/>
              </a:lnSpc>
              <a:spcBef>
                <a:spcPts val="600"/>
              </a:spcBef>
              <a:spcAft>
                <a:spcPts val="0"/>
              </a:spcAft>
              <a:buSzPts val="1000"/>
              <a:buChar char="○"/>
              <a:defRPr/>
            </a:lvl8pPr>
            <a:lvl9pPr indent="-292100" lvl="8" marL="4114800" algn="l">
              <a:lnSpc>
                <a:spcPct val="115000"/>
              </a:lnSpc>
              <a:spcBef>
                <a:spcPts val="600"/>
              </a:spcBef>
              <a:spcAft>
                <a:spcPts val="600"/>
              </a:spcAft>
              <a:buSzPts val="1000"/>
              <a:buChar char="■"/>
              <a:defRPr/>
            </a:lvl9pPr>
          </a:lstStyle>
          <a:p/>
        </p:txBody>
      </p:sp>
      <p:sp>
        <p:nvSpPr>
          <p:cNvPr id="1435" name="Google Shape;1435;p105"/>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grpSp>
        <p:nvGrpSpPr>
          <p:cNvPr id="1436" name="Google Shape;1436;p105"/>
          <p:cNvGrpSpPr/>
          <p:nvPr/>
        </p:nvGrpSpPr>
        <p:grpSpPr>
          <a:xfrm>
            <a:off x="8000973" y="4882757"/>
            <a:ext cx="777321" cy="155484"/>
            <a:chOff x="3424807" y="1107551"/>
            <a:chExt cx="4067616" cy="826163"/>
          </a:xfrm>
        </p:grpSpPr>
        <p:sp>
          <p:nvSpPr>
            <p:cNvPr id="1437" name="Google Shape;1437;p105"/>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438" name="Google Shape;1438;p105"/>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439" name="Google Shape;1439;p105"/>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440" name="Google Shape;1440;p105"/>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441" name="Google Shape;1441;p105"/>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442" name="Google Shape;1442;p105"/>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443" name="Google Shape;1443;p105"/>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444" name="Google Shape;1444;p105"/>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445" name="Google Shape;1445;p105"/>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1446" name="Google Shape;1446;p105"/>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1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Dark Matter Watermark">
  <p:cSld name="TITLE_AND_BODY_2_1">
    <p:bg>
      <p:bgPr>
        <a:solidFill>
          <a:srgbClr val="063849"/>
        </a:solidFill>
      </p:bgPr>
    </p:bg>
    <p:spTree>
      <p:nvGrpSpPr>
        <p:cNvPr id="1447" name="Shape 1447"/>
        <p:cNvGrpSpPr/>
        <p:nvPr/>
      </p:nvGrpSpPr>
      <p:grpSpPr>
        <a:xfrm>
          <a:off x="0" y="0"/>
          <a:ext cx="0" cy="0"/>
          <a:chOff x="0" y="0"/>
          <a:chExt cx="0" cy="0"/>
        </a:xfrm>
      </p:grpSpPr>
      <p:pic>
        <p:nvPicPr>
          <p:cNvPr id="1448" name="Google Shape;1448;p106"/>
          <p:cNvPicPr preferRelativeResize="0"/>
          <p:nvPr/>
        </p:nvPicPr>
        <p:blipFill rotWithShape="1">
          <a:blip r:embed="rId2">
            <a:alphaModFix amt="12000"/>
          </a:blip>
          <a:srcRect b="0" l="0" r="0" t="0"/>
          <a:stretch/>
        </p:blipFill>
        <p:spPr>
          <a:xfrm>
            <a:off x="3487911" y="0"/>
            <a:ext cx="5638428" cy="5143499"/>
          </a:xfrm>
          <a:prstGeom prst="rect">
            <a:avLst/>
          </a:prstGeom>
          <a:noFill/>
          <a:ln>
            <a:noFill/>
          </a:ln>
        </p:spPr>
      </p:pic>
      <p:sp>
        <p:nvSpPr>
          <p:cNvPr id="1449" name="Google Shape;1449;p106"/>
          <p:cNvSpPr txBox="1"/>
          <p:nvPr>
            <p:ph idx="1" type="body"/>
          </p:nvPr>
        </p:nvSpPr>
        <p:spPr>
          <a:xfrm>
            <a:off x="365700" y="773038"/>
            <a:ext cx="8139300" cy="3417000"/>
          </a:xfrm>
          <a:prstGeom prst="rect">
            <a:avLst/>
          </a:prstGeom>
          <a:noFill/>
          <a:ln>
            <a:noFill/>
          </a:ln>
        </p:spPr>
        <p:txBody>
          <a:bodyPr anchorCtr="0" anchor="t" bIns="0" lIns="0" spcFirstLastPara="1" rIns="0" wrap="square" tIns="0">
            <a:normAutofit/>
          </a:bodyPr>
          <a:lstStyle>
            <a:lvl1pPr indent="-317500" lvl="0" marL="457200" algn="l">
              <a:lnSpc>
                <a:spcPct val="115000"/>
              </a:lnSpc>
              <a:spcBef>
                <a:spcPts val="0"/>
              </a:spcBef>
              <a:spcAft>
                <a:spcPts val="0"/>
              </a:spcAft>
              <a:buClr>
                <a:srgbClr val="EBF1F3"/>
              </a:buClr>
              <a:buSzPts val="1400"/>
              <a:buChar char="●"/>
              <a:defRPr>
                <a:solidFill>
                  <a:srgbClr val="EBF1F3"/>
                </a:solidFill>
              </a:defRPr>
            </a:lvl1pPr>
            <a:lvl2pPr indent="-304800" lvl="1" marL="914400" algn="l">
              <a:lnSpc>
                <a:spcPct val="115000"/>
              </a:lnSpc>
              <a:spcBef>
                <a:spcPts val="600"/>
              </a:spcBef>
              <a:spcAft>
                <a:spcPts val="0"/>
              </a:spcAft>
              <a:buClr>
                <a:srgbClr val="EBF1F3"/>
              </a:buClr>
              <a:buSzPts val="1200"/>
              <a:buChar char="○"/>
              <a:defRPr>
                <a:solidFill>
                  <a:srgbClr val="EBF1F3"/>
                </a:solidFill>
              </a:defRPr>
            </a:lvl2pPr>
            <a:lvl3pPr indent="-292100" lvl="2" marL="1371600" algn="l">
              <a:lnSpc>
                <a:spcPct val="115000"/>
              </a:lnSpc>
              <a:spcBef>
                <a:spcPts val="600"/>
              </a:spcBef>
              <a:spcAft>
                <a:spcPts val="0"/>
              </a:spcAft>
              <a:buClr>
                <a:srgbClr val="EBF1F3"/>
              </a:buClr>
              <a:buSzPts val="1000"/>
              <a:buChar char="■"/>
              <a:defRPr>
                <a:solidFill>
                  <a:srgbClr val="EBF1F3"/>
                </a:solidFill>
              </a:defRPr>
            </a:lvl3pPr>
            <a:lvl4pPr indent="-292100" lvl="3" marL="1828800" algn="l">
              <a:lnSpc>
                <a:spcPct val="115000"/>
              </a:lnSpc>
              <a:spcBef>
                <a:spcPts val="600"/>
              </a:spcBef>
              <a:spcAft>
                <a:spcPts val="0"/>
              </a:spcAft>
              <a:buClr>
                <a:srgbClr val="EBF1F3"/>
              </a:buClr>
              <a:buSzPts val="1000"/>
              <a:buChar char="●"/>
              <a:defRPr>
                <a:solidFill>
                  <a:srgbClr val="EBF1F3"/>
                </a:solidFill>
              </a:defRPr>
            </a:lvl4pPr>
            <a:lvl5pPr indent="-292100" lvl="4" marL="2286000" algn="l">
              <a:lnSpc>
                <a:spcPct val="115000"/>
              </a:lnSpc>
              <a:spcBef>
                <a:spcPts val="600"/>
              </a:spcBef>
              <a:spcAft>
                <a:spcPts val="0"/>
              </a:spcAft>
              <a:buClr>
                <a:srgbClr val="EBF1F3"/>
              </a:buClr>
              <a:buSzPts val="1000"/>
              <a:buChar char="○"/>
              <a:defRPr>
                <a:solidFill>
                  <a:srgbClr val="EBF1F3"/>
                </a:solidFill>
              </a:defRPr>
            </a:lvl5pPr>
            <a:lvl6pPr indent="-292100" lvl="5" marL="2743200" algn="l">
              <a:lnSpc>
                <a:spcPct val="115000"/>
              </a:lnSpc>
              <a:spcBef>
                <a:spcPts val="600"/>
              </a:spcBef>
              <a:spcAft>
                <a:spcPts val="0"/>
              </a:spcAft>
              <a:buClr>
                <a:srgbClr val="EBF1F3"/>
              </a:buClr>
              <a:buSzPts val="1000"/>
              <a:buChar char="■"/>
              <a:defRPr>
                <a:solidFill>
                  <a:srgbClr val="EBF1F3"/>
                </a:solidFill>
              </a:defRPr>
            </a:lvl6pPr>
            <a:lvl7pPr indent="-292100" lvl="6" marL="3200400" algn="l">
              <a:lnSpc>
                <a:spcPct val="115000"/>
              </a:lnSpc>
              <a:spcBef>
                <a:spcPts val="600"/>
              </a:spcBef>
              <a:spcAft>
                <a:spcPts val="0"/>
              </a:spcAft>
              <a:buClr>
                <a:srgbClr val="EBF1F3"/>
              </a:buClr>
              <a:buSzPts val="1000"/>
              <a:buChar char="●"/>
              <a:defRPr>
                <a:solidFill>
                  <a:srgbClr val="EBF1F3"/>
                </a:solidFill>
              </a:defRPr>
            </a:lvl7pPr>
            <a:lvl8pPr indent="-292100" lvl="7" marL="3657600" algn="l">
              <a:lnSpc>
                <a:spcPct val="115000"/>
              </a:lnSpc>
              <a:spcBef>
                <a:spcPts val="600"/>
              </a:spcBef>
              <a:spcAft>
                <a:spcPts val="0"/>
              </a:spcAft>
              <a:buClr>
                <a:srgbClr val="EBF1F3"/>
              </a:buClr>
              <a:buSzPts val="1000"/>
              <a:buChar char="○"/>
              <a:defRPr>
                <a:solidFill>
                  <a:srgbClr val="EBF1F3"/>
                </a:solidFill>
              </a:defRPr>
            </a:lvl8pPr>
            <a:lvl9pPr indent="-292100" lvl="8" marL="4114800" algn="l">
              <a:lnSpc>
                <a:spcPct val="115000"/>
              </a:lnSpc>
              <a:spcBef>
                <a:spcPts val="600"/>
              </a:spcBef>
              <a:spcAft>
                <a:spcPts val="600"/>
              </a:spcAft>
              <a:buClr>
                <a:srgbClr val="EBF1F3"/>
              </a:buClr>
              <a:buSzPts val="1000"/>
              <a:buChar char="■"/>
              <a:defRPr>
                <a:solidFill>
                  <a:srgbClr val="EBF1F3"/>
                </a:solidFill>
              </a:defRPr>
            </a:lvl9pPr>
          </a:lstStyle>
          <a:p/>
        </p:txBody>
      </p:sp>
      <p:sp>
        <p:nvSpPr>
          <p:cNvPr id="1450" name="Google Shape;1450;p106"/>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rgbClr val="A5BEC4"/>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rgbClr val="A5BEC4"/>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rgbClr val="A5BEC4"/>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rgbClr val="A5BEC4"/>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rgbClr val="A5BEC4"/>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rgbClr val="A5BEC4"/>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rgbClr val="A5BEC4"/>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rgbClr val="A5BEC4"/>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rgbClr val="A5BEC4"/>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sp>
        <p:nvSpPr>
          <p:cNvPr id="1451" name="Google Shape;1451;p106"/>
          <p:cNvSpPr txBox="1"/>
          <p:nvPr>
            <p:ph type="title"/>
          </p:nvPr>
        </p:nvSpPr>
        <p:spPr>
          <a:xfrm>
            <a:off x="365700" y="274350"/>
            <a:ext cx="7470600" cy="6798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SzPts val="20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grpSp>
        <p:nvGrpSpPr>
          <p:cNvPr id="1452" name="Google Shape;1452;p106"/>
          <p:cNvGrpSpPr/>
          <p:nvPr/>
        </p:nvGrpSpPr>
        <p:grpSpPr>
          <a:xfrm>
            <a:off x="8000973" y="4882762"/>
            <a:ext cx="777321" cy="155484"/>
            <a:chOff x="3424807" y="1107551"/>
            <a:chExt cx="4067616" cy="826163"/>
          </a:xfrm>
        </p:grpSpPr>
        <p:sp>
          <p:nvSpPr>
            <p:cNvPr id="1453" name="Google Shape;1453;p106"/>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454" name="Google Shape;1454;p106"/>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455" name="Google Shape;1455;p106"/>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456" name="Google Shape;1456;p106"/>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457" name="Google Shape;1457;p106"/>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458" name="Google Shape;1458;p106"/>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459" name="Google Shape;1459;p106"/>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460" name="Google Shape;1460;p106"/>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461" name="Google Shape;1461;p106"/>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1462" name="Google Shape;1462;p106"/>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1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Left Showcase">
  <p:cSld name="TITLE_AND_BODY_1">
    <p:spTree>
      <p:nvGrpSpPr>
        <p:cNvPr id="1463" name="Shape 1463"/>
        <p:cNvGrpSpPr/>
        <p:nvPr/>
      </p:nvGrpSpPr>
      <p:grpSpPr>
        <a:xfrm>
          <a:off x="0" y="0"/>
          <a:ext cx="0" cy="0"/>
          <a:chOff x="0" y="0"/>
          <a:chExt cx="0" cy="0"/>
        </a:xfrm>
      </p:grpSpPr>
      <p:sp>
        <p:nvSpPr>
          <p:cNvPr id="1464" name="Google Shape;1464;p107"/>
          <p:cNvSpPr/>
          <p:nvPr/>
        </p:nvSpPr>
        <p:spPr>
          <a:xfrm>
            <a:off x="381725" y="487500"/>
            <a:ext cx="5595300" cy="4173000"/>
          </a:xfrm>
          <a:prstGeom prst="rect">
            <a:avLst/>
          </a:prstGeom>
          <a:solidFill>
            <a:srgbClr val="EBF1F3"/>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1465" name="Google Shape;1465;p107"/>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sp>
        <p:nvSpPr>
          <p:cNvPr id="1466" name="Google Shape;1466;p107"/>
          <p:cNvSpPr txBox="1"/>
          <p:nvPr>
            <p:ph idx="1" type="subTitle"/>
          </p:nvPr>
        </p:nvSpPr>
        <p:spPr>
          <a:xfrm>
            <a:off x="6111875" y="435425"/>
            <a:ext cx="2660100" cy="12180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rgbClr val="FF6529"/>
              </a:buClr>
              <a:buSzPts val="1400"/>
              <a:buFont typeface="Roboto Slab Light"/>
              <a:buNone/>
              <a:defRPr>
                <a:solidFill>
                  <a:srgbClr val="FF6529"/>
                </a:solidFill>
                <a:latin typeface="Roboto Slab Light"/>
                <a:ea typeface="Roboto Slab Light"/>
                <a:cs typeface="Roboto Slab Light"/>
                <a:sym typeface="Roboto Slab Light"/>
              </a:defRPr>
            </a:lvl1pPr>
            <a:lvl2pPr lvl="1" algn="l">
              <a:lnSpc>
                <a:spcPct val="115000"/>
              </a:lnSpc>
              <a:spcBef>
                <a:spcPts val="0"/>
              </a:spcBef>
              <a:spcAft>
                <a:spcPts val="0"/>
              </a:spcAft>
              <a:buSzPts val="1200"/>
              <a:buNone/>
              <a:defRPr/>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1000"/>
              <a:buNone/>
              <a:defRPr/>
            </a:lvl8pPr>
            <a:lvl9pPr lvl="8" algn="l">
              <a:lnSpc>
                <a:spcPct val="115000"/>
              </a:lnSpc>
              <a:spcBef>
                <a:spcPts val="0"/>
              </a:spcBef>
              <a:spcAft>
                <a:spcPts val="0"/>
              </a:spcAft>
              <a:buSzPts val="1000"/>
              <a:buNone/>
              <a:defRPr/>
            </a:lvl9pPr>
          </a:lstStyle>
          <a:p/>
        </p:txBody>
      </p:sp>
      <p:sp>
        <p:nvSpPr>
          <p:cNvPr id="1467" name="Google Shape;1467;p107"/>
          <p:cNvSpPr txBox="1"/>
          <p:nvPr>
            <p:ph idx="2" type="body"/>
          </p:nvPr>
        </p:nvSpPr>
        <p:spPr>
          <a:xfrm>
            <a:off x="6213925" y="1183825"/>
            <a:ext cx="2557800" cy="3537900"/>
          </a:xfrm>
          <a:prstGeom prst="rect">
            <a:avLst/>
          </a:prstGeom>
          <a:noFill/>
          <a:ln>
            <a:noFill/>
          </a:ln>
        </p:spPr>
        <p:txBody>
          <a:bodyPr anchorCtr="0" anchor="t" bIns="0" lIns="0" spcFirstLastPara="1" rIns="0" wrap="square" tIns="0">
            <a:normAutofit/>
          </a:bodyPr>
          <a:lstStyle>
            <a:lvl1pPr indent="-317500" lvl="0" marL="457200" algn="l">
              <a:lnSpc>
                <a:spcPct val="115000"/>
              </a:lnSpc>
              <a:spcBef>
                <a:spcPts val="0"/>
              </a:spcBef>
              <a:spcAft>
                <a:spcPts val="0"/>
              </a:spcAft>
              <a:buSzPts val="1400"/>
              <a:buChar char="●"/>
              <a:defRPr/>
            </a:lvl1pPr>
            <a:lvl2pPr indent="-304800" lvl="1" marL="914400" algn="l">
              <a:lnSpc>
                <a:spcPct val="115000"/>
              </a:lnSpc>
              <a:spcBef>
                <a:spcPts val="600"/>
              </a:spcBef>
              <a:spcAft>
                <a:spcPts val="0"/>
              </a:spcAft>
              <a:buSzPts val="1200"/>
              <a:buChar char="○"/>
              <a:defRPr/>
            </a:lvl2pPr>
            <a:lvl3pPr indent="-292100" lvl="2" marL="1371600" algn="l">
              <a:lnSpc>
                <a:spcPct val="115000"/>
              </a:lnSpc>
              <a:spcBef>
                <a:spcPts val="600"/>
              </a:spcBef>
              <a:spcAft>
                <a:spcPts val="0"/>
              </a:spcAft>
              <a:buSzPts val="1000"/>
              <a:buChar char="■"/>
              <a:defRPr/>
            </a:lvl3pPr>
            <a:lvl4pPr indent="-292100" lvl="3" marL="1828800" algn="l">
              <a:lnSpc>
                <a:spcPct val="115000"/>
              </a:lnSpc>
              <a:spcBef>
                <a:spcPts val="600"/>
              </a:spcBef>
              <a:spcAft>
                <a:spcPts val="0"/>
              </a:spcAft>
              <a:buSzPts val="1000"/>
              <a:buChar char="●"/>
              <a:defRPr/>
            </a:lvl4pPr>
            <a:lvl5pPr indent="-292100" lvl="4" marL="2286000" algn="l">
              <a:lnSpc>
                <a:spcPct val="115000"/>
              </a:lnSpc>
              <a:spcBef>
                <a:spcPts val="600"/>
              </a:spcBef>
              <a:spcAft>
                <a:spcPts val="0"/>
              </a:spcAft>
              <a:buSzPts val="1000"/>
              <a:buChar char="○"/>
              <a:defRPr/>
            </a:lvl5pPr>
            <a:lvl6pPr indent="-292100" lvl="5" marL="2743200" algn="l">
              <a:lnSpc>
                <a:spcPct val="115000"/>
              </a:lnSpc>
              <a:spcBef>
                <a:spcPts val="600"/>
              </a:spcBef>
              <a:spcAft>
                <a:spcPts val="0"/>
              </a:spcAft>
              <a:buSzPts val="1000"/>
              <a:buChar char="■"/>
              <a:defRPr/>
            </a:lvl6pPr>
            <a:lvl7pPr indent="-292100" lvl="6" marL="3200400" algn="l">
              <a:lnSpc>
                <a:spcPct val="115000"/>
              </a:lnSpc>
              <a:spcBef>
                <a:spcPts val="600"/>
              </a:spcBef>
              <a:spcAft>
                <a:spcPts val="0"/>
              </a:spcAft>
              <a:buSzPts val="1000"/>
              <a:buChar char="●"/>
              <a:defRPr/>
            </a:lvl7pPr>
            <a:lvl8pPr indent="-292100" lvl="7" marL="3657600" algn="l">
              <a:lnSpc>
                <a:spcPct val="115000"/>
              </a:lnSpc>
              <a:spcBef>
                <a:spcPts val="600"/>
              </a:spcBef>
              <a:spcAft>
                <a:spcPts val="0"/>
              </a:spcAft>
              <a:buSzPts val="1000"/>
              <a:buChar char="○"/>
              <a:defRPr/>
            </a:lvl8pPr>
            <a:lvl9pPr indent="-292100" lvl="8" marL="4114800" algn="l">
              <a:lnSpc>
                <a:spcPct val="115000"/>
              </a:lnSpc>
              <a:spcBef>
                <a:spcPts val="600"/>
              </a:spcBef>
              <a:spcAft>
                <a:spcPts val="600"/>
              </a:spcAft>
              <a:buSzPts val="1000"/>
              <a:buChar char="■"/>
              <a:defRPr/>
            </a:lvl9pPr>
          </a:lstStyle>
          <a:p/>
        </p:txBody>
      </p:sp>
      <p:sp>
        <p:nvSpPr>
          <p:cNvPr id="1468" name="Google Shape;1468;p107"/>
          <p:cNvSpPr/>
          <p:nvPr>
            <p:ph idx="3" type="pic"/>
          </p:nvPr>
        </p:nvSpPr>
        <p:spPr>
          <a:xfrm>
            <a:off x="381725" y="487500"/>
            <a:ext cx="5595300" cy="4173000"/>
          </a:xfrm>
          <a:prstGeom prst="rect">
            <a:avLst/>
          </a:prstGeom>
          <a:solidFill>
            <a:srgbClr val="EBF1F3"/>
          </a:solidFill>
          <a:ln>
            <a:noFill/>
          </a:ln>
        </p:spPr>
      </p:sp>
      <p:grpSp>
        <p:nvGrpSpPr>
          <p:cNvPr id="1469" name="Google Shape;1469;p107"/>
          <p:cNvGrpSpPr/>
          <p:nvPr/>
        </p:nvGrpSpPr>
        <p:grpSpPr>
          <a:xfrm>
            <a:off x="8000973" y="4882757"/>
            <a:ext cx="777321" cy="155484"/>
            <a:chOff x="3424807" y="1107551"/>
            <a:chExt cx="4067616" cy="826163"/>
          </a:xfrm>
        </p:grpSpPr>
        <p:sp>
          <p:nvSpPr>
            <p:cNvPr id="1470" name="Google Shape;1470;p107"/>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471" name="Google Shape;1471;p107"/>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472" name="Google Shape;1472;p107"/>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473" name="Google Shape;1473;p107"/>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474" name="Google Shape;1474;p107"/>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475" name="Google Shape;1475;p107"/>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476" name="Google Shape;1476;p107"/>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477" name="Google Shape;1477;p107"/>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478" name="Google Shape;1478;p107"/>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1479" name="Google Shape;1479;p107"/>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1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Right Image">
  <p:cSld name="TITLE_AND_BODY_1_1">
    <p:spTree>
      <p:nvGrpSpPr>
        <p:cNvPr id="1480" name="Shape 1480"/>
        <p:cNvGrpSpPr/>
        <p:nvPr/>
      </p:nvGrpSpPr>
      <p:grpSpPr>
        <a:xfrm>
          <a:off x="0" y="0"/>
          <a:ext cx="0" cy="0"/>
          <a:chOff x="0" y="0"/>
          <a:chExt cx="0" cy="0"/>
        </a:xfrm>
      </p:grpSpPr>
      <p:sp>
        <p:nvSpPr>
          <p:cNvPr id="1481" name="Google Shape;1481;p108"/>
          <p:cNvSpPr/>
          <p:nvPr/>
        </p:nvSpPr>
        <p:spPr>
          <a:xfrm>
            <a:off x="3931100" y="710400"/>
            <a:ext cx="5213100" cy="3727200"/>
          </a:xfrm>
          <a:prstGeom prst="rect">
            <a:avLst/>
          </a:prstGeom>
          <a:solidFill>
            <a:srgbClr val="EBF1F3"/>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1482" name="Google Shape;1482;p108"/>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sp>
        <p:nvSpPr>
          <p:cNvPr id="1483" name="Google Shape;1483;p108"/>
          <p:cNvSpPr txBox="1"/>
          <p:nvPr>
            <p:ph idx="1" type="subTitle"/>
          </p:nvPr>
        </p:nvSpPr>
        <p:spPr>
          <a:xfrm>
            <a:off x="769200" y="559725"/>
            <a:ext cx="2916300" cy="38778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rgbClr val="021C23"/>
              </a:buClr>
              <a:buSzPts val="1700"/>
              <a:buFont typeface="Roboto Slab Light"/>
              <a:buNone/>
              <a:defRPr sz="1700">
                <a:solidFill>
                  <a:srgbClr val="021C23"/>
                </a:solidFill>
                <a:latin typeface="Roboto Slab Light"/>
                <a:ea typeface="Roboto Slab Light"/>
                <a:cs typeface="Roboto Slab Light"/>
                <a:sym typeface="Roboto Slab Light"/>
              </a:defRPr>
            </a:lvl1pPr>
            <a:lvl2pPr lvl="1" algn="l">
              <a:lnSpc>
                <a:spcPct val="115000"/>
              </a:lnSpc>
              <a:spcBef>
                <a:spcPts val="0"/>
              </a:spcBef>
              <a:spcAft>
                <a:spcPts val="0"/>
              </a:spcAft>
              <a:buSzPts val="1500"/>
              <a:buNone/>
              <a:defRPr sz="1500"/>
            </a:lvl2pPr>
            <a:lvl3pPr lvl="2" algn="l">
              <a:lnSpc>
                <a:spcPct val="115000"/>
              </a:lnSpc>
              <a:spcBef>
                <a:spcPts val="0"/>
              </a:spcBef>
              <a:spcAft>
                <a:spcPts val="0"/>
              </a:spcAft>
              <a:buSzPts val="1300"/>
              <a:buNone/>
              <a:defRPr sz="1300"/>
            </a:lvl3pPr>
            <a:lvl4pPr lvl="3" algn="l">
              <a:lnSpc>
                <a:spcPct val="115000"/>
              </a:lnSpc>
              <a:spcBef>
                <a:spcPts val="0"/>
              </a:spcBef>
              <a:spcAft>
                <a:spcPts val="0"/>
              </a:spcAft>
              <a:buSzPts val="1300"/>
              <a:buNone/>
              <a:defRPr sz="1300"/>
            </a:lvl4pPr>
            <a:lvl5pPr lvl="4" algn="l">
              <a:lnSpc>
                <a:spcPct val="115000"/>
              </a:lnSpc>
              <a:spcBef>
                <a:spcPts val="0"/>
              </a:spcBef>
              <a:spcAft>
                <a:spcPts val="0"/>
              </a:spcAft>
              <a:buSzPts val="1300"/>
              <a:buNone/>
              <a:defRPr sz="1300"/>
            </a:lvl5pPr>
            <a:lvl6pPr lvl="5" algn="l">
              <a:lnSpc>
                <a:spcPct val="115000"/>
              </a:lnSpc>
              <a:spcBef>
                <a:spcPts val="0"/>
              </a:spcBef>
              <a:spcAft>
                <a:spcPts val="0"/>
              </a:spcAft>
              <a:buSzPts val="1300"/>
              <a:buNone/>
              <a:defRPr sz="1300"/>
            </a:lvl6pPr>
            <a:lvl7pPr lvl="6" algn="l">
              <a:lnSpc>
                <a:spcPct val="115000"/>
              </a:lnSpc>
              <a:spcBef>
                <a:spcPts val="0"/>
              </a:spcBef>
              <a:spcAft>
                <a:spcPts val="0"/>
              </a:spcAft>
              <a:buSzPts val="1300"/>
              <a:buNone/>
              <a:defRPr sz="1300"/>
            </a:lvl7pPr>
            <a:lvl8pPr lvl="7" algn="l">
              <a:lnSpc>
                <a:spcPct val="115000"/>
              </a:lnSpc>
              <a:spcBef>
                <a:spcPts val="0"/>
              </a:spcBef>
              <a:spcAft>
                <a:spcPts val="0"/>
              </a:spcAft>
              <a:buSzPts val="1300"/>
              <a:buNone/>
              <a:defRPr sz="1300"/>
            </a:lvl8pPr>
            <a:lvl9pPr lvl="8" algn="l">
              <a:lnSpc>
                <a:spcPct val="115000"/>
              </a:lnSpc>
              <a:spcBef>
                <a:spcPts val="0"/>
              </a:spcBef>
              <a:spcAft>
                <a:spcPts val="0"/>
              </a:spcAft>
              <a:buSzPts val="1300"/>
              <a:buNone/>
              <a:defRPr sz="1300"/>
            </a:lvl9pPr>
          </a:lstStyle>
          <a:p/>
        </p:txBody>
      </p:sp>
      <p:sp>
        <p:nvSpPr>
          <p:cNvPr id="1484" name="Google Shape;1484;p108"/>
          <p:cNvSpPr/>
          <p:nvPr>
            <p:ph idx="2" type="pic"/>
          </p:nvPr>
        </p:nvSpPr>
        <p:spPr>
          <a:xfrm>
            <a:off x="3944325" y="484632"/>
            <a:ext cx="5199600" cy="4169700"/>
          </a:xfrm>
          <a:prstGeom prst="rect">
            <a:avLst/>
          </a:prstGeom>
          <a:solidFill>
            <a:srgbClr val="EBF1F3"/>
          </a:solidFill>
          <a:ln>
            <a:noFill/>
          </a:ln>
        </p:spPr>
      </p:sp>
      <p:grpSp>
        <p:nvGrpSpPr>
          <p:cNvPr id="1485" name="Google Shape;1485;p108"/>
          <p:cNvGrpSpPr/>
          <p:nvPr/>
        </p:nvGrpSpPr>
        <p:grpSpPr>
          <a:xfrm>
            <a:off x="8000973" y="4882757"/>
            <a:ext cx="777321" cy="155484"/>
            <a:chOff x="3424807" y="1107551"/>
            <a:chExt cx="4067616" cy="826163"/>
          </a:xfrm>
        </p:grpSpPr>
        <p:sp>
          <p:nvSpPr>
            <p:cNvPr id="1486" name="Google Shape;1486;p108"/>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487" name="Google Shape;1487;p108"/>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488" name="Google Shape;1488;p108"/>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489" name="Google Shape;1489;p108"/>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490" name="Google Shape;1490;p108"/>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491" name="Google Shape;1491;p108"/>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492" name="Google Shape;1492;p108"/>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493" name="Google Shape;1493;p108"/>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494" name="Google Shape;1494;p108"/>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1495" name="Google Shape;1495;p108"/>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1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3 Column" type="titleOnly">
  <p:cSld name="TITLE_ONLY">
    <p:spTree>
      <p:nvGrpSpPr>
        <p:cNvPr id="1496" name="Shape 1496"/>
        <p:cNvGrpSpPr/>
        <p:nvPr/>
      </p:nvGrpSpPr>
      <p:grpSpPr>
        <a:xfrm>
          <a:off x="0" y="0"/>
          <a:ext cx="0" cy="0"/>
          <a:chOff x="0" y="0"/>
          <a:chExt cx="0" cy="0"/>
        </a:xfrm>
      </p:grpSpPr>
      <p:sp>
        <p:nvSpPr>
          <p:cNvPr id="1497" name="Google Shape;1497;p109"/>
          <p:cNvSpPr txBox="1"/>
          <p:nvPr>
            <p:ph type="title"/>
          </p:nvPr>
        </p:nvSpPr>
        <p:spPr>
          <a:xfrm>
            <a:off x="365700" y="274350"/>
            <a:ext cx="7470600" cy="6798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SzPts val="20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498" name="Google Shape;1498;p109"/>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sp>
        <p:nvSpPr>
          <p:cNvPr id="1499" name="Google Shape;1499;p109"/>
          <p:cNvSpPr/>
          <p:nvPr/>
        </p:nvSpPr>
        <p:spPr>
          <a:xfrm>
            <a:off x="365700" y="1012950"/>
            <a:ext cx="2527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1500" name="Google Shape;1500;p109"/>
          <p:cNvSpPr/>
          <p:nvPr/>
        </p:nvSpPr>
        <p:spPr>
          <a:xfrm>
            <a:off x="3299550" y="1012950"/>
            <a:ext cx="2527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1501" name="Google Shape;1501;p109"/>
          <p:cNvSpPr/>
          <p:nvPr/>
        </p:nvSpPr>
        <p:spPr>
          <a:xfrm>
            <a:off x="6250500" y="1012950"/>
            <a:ext cx="2527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1502" name="Google Shape;1502;p109"/>
          <p:cNvSpPr txBox="1"/>
          <p:nvPr>
            <p:ph idx="1" type="subTitle"/>
          </p:nvPr>
        </p:nvSpPr>
        <p:spPr>
          <a:xfrm>
            <a:off x="458825" y="1132500"/>
            <a:ext cx="2302500" cy="2167500"/>
          </a:xfrm>
          <a:prstGeom prst="rect">
            <a:avLst/>
          </a:prstGeom>
          <a:noFill/>
          <a:ln>
            <a:noFill/>
          </a:ln>
        </p:spPr>
        <p:txBody>
          <a:bodyPr anchorCtr="0" anchor="t" bIns="0" lIns="0" spcFirstLastPara="1" rIns="0" wrap="square" tIns="0">
            <a:normAutofit/>
          </a:bodyPr>
          <a:lstStyle>
            <a:lvl1pPr lvl="0" algn="l">
              <a:lnSpc>
                <a:spcPct val="115000"/>
              </a:lnSpc>
              <a:spcBef>
                <a:spcPts val="0"/>
              </a:spcBef>
              <a:spcAft>
                <a:spcPts val="0"/>
              </a:spcAft>
              <a:buSzPts val="1400"/>
              <a:buNone/>
              <a:defRPr/>
            </a:lvl1pPr>
            <a:lvl2pPr lvl="1" algn="l">
              <a:lnSpc>
                <a:spcPct val="115000"/>
              </a:lnSpc>
              <a:spcBef>
                <a:spcPts val="0"/>
              </a:spcBef>
              <a:spcAft>
                <a:spcPts val="0"/>
              </a:spcAft>
              <a:buSzPts val="1200"/>
              <a:buNone/>
              <a:defRPr/>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1000"/>
              <a:buNone/>
              <a:defRPr/>
            </a:lvl8pPr>
            <a:lvl9pPr lvl="8" algn="l">
              <a:lnSpc>
                <a:spcPct val="115000"/>
              </a:lnSpc>
              <a:spcBef>
                <a:spcPts val="0"/>
              </a:spcBef>
              <a:spcAft>
                <a:spcPts val="0"/>
              </a:spcAft>
              <a:buSzPts val="1000"/>
              <a:buNone/>
              <a:defRPr/>
            </a:lvl9pPr>
          </a:lstStyle>
          <a:p/>
        </p:txBody>
      </p:sp>
      <p:sp>
        <p:nvSpPr>
          <p:cNvPr id="1503" name="Google Shape;1503;p109"/>
          <p:cNvSpPr txBox="1"/>
          <p:nvPr>
            <p:ph idx="2" type="subTitle"/>
          </p:nvPr>
        </p:nvSpPr>
        <p:spPr>
          <a:xfrm>
            <a:off x="3413550" y="1128750"/>
            <a:ext cx="2265000" cy="2175000"/>
          </a:xfrm>
          <a:prstGeom prst="rect">
            <a:avLst/>
          </a:prstGeom>
          <a:noFill/>
          <a:ln>
            <a:noFill/>
          </a:ln>
        </p:spPr>
        <p:txBody>
          <a:bodyPr anchorCtr="0" anchor="t" bIns="0" lIns="0" spcFirstLastPara="1" rIns="0" wrap="square" tIns="0">
            <a:normAutofit/>
          </a:bodyPr>
          <a:lstStyle>
            <a:lvl1pPr lvl="0" algn="l">
              <a:lnSpc>
                <a:spcPct val="115000"/>
              </a:lnSpc>
              <a:spcBef>
                <a:spcPts val="0"/>
              </a:spcBef>
              <a:spcAft>
                <a:spcPts val="0"/>
              </a:spcAft>
              <a:buSzPts val="1400"/>
              <a:buNone/>
              <a:defRPr/>
            </a:lvl1pPr>
            <a:lvl2pPr lvl="1" algn="l">
              <a:lnSpc>
                <a:spcPct val="115000"/>
              </a:lnSpc>
              <a:spcBef>
                <a:spcPts val="0"/>
              </a:spcBef>
              <a:spcAft>
                <a:spcPts val="0"/>
              </a:spcAft>
              <a:buSzPts val="1200"/>
              <a:buNone/>
              <a:defRPr/>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1000"/>
              <a:buNone/>
              <a:defRPr/>
            </a:lvl8pPr>
            <a:lvl9pPr lvl="8" algn="l">
              <a:lnSpc>
                <a:spcPct val="115000"/>
              </a:lnSpc>
              <a:spcBef>
                <a:spcPts val="0"/>
              </a:spcBef>
              <a:spcAft>
                <a:spcPts val="0"/>
              </a:spcAft>
              <a:buSzPts val="1000"/>
              <a:buNone/>
              <a:defRPr/>
            </a:lvl9pPr>
          </a:lstStyle>
          <a:p/>
        </p:txBody>
      </p:sp>
      <p:sp>
        <p:nvSpPr>
          <p:cNvPr id="1504" name="Google Shape;1504;p109"/>
          <p:cNvSpPr txBox="1"/>
          <p:nvPr>
            <p:ph idx="3" type="subTitle"/>
          </p:nvPr>
        </p:nvSpPr>
        <p:spPr>
          <a:xfrm>
            <a:off x="6365775" y="1128750"/>
            <a:ext cx="2265000" cy="2298900"/>
          </a:xfrm>
          <a:prstGeom prst="rect">
            <a:avLst/>
          </a:prstGeom>
          <a:noFill/>
          <a:ln>
            <a:noFill/>
          </a:ln>
        </p:spPr>
        <p:txBody>
          <a:bodyPr anchorCtr="0" anchor="t" bIns="0" lIns="0" spcFirstLastPara="1" rIns="0" wrap="square" tIns="0">
            <a:normAutofit/>
          </a:bodyPr>
          <a:lstStyle>
            <a:lvl1pPr lvl="0" algn="l">
              <a:lnSpc>
                <a:spcPct val="115000"/>
              </a:lnSpc>
              <a:spcBef>
                <a:spcPts val="0"/>
              </a:spcBef>
              <a:spcAft>
                <a:spcPts val="0"/>
              </a:spcAft>
              <a:buSzPts val="1400"/>
              <a:buNone/>
              <a:defRPr/>
            </a:lvl1pPr>
            <a:lvl2pPr lvl="1" algn="l">
              <a:lnSpc>
                <a:spcPct val="115000"/>
              </a:lnSpc>
              <a:spcBef>
                <a:spcPts val="0"/>
              </a:spcBef>
              <a:spcAft>
                <a:spcPts val="0"/>
              </a:spcAft>
              <a:buSzPts val="1200"/>
              <a:buNone/>
              <a:defRPr/>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1000"/>
              <a:buNone/>
              <a:defRPr/>
            </a:lvl8pPr>
            <a:lvl9pPr lvl="8" algn="l">
              <a:lnSpc>
                <a:spcPct val="115000"/>
              </a:lnSpc>
              <a:spcBef>
                <a:spcPts val="0"/>
              </a:spcBef>
              <a:spcAft>
                <a:spcPts val="0"/>
              </a:spcAft>
              <a:buSzPts val="1000"/>
              <a:buNone/>
              <a:defRPr/>
            </a:lvl9pPr>
          </a:lstStyle>
          <a:p/>
        </p:txBody>
      </p:sp>
      <p:grpSp>
        <p:nvGrpSpPr>
          <p:cNvPr id="1505" name="Google Shape;1505;p109"/>
          <p:cNvGrpSpPr/>
          <p:nvPr/>
        </p:nvGrpSpPr>
        <p:grpSpPr>
          <a:xfrm>
            <a:off x="8000973" y="4882757"/>
            <a:ext cx="777321" cy="155484"/>
            <a:chOff x="3424807" y="1107551"/>
            <a:chExt cx="4067616" cy="826163"/>
          </a:xfrm>
        </p:grpSpPr>
        <p:sp>
          <p:nvSpPr>
            <p:cNvPr id="1506" name="Google Shape;1506;p109"/>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507" name="Google Shape;1507;p109"/>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508" name="Google Shape;1508;p109"/>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509" name="Google Shape;1509;p109"/>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510" name="Google Shape;1510;p109"/>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511" name="Google Shape;1511;p109"/>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512" name="Google Shape;1512;p109"/>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513" name="Google Shape;1513;p109"/>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514" name="Google Shape;1514;p109"/>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1515" name="Google Shape;1515;p109"/>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3 Column 1">
  <p:cSld name="TITLE_ONLY_2">
    <p:spTree>
      <p:nvGrpSpPr>
        <p:cNvPr id="1516" name="Shape 1516"/>
        <p:cNvGrpSpPr/>
        <p:nvPr/>
      </p:nvGrpSpPr>
      <p:grpSpPr>
        <a:xfrm>
          <a:off x="0" y="0"/>
          <a:ext cx="0" cy="0"/>
          <a:chOff x="0" y="0"/>
          <a:chExt cx="0" cy="0"/>
        </a:xfrm>
      </p:grpSpPr>
      <p:sp>
        <p:nvSpPr>
          <p:cNvPr id="1517" name="Google Shape;1517;p110"/>
          <p:cNvSpPr txBox="1"/>
          <p:nvPr>
            <p:ph type="title"/>
          </p:nvPr>
        </p:nvSpPr>
        <p:spPr>
          <a:xfrm>
            <a:off x="365700" y="274350"/>
            <a:ext cx="7470600" cy="6798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SzPts val="20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518" name="Google Shape;1518;p110"/>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sp>
        <p:nvSpPr>
          <p:cNvPr id="1519" name="Google Shape;1519;p110"/>
          <p:cNvSpPr/>
          <p:nvPr/>
        </p:nvSpPr>
        <p:spPr>
          <a:xfrm>
            <a:off x="365700" y="1012950"/>
            <a:ext cx="2527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1520" name="Google Shape;1520;p110"/>
          <p:cNvSpPr/>
          <p:nvPr/>
        </p:nvSpPr>
        <p:spPr>
          <a:xfrm>
            <a:off x="3299550" y="1012950"/>
            <a:ext cx="2527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1521" name="Google Shape;1521;p110"/>
          <p:cNvSpPr/>
          <p:nvPr/>
        </p:nvSpPr>
        <p:spPr>
          <a:xfrm>
            <a:off x="6250500" y="1012950"/>
            <a:ext cx="2527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1522" name="Google Shape;1522;p110"/>
          <p:cNvSpPr txBox="1"/>
          <p:nvPr>
            <p:ph idx="1" type="subTitle"/>
          </p:nvPr>
        </p:nvSpPr>
        <p:spPr>
          <a:xfrm>
            <a:off x="458825" y="2474656"/>
            <a:ext cx="2302500" cy="1939500"/>
          </a:xfrm>
          <a:prstGeom prst="rect">
            <a:avLst/>
          </a:prstGeom>
          <a:noFill/>
          <a:ln>
            <a:noFill/>
          </a:ln>
        </p:spPr>
        <p:txBody>
          <a:bodyPr anchorCtr="0" anchor="t" bIns="0" lIns="0" spcFirstLastPara="1" rIns="0" wrap="square" tIns="0">
            <a:normAutofit/>
          </a:bodyPr>
          <a:lstStyle>
            <a:lvl1pPr lvl="0" algn="l">
              <a:lnSpc>
                <a:spcPct val="115000"/>
              </a:lnSpc>
              <a:spcBef>
                <a:spcPts val="0"/>
              </a:spcBef>
              <a:spcAft>
                <a:spcPts val="0"/>
              </a:spcAft>
              <a:buSzPts val="1400"/>
              <a:buNone/>
              <a:defRPr/>
            </a:lvl1pPr>
            <a:lvl2pPr lvl="1" algn="l">
              <a:lnSpc>
                <a:spcPct val="115000"/>
              </a:lnSpc>
              <a:spcBef>
                <a:spcPts val="0"/>
              </a:spcBef>
              <a:spcAft>
                <a:spcPts val="0"/>
              </a:spcAft>
              <a:buSzPts val="1200"/>
              <a:buNone/>
              <a:defRPr/>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1000"/>
              <a:buNone/>
              <a:defRPr/>
            </a:lvl8pPr>
            <a:lvl9pPr lvl="8" algn="l">
              <a:lnSpc>
                <a:spcPct val="115000"/>
              </a:lnSpc>
              <a:spcBef>
                <a:spcPts val="0"/>
              </a:spcBef>
              <a:spcAft>
                <a:spcPts val="0"/>
              </a:spcAft>
              <a:buSzPts val="1000"/>
              <a:buNone/>
              <a:defRPr/>
            </a:lvl9pPr>
          </a:lstStyle>
          <a:p/>
        </p:txBody>
      </p:sp>
      <p:sp>
        <p:nvSpPr>
          <p:cNvPr id="1523" name="Google Shape;1523;p110"/>
          <p:cNvSpPr txBox="1"/>
          <p:nvPr>
            <p:ph idx="2" type="subTitle"/>
          </p:nvPr>
        </p:nvSpPr>
        <p:spPr>
          <a:xfrm>
            <a:off x="3413550" y="2471300"/>
            <a:ext cx="2265000" cy="1946400"/>
          </a:xfrm>
          <a:prstGeom prst="rect">
            <a:avLst/>
          </a:prstGeom>
          <a:noFill/>
          <a:ln>
            <a:noFill/>
          </a:ln>
        </p:spPr>
        <p:txBody>
          <a:bodyPr anchorCtr="0" anchor="t" bIns="0" lIns="0" spcFirstLastPara="1" rIns="0" wrap="square" tIns="0">
            <a:normAutofit/>
          </a:bodyPr>
          <a:lstStyle>
            <a:lvl1pPr lvl="0" algn="l">
              <a:lnSpc>
                <a:spcPct val="115000"/>
              </a:lnSpc>
              <a:spcBef>
                <a:spcPts val="0"/>
              </a:spcBef>
              <a:spcAft>
                <a:spcPts val="0"/>
              </a:spcAft>
              <a:buSzPts val="1400"/>
              <a:buNone/>
              <a:defRPr/>
            </a:lvl1pPr>
            <a:lvl2pPr lvl="1" algn="l">
              <a:lnSpc>
                <a:spcPct val="115000"/>
              </a:lnSpc>
              <a:spcBef>
                <a:spcPts val="0"/>
              </a:spcBef>
              <a:spcAft>
                <a:spcPts val="0"/>
              </a:spcAft>
              <a:buSzPts val="1200"/>
              <a:buNone/>
              <a:defRPr/>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1000"/>
              <a:buNone/>
              <a:defRPr/>
            </a:lvl8pPr>
            <a:lvl9pPr lvl="8" algn="l">
              <a:lnSpc>
                <a:spcPct val="115000"/>
              </a:lnSpc>
              <a:spcBef>
                <a:spcPts val="0"/>
              </a:spcBef>
              <a:spcAft>
                <a:spcPts val="0"/>
              </a:spcAft>
              <a:buSzPts val="1000"/>
              <a:buNone/>
              <a:defRPr/>
            </a:lvl9pPr>
          </a:lstStyle>
          <a:p/>
        </p:txBody>
      </p:sp>
      <p:sp>
        <p:nvSpPr>
          <p:cNvPr id="1524" name="Google Shape;1524;p110"/>
          <p:cNvSpPr txBox="1"/>
          <p:nvPr>
            <p:ph idx="3" type="subTitle"/>
          </p:nvPr>
        </p:nvSpPr>
        <p:spPr>
          <a:xfrm>
            <a:off x="6365775" y="2471300"/>
            <a:ext cx="2265000" cy="2057400"/>
          </a:xfrm>
          <a:prstGeom prst="rect">
            <a:avLst/>
          </a:prstGeom>
          <a:noFill/>
          <a:ln>
            <a:noFill/>
          </a:ln>
        </p:spPr>
        <p:txBody>
          <a:bodyPr anchorCtr="0" anchor="t" bIns="0" lIns="0" spcFirstLastPara="1" rIns="0" wrap="square" tIns="0">
            <a:normAutofit/>
          </a:bodyPr>
          <a:lstStyle>
            <a:lvl1pPr lvl="0" algn="l">
              <a:lnSpc>
                <a:spcPct val="115000"/>
              </a:lnSpc>
              <a:spcBef>
                <a:spcPts val="0"/>
              </a:spcBef>
              <a:spcAft>
                <a:spcPts val="0"/>
              </a:spcAft>
              <a:buSzPts val="1400"/>
              <a:buNone/>
              <a:defRPr/>
            </a:lvl1pPr>
            <a:lvl2pPr lvl="1" algn="l">
              <a:lnSpc>
                <a:spcPct val="115000"/>
              </a:lnSpc>
              <a:spcBef>
                <a:spcPts val="0"/>
              </a:spcBef>
              <a:spcAft>
                <a:spcPts val="0"/>
              </a:spcAft>
              <a:buSzPts val="1200"/>
              <a:buNone/>
              <a:defRPr/>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1000"/>
              <a:buNone/>
              <a:defRPr/>
            </a:lvl8pPr>
            <a:lvl9pPr lvl="8" algn="l">
              <a:lnSpc>
                <a:spcPct val="115000"/>
              </a:lnSpc>
              <a:spcBef>
                <a:spcPts val="0"/>
              </a:spcBef>
              <a:spcAft>
                <a:spcPts val="0"/>
              </a:spcAft>
              <a:buSzPts val="1000"/>
              <a:buNone/>
              <a:defRPr/>
            </a:lvl9pPr>
          </a:lstStyle>
          <a:p/>
        </p:txBody>
      </p:sp>
      <p:sp>
        <p:nvSpPr>
          <p:cNvPr id="1525" name="Google Shape;1525;p110"/>
          <p:cNvSpPr/>
          <p:nvPr>
            <p:ph idx="4" type="pic"/>
          </p:nvPr>
        </p:nvSpPr>
        <p:spPr>
          <a:xfrm>
            <a:off x="365725" y="1012950"/>
            <a:ext cx="2527800" cy="1371600"/>
          </a:xfrm>
          <a:prstGeom prst="rect">
            <a:avLst/>
          </a:prstGeom>
          <a:noFill/>
          <a:ln>
            <a:noFill/>
          </a:ln>
        </p:spPr>
      </p:sp>
      <p:sp>
        <p:nvSpPr>
          <p:cNvPr id="1526" name="Google Shape;1526;p110"/>
          <p:cNvSpPr/>
          <p:nvPr>
            <p:ph idx="5" type="pic"/>
          </p:nvPr>
        </p:nvSpPr>
        <p:spPr>
          <a:xfrm>
            <a:off x="3299550" y="1012950"/>
            <a:ext cx="2527800" cy="1371600"/>
          </a:xfrm>
          <a:prstGeom prst="rect">
            <a:avLst/>
          </a:prstGeom>
          <a:noFill/>
          <a:ln>
            <a:noFill/>
          </a:ln>
        </p:spPr>
      </p:sp>
      <p:sp>
        <p:nvSpPr>
          <p:cNvPr id="1527" name="Google Shape;1527;p110"/>
          <p:cNvSpPr/>
          <p:nvPr>
            <p:ph idx="6" type="pic"/>
          </p:nvPr>
        </p:nvSpPr>
        <p:spPr>
          <a:xfrm>
            <a:off x="6250475" y="1012950"/>
            <a:ext cx="2527800" cy="1371600"/>
          </a:xfrm>
          <a:prstGeom prst="rect">
            <a:avLst/>
          </a:prstGeom>
          <a:noFill/>
          <a:ln>
            <a:noFill/>
          </a:ln>
        </p:spPr>
      </p:sp>
      <p:grpSp>
        <p:nvGrpSpPr>
          <p:cNvPr id="1528" name="Google Shape;1528;p110"/>
          <p:cNvGrpSpPr/>
          <p:nvPr/>
        </p:nvGrpSpPr>
        <p:grpSpPr>
          <a:xfrm>
            <a:off x="8000973" y="4882757"/>
            <a:ext cx="777321" cy="155484"/>
            <a:chOff x="3424807" y="1107551"/>
            <a:chExt cx="4067616" cy="826163"/>
          </a:xfrm>
        </p:grpSpPr>
        <p:sp>
          <p:nvSpPr>
            <p:cNvPr id="1529" name="Google Shape;1529;p110"/>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530" name="Google Shape;1530;p110"/>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531" name="Google Shape;1531;p110"/>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532" name="Google Shape;1532;p110"/>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533" name="Google Shape;1533;p110"/>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534" name="Google Shape;1534;p110"/>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535" name="Google Shape;1535;p110"/>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536" name="Google Shape;1536;p110"/>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537" name="Google Shape;1537;p110"/>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1538" name="Google Shape;1538;p110"/>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1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2 Column">
  <p:cSld name="TITLE_ONLY_1">
    <p:spTree>
      <p:nvGrpSpPr>
        <p:cNvPr id="1539" name="Shape 1539"/>
        <p:cNvGrpSpPr/>
        <p:nvPr/>
      </p:nvGrpSpPr>
      <p:grpSpPr>
        <a:xfrm>
          <a:off x="0" y="0"/>
          <a:ext cx="0" cy="0"/>
          <a:chOff x="0" y="0"/>
          <a:chExt cx="0" cy="0"/>
        </a:xfrm>
      </p:grpSpPr>
      <p:sp>
        <p:nvSpPr>
          <p:cNvPr id="1540" name="Google Shape;1540;p111"/>
          <p:cNvSpPr txBox="1"/>
          <p:nvPr>
            <p:ph type="title"/>
          </p:nvPr>
        </p:nvSpPr>
        <p:spPr>
          <a:xfrm>
            <a:off x="365700" y="274350"/>
            <a:ext cx="7470600" cy="6798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SzPts val="20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541" name="Google Shape;1541;p111"/>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sp>
        <p:nvSpPr>
          <p:cNvPr id="1542" name="Google Shape;1542;p111"/>
          <p:cNvSpPr/>
          <p:nvPr/>
        </p:nvSpPr>
        <p:spPr>
          <a:xfrm>
            <a:off x="365700" y="1012875"/>
            <a:ext cx="3949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1543" name="Google Shape;1543;p111"/>
          <p:cNvSpPr/>
          <p:nvPr/>
        </p:nvSpPr>
        <p:spPr>
          <a:xfrm>
            <a:off x="4828450" y="1012875"/>
            <a:ext cx="3949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1544" name="Google Shape;1544;p111"/>
          <p:cNvSpPr txBox="1"/>
          <p:nvPr>
            <p:ph idx="1" type="subTitle"/>
          </p:nvPr>
        </p:nvSpPr>
        <p:spPr>
          <a:xfrm>
            <a:off x="473825" y="1140000"/>
            <a:ext cx="3690000" cy="3352500"/>
          </a:xfrm>
          <a:prstGeom prst="rect">
            <a:avLst/>
          </a:prstGeom>
          <a:noFill/>
          <a:ln>
            <a:noFill/>
          </a:ln>
        </p:spPr>
        <p:txBody>
          <a:bodyPr anchorCtr="0" anchor="t" bIns="0" lIns="0" spcFirstLastPara="1" rIns="0" wrap="square" tIns="0">
            <a:normAutofit/>
          </a:bodyPr>
          <a:lstStyle>
            <a:lvl1pPr lvl="0" algn="l">
              <a:lnSpc>
                <a:spcPct val="115000"/>
              </a:lnSpc>
              <a:spcBef>
                <a:spcPts val="0"/>
              </a:spcBef>
              <a:spcAft>
                <a:spcPts val="0"/>
              </a:spcAft>
              <a:buSzPts val="1400"/>
              <a:buNone/>
              <a:defRPr/>
            </a:lvl1pPr>
            <a:lvl2pPr lvl="1" algn="l">
              <a:lnSpc>
                <a:spcPct val="115000"/>
              </a:lnSpc>
              <a:spcBef>
                <a:spcPts val="0"/>
              </a:spcBef>
              <a:spcAft>
                <a:spcPts val="0"/>
              </a:spcAft>
              <a:buSzPts val="1200"/>
              <a:buNone/>
              <a:defRPr/>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1000"/>
              <a:buNone/>
              <a:defRPr/>
            </a:lvl8pPr>
            <a:lvl9pPr lvl="8" algn="l">
              <a:lnSpc>
                <a:spcPct val="115000"/>
              </a:lnSpc>
              <a:spcBef>
                <a:spcPts val="0"/>
              </a:spcBef>
              <a:spcAft>
                <a:spcPts val="0"/>
              </a:spcAft>
              <a:buSzPts val="1000"/>
              <a:buNone/>
              <a:defRPr/>
            </a:lvl9pPr>
          </a:lstStyle>
          <a:p/>
        </p:txBody>
      </p:sp>
      <p:sp>
        <p:nvSpPr>
          <p:cNvPr id="1545" name="Google Shape;1545;p111"/>
          <p:cNvSpPr txBox="1"/>
          <p:nvPr>
            <p:ph idx="2" type="subTitle"/>
          </p:nvPr>
        </p:nvSpPr>
        <p:spPr>
          <a:xfrm>
            <a:off x="4955725" y="1177500"/>
            <a:ext cx="3690000" cy="3315000"/>
          </a:xfrm>
          <a:prstGeom prst="rect">
            <a:avLst/>
          </a:prstGeom>
          <a:noFill/>
          <a:ln>
            <a:noFill/>
          </a:ln>
        </p:spPr>
        <p:txBody>
          <a:bodyPr anchorCtr="0" anchor="t" bIns="0" lIns="0" spcFirstLastPara="1" rIns="0" wrap="square" tIns="0">
            <a:normAutofit/>
          </a:bodyPr>
          <a:lstStyle>
            <a:lvl1pPr lvl="0" algn="l">
              <a:lnSpc>
                <a:spcPct val="115000"/>
              </a:lnSpc>
              <a:spcBef>
                <a:spcPts val="0"/>
              </a:spcBef>
              <a:spcAft>
                <a:spcPts val="0"/>
              </a:spcAft>
              <a:buSzPts val="1400"/>
              <a:buNone/>
              <a:defRPr/>
            </a:lvl1pPr>
            <a:lvl2pPr lvl="1" algn="l">
              <a:lnSpc>
                <a:spcPct val="115000"/>
              </a:lnSpc>
              <a:spcBef>
                <a:spcPts val="0"/>
              </a:spcBef>
              <a:spcAft>
                <a:spcPts val="0"/>
              </a:spcAft>
              <a:buSzPts val="1200"/>
              <a:buNone/>
              <a:defRPr/>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1000"/>
              <a:buNone/>
              <a:defRPr/>
            </a:lvl8pPr>
            <a:lvl9pPr lvl="8" algn="l">
              <a:lnSpc>
                <a:spcPct val="115000"/>
              </a:lnSpc>
              <a:spcBef>
                <a:spcPts val="0"/>
              </a:spcBef>
              <a:spcAft>
                <a:spcPts val="0"/>
              </a:spcAft>
              <a:buSzPts val="1000"/>
              <a:buNone/>
              <a:defRPr/>
            </a:lvl9pPr>
          </a:lstStyle>
          <a:p/>
        </p:txBody>
      </p:sp>
      <p:grpSp>
        <p:nvGrpSpPr>
          <p:cNvPr id="1546" name="Google Shape;1546;p111"/>
          <p:cNvGrpSpPr/>
          <p:nvPr/>
        </p:nvGrpSpPr>
        <p:grpSpPr>
          <a:xfrm>
            <a:off x="8000973" y="4882757"/>
            <a:ext cx="777321" cy="155484"/>
            <a:chOff x="3424807" y="1107551"/>
            <a:chExt cx="4067616" cy="826163"/>
          </a:xfrm>
        </p:grpSpPr>
        <p:sp>
          <p:nvSpPr>
            <p:cNvPr id="1547" name="Google Shape;1547;p111"/>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548" name="Google Shape;1548;p111"/>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549" name="Google Shape;1549;p111"/>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550" name="Google Shape;1550;p111"/>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551" name="Google Shape;1551;p111"/>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552" name="Google Shape;1552;p111"/>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553" name="Google Shape;1553;p111"/>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554" name="Google Shape;1554;p111"/>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555" name="Google Shape;1555;p111"/>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1556" name="Google Shape;1556;p111"/>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1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2 Column 1">
  <p:cSld name="TITLE_ONLY_1_2">
    <p:spTree>
      <p:nvGrpSpPr>
        <p:cNvPr id="1557" name="Shape 1557"/>
        <p:cNvGrpSpPr/>
        <p:nvPr/>
      </p:nvGrpSpPr>
      <p:grpSpPr>
        <a:xfrm>
          <a:off x="0" y="0"/>
          <a:ext cx="0" cy="0"/>
          <a:chOff x="0" y="0"/>
          <a:chExt cx="0" cy="0"/>
        </a:xfrm>
      </p:grpSpPr>
      <p:sp>
        <p:nvSpPr>
          <p:cNvPr id="1558" name="Google Shape;1558;p112"/>
          <p:cNvSpPr txBox="1"/>
          <p:nvPr>
            <p:ph type="title"/>
          </p:nvPr>
        </p:nvSpPr>
        <p:spPr>
          <a:xfrm>
            <a:off x="365700" y="274350"/>
            <a:ext cx="7470600" cy="6798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SzPts val="20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559" name="Google Shape;1559;p112"/>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sp>
        <p:nvSpPr>
          <p:cNvPr id="1560" name="Google Shape;1560;p112"/>
          <p:cNvSpPr/>
          <p:nvPr/>
        </p:nvSpPr>
        <p:spPr>
          <a:xfrm>
            <a:off x="365700" y="1012875"/>
            <a:ext cx="3949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1561" name="Google Shape;1561;p112"/>
          <p:cNvSpPr/>
          <p:nvPr/>
        </p:nvSpPr>
        <p:spPr>
          <a:xfrm>
            <a:off x="4828450" y="1012875"/>
            <a:ext cx="3949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1562" name="Google Shape;1562;p112"/>
          <p:cNvSpPr txBox="1"/>
          <p:nvPr>
            <p:ph idx="1" type="subTitle"/>
          </p:nvPr>
        </p:nvSpPr>
        <p:spPr>
          <a:xfrm>
            <a:off x="473825" y="2718000"/>
            <a:ext cx="3690000" cy="1828800"/>
          </a:xfrm>
          <a:prstGeom prst="rect">
            <a:avLst/>
          </a:prstGeom>
          <a:noFill/>
          <a:ln>
            <a:noFill/>
          </a:ln>
        </p:spPr>
        <p:txBody>
          <a:bodyPr anchorCtr="0" anchor="t" bIns="0" lIns="0" spcFirstLastPara="1" rIns="0" wrap="square" tIns="0">
            <a:normAutofit/>
          </a:bodyPr>
          <a:lstStyle>
            <a:lvl1pPr lvl="0" algn="l">
              <a:lnSpc>
                <a:spcPct val="115000"/>
              </a:lnSpc>
              <a:spcBef>
                <a:spcPts val="0"/>
              </a:spcBef>
              <a:spcAft>
                <a:spcPts val="0"/>
              </a:spcAft>
              <a:buSzPts val="1400"/>
              <a:buNone/>
              <a:defRPr/>
            </a:lvl1pPr>
            <a:lvl2pPr lvl="1" algn="l">
              <a:lnSpc>
                <a:spcPct val="115000"/>
              </a:lnSpc>
              <a:spcBef>
                <a:spcPts val="0"/>
              </a:spcBef>
              <a:spcAft>
                <a:spcPts val="0"/>
              </a:spcAft>
              <a:buSzPts val="1200"/>
              <a:buNone/>
              <a:defRPr/>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1000"/>
              <a:buNone/>
              <a:defRPr/>
            </a:lvl8pPr>
            <a:lvl9pPr lvl="8" algn="l">
              <a:lnSpc>
                <a:spcPct val="115000"/>
              </a:lnSpc>
              <a:spcBef>
                <a:spcPts val="0"/>
              </a:spcBef>
              <a:spcAft>
                <a:spcPts val="0"/>
              </a:spcAft>
              <a:buSzPts val="1000"/>
              <a:buNone/>
              <a:defRPr/>
            </a:lvl9pPr>
          </a:lstStyle>
          <a:p/>
        </p:txBody>
      </p:sp>
      <p:sp>
        <p:nvSpPr>
          <p:cNvPr id="1563" name="Google Shape;1563;p112"/>
          <p:cNvSpPr txBox="1"/>
          <p:nvPr>
            <p:ph idx="2" type="subTitle"/>
          </p:nvPr>
        </p:nvSpPr>
        <p:spPr>
          <a:xfrm>
            <a:off x="4955725" y="2718000"/>
            <a:ext cx="3690000" cy="1828800"/>
          </a:xfrm>
          <a:prstGeom prst="rect">
            <a:avLst/>
          </a:prstGeom>
          <a:noFill/>
          <a:ln>
            <a:noFill/>
          </a:ln>
        </p:spPr>
        <p:txBody>
          <a:bodyPr anchorCtr="0" anchor="t" bIns="0" lIns="0" spcFirstLastPara="1" rIns="0" wrap="square" tIns="0">
            <a:normAutofit/>
          </a:bodyPr>
          <a:lstStyle>
            <a:lvl1pPr lvl="0" algn="l">
              <a:lnSpc>
                <a:spcPct val="115000"/>
              </a:lnSpc>
              <a:spcBef>
                <a:spcPts val="0"/>
              </a:spcBef>
              <a:spcAft>
                <a:spcPts val="0"/>
              </a:spcAft>
              <a:buSzPts val="1400"/>
              <a:buNone/>
              <a:defRPr/>
            </a:lvl1pPr>
            <a:lvl2pPr lvl="1" algn="l">
              <a:lnSpc>
                <a:spcPct val="115000"/>
              </a:lnSpc>
              <a:spcBef>
                <a:spcPts val="0"/>
              </a:spcBef>
              <a:spcAft>
                <a:spcPts val="0"/>
              </a:spcAft>
              <a:buSzPts val="1200"/>
              <a:buNone/>
              <a:defRPr/>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1000"/>
              <a:buNone/>
              <a:defRPr/>
            </a:lvl8pPr>
            <a:lvl9pPr lvl="8" algn="l">
              <a:lnSpc>
                <a:spcPct val="115000"/>
              </a:lnSpc>
              <a:spcBef>
                <a:spcPts val="0"/>
              </a:spcBef>
              <a:spcAft>
                <a:spcPts val="0"/>
              </a:spcAft>
              <a:buSzPts val="1000"/>
              <a:buNone/>
              <a:defRPr/>
            </a:lvl9pPr>
          </a:lstStyle>
          <a:p/>
        </p:txBody>
      </p:sp>
      <p:sp>
        <p:nvSpPr>
          <p:cNvPr id="1564" name="Google Shape;1564;p112"/>
          <p:cNvSpPr/>
          <p:nvPr>
            <p:ph idx="3" type="pic"/>
          </p:nvPr>
        </p:nvSpPr>
        <p:spPr>
          <a:xfrm>
            <a:off x="372325" y="1012875"/>
            <a:ext cx="3949800" cy="1600200"/>
          </a:xfrm>
          <a:prstGeom prst="rect">
            <a:avLst/>
          </a:prstGeom>
          <a:noFill/>
          <a:ln>
            <a:noFill/>
          </a:ln>
        </p:spPr>
      </p:sp>
      <p:sp>
        <p:nvSpPr>
          <p:cNvPr id="1565" name="Google Shape;1565;p112"/>
          <p:cNvSpPr/>
          <p:nvPr>
            <p:ph idx="4" type="pic"/>
          </p:nvPr>
        </p:nvSpPr>
        <p:spPr>
          <a:xfrm>
            <a:off x="4825825" y="1012875"/>
            <a:ext cx="3949800" cy="1600200"/>
          </a:xfrm>
          <a:prstGeom prst="rect">
            <a:avLst/>
          </a:prstGeom>
          <a:noFill/>
          <a:ln>
            <a:noFill/>
          </a:ln>
        </p:spPr>
      </p:sp>
      <p:grpSp>
        <p:nvGrpSpPr>
          <p:cNvPr id="1566" name="Google Shape;1566;p112"/>
          <p:cNvGrpSpPr/>
          <p:nvPr/>
        </p:nvGrpSpPr>
        <p:grpSpPr>
          <a:xfrm>
            <a:off x="8000973" y="4882757"/>
            <a:ext cx="777321" cy="155484"/>
            <a:chOff x="3424807" y="1107551"/>
            <a:chExt cx="4067616" cy="826163"/>
          </a:xfrm>
        </p:grpSpPr>
        <p:sp>
          <p:nvSpPr>
            <p:cNvPr id="1567" name="Google Shape;1567;p112"/>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568" name="Google Shape;1568;p112"/>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569" name="Google Shape;1569;p112"/>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570" name="Google Shape;1570;p112"/>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571" name="Google Shape;1571;p112"/>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572" name="Google Shape;1572;p112"/>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573" name="Google Shape;1573;p112"/>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574" name="Google Shape;1574;p112"/>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575" name="Google Shape;1575;p112"/>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1576" name="Google Shape;1576;p112"/>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ubhead Statement - Dark Matter">
  <p:cSld name="CUSTOM_1">
    <p:bg>
      <p:bgPr>
        <a:solidFill>
          <a:srgbClr val="063849"/>
        </a:solidFill>
      </p:bgPr>
    </p:bg>
    <p:spTree>
      <p:nvGrpSpPr>
        <p:cNvPr id="105" name="Shape 105"/>
        <p:cNvGrpSpPr/>
        <p:nvPr/>
      </p:nvGrpSpPr>
      <p:grpSpPr>
        <a:xfrm>
          <a:off x="0" y="0"/>
          <a:ext cx="0" cy="0"/>
          <a:chOff x="0" y="0"/>
          <a:chExt cx="0" cy="0"/>
        </a:xfrm>
      </p:grpSpPr>
      <p:sp>
        <p:nvSpPr>
          <p:cNvPr id="106" name="Google Shape;106;p12"/>
          <p:cNvSpPr txBox="1"/>
          <p:nvPr>
            <p:ph type="title"/>
          </p:nvPr>
        </p:nvSpPr>
        <p:spPr>
          <a:xfrm>
            <a:off x="365700" y="1030350"/>
            <a:ext cx="8283900" cy="3614400"/>
          </a:xfrm>
          <a:prstGeom prst="rect">
            <a:avLst/>
          </a:prstGeom>
          <a:noFill/>
          <a:ln>
            <a:noFill/>
          </a:ln>
        </p:spPr>
        <p:txBody>
          <a:bodyPr anchorCtr="0" anchor="t" bIns="0" lIns="0" spcFirstLastPara="1" rIns="0" wrap="square" tIns="0">
            <a:normAutofit/>
          </a:bodyPr>
          <a:lstStyle>
            <a:lvl1pPr lvl="0" algn="l">
              <a:lnSpc>
                <a:spcPct val="80000"/>
              </a:lnSpc>
              <a:spcBef>
                <a:spcPts val="0"/>
              </a:spcBef>
              <a:spcAft>
                <a:spcPts val="0"/>
              </a:spcAft>
              <a:buClr>
                <a:schemeClr val="lt1"/>
              </a:buClr>
              <a:buSzPts val="3600"/>
              <a:buNone/>
              <a:defRPr sz="3600">
                <a:solidFill>
                  <a:schemeClr val="lt1"/>
                </a:solidFil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07" name="Google Shape;107;p12"/>
          <p:cNvSpPr txBox="1"/>
          <p:nvPr>
            <p:ph idx="2" type="title"/>
          </p:nvPr>
        </p:nvSpPr>
        <p:spPr>
          <a:xfrm>
            <a:off x="365700" y="274350"/>
            <a:ext cx="7470600" cy="6798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rgbClr val="FF6529"/>
              </a:buClr>
              <a:buSzPts val="2000"/>
              <a:buNone/>
              <a:defRPr>
                <a:solidFill>
                  <a:srgbClr val="FF6529"/>
                </a:solidFill>
              </a:defRPr>
            </a:lvl1pPr>
            <a:lvl2pPr lvl="1" algn="l">
              <a:lnSpc>
                <a:spcPct val="100000"/>
              </a:lnSpc>
              <a:spcBef>
                <a:spcPts val="0"/>
              </a:spcBef>
              <a:spcAft>
                <a:spcPts val="0"/>
              </a:spcAft>
              <a:buClr>
                <a:srgbClr val="FF6529"/>
              </a:buClr>
              <a:buSzPts val="2800"/>
              <a:buNone/>
              <a:defRPr>
                <a:solidFill>
                  <a:srgbClr val="FF6529"/>
                </a:solidFill>
              </a:defRPr>
            </a:lvl2pPr>
            <a:lvl3pPr lvl="2" algn="l">
              <a:lnSpc>
                <a:spcPct val="100000"/>
              </a:lnSpc>
              <a:spcBef>
                <a:spcPts val="0"/>
              </a:spcBef>
              <a:spcAft>
                <a:spcPts val="0"/>
              </a:spcAft>
              <a:buClr>
                <a:srgbClr val="FF6529"/>
              </a:buClr>
              <a:buSzPts val="2800"/>
              <a:buNone/>
              <a:defRPr>
                <a:solidFill>
                  <a:srgbClr val="FF6529"/>
                </a:solidFill>
              </a:defRPr>
            </a:lvl3pPr>
            <a:lvl4pPr lvl="3" algn="l">
              <a:lnSpc>
                <a:spcPct val="100000"/>
              </a:lnSpc>
              <a:spcBef>
                <a:spcPts val="0"/>
              </a:spcBef>
              <a:spcAft>
                <a:spcPts val="0"/>
              </a:spcAft>
              <a:buClr>
                <a:srgbClr val="FF6529"/>
              </a:buClr>
              <a:buSzPts val="2800"/>
              <a:buNone/>
              <a:defRPr>
                <a:solidFill>
                  <a:srgbClr val="FF6529"/>
                </a:solidFill>
              </a:defRPr>
            </a:lvl4pPr>
            <a:lvl5pPr lvl="4" algn="l">
              <a:lnSpc>
                <a:spcPct val="100000"/>
              </a:lnSpc>
              <a:spcBef>
                <a:spcPts val="0"/>
              </a:spcBef>
              <a:spcAft>
                <a:spcPts val="0"/>
              </a:spcAft>
              <a:buClr>
                <a:srgbClr val="FF6529"/>
              </a:buClr>
              <a:buSzPts val="2800"/>
              <a:buNone/>
              <a:defRPr>
                <a:solidFill>
                  <a:srgbClr val="FF6529"/>
                </a:solidFill>
              </a:defRPr>
            </a:lvl5pPr>
            <a:lvl6pPr lvl="5" algn="l">
              <a:lnSpc>
                <a:spcPct val="100000"/>
              </a:lnSpc>
              <a:spcBef>
                <a:spcPts val="0"/>
              </a:spcBef>
              <a:spcAft>
                <a:spcPts val="0"/>
              </a:spcAft>
              <a:buClr>
                <a:srgbClr val="FF6529"/>
              </a:buClr>
              <a:buSzPts val="2800"/>
              <a:buNone/>
              <a:defRPr>
                <a:solidFill>
                  <a:srgbClr val="FF6529"/>
                </a:solidFill>
              </a:defRPr>
            </a:lvl6pPr>
            <a:lvl7pPr lvl="6" algn="l">
              <a:lnSpc>
                <a:spcPct val="100000"/>
              </a:lnSpc>
              <a:spcBef>
                <a:spcPts val="0"/>
              </a:spcBef>
              <a:spcAft>
                <a:spcPts val="0"/>
              </a:spcAft>
              <a:buClr>
                <a:srgbClr val="FF6529"/>
              </a:buClr>
              <a:buSzPts val="2800"/>
              <a:buNone/>
              <a:defRPr>
                <a:solidFill>
                  <a:srgbClr val="FF6529"/>
                </a:solidFill>
              </a:defRPr>
            </a:lvl7pPr>
            <a:lvl8pPr lvl="7" algn="l">
              <a:lnSpc>
                <a:spcPct val="100000"/>
              </a:lnSpc>
              <a:spcBef>
                <a:spcPts val="0"/>
              </a:spcBef>
              <a:spcAft>
                <a:spcPts val="0"/>
              </a:spcAft>
              <a:buClr>
                <a:srgbClr val="FF6529"/>
              </a:buClr>
              <a:buSzPts val="2800"/>
              <a:buNone/>
              <a:defRPr>
                <a:solidFill>
                  <a:srgbClr val="FF6529"/>
                </a:solidFill>
              </a:defRPr>
            </a:lvl8pPr>
            <a:lvl9pPr lvl="8" algn="l">
              <a:lnSpc>
                <a:spcPct val="100000"/>
              </a:lnSpc>
              <a:spcBef>
                <a:spcPts val="0"/>
              </a:spcBef>
              <a:spcAft>
                <a:spcPts val="0"/>
              </a:spcAft>
              <a:buClr>
                <a:srgbClr val="FF6529"/>
              </a:buClr>
              <a:buSzPts val="2800"/>
              <a:buNone/>
              <a:defRPr>
                <a:solidFill>
                  <a:srgbClr val="FF6529"/>
                </a:solidFill>
              </a:defRPr>
            </a:lvl9pPr>
          </a:lstStyle>
          <a:p/>
        </p:txBody>
      </p:sp>
      <p:sp>
        <p:nvSpPr>
          <p:cNvPr id="108" name="Google Shape;108;p12"/>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sp>
        <p:nvSpPr>
          <p:cNvPr id="109" name="Google Shape;109;p12"/>
          <p:cNvSpPr txBox="1"/>
          <p:nvPr/>
        </p:nvSpPr>
        <p:spPr>
          <a:xfrm>
            <a:off x="365700" y="4922550"/>
            <a:ext cx="2756700" cy="771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500"/>
              <a:buFont typeface="Arial"/>
              <a:buNone/>
            </a:pPr>
            <a:r>
              <a:rPr b="0" i="0" lang="en-US" sz="500" u="none" cap="none" strike="noStrike">
                <a:solidFill>
                  <a:srgbClr val="EBF1F3"/>
                </a:solidFill>
                <a:latin typeface="Roboto"/>
                <a:ea typeface="Roboto"/>
                <a:cs typeface="Roboto"/>
                <a:sym typeface="Roboto"/>
              </a:rPr>
              <a:t>Copyright ©2025 Jitterbit. All rights reserved. Confidential. Do not distribute externally.</a:t>
            </a:r>
            <a:endParaRPr b="0" i="0" sz="500" u="none" cap="none" strike="noStrike">
              <a:solidFill>
                <a:srgbClr val="EBF1F3"/>
              </a:solidFill>
              <a:latin typeface="Roboto"/>
              <a:ea typeface="Roboto"/>
              <a:cs typeface="Roboto"/>
              <a:sym typeface="Roboto"/>
            </a:endParaRPr>
          </a:p>
        </p:txBody>
      </p:sp>
      <p:grpSp>
        <p:nvGrpSpPr>
          <p:cNvPr id="110" name="Google Shape;110;p12"/>
          <p:cNvGrpSpPr/>
          <p:nvPr/>
        </p:nvGrpSpPr>
        <p:grpSpPr>
          <a:xfrm>
            <a:off x="8000973" y="4882762"/>
            <a:ext cx="777321" cy="155484"/>
            <a:chOff x="3424807" y="1107551"/>
            <a:chExt cx="4067616" cy="826163"/>
          </a:xfrm>
        </p:grpSpPr>
        <p:sp>
          <p:nvSpPr>
            <p:cNvPr id="111" name="Google Shape;111;p12"/>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12" name="Google Shape;112;p12"/>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13" name="Google Shape;113;p12"/>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14" name="Google Shape;114;p12"/>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15" name="Google Shape;115;p12"/>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16" name="Google Shape;116;p12"/>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17" name="Google Shape;117;p12"/>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18" name="Google Shape;118;p12"/>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19" name="Google Shape;119;p12"/>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120" name="Google Shape;120;p12"/>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2 Column Short">
  <p:cSld name="TITLE_ONLY_1_1">
    <p:spTree>
      <p:nvGrpSpPr>
        <p:cNvPr id="1577" name="Shape 1577"/>
        <p:cNvGrpSpPr/>
        <p:nvPr/>
      </p:nvGrpSpPr>
      <p:grpSpPr>
        <a:xfrm>
          <a:off x="0" y="0"/>
          <a:ext cx="0" cy="0"/>
          <a:chOff x="0" y="0"/>
          <a:chExt cx="0" cy="0"/>
        </a:xfrm>
      </p:grpSpPr>
      <p:sp>
        <p:nvSpPr>
          <p:cNvPr id="1578" name="Google Shape;1578;p113"/>
          <p:cNvSpPr txBox="1"/>
          <p:nvPr>
            <p:ph type="title"/>
          </p:nvPr>
        </p:nvSpPr>
        <p:spPr>
          <a:xfrm>
            <a:off x="365700" y="274350"/>
            <a:ext cx="7470600" cy="6798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SzPts val="20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579" name="Google Shape;1579;p113"/>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sp>
        <p:nvSpPr>
          <p:cNvPr id="1580" name="Google Shape;1580;p113"/>
          <p:cNvSpPr/>
          <p:nvPr/>
        </p:nvSpPr>
        <p:spPr>
          <a:xfrm>
            <a:off x="365700" y="2092825"/>
            <a:ext cx="3949800" cy="2559600"/>
          </a:xfrm>
          <a:prstGeom prst="rect">
            <a:avLst/>
          </a:prstGeom>
          <a:solidFill>
            <a:srgbClr val="EBF1F3"/>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1581" name="Google Shape;1581;p113"/>
          <p:cNvSpPr/>
          <p:nvPr/>
        </p:nvSpPr>
        <p:spPr>
          <a:xfrm>
            <a:off x="4828450" y="2092825"/>
            <a:ext cx="3949800" cy="2559600"/>
          </a:xfrm>
          <a:prstGeom prst="rect">
            <a:avLst/>
          </a:prstGeom>
          <a:solidFill>
            <a:srgbClr val="EBF1F3"/>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1582" name="Google Shape;1582;p113"/>
          <p:cNvSpPr txBox="1"/>
          <p:nvPr>
            <p:ph idx="1" type="subTitle"/>
          </p:nvPr>
        </p:nvSpPr>
        <p:spPr>
          <a:xfrm>
            <a:off x="488825" y="2227500"/>
            <a:ext cx="3697500" cy="2424900"/>
          </a:xfrm>
          <a:prstGeom prst="rect">
            <a:avLst/>
          </a:prstGeom>
          <a:noFill/>
          <a:ln>
            <a:noFill/>
          </a:ln>
        </p:spPr>
        <p:txBody>
          <a:bodyPr anchorCtr="0" anchor="t" bIns="0" lIns="0" spcFirstLastPara="1" rIns="0" wrap="square" tIns="0">
            <a:normAutofit/>
          </a:bodyPr>
          <a:lstStyle>
            <a:lvl1pPr lvl="0" algn="l">
              <a:lnSpc>
                <a:spcPct val="115000"/>
              </a:lnSpc>
              <a:spcBef>
                <a:spcPts val="0"/>
              </a:spcBef>
              <a:spcAft>
                <a:spcPts val="0"/>
              </a:spcAft>
              <a:buSzPts val="1400"/>
              <a:buNone/>
              <a:defRPr/>
            </a:lvl1pPr>
            <a:lvl2pPr lvl="1" algn="l">
              <a:lnSpc>
                <a:spcPct val="115000"/>
              </a:lnSpc>
              <a:spcBef>
                <a:spcPts val="0"/>
              </a:spcBef>
              <a:spcAft>
                <a:spcPts val="0"/>
              </a:spcAft>
              <a:buSzPts val="1200"/>
              <a:buNone/>
              <a:defRPr/>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1000"/>
              <a:buNone/>
              <a:defRPr/>
            </a:lvl8pPr>
            <a:lvl9pPr lvl="8" algn="l">
              <a:lnSpc>
                <a:spcPct val="115000"/>
              </a:lnSpc>
              <a:spcBef>
                <a:spcPts val="0"/>
              </a:spcBef>
              <a:spcAft>
                <a:spcPts val="0"/>
              </a:spcAft>
              <a:buSzPts val="1000"/>
              <a:buNone/>
              <a:defRPr/>
            </a:lvl9pPr>
          </a:lstStyle>
          <a:p/>
        </p:txBody>
      </p:sp>
      <p:sp>
        <p:nvSpPr>
          <p:cNvPr id="1583" name="Google Shape;1583;p113"/>
          <p:cNvSpPr txBox="1"/>
          <p:nvPr>
            <p:ph idx="2" type="subTitle"/>
          </p:nvPr>
        </p:nvSpPr>
        <p:spPr>
          <a:xfrm>
            <a:off x="4947075" y="2227500"/>
            <a:ext cx="3668700" cy="2424900"/>
          </a:xfrm>
          <a:prstGeom prst="rect">
            <a:avLst/>
          </a:prstGeom>
          <a:noFill/>
          <a:ln>
            <a:noFill/>
          </a:ln>
        </p:spPr>
        <p:txBody>
          <a:bodyPr anchorCtr="0" anchor="t" bIns="0" lIns="0" spcFirstLastPara="1" rIns="0" wrap="square" tIns="0">
            <a:normAutofit/>
          </a:bodyPr>
          <a:lstStyle>
            <a:lvl1pPr lvl="0" algn="l">
              <a:lnSpc>
                <a:spcPct val="115000"/>
              </a:lnSpc>
              <a:spcBef>
                <a:spcPts val="0"/>
              </a:spcBef>
              <a:spcAft>
                <a:spcPts val="0"/>
              </a:spcAft>
              <a:buSzPts val="1400"/>
              <a:buNone/>
              <a:defRPr/>
            </a:lvl1pPr>
            <a:lvl2pPr lvl="1" algn="l">
              <a:lnSpc>
                <a:spcPct val="115000"/>
              </a:lnSpc>
              <a:spcBef>
                <a:spcPts val="0"/>
              </a:spcBef>
              <a:spcAft>
                <a:spcPts val="0"/>
              </a:spcAft>
              <a:buSzPts val="1200"/>
              <a:buNone/>
              <a:defRPr/>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1000"/>
              <a:buNone/>
              <a:defRPr/>
            </a:lvl8pPr>
            <a:lvl9pPr lvl="8" algn="l">
              <a:lnSpc>
                <a:spcPct val="115000"/>
              </a:lnSpc>
              <a:spcBef>
                <a:spcPts val="0"/>
              </a:spcBef>
              <a:spcAft>
                <a:spcPts val="0"/>
              </a:spcAft>
              <a:buSzPts val="1000"/>
              <a:buNone/>
              <a:defRPr/>
            </a:lvl9pPr>
          </a:lstStyle>
          <a:p/>
        </p:txBody>
      </p:sp>
      <p:grpSp>
        <p:nvGrpSpPr>
          <p:cNvPr id="1584" name="Google Shape;1584;p113"/>
          <p:cNvGrpSpPr/>
          <p:nvPr/>
        </p:nvGrpSpPr>
        <p:grpSpPr>
          <a:xfrm>
            <a:off x="8000973" y="4882757"/>
            <a:ext cx="777321" cy="155484"/>
            <a:chOff x="3424807" y="1107551"/>
            <a:chExt cx="4067616" cy="826163"/>
          </a:xfrm>
        </p:grpSpPr>
        <p:sp>
          <p:nvSpPr>
            <p:cNvPr id="1585" name="Google Shape;1585;p113"/>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586" name="Google Shape;1586;p113"/>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587" name="Google Shape;1587;p113"/>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588" name="Google Shape;1588;p113"/>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589" name="Google Shape;1589;p113"/>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590" name="Google Shape;1590;p113"/>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591" name="Google Shape;1591;p113"/>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592" name="Google Shape;1592;p113"/>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593" name="Google Shape;1593;p113"/>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1594" name="Google Shape;1594;p113"/>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1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2 Column Short 1">
  <p:cSld name="TITLE_ONLY_1_1_1">
    <p:spTree>
      <p:nvGrpSpPr>
        <p:cNvPr id="1595" name="Shape 1595"/>
        <p:cNvGrpSpPr/>
        <p:nvPr/>
      </p:nvGrpSpPr>
      <p:grpSpPr>
        <a:xfrm>
          <a:off x="0" y="0"/>
          <a:ext cx="0" cy="0"/>
          <a:chOff x="0" y="0"/>
          <a:chExt cx="0" cy="0"/>
        </a:xfrm>
      </p:grpSpPr>
      <p:sp>
        <p:nvSpPr>
          <p:cNvPr id="1596" name="Google Shape;1596;p114"/>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grpSp>
        <p:nvGrpSpPr>
          <p:cNvPr id="1597" name="Google Shape;1597;p114"/>
          <p:cNvGrpSpPr/>
          <p:nvPr/>
        </p:nvGrpSpPr>
        <p:grpSpPr>
          <a:xfrm>
            <a:off x="8000973" y="4882757"/>
            <a:ext cx="777321" cy="155484"/>
            <a:chOff x="3424807" y="1107551"/>
            <a:chExt cx="4067616" cy="826163"/>
          </a:xfrm>
        </p:grpSpPr>
        <p:sp>
          <p:nvSpPr>
            <p:cNvPr id="1598" name="Google Shape;1598;p114"/>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599" name="Google Shape;1599;p114"/>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600" name="Google Shape;1600;p114"/>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601" name="Google Shape;1601;p114"/>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602" name="Google Shape;1602;p114"/>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603" name="Google Shape;1603;p114"/>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604" name="Google Shape;1604;p114"/>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605" name="Google Shape;1605;p114"/>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606" name="Google Shape;1606;p114"/>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1607" name="Google Shape;1607;p114"/>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1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old Text">
  <p:cSld name="MAIN_POINT">
    <p:spTree>
      <p:nvGrpSpPr>
        <p:cNvPr id="1608" name="Shape 1608"/>
        <p:cNvGrpSpPr/>
        <p:nvPr/>
      </p:nvGrpSpPr>
      <p:grpSpPr>
        <a:xfrm>
          <a:off x="0" y="0"/>
          <a:ext cx="0" cy="0"/>
          <a:chOff x="0" y="0"/>
          <a:chExt cx="0" cy="0"/>
        </a:xfrm>
      </p:grpSpPr>
      <p:sp>
        <p:nvSpPr>
          <p:cNvPr id="1609" name="Google Shape;1609;p115"/>
          <p:cNvSpPr txBox="1"/>
          <p:nvPr>
            <p:ph type="title"/>
          </p:nvPr>
        </p:nvSpPr>
        <p:spPr>
          <a:xfrm>
            <a:off x="365700" y="450150"/>
            <a:ext cx="6492300" cy="4090800"/>
          </a:xfrm>
          <a:prstGeom prst="rect">
            <a:avLst/>
          </a:prstGeom>
          <a:noFill/>
          <a:ln>
            <a:noFill/>
          </a:ln>
        </p:spPr>
        <p:txBody>
          <a:bodyPr anchorCtr="0" anchor="ctr" bIns="0" lIns="0" spcFirstLastPara="1" rIns="0" wrap="square" tIns="0">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p:txBody>
      </p:sp>
      <p:sp>
        <p:nvSpPr>
          <p:cNvPr id="1610" name="Google Shape;1610;p115"/>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grpSp>
        <p:nvGrpSpPr>
          <p:cNvPr id="1611" name="Google Shape;1611;p115"/>
          <p:cNvGrpSpPr/>
          <p:nvPr/>
        </p:nvGrpSpPr>
        <p:grpSpPr>
          <a:xfrm>
            <a:off x="8000973" y="4882757"/>
            <a:ext cx="777321" cy="155484"/>
            <a:chOff x="3424807" y="1107551"/>
            <a:chExt cx="4067616" cy="826163"/>
          </a:xfrm>
        </p:grpSpPr>
        <p:sp>
          <p:nvSpPr>
            <p:cNvPr id="1612" name="Google Shape;1612;p115"/>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613" name="Google Shape;1613;p115"/>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614" name="Google Shape;1614;p115"/>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615" name="Google Shape;1615;p115"/>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616" name="Google Shape;1616;p115"/>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617" name="Google Shape;1617;p115"/>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618" name="Google Shape;1618;p115"/>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619" name="Google Shape;1619;p115"/>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620" name="Google Shape;1620;p115"/>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Tree>
  </p:cSld>
  <p:clrMapOvr>
    <a:masterClrMapping/>
  </p:clrMapOvr>
</p:sldLayout>
</file>

<file path=ppt/slideLayouts/slideLayout1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CAPTION_ONLY">
    <p:spTree>
      <p:nvGrpSpPr>
        <p:cNvPr id="1621" name="Shape 1621"/>
        <p:cNvGrpSpPr/>
        <p:nvPr/>
      </p:nvGrpSpPr>
      <p:grpSpPr>
        <a:xfrm>
          <a:off x="0" y="0"/>
          <a:ext cx="0" cy="0"/>
          <a:chOff x="0" y="0"/>
          <a:chExt cx="0" cy="0"/>
        </a:xfrm>
      </p:grpSpPr>
      <p:sp>
        <p:nvSpPr>
          <p:cNvPr id="1622" name="Google Shape;1622;p116"/>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grpSp>
        <p:nvGrpSpPr>
          <p:cNvPr id="1623" name="Google Shape;1623;p116"/>
          <p:cNvGrpSpPr/>
          <p:nvPr/>
        </p:nvGrpSpPr>
        <p:grpSpPr>
          <a:xfrm>
            <a:off x="8000973" y="4882757"/>
            <a:ext cx="777321" cy="155484"/>
            <a:chOff x="3424807" y="1107551"/>
            <a:chExt cx="4067616" cy="826163"/>
          </a:xfrm>
        </p:grpSpPr>
        <p:sp>
          <p:nvSpPr>
            <p:cNvPr id="1624" name="Google Shape;1624;p116"/>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625" name="Google Shape;1625;p116"/>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626" name="Google Shape;1626;p116"/>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627" name="Google Shape;1627;p116"/>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628" name="Google Shape;1628;p116"/>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629" name="Google Shape;1629;p116"/>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630" name="Google Shape;1630;p116"/>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631" name="Google Shape;1631;p116"/>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632" name="Google Shape;1632;p116"/>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Tree>
  </p:cSld>
  <p:clrMapOvr>
    <a:masterClrMapping/>
  </p:clrMapOvr>
</p:sldLayout>
</file>

<file path=ppt/slideLayouts/slideLayout1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Slide">
  <p:cSld name="CUSTOM_3">
    <p:bg>
      <p:bgPr>
        <a:solidFill>
          <a:srgbClr val="CFDDE5"/>
        </a:solidFill>
      </p:bgPr>
    </p:bg>
    <p:spTree>
      <p:nvGrpSpPr>
        <p:cNvPr id="1633" name="Shape 1633"/>
        <p:cNvGrpSpPr/>
        <p:nvPr/>
      </p:nvGrpSpPr>
      <p:grpSpPr>
        <a:xfrm>
          <a:off x="0" y="0"/>
          <a:ext cx="0" cy="0"/>
          <a:chOff x="0" y="0"/>
          <a:chExt cx="0" cy="0"/>
        </a:xfrm>
      </p:grpSpPr>
      <p:grpSp>
        <p:nvGrpSpPr>
          <p:cNvPr id="1634" name="Google Shape;1634;p117"/>
          <p:cNvGrpSpPr/>
          <p:nvPr/>
        </p:nvGrpSpPr>
        <p:grpSpPr>
          <a:xfrm>
            <a:off x="2286000" y="1946695"/>
            <a:ext cx="4572000" cy="928359"/>
            <a:chOff x="3424807" y="1107551"/>
            <a:chExt cx="4067616" cy="826163"/>
          </a:xfrm>
        </p:grpSpPr>
        <p:sp>
          <p:nvSpPr>
            <p:cNvPr id="1635" name="Google Shape;1635;p117"/>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636" name="Google Shape;1636;p117"/>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637" name="Google Shape;1637;p117"/>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638" name="Google Shape;1638;p117"/>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639" name="Google Shape;1639;p117"/>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640" name="Google Shape;1640;p117"/>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641" name="Google Shape;1641;p117"/>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642" name="Google Shape;1642;p117"/>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643" name="Google Shape;1643;p117"/>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Tree>
  </p:cSld>
  <p:clrMapOvr>
    <a:masterClrMapping/>
  </p:clrMapOvr>
</p:sldLayout>
</file>

<file path=ppt/slideLayouts/slideLayout1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1644" name="Shape 1644"/>
        <p:cNvGrpSpPr/>
        <p:nvPr/>
      </p:nvGrpSpPr>
      <p:grpSpPr>
        <a:xfrm>
          <a:off x="0" y="0"/>
          <a:ext cx="0" cy="0"/>
          <a:chOff x="0" y="0"/>
          <a:chExt cx="0" cy="0"/>
        </a:xfrm>
      </p:grpSpPr>
      <p:sp>
        <p:nvSpPr>
          <p:cNvPr id="1645" name="Google Shape;1645;p118"/>
          <p:cNvSpPr txBox="1"/>
          <p:nvPr>
            <p:ph type="ctrTitle"/>
          </p:nvPr>
        </p:nvSpPr>
        <p:spPr>
          <a:xfrm>
            <a:off x="365700" y="1148250"/>
            <a:ext cx="8412900" cy="1423500"/>
          </a:xfrm>
          <a:prstGeom prst="rect">
            <a:avLst/>
          </a:prstGeom>
          <a:noFill/>
          <a:ln>
            <a:noFill/>
          </a:ln>
        </p:spPr>
        <p:txBody>
          <a:bodyPr anchorCtr="0" anchor="ctr" bIns="34275" lIns="68575" spcFirstLastPara="1" rIns="68575" wrap="square" tIns="34275">
            <a:normAutofit/>
          </a:bodyPr>
          <a:lstStyle>
            <a:lvl1pPr lvl="0" algn="ctr">
              <a:lnSpc>
                <a:spcPct val="90000"/>
              </a:lnSpc>
              <a:spcBef>
                <a:spcPts val="0"/>
              </a:spcBef>
              <a:spcAft>
                <a:spcPts val="0"/>
              </a:spcAft>
              <a:buClr>
                <a:schemeClr val="dk1"/>
              </a:buClr>
              <a:buSzPts val="4500"/>
              <a:buFont typeface="Play"/>
              <a:buNone/>
              <a:defRPr sz="45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646" name="Google Shape;1646;p118"/>
          <p:cNvSpPr txBox="1"/>
          <p:nvPr>
            <p:ph idx="1" type="subTitle"/>
          </p:nvPr>
        </p:nvSpPr>
        <p:spPr>
          <a:xfrm>
            <a:off x="1143000" y="2701529"/>
            <a:ext cx="6858000" cy="1241700"/>
          </a:xfrm>
          <a:prstGeom prst="rect">
            <a:avLst/>
          </a:prstGeom>
          <a:noFill/>
          <a:ln>
            <a:noFill/>
          </a:ln>
        </p:spPr>
        <p:txBody>
          <a:bodyPr anchorCtr="0" anchor="t" bIns="34275" lIns="68575" spcFirstLastPara="1" rIns="68575" wrap="square" tIns="34275">
            <a:normAutofit/>
          </a:bodyPr>
          <a:lstStyle>
            <a:lvl1pPr lvl="0" algn="ctr">
              <a:lnSpc>
                <a:spcPct val="90000"/>
              </a:lnSpc>
              <a:spcBef>
                <a:spcPts val="800"/>
              </a:spcBef>
              <a:spcAft>
                <a:spcPts val="0"/>
              </a:spcAft>
              <a:buClr>
                <a:schemeClr val="dk1"/>
              </a:buClr>
              <a:buSzPts val="1800"/>
              <a:buNone/>
              <a:defRPr sz="1800"/>
            </a:lvl1pPr>
            <a:lvl2pPr lvl="1" algn="ctr">
              <a:lnSpc>
                <a:spcPct val="90000"/>
              </a:lnSpc>
              <a:spcBef>
                <a:spcPts val="1200"/>
              </a:spcBef>
              <a:spcAft>
                <a:spcPts val="0"/>
              </a:spcAft>
              <a:buClr>
                <a:schemeClr val="dk1"/>
              </a:buClr>
              <a:buSzPts val="1500"/>
              <a:buNone/>
              <a:defRPr sz="1500"/>
            </a:lvl2pPr>
            <a:lvl3pPr lvl="2" algn="ctr">
              <a:lnSpc>
                <a:spcPct val="90000"/>
              </a:lnSpc>
              <a:spcBef>
                <a:spcPts val="1200"/>
              </a:spcBef>
              <a:spcAft>
                <a:spcPts val="0"/>
              </a:spcAft>
              <a:buClr>
                <a:schemeClr val="dk1"/>
              </a:buClr>
              <a:buSzPts val="1400"/>
              <a:buNone/>
              <a:defRPr sz="1400"/>
            </a:lvl3pPr>
            <a:lvl4pPr lvl="3" algn="ctr">
              <a:lnSpc>
                <a:spcPct val="90000"/>
              </a:lnSpc>
              <a:spcBef>
                <a:spcPts val="1200"/>
              </a:spcBef>
              <a:spcAft>
                <a:spcPts val="0"/>
              </a:spcAft>
              <a:buClr>
                <a:schemeClr val="dk1"/>
              </a:buClr>
              <a:buSzPts val="1200"/>
              <a:buNone/>
              <a:defRPr sz="1200"/>
            </a:lvl4pPr>
            <a:lvl5pPr lvl="4" algn="ctr">
              <a:lnSpc>
                <a:spcPct val="90000"/>
              </a:lnSpc>
              <a:spcBef>
                <a:spcPts val="1200"/>
              </a:spcBef>
              <a:spcAft>
                <a:spcPts val="0"/>
              </a:spcAft>
              <a:buClr>
                <a:schemeClr val="dk1"/>
              </a:buClr>
              <a:buSzPts val="1200"/>
              <a:buNone/>
              <a:defRPr sz="1200"/>
            </a:lvl5pPr>
            <a:lvl6pPr lvl="5" algn="ctr">
              <a:lnSpc>
                <a:spcPct val="90000"/>
              </a:lnSpc>
              <a:spcBef>
                <a:spcPts val="1200"/>
              </a:spcBef>
              <a:spcAft>
                <a:spcPts val="0"/>
              </a:spcAft>
              <a:buClr>
                <a:schemeClr val="dk1"/>
              </a:buClr>
              <a:buSzPts val="1200"/>
              <a:buNone/>
              <a:defRPr sz="1200"/>
            </a:lvl6pPr>
            <a:lvl7pPr lvl="6" algn="ctr">
              <a:lnSpc>
                <a:spcPct val="90000"/>
              </a:lnSpc>
              <a:spcBef>
                <a:spcPts val="1200"/>
              </a:spcBef>
              <a:spcAft>
                <a:spcPts val="0"/>
              </a:spcAft>
              <a:buClr>
                <a:schemeClr val="dk1"/>
              </a:buClr>
              <a:buSzPts val="1200"/>
              <a:buNone/>
              <a:defRPr sz="1200"/>
            </a:lvl7pPr>
            <a:lvl8pPr lvl="7" algn="ctr">
              <a:lnSpc>
                <a:spcPct val="90000"/>
              </a:lnSpc>
              <a:spcBef>
                <a:spcPts val="1200"/>
              </a:spcBef>
              <a:spcAft>
                <a:spcPts val="0"/>
              </a:spcAft>
              <a:buClr>
                <a:schemeClr val="dk1"/>
              </a:buClr>
              <a:buSzPts val="1200"/>
              <a:buNone/>
              <a:defRPr sz="1200"/>
            </a:lvl8pPr>
            <a:lvl9pPr lvl="8" algn="ctr">
              <a:lnSpc>
                <a:spcPct val="90000"/>
              </a:lnSpc>
              <a:spcBef>
                <a:spcPts val="1200"/>
              </a:spcBef>
              <a:spcAft>
                <a:spcPts val="1200"/>
              </a:spcAft>
              <a:buClr>
                <a:schemeClr val="dk1"/>
              </a:buClr>
              <a:buSzPts val="1200"/>
              <a:buNone/>
              <a:defRPr sz="1200"/>
            </a:lvl9pPr>
          </a:lstStyle>
          <a:p/>
        </p:txBody>
      </p:sp>
      <p:sp>
        <p:nvSpPr>
          <p:cNvPr id="1647" name="Google Shape;1647;p118"/>
          <p:cNvSpPr txBox="1"/>
          <p:nvPr>
            <p:ph idx="12" type="sldNum"/>
          </p:nvPr>
        </p:nvSpPr>
        <p:spPr>
          <a:xfrm>
            <a:off x="6457950" y="4767275"/>
            <a:ext cx="2320500" cy="376200"/>
          </a:xfrm>
          <a:prstGeom prst="rect">
            <a:avLst/>
          </a:prstGeom>
          <a:noFill/>
          <a:ln>
            <a:noFill/>
          </a:ln>
        </p:spPr>
        <p:txBody>
          <a:bodyPr anchorCtr="0" anchor="ctr" bIns="0" lIns="0" spcFirstLastPara="1" rIns="0" wrap="square" tIns="0">
            <a:normAutofit/>
          </a:bodyPr>
          <a:lstStyle>
            <a:lvl1pPr indent="0" lvl="0" marL="0" marR="0" algn="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1pPr>
            <a:lvl2pPr indent="0" lvl="1" marL="0" marR="0" algn="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2pPr>
            <a:lvl3pPr indent="0" lvl="2" marL="0" marR="0" algn="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3pPr>
            <a:lvl4pPr indent="0" lvl="3" marL="0" marR="0" algn="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4pPr>
            <a:lvl5pPr indent="0" lvl="4" marL="0" marR="0" algn="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5pPr>
            <a:lvl6pPr indent="0" lvl="5" marL="0" marR="0" algn="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6pPr>
            <a:lvl7pPr indent="0" lvl="6" marL="0" marR="0" algn="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7pPr>
            <a:lvl8pPr indent="0" lvl="7" marL="0" marR="0" algn="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8pPr>
            <a:lvl9pPr indent="0" lvl="8" marL="0" marR="0" algn="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Statement">
  <p:cSld name="CUSTOM">
    <p:bg>
      <p:bgPr>
        <a:solidFill>
          <a:srgbClr val="CFDDE5"/>
        </a:solidFill>
      </p:bgPr>
    </p:bg>
    <p:spTree>
      <p:nvGrpSpPr>
        <p:cNvPr id="1653" name="Shape 1653"/>
        <p:cNvGrpSpPr/>
        <p:nvPr/>
      </p:nvGrpSpPr>
      <p:grpSpPr>
        <a:xfrm>
          <a:off x="0" y="0"/>
          <a:ext cx="0" cy="0"/>
          <a:chOff x="0" y="0"/>
          <a:chExt cx="0" cy="0"/>
        </a:xfrm>
      </p:grpSpPr>
      <p:sp>
        <p:nvSpPr>
          <p:cNvPr id="1654" name="Google Shape;1654;p120"/>
          <p:cNvSpPr txBox="1"/>
          <p:nvPr>
            <p:ph type="title"/>
          </p:nvPr>
        </p:nvSpPr>
        <p:spPr>
          <a:xfrm>
            <a:off x="365700" y="274338"/>
            <a:ext cx="5935800" cy="4122600"/>
          </a:xfrm>
          <a:prstGeom prst="rect">
            <a:avLst/>
          </a:prstGeom>
        </p:spPr>
        <p:txBody>
          <a:bodyPr anchorCtr="0" anchor="t" bIns="0" lIns="0" spcFirstLastPara="1" rIns="0" wrap="square" tIns="0">
            <a:normAutofit/>
          </a:bodyPr>
          <a:lstStyle>
            <a:lvl1pPr lvl="0">
              <a:lnSpc>
                <a:spcPct val="80000"/>
              </a:lnSpc>
              <a:spcBef>
                <a:spcPts val="0"/>
              </a:spcBef>
              <a:spcAft>
                <a:spcPts val="0"/>
              </a:spcAft>
              <a:buClr>
                <a:srgbClr val="063849"/>
              </a:buClr>
              <a:buSzPts val="3600"/>
              <a:buNone/>
              <a:defRPr sz="3600">
                <a:solidFill>
                  <a:srgbClr val="063849"/>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pic>
        <p:nvPicPr>
          <p:cNvPr id="1655" name="Google Shape;1655;p120"/>
          <p:cNvPicPr preferRelativeResize="0"/>
          <p:nvPr/>
        </p:nvPicPr>
        <p:blipFill>
          <a:blip r:embed="rId2">
            <a:alphaModFix/>
          </a:blip>
          <a:stretch>
            <a:fillRect/>
          </a:stretch>
        </p:blipFill>
        <p:spPr>
          <a:xfrm>
            <a:off x="7863900" y="4846320"/>
            <a:ext cx="914165" cy="195892"/>
          </a:xfrm>
          <a:prstGeom prst="rect">
            <a:avLst/>
          </a:prstGeom>
          <a:noFill/>
          <a:ln>
            <a:noFill/>
          </a:ln>
        </p:spPr>
      </p:pic>
      <p:sp>
        <p:nvSpPr>
          <p:cNvPr id="1656" name="Google Shape;1656;p120"/>
          <p:cNvSpPr txBox="1"/>
          <p:nvPr>
            <p:ph idx="12" type="sldNum"/>
          </p:nvPr>
        </p:nvSpPr>
        <p:spPr>
          <a:xfrm>
            <a:off x="4297658" y="4778842"/>
            <a:ext cx="548700" cy="393600"/>
          </a:xfrm>
          <a:prstGeom prst="rect">
            <a:avLst/>
          </a:prstGeom>
        </p:spPr>
        <p:txBody>
          <a:bodyPr anchorCtr="0" anchor="ctr" bIns="91425" lIns="91425" spcFirstLastPara="1" rIns="91425" wrap="square" tIns="91425">
            <a:normAutofit/>
          </a:bodyPr>
          <a:lstStyle>
            <a:lvl1pPr lvl="0" algn="ctr">
              <a:buNone/>
              <a:defRPr sz="900">
                <a:solidFill>
                  <a:srgbClr val="063849"/>
                </a:solidFill>
                <a:latin typeface="Roboto Light"/>
                <a:ea typeface="Roboto Light"/>
                <a:cs typeface="Roboto Light"/>
                <a:sym typeface="Roboto Light"/>
              </a:defRPr>
            </a:lvl1pPr>
            <a:lvl2pPr lvl="1" algn="ctr">
              <a:buNone/>
              <a:defRPr sz="900">
                <a:solidFill>
                  <a:srgbClr val="063849"/>
                </a:solidFill>
                <a:latin typeface="Roboto Light"/>
                <a:ea typeface="Roboto Light"/>
                <a:cs typeface="Roboto Light"/>
                <a:sym typeface="Roboto Light"/>
              </a:defRPr>
            </a:lvl2pPr>
            <a:lvl3pPr lvl="2" algn="ctr">
              <a:buNone/>
              <a:defRPr sz="900">
                <a:solidFill>
                  <a:srgbClr val="063849"/>
                </a:solidFill>
                <a:latin typeface="Roboto Light"/>
                <a:ea typeface="Roboto Light"/>
                <a:cs typeface="Roboto Light"/>
                <a:sym typeface="Roboto Light"/>
              </a:defRPr>
            </a:lvl3pPr>
            <a:lvl4pPr lvl="3" algn="ctr">
              <a:buNone/>
              <a:defRPr sz="900">
                <a:solidFill>
                  <a:srgbClr val="063849"/>
                </a:solidFill>
                <a:latin typeface="Roboto Light"/>
                <a:ea typeface="Roboto Light"/>
                <a:cs typeface="Roboto Light"/>
                <a:sym typeface="Roboto Light"/>
              </a:defRPr>
            </a:lvl4pPr>
            <a:lvl5pPr lvl="4" algn="ctr">
              <a:buNone/>
              <a:defRPr sz="900">
                <a:solidFill>
                  <a:srgbClr val="063849"/>
                </a:solidFill>
                <a:latin typeface="Roboto Light"/>
                <a:ea typeface="Roboto Light"/>
                <a:cs typeface="Roboto Light"/>
                <a:sym typeface="Roboto Light"/>
              </a:defRPr>
            </a:lvl5pPr>
            <a:lvl6pPr lvl="5" algn="ctr">
              <a:buNone/>
              <a:defRPr sz="900">
                <a:solidFill>
                  <a:srgbClr val="063849"/>
                </a:solidFill>
                <a:latin typeface="Roboto Light"/>
                <a:ea typeface="Roboto Light"/>
                <a:cs typeface="Roboto Light"/>
                <a:sym typeface="Roboto Light"/>
              </a:defRPr>
            </a:lvl6pPr>
            <a:lvl7pPr lvl="6" algn="ctr">
              <a:buNone/>
              <a:defRPr sz="900">
                <a:solidFill>
                  <a:srgbClr val="063849"/>
                </a:solidFill>
                <a:latin typeface="Roboto Light"/>
                <a:ea typeface="Roboto Light"/>
                <a:cs typeface="Roboto Light"/>
                <a:sym typeface="Roboto Light"/>
              </a:defRPr>
            </a:lvl7pPr>
            <a:lvl8pPr lvl="7" algn="ctr">
              <a:buNone/>
              <a:defRPr sz="900">
                <a:solidFill>
                  <a:srgbClr val="063849"/>
                </a:solidFill>
                <a:latin typeface="Roboto Light"/>
                <a:ea typeface="Roboto Light"/>
                <a:cs typeface="Roboto Light"/>
                <a:sym typeface="Roboto Light"/>
              </a:defRPr>
            </a:lvl8pPr>
            <a:lvl9pPr lvl="8" algn="ctr">
              <a:buNone/>
              <a:defRPr sz="900">
                <a:solidFill>
                  <a:srgbClr val="063849"/>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pic>
        <p:nvPicPr>
          <p:cNvPr id="1657" name="Google Shape;1657;p120"/>
          <p:cNvPicPr preferRelativeResize="0"/>
          <p:nvPr/>
        </p:nvPicPr>
        <p:blipFill>
          <a:blip r:embed="rId3">
            <a:alphaModFix/>
          </a:blip>
          <a:stretch>
            <a:fillRect/>
          </a:stretch>
        </p:blipFill>
        <p:spPr>
          <a:xfrm>
            <a:off x="127582" y="329184"/>
            <a:ext cx="110807" cy="182832"/>
          </a:xfrm>
          <a:prstGeom prst="rect">
            <a:avLst/>
          </a:prstGeom>
          <a:noFill/>
          <a:ln>
            <a:noFill/>
          </a:ln>
        </p:spPr>
      </p:pic>
    </p:spTree>
  </p:cSld>
  <p:clrMapOvr>
    <a:masterClrMapping/>
  </p:clrMapOvr>
</p:sldLayout>
</file>

<file path=ppt/slideLayouts/slideLayout1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Statement - Dark Matter">
  <p:cSld name="CUSTOM_2">
    <p:bg>
      <p:bgPr>
        <a:solidFill>
          <a:srgbClr val="063849"/>
        </a:solidFill>
      </p:bgPr>
    </p:bg>
    <p:spTree>
      <p:nvGrpSpPr>
        <p:cNvPr id="1658" name="Shape 1658"/>
        <p:cNvGrpSpPr/>
        <p:nvPr/>
      </p:nvGrpSpPr>
      <p:grpSpPr>
        <a:xfrm>
          <a:off x="0" y="0"/>
          <a:ext cx="0" cy="0"/>
          <a:chOff x="0" y="0"/>
          <a:chExt cx="0" cy="0"/>
        </a:xfrm>
      </p:grpSpPr>
      <p:sp>
        <p:nvSpPr>
          <p:cNvPr id="1659" name="Google Shape;1659;p121"/>
          <p:cNvSpPr txBox="1"/>
          <p:nvPr>
            <p:ph type="title"/>
          </p:nvPr>
        </p:nvSpPr>
        <p:spPr>
          <a:xfrm>
            <a:off x="365700" y="274338"/>
            <a:ext cx="5935800" cy="4122600"/>
          </a:xfrm>
          <a:prstGeom prst="rect">
            <a:avLst/>
          </a:prstGeom>
        </p:spPr>
        <p:txBody>
          <a:bodyPr anchorCtr="0" anchor="t" bIns="0" lIns="0" spcFirstLastPara="1" rIns="0" wrap="square" tIns="0">
            <a:normAutofit/>
          </a:bodyPr>
          <a:lstStyle>
            <a:lvl1pPr lvl="0">
              <a:lnSpc>
                <a:spcPct val="80000"/>
              </a:lnSpc>
              <a:spcBef>
                <a:spcPts val="0"/>
              </a:spcBef>
              <a:spcAft>
                <a:spcPts val="0"/>
              </a:spcAft>
              <a:buClr>
                <a:schemeClr val="lt1"/>
              </a:buClr>
              <a:buSzPts val="3600"/>
              <a:buNone/>
              <a:defRPr sz="3600">
                <a:solidFill>
                  <a:schemeClr val="lt1"/>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660" name="Google Shape;1660;p121"/>
          <p:cNvSpPr txBox="1"/>
          <p:nvPr/>
        </p:nvSpPr>
        <p:spPr>
          <a:xfrm>
            <a:off x="530625" y="5345000"/>
            <a:ext cx="2756700" cy="214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US" sz="500">
                <a:solidFill>
                  <a:srgbClr val="EBF1F3"/>
                </a:solidFill>
                <a:latin typeface="Roboto"/>
                <a:ea typeface="Roboto"/>
                <a:cs typeface="Roboto"/>
                <a:sym typeface="Roboto"/>
              </a:rPr>
              <a:t>Copyright ©2024 Jitterbit. All rights reserved. Confidential. Do not distribute externally.</a:t>
            </a:r>
            <a:endParaRPr sz="500">
              <a:solidFill>
                <a:srgbClr val="EBF1F3"/>
              </a:solidFill>
              <a:latin typeface="Roboto"/>
              <a:ea typeface="Roboto"/>
              <a:cs typeface="Roboto"/>
              <a:sym typeface="Roboto"/>
            </a:endParaRPr>
          </a:p>
        </p:txBody>
      </p:sp>
      <p:pic>
        <p:nvPicPr>
          <p:cNvPr id="1661" name="Google Shape;1661;p121"/>
          <p:cNvPicPr preferRelativeResize="0"/>
          <p:nvPr/>
        </p:nvPicPr>
        <p:blipFill>
          <a:blip r:embed="rId2">
            <a:alphaModFix/>
          </a:blip>
          <a:stretch>
            <a:fillRect/>
          </a:stretch>
        </p:blipFill>
        <p:spPr>
          <a:xfrm>
            <a:off x="7863840" y="4846320"/>
            <a:ext cx="914160" cy="194717"/>
          </a:xfrm>
          <a:prstGeom prst="rect">
            <a:avLst/>
          </a:prstGeom>
          <a:noFill/>
          <a:ln>
            <a:noFill/>
          </a:ln>
        </p:spPr>
      </p:pic>
      <p:sp>
        <p:nvSpPr>
          <p:cNvPr id="1662" name="Google Shape;1662;p121"/>
          <p:cNvSpPr txBox="1"/>
          <p:nvPr>
            <p:ph idx="12" type="sldNum"/>
          </p:nvPr>
        </p:nvSpPr>
        <p:spPr>
          <a:xfrm>
            <a:off x="4297658" y="4778842"/>
            <a:ext cx="548700" cy="393600"/>
          </a:xfrm>
          <a:prstGeom prst="rect">
            <a:avLst/>
          </a:prstGeom>
        </p:spPr>
        <p:txBody>
          <a:bodyPr anchorCtr="0" anchor="ctr" bIns="91425" lIns="91425" spcFirstLastPara="1" rIns="91425" wrap="square" tIns="91425">
            <a:normAutofit/>
          </a:bodyPr>
          <a:lstStyle>
            <a:lvl1pPr lvl="0" algn="ctr">
              <a:buNone/>
              <a:defRPr sz="900">
                <a:solidFill>
                  <a:schemeClr val="lt1"/>
                </a:solidFill>
                <a:latin typeface="Roboto Light"/>
                <a:ea typeface="Roboto Light"/>
                <a:cs typeface="Roboto Light"/>
                <a:sym typeface="Roboto Light"/>
              </a:defRPr>
            </a:lvl1pPr>
            <a:lvl2pPr lvl="1" algn="ctr">
              <a:buNone/>
              <a:defRPr sz="900">
                <a:solidFill>
                  <a:schemeClr val="lt1"/>
                </a:solidFill>
                <a:latin typeface="Roboto Light"/>
                <a:ea typeface="Roboto Light"/>
                <a:cs typeface="Roboto Light"/>
                <a:sym typeface="Roboto Light"/>
              </a:defRPr>
            </a:lvl2pPr>
            <a:lvl3pPr lvl="2" algn="ctr">
              <a:buNone/>
              <a:defRPr sz="900">
                <a:solidFill>
                  <a:schemeClr val="lt1"/>
                </a:solidFill>
                <a:latin typeface="Roboto Light"/>
                <a:ea typeface="Roboto Light"/>
                <a:cs typeface="Roboto Light"/>
                <a:sym typeface="Roboto Light"/>
              </a:defRPr>
            </a:lvl3pPr>
            <a:lvl4pPr lvl="3" algn="ctr">
              <a:buNone/>
              <a:defRPr sz="900">
                <a:solidFill>
                  <a:schemeClr val="lt1"/>
                </a:solidFill>
                <a:latin typeface="Roboto Light"/>
                <a:ea typeface="Roboto Light"/>
                <a:cs typeface="Roboto Light"/>
                <a:sym typeface="Roboto Light"/>
              </a:defRPr>
            </a:lvl4pPr>
            <a:lvl5pPr lvl="4" algn="ctr">
              <a:buNone/>
              <a:defRPr sz="900">
                <a:solidFill>
                  <a:schemeClr val="lt1"/>
                </a:solidFill>
                <a:latin typeface="Roboto Light"/>
                <a:ea typeface="Roboto Light"/>
                <a:cs typeface="Roboto Light"/>
                <a:sym typeface="Roboto Light"/>
              </a:defRPr>
            </a:lvl5pPr>
            <a:lvl6pPr lvl="5" algn="ctr">
              <a:buNone/>
              <a:defRPr sz="900">
                <a:solidFill>
                  <a:schemeClr val="lt1"/>
                </a:solidFill>
                <a:latin typeface="Roboto Light"/>
                <a:ea typeface="Roboto Light"/>
                <a:cs typeface="Roboto Light"/>
                <a:sym typeface="Roboto Light"/>
              </a:defRPr>
            </a:lvl6pPr>
            <a:lvl7pPr lvl="6" algn="ctr">
              <a:buNone/>
              <a:defRPr sz="900">
                <a:solidFill>
                  <a:schemeClr val="lt1"/>
                </a:solidFill>
                <a:latin typeface="Roboto Light"/>
                <a:ea typeface="Roboto Light"/>
                <a:cs typeface="Roboto Light"/>
                <a:sym typeface="Roboto Light"/>
              </a:defRPr>
            </a:lvl7pPr>
            <a:lvl8pPr lvl="7" algn="ctr">
              <a:buNone/>
              <a:defRPr sz="900">
                <a:solidFill>
                  <a:schemeClr val="lt1"/>
                </a:solidFill>
                <a:latin typeface="Roboto Light"/>
                <a:ea typeface="Roboto Light"/>
                <a:cs typeface="Roboto Light"/>
                <a:sym typeface="Roboto Light"/>
              </a:defRPr>
            </a:lvl8pPr>
            <a:lvl9pPr lvl="8" algn="ctr">
              <a:buNone/>
              <a:defRPr sz="900">
                <a:solidFill>
                  <a:schemeClr val="lt1"/>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pic>
        <p:nvPicPr>
          <p:cNvPr id="1663" name="Google Shape;1663;p121"/>
          <p:cNvPicPr preferRelativeResize="0"/>
          <p:nvPr/>
        </p:nvPicPr>
        <p:blipFill>
          <a:blip r:embed="rId3">
            <a:alphaModFix/>
          </a:blip>
          <a:stretch>
            <a:fillRect/>
          </a:stretch>
        </p:blipFill>
        <p:spPr>
          <a:xfrm>
            <a:off x="127582" y="329184"/>
            <a:ext cx="110807" cy="182832"/>
          </a:xfrm>
          <a:prstGeom prst="rect">
            <a:avLst/>
          </a:prstGeom>
          <a:noFill/>
          <a:ln>
            <a:noFill/>
          </a:ln>
        </p:spPr>
      </p:pic>
    </p:spTree>
  </p:cSld>
  <p:clrMapOvr>
    <a:masterClrMapping/>
  </p:clrMapOvr>
</p:sldLayout>
</file>

<file path=ppt/slideLayouts/slideLayout1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Statement - RollingSteel">
  <p:cSld name="CUSTOM_2_1">
    <p:bg>
      <p:bgPr>
        <a:blipFill>
          <a:blip r:embed="rId2">
            <a:alphaModFix/>
          </a:blip>
          <a:stretch>
            <a:fillRect/>
          </a:stretch>
        </a:blipFill>
      </p:bgPr>
    </p:bg>
    <p:spTree>
      <p:nvGrpSpPr>
        <p:cNvPr id="1664" name="Shape 1664"/>
        <p:cNvGrpSpPr/>
        <p:nvPr/>
      </p:nvGrpSpPr>
      <p:grpSpPr>
        <a:xfrm>
          <a:off x="0" y="0"/>
          <a:ext cx="0" cy="0"/>
          <a:chOff x="0" y="0"/>
          <a:chExt cx="0" cy="0"/>
        </a:xfrm>
      </p:grpSpPr>
      <p:sp>
        <p:nvSpPr>
          <p:cNvPr id="1665" name="Google Shape;1665;p122"/>
          <p:cNvSpPr txBox="1"/>
          <p:nvPr>
            <p:ph type="title"/>
          </p:nvPr>
        </p:nvSpPr>
        <p:spPr>
          <a:xfrm>
            <a:off x="365700" y="274338"/>
            <a:ext cx="5935800" cy="4122600"/>
          </a:xfrm>
          <a:prstGeom prst="rect">
            <a:avLst/>
          </a:prstGeom>
        </p:spPr>
        <p:txBody>
          <a:bodyPr anchorCtr="0" anchor="t" bIns="0" lIns="0" spcFirstLastPara="1" rIns="0" wrap="square" tIns="0">
            <a:normAutofit/>
          </a:bodyPr>
          <a:lstStyle>
            <a:lvl1pPr lvl="0">
              <a:lnSpc>
                <a:spcPct val="80000"/>
              </a:lnSpc>
              <a:spcBef>
                <a:spcPts val="0"/>
              </a:spcBef>
              <a:spcAft>
                <a:spcPts val="0"/>
              </a:spcAft>
              <a:buClr>
                <a:schemeClr val="lt1"/>
              </a:buClr>
              <a:buSzPts val="3600"/>
              <a:buNone/>
              <a:defRPr sz="3600">
                <a:solidFill>
                  <a:schemeClr val="lt1"/>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666" name="Google Shape;1666;p122"/>
          <p:cNvSpPr txBox="1"/>
          <p:nvPr/>
        </p:nvSpPr>
        <p:spPr>
          <a:xfrm>
            <a:off x="244275" y="4849050"/>
            <a:ext cx="2756700" cy="214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US" sz="500">
                <a:solidFill>
                  <a:srgbClr val="EBF1F3"/>
                </a:solidFill>
                <a:latin typeface="Roboto"/>
                <a:ea typeface="Roboto"/>
                <a:cs typeface="Roboto"/>
                <a:sym typeface="Roboto"/>
              </a:rPr>
              <a:t>Copyright ©2024 Jitterbit. All rights reserved. Confidential. Do not distribute externally.</a:t>
            </a:r>
            <a:endParaRPr sz="500">
              <a:solidFill>
                <a:srgbClr val="EBF1F3"/>
              </a:solidFill>
              <a:latin typeface="Roboto"/>
              <a:ea typeface="Roboto"/>
              <a:cs typeface="Roboto"/>
              <a:sym typeface="Roboto"/>
            </a:endParaRPr>
          </a:p>
        </p:txBody>
      </p:sp>
      <p:pic>
        <p:nvPicPr>
          <p:cNvPr id="1667" name="Google Shape;1667;p122"/>
          <p:cNvPicPr preferRelativeResize="0"/>
          <p:nvPr/>
        </p:nvPicPr>
        <p:blipFill>
          <a:blip r:embed="rId3">
            <a:alphaModFix/>
          </a:blip>
          <a:stretch>
            <a:fillRect/>
          </a:stretch>
        </p:blipFill>
        <p:spPr>
          <a:xfrm>
            <a:off x="7863840" y="4846320"/>
            <a:ext cx="914160" cy="194717"/>
          </a:xfrm>
          <a:prstGeom prst="rect">
            <a:avLst/>
          </a:prstGeom>
          <a:noFill/>
          <a:ln>
            <a:noFill/>
          </a:ln>
        </p:spPr>
      </p:pic>
      <p:sp>
        <p:nvSpPr>
          <p:cNvPr id="1668" name="Google Shape;1668;p122"/>
          <p:cNvSpPr txBox="1"/>
          <p:nvPr>
            <p:ph idx="12" type="sldNum"/>
          </p:nvPr>
        </p:nvSpPr>
        <p:spPr>
          <a:xfrm>
            <a:off x="4297658" y="4778842"/>
            <a:ext cx="548700" cy="393600"/>
          </a:xfrm>
          <a:prstGeom prst="rect">
            <a:avLst/>
          </a:prstGeom>
        </p:spPr>
        <p:txBody>
          <a:bodyPr anchorCtr="0" anchor="ctr" bIns="91425" lIns="91425" spcFirstLastPara="1" rIns="91425" wrap="square" tIns="91425">
            <a:normAutofit/>
          </a:bodyPr>
          <a:lstStyle>
            <a:lvl1pPr lvl="0" algn="ctr">
              <a:buNone/>
              <a:defRPr sz="900">
                <a:solidFill>
                  <a:schemeClr val="lt1"/>
                </a:solidFill>
                <a:latin typeface="Roboto Light"/>
                <a:ea typeface="Roboto Light"/>
                <a:cs typeface="Roboto Light"/>
                <a:sym typeface="Roboto Light"/>
              </a:defRPr>
            </a:lvl1pPr>
            <a:lvl2pPr lvl="1" algn="ctr">
              <a:buNone/>
              <a:defRPr sz="900">
                <a:solidFill>
                  <a:schemeClr val="lt1"/>
                </a:solidFill>
                <a:latin typeface="Roboto Light"/>
                <a:ea typeface="Roboto Light"/>
                <a:cs typeface="Roboto Light"/>
                <a:sym typeface="Roboto Light"/>
              </a:defRPr>
            </a:lvl2pPr>
            <a:lvl3pPr lvl="2" algn="ctr">
              <a:buNone/>
              <a:defRPr sz="900">
                <a:solidFill>
                  <a:schemeClr val="lt1"/>
                </a:solidFill>
                <a:latin typeface="Roboto Light"/>
                <a:ea typeface="Roboto Light"/>
                <a:cs typeface="Roboto Light"/>
                <a:sym typeface="Roboto Light"/>
              </a:defRPr>
            </a:lvl3pPr>
            <a:lvl4pPr lvl="3" algn="ctr">
              <a:buNone/>
              <a:defRPr sz="900">
                <a:solidFill>
                  <a:schemeClr val="lt1"/>
                </a:solidFill>
                <a:latin typeface="Roboto Light"/>
                <a:ea typeface="Roboto Light"/>
                <a:cs typeface="Roboto Light"/>
                <a:sym typeface="Roboto Light"/>
              </a:defRPr>
            </a:lvl4pPr>
            <a:lvl5pPr lvl="4" algn="ctr">
              <a:buNone/>
              <a:defRPr sz="900">
                <a:solidFill>
                  <a:schemeClr val="lt1"/>
                </a:solidFill>
                <a:latin typeface="Roboto Light"/>
                <a:ea typeface="Roboto Light"/>
                <a:cs typeface="Roboto Light"/>
                <a:sym typeface="Roboto Light"/>
              </a:defRPr>
            </a:lvl5pPr>
            <a:lvl6pPr lvl="5" algn="ctr">
              <a:buNone/>
              <a:defRPr sz="900">
                <a:solidFill>
                  <a:schemeClr val="lt1"/>
                </a:solidFill>
                <a:latin typeface="Roboto Light"/>
                <a:ea typeface="Roboto Light"/>
                <a:cs typeface="Roboto Light"/>
                <a:sym typeface="Roboto Light"/>
              </a:defRPr>
            </a:lvl6pPr>
            <a:lvl7pPr lvl="6" algn="ctr">
              <a:buNone/>
              <a:defRPr sz="900">
                <a:solidFill>
                  <a:schemeClr val="lt1"/>
                </a:solidFill>
                <a:latin typeface="Roboto Light"/>
                <a:ea typeface="Roboto Light"/>
                <a:cs typeface="Roboto Light"/>
                <a:sym typeface="Roboto Light"/>
              </a:defRPr>
            </a:lvl7pPr>
            <a:lvl8pPr lvl="7" algn="ctr">
              <a:buNone/>
              <a:defRPr sz="900">
                <a:solidFill>
                  <a:schemeClr val="lt1"/>
                </a:solidFill>
                <a:latin typeface="Roboto Light"/>
                <a:ea typeface="Roboto Light"/>
                <a:cs typeface="Roboto Light"/>
                <a:sym typeface="Roboto Light"/>
              </a:defRPr>
            </a:lvl8pPr>
            <a:lvl9pPr lvl="8" algn="ctr">
              <a:buNone/>
              <a:defRPr sz="900">
                <a:solidFill>
                  <a:schemeClr val="lt1"/>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pic>
        <p:nvPicPr>
          <p:cNvPr id="1669" name="Google Shape;1669;p122"/>
          <p:cNvPicPr preferRelativeResize="0"/>
          <p:nvPr/>
        </p:nvPicPr>
        <p:blipFill>
          <a:blip r:embed="rId4">
            <a:alphaModFix/>
          </a:blip>
          <a:stretch>
            <a:fillRect/>
          </a:stretch>
        </p:blipFill>
        <p:spPr>
          <a:xfrm>
            <a:off x="127582" y="329184"/>
            <a:ext cx="110807" cy="182832"/>
          </a:xfrm>
          <a:prstGeom prst="rect">
            <a:avLst/>
          </a:prstGeom>
          <a:noFill/>
          <a:ln>
            <a:noFill/>
          </a:ln>
        </p:spPr>
      </p:pic>
    </p:spTree>
  </p:cSld>
  <p:clrMapOvr>
    <a:masterClrMapping/>
  </p:clrMapOvr>
</p:sldLayout>
</file>

<file path=ppt/slideLayouts/slideLayout1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Statement - WarpSpeed">
  <p:cSld name="CUSTOM_2_1_1">
    <p:bg>
      <p:bgPr>
        <a:blipFill>
          <a:blip r:embed="rId2">
            <a:alphaModFix/>
          </a:blip>
          <a:stretch>
            <a:fillRect/>
          </a:stretch>
        </a:blipFill>
      </p:bgPr>
    </p:bg>
    <p:spTree>
      <p:nvGrpSpPr>
        <p:cNvPr id="1670" name="Shape 1670"/>
        <p:cNvGrpSpPr/>
        <p:nvPr/>
      </p:nvGrpSpPr>
      <p:grpSpPr>
        <a:xfrm>
          <a:off x="0" y="0"/>
          <a:ext cx="0" cy="0"/>
          <a:chOff x="0" y="0"/>
          <a:chExt cx="0" cy="0"/>
        </a:xfrm>
      </p:grpSpPr>
      <p:sp>
        <p:nvSpPr>
          <p:cNvPr id="1671" name="Google Shape;1671;p123"/>
          <p:cNvSpPr/>
          <p:nvPr/>
        </p:nvSpPr>
        <p:spPr>
          <a:xfrm>
            <a:off x="-34350" y="-36350"/>
            <a:ext cx="9222900" cy="5223300"/>
          </a:xfrm>
          <a:prstGeom prst="rect">
            <a:avLst/>
          </a:prstGeom>
          <a:solidFill>
            <a:srgbClr val="021C23">
              <a:alpha val="71070"/>
            </a:srgbClr>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400">
              <a:latin typeface="Roboto Light"/>
              <a:ea typeface="Roboto Light"/>
              <a:cs typeface="Roboto Light"/>
              <a:sym typeface="Roboto Light"/>
            </a:endParaRPr>
          </a:p>
        </p:txBody>
      </p:sp>
      <p:sp>
        <p:nvSpPr>
          <p:cNvPr id="1672" name="Google Shape;1672;p123"/>
          <p:cNvSpPr txBox="1"/>
          <p:nvPr>
            <p:ph type="title"/>
          </p:nvPr>
        </p:nvSpPr>
        <p:spPr>
          <a:xfrm>
            <a:off x="365700" y="274338"/>
            <a:ext cx="5935800" cy="4122600"/>
          </a:xfrm>
          <a:prstGeom prst="rect">
            <a:avLst/>
          </a:prstGeom>
        </p:spPr>
        <p:txBody>
          <a:bodyPr anchorCtr="0" anchor="t" bIns="0" lIns="0" spcFirstLastPara="1" rIns="0" wrap="square" tIns="0">
            <a:normAutofit/>
          </a:bodyPr>
          <a:lstStyle>
            <a:lvl1pPr lvl="0">
              <a:lnSpc>
                <a:spcPct val="80000"/>
              </a:lnSpc>
              <a:spcBef>
                <a:spcPts val="0"/>
              </a:spcBef>
              <a:spcAft>
                <a:spcPts val="0"/>
              </a:spcAft>
              <a:buClr>
                <a:schemeClr val="lt1"/>
              </a:buClr>
              <a:buSzPts val="3600"/>
              <a:buNone/>
              <a:defRPr sz="3600">
                <a:solidFill>
                  <a:schemeClr val="lt1"/>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673" name="Google Shape;1673;p123"/>
          <p:cNvSpPr txBox="1"/>
          <p:nvPr/>
        </p:nvSpPr>
        <p:spPr>
          <a:xfrm>
            <a:off x="244275" y="4849050"/>
            <a:ext cx="2756700" cy="214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US" sz="500">
                <a:solidFill>
                  <a:srgbClr val="EBF1F3"/>
                </a:solidFill>
                <a:latin typeface="Roboto"/>
                <a:ea typeface="Roboto"/>
                <a:cs typeface="Roboto"/>
                <a:sym typeface="Roboto"/>
              </a:rPr>
              <a:t>Copyright ©2024 Jitterbit. All rights reserved. Confidential. Do not distribute externally.</a:t>
            </a:r>
            <a:endParaRPr sz="500">
              <a:solidFill>
                <a:srgbClr val="EBF1F3"/>
              </a:solidFill>
              <a:latin typeface="Roboto"/>
              <a:ea typeface="Roboto"/>
              <a:cs typeface="Roboto"/>
              <a:sym typeface="Roboto"/>
            </a:endParaRPr>
          </a:p>
        </p:txBody>
      </p:sp>
      <p:pic>
        <p:nvPicPr>
          <p:cNvPr id="1674" name="Google Shape;1674;p123"/>
          <p:cNvPicPr preferRelativeResize="0"/>
          <p:nvPr/>
        </p:nvPicPr>
        <p:blipFill>
          <a:blip r:embed="rId3">
            <a:alphaModFix/>
          </a:blip>
          <a:stretch>
            <a:fillRect/>
          </a:stretch>
        </p:blipFill>
        <p:spPr>
          <a:xfrm>
            <a:off x="7863840" y="4846320"/>
            <a:ext cx="914160" cy="194717"/>
          </a:xfrm>
          <a:prstGeom prst="rect">
            <a:avLst/>
          </a:prstGeom>
          <a:noFill/>
          <a:ln>
            <a:noFill/>
          </a:ln>
        </p:spPr>
      </p:pic>
      <p:sp>
        <p:nvSpPr>
          <p:cNvPr id="1675" name="Google Shape;1675;p123"/>
          <p:cNvSpPr txBox="1"/>
          <p:nvPr>
            <p:ph idx="12" type="sldNum"/>
          </p:nvPr>
        </p:nvSpPr>
        <p:spPr>
          <a:xfrm>
            <a:off x="4297658" y="4778842"/>
            <a:ext cx="548700" cy="393600"/>
          </a:xfrm>
          <a:prstGeom prst="rect">
            <a:avLst/>
          </a:prstGeom>
        </p:spPr>
        <p:txBody>
          <a:bodyPr anchorCtr="0" anchor="ctr" bIns="91425" lIns="91425" spcFirstLastPara="1" rIns="91425" wrap="square" tIns="91425">
            <a:normAutofit/>
          </a:bodyPr>
          <a:lstStyle>
            <a:lvl1pPr lvl="0" algn="ctr">
              <a:buNone/>
              <a:defRPr sz="900">
                <a:solidFill>
                  <a:schemeClr val="lt1"/>
                </a:solidFill>
                <a:latin typeface="Roboto Light"/>
                <a:ea typeface="Roboto Light"/>
                <a:cs typeface="Roboto Light"/>
                <a:sym typeface="Roboto Light"/>
              </a:defRPr>
            </a:lvl1pPr>
            <a:lvl2pPr lvl="1" algn="ctr">
              <a:buNone/>
              <a:defRPr sz="900">
                <a:solidFill>
                  <a:schemeClr val="lt1"/>
                </a:solidFill>
                <a:latin typeface="Roboto Light"/>
                <a:ea typeface="Roboto Light"/>
                <a:cs typeface="Roboto Light"/>
                <a:sym typeface="Roboto Light"/>
              </a:defRPr>
            </a:lvl2pPr>
            <a:lvl3pPr lvl="2" algn="ctr">
              <a:buNone/>
              <a:defRPr sz="900">
                <a:solidFill>
                  <a:schemeClr val="lt1"/>
                </a:solidFill>
                <a:latin typeface="Roboto Light"/>
                <a:ea typeface="Roboto Light"/>
                <a:cs typeface="Roboto Light"/>
                <a:sym typeface="Roboto Light"/>
              </a:defRPr>
            </a:lvl3pPr>
            <a:lvl4pPr lvl="3" algn="ctr">
              <a:buNone/>
              <a:defRPr sz="900">
                <a:solidFill>
                  <a:schemeClr val="lt1"/>
                </a:solidFill>
                <a:latin typeface="Roboto Light"/>
                <a:ea typeface="Roboto Light"/>
                <a:cs typeface="Roboto Light"/>
                <a:sym typeface="Roboto Light"/>
              </a:defRPr>
            </a:lvl4pPr>
            <a:lvl5pPr lvl="4" algn="ctr">
              <a:buNone/>
              <a:defRPr sz="900">
                <a:solidFill>
                  <a:schemeClr val="lt1"/>
                </a:solidFill>
                <a:latin typeface="Roboto Light"/>
                <a:ea typeface="Roboto Light"/>
                <a:cs typeface="Roboto Light"/>
                <a:sym typeface="Roboto Light"/>
              </a:defRPr>
            </a:lvl5pPr>
            <a:lvl6pPr lvl="5" algn="ctr">
              <a:buNone/>
              <a:defRPr sz="900">
                <a:solidFill>
                  <a:schemeClr val="lt1"/>
                </a:solidFill>
                <a:latin typeface="Roboto Light"/>
                <a:ea typeface="Roboto Light"/>
                <a:cs typeface="Roboto Light"/>
                <a:sym typeface="Roboto Light"/>
              </a:defRPr>
            </a:lvl6pPr>
            <a:lvl7pPr lvl="6" algn="ctr">
              <a:buNone/>
              <a:defRPr sz="900">
                <a:solidFill>
                  <a:schemeClr val="lt1"/>
                </a:solidFill>
                <a:latin typeface="Roboto Light"/>
                <a:ea typeface="Roboto Light"/>
                <a:cs typeface="Roboto Light"/>
                <a:sym typeface="Roboto Light"/>
              </a:defRPr>
            </a:lvl7pPr>
            <a:lvl8pPr lvl="7" algn="ctr">
              <a:buNone/>
              <a:defRPr sz="900">
                <a:solidFill>
                  <a:schemeClr val="lt1"/>
                </a:solidFill>
                <a:latin typeface="Roboto Light"/>
                <a:ea typeface="Roboto Light"/>
                <a:cs typeface="Roboto Light"/>
                <a:sym typeface="Roboto Light"/>
              </a:defRPr>
            </a:lvl8pPr>
            <a:lvl9pPr lvl="8" algn="ctr">
              <a:buNone/>
              <a:defRPr sz="900">
                <a:solidFill>
                  <a:schemeClr val="lt1"/>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pic>
        <p:nvPicPr>
          <p:cNvPr id="1676" name="Google Shape;1676;p123"/>
          <p:cNvPicPr preferRelativeResize="0"/>
          <p:nvPr/>
        </p:nvPicPr>
        <p:blipFill>
          <a:blip r:embed="rId4">
            <a:alphaModFix/>
          </a:blip>
          <a:stretch>
            <a:fillRect/>
          </a:stretch>
        </p:blipFill>
        <p:spPr>
          <a:xfrm>
            <a:off x="127582" y="329184"/>
            <a:ext cx="110807" cy="182832"/>
          </a:xfrm>
          <a:prstGeom prst="rect">
            <a:avLst/>
          </a:prstGeom>
          <a:noFill/>
          <a:ln>
            <a:noFill/>
          </a:ln>
        </p:spPr>
      </p:pic>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ubhead Statement - Velvet Indigo">
  <p:cSld name="CUSTOM_1_2">
    <p:bg>
      <p:bgPr>
        <a:solidFill>
          <a:srgbClr val="191A2E"/>
        </a:solidFill>
      </p:bgPr>
    </p:bg>
    <p:spTree>
      <p:nvGrpSpPr>
        <p:cNvPr id="121" name="Shape 121"/>
        <p:cNvGrpSpPr/>
        <p:nvPr/>
      </p:nvGrpSpPr>
      <p:grpSpPr>
        <a:xfrm>
          <a:off x="0" y="0"/>
          <a:ext cx="0" cy="0"/>
          <a:chOff x="0" y="0"/>
          <a:chExt cx="0" cy="0"/>
        </a:xfrm>
      </p:grpSpPr>
      <p:sp>
        <p:nvSpPr>
          <p:cNvPr id="122" name="Google Shape;122;p13"/>
          <p:cNvSpPr txBox="1"/>
          <p:nvPr>
            <p:ph type="title"/>
          </p:nvPr>
        </p:nvSpPr>
        <p:spPr>
          <a:xfrm>
            <a:off x="365700" y="1030350"/>
            <a:ext cx="8283900" cy="3614400"/>
          </a:xfrm>
          <a:prstGeom prst="rect">
            <a:avLst/>
          </a:prstGeom>
          <a:noFill/>
          <a:ln>
            <a:noFill/>
          </a:ln>
        </p:spPr>
        <p:txBody>
          <a:bodyPr anchorCtr="0" anchor="t" bIns="0" lIns="0" spcFirstLastPara="1" rIns="0" wrap="square" tIns="0">
            <a:normAutofit/>
          </a:bodyPr>
          <a:lstStyle>
            <a:lvl1pPr lvl="0" algn="l">
              <a:lnSpc>
                <a:spcPct val="80000"/>
              </a:lnSpc>
              <a:spcBef>
                <a:spcPts val="0"/>
              </a:spcBef>
              <a:spcAft>
                <a:spcPts val="0"/>
              </a:spcAft>
              <a:buClr>
                <a:schemeClr val="lt1"/>
              </a:buClr>
              <a:buSzPts val="3600"/>
              <a:buNone/>
              <a:defRPr sz="3600">
                <a:solidFill>
                  <a:schemeClr val="lt1"/>
                </a:solidFil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23" name="Google Shape;123;p13"/>
          <p:cNvSpPr txBox="1"/>
          <p:nvPr>
            <p:ph idx="2" type="title"/>
          </p:nvPr>
        </p:nvSpPr>
        <p:spPr>
          <a:xfrm>
            <a:off x="365700" y="274350"/>
            <a:ext cx="7470600" cy="6798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rgbClr val="FF6529"/>
              </a:buClr>
              <a:buSzPts val="2000"/>
              <a:buNone/>
              <a:defRPr>
                <a:solidFill>
                  <a:srgbClr val="FF6529"/>
                </a:solidFill>
              </a:defRPr>
            </a:lvl1pPr>
            <a:lvl2pPr lvl="1" algn="l">
              <a:lnSpc>
                <a:spcPct val="100000"/>
              </a:lnSpc>
              <a:spcBef>
                <a:spcPts val="0"/>
              </a:spcBef>
              <a:spcAft>
                <a:spcPts val="0"/>
              </a:spcAft>
              <a:buClr>
                <a:srgbClr val="FF6529"/>
              </a:buClr>
              <a:buSzPts val="2800"/>
              <a:buNone/>
              <a:defRPr>
                <a:solidFill>
                  <a:srgbClr val="FF6529"/>
                </a:solidFill>
              </a:defRPr>
            </a:lvl2pPr>
            <a:lvl3pPr lvl="2" algn="l">
              <a:lnSpc>
                <a:spcPct val="100000"/>
              </a:lnSpc>
              <a:spcBef>
                <a:spcPts val="0"/>
              </a:spcBef>
              <a:spcAft>
                <a:spcPts val="0"/>
              </a:spcAft>
              <a:buClr>
                <a:srgbClr val="FF6529"/>
              </a:buClr>
              <a:buSzPts val="2800"/>
              <a:buNone/>
              <a:defRPr>
                <a:solidFill>
                  <a:srgbClr val="FF6529"/>
                </a:solidFill>
              </a:defRPr>
            </a:lvl3pPr>
            <a:lvl4pPr lvl="3" algn="l">
              <a:lnSpc>
                <a:spcPct val="100000"/>
              </a:lnSpc>
              <a:spcBef>
                <a:spcPts val="0"/>
              </a:spcBef>
              <a:spcAft>
                <a:spcPts val="0"/>
              </a:spcAft>
              <a:buClr>
                <a:srgbClr val="FF6529"/>
              </a:buClr>
              <a:buSzPts val="2800"/>
              <a:buNone/>
              <a:defRPr>
                <a:solidFill>
                  <a:srgbClr val="FF6529"/>
                </a:solidFill>
              </a:defRPr>
            </a:lvl4pPr>
            <a:lvl5pPr lvl="4" algn="l">
              <a:lnSpc>
                <a:spcPct val="100000"/>
              </a:lnSpc>
              <a:spcBef>
                <a:spcPts val="0"/>
              </a:spcBef>
              <a:spcAft>
                <a:spcPts val="0"/>
              </a:spcAft>
              <a:buClr>
                <a:srgbClr val="FF6529"/>
              </a:buClr>
              <a:buSzPts val="2800"/>
              <a:buNone/>
              <a:defRPr>
                <a:solidFill>
                  <a:srgbClr val="FF6529"/>
                </a:solidFill>
              </a:defRPr>
            </a:lvl5pPr>
            <a:lvl6pPr lvl="5" algn="l">
              <a:lnSpc>
                <a:spcPct val="100000"/>
              </a:lnSpc>
              <a:spcBef>
                <a:spcPts val="0"/>
              </a:spcBef>
              <a:spcAft>
                <a:spcPts val="0"/>
              </a:spcAft>
              <a:buClr>
                <a:srgbClr val="FF6529"/>
              </a:buClr>
              <a:buSzPts val="2800"/>
              <a:buNone/>
              <a:defRPr>
                <a:solidFill>
                  <a:srgbClr val="FF6529"/>
                </a:solidFill>
              </a:defRPr>
            </a:lvl6pPr>
            <a:lvl7pPr lvl="6" algn="l">
              <a:lnSpc>
                <a:spcPct val="100000"/>
              </a:lnSpc>
              <a:spcBef>
                <a:spcPts val="0"/>
              </a:spcBef>
              <a:spcAft>
                <a:spcPts val="0"/>
              </a:spcAft>
              <a:buClr>
                <a:srgbClr val="FF6529"/>
              </a:buClr>
              <a:buSzPts val="2800"/>
              <a:buNone/>
              <a:defRPr>
                <a:solidFill>
                  <a:srgbClr val="FF6529"/>
                </a:solidFill>
              </a:defRPr>
            </a:lvl7pPr>
            <a:lvl8pPr lvl="7" algn="l">
              <a:lnSpc>
                <a:spcPct val="100000"/>
              </a:lnSpc>
              <a:spcBef>
                <a:spcPts val="0"/>
              </a:spcBef>
              <a:spcAft>
                <a:spcPts val="0"/>
              </a:spcAft>
              <a:buClr>
                <a:srgbClr val="FF6529"/>
              </a:buClr>
              <a:buSzPts val="2800"/>
              <a:buNone/>
              <a:defRPr>
                <a:solidFill>
                  <a:srgbClr val="FF6529"/>
                </a:solidFill>
              </a:defRPr>
            </a:lvl8pPr>
            <a:lvl9pPr lvl="8" algn="l">
              <a:lnSpc>
                <a:spcPct val="100000"/>
              </a:lnSpc>
              <a:spcBef>
                <a:spcPts val="0"/>
              </a:spcBef>
              <a:spcAft>
                <a:spcPts val="0"/>
              </a:spcAft>
              <a:buClr>
                <a:srgbClr val="FF6529"/>
              </a:buClr>
              <a:buSzPts val="2800"/>
              <a:buNone/>
              <a:defRPr>
                <a:solidFill>
                  <a:srgbClr val="FF6529"/>
                </a:solidFill>
              </a:defRPr>
            </a:lvl9pPr>
          </a:lstStyle>
          <a:p/>
        </p:txBody>
      </p:sp>
      <p:sp>
        <p:nvSpPr>
          <p:cNvPr id="124" name="Google Shape;124;p13"/>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sp>
        <p:nvSpPr>
          <p:cNvPr id="125" name="Google Shape;125;p13"/>
          <p:cNvSpPr txBox="1"/>
          <p:nvPr/>
        </p:nvSpPr>
        <p:spPr>
          <a:xfrm>
            <a:off x="365700" y="4922550"/>
            <a:ext cx="2756700" cy="771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500"/>
              <a:buFont typeface="Arial"/>
              <a:buNone/>
            </a:pPr>
            <a:r>
              <a:rPr b="0" i="0" lang="en-US" sz="500" u="none" cap="none" strike="noStrike">
                <a:solidFill>
                  <a:srgbClr val="EBF1F3"/>
                </a:solidFill>
                <a:latin typeface="Roboto"/>
                <a:ea typeface="Roboto"/>
                <a:cs typeface="Roboto"/>
                <a:sym typeface="Roboto"/>
              </a:rPr>
              <a:t>Copyright ©2025 Jitterbit. All rights reserved. Confidential. Do not distribute externally.</a:t>
            </a:r>
            <a:endParaRPr b="0" i="0" sz="500" u="none" cap="none" strike="noStrike">
              <a:solidFill>
                <a:srgbClr val="EBF1F3"/>
              </a:solidFill>
              <a:latin typeface="Roboto"/>
              <a:ea typeface="Roboto"/>
              <a:cs typeface="Roboto"/>
              <a:sym typeface="Roboto"/>
            </a:endParaRPr>
          </a:p>
        </p:txBody>
      </p:sp>
      <p:grpSp>
        <p:nvGrpSpPr>
          <p:cNvPr id="126" name="Google Shape;126;p13"/>
          <p:cNvGrpSpPr/>
          <p:nvPr/>
        </p:nvGrpSpPr>
        <p:grpSpPr>
          <a:xfrm>
            <a:off x="8000973" y="4882762"/>
            <a:ext cx="777321" cy="155484"/>
            <a:chOff x="3424807" y="1107551"/>
            <a:chExt cx="4067616" cy="826163"/>
          </a:xfrm>
        </p:grpSpPr>
        <p:sp>
          <p:nvSpPr>
            <p:cNvPr id="127" name="Google Shape;127;p13"/>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28" name="Google Shape;128;p13"/>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29" name="Google Shape;129;p13"/>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30" name="Google Shape;130;p13"/>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31" name="Google Shape;131;p13"/>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32" name="Google Shape;132;p13"/>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33" name="Google Shape;133;p13"/>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34" name="Google Shape;134;p13"/>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35" name="Google Shape;135;p13"/>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136" name="Google Shape;136;p13"/>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1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ubhead Statement - Dark Matter">
  <p:cSld name="CUSTOM_1">
    <p:bg>
      <p:bgPr>
        <a:solidFill>
          <a:srgbClr val="063849"/>
        </a:solidFill>
      </p:bgPr>
    </p:bg>
    <p:spTree>
      <p:nvGrpSpPr>
        <p:cNvPr id="1677" name="Shape 1677"/>
        <p:cNvGrpSpPr/>
        <p:nvPr/>
      </p:nvGrpSpPr>
      <p:grpSpPr>
        <a:xfrm>
          <a:off x="0" y="0"/>
          <a:ext cx="0" cy="0"/>
          <a:chOff x="0" y="0"/>
          <a:chExt cx="0" cy="0"/>
        </a:xfrm>
      </p:grpSpPr>
      <p:sp>
        <p:nvSpPr>
          <p:cNvPr id="1678" name="Google Shape;1678;p124"/>
          <p:cNvSpPr txBox="1"/>
          <p:nvPr>
            <p:ph type="title"/>
          </p:nvPr>
        </p:nvSpPr>
        <p:spPr>
          <a:xfrm>
            <a:off x="365700" y="1030350"/>
            <a:ext cx="8283900" cy="3614400"/>
          </a:xfrm>
          <a:prstGeom prst="rect">
            <a:avLst/>
          </a:prstGeom>
        </p:spPr>
        <p:txBody>
          <a:bodyPr anchorCtr="0" anchor="t" bIns="0" lIns="0" spcFirstLastPara="1" rIns="0" wrap="square" tIns="0">
            <a:normAutofit/>
          </a:bodyPr>
          <a:lstStyle>
            <a:lvl1pPr lvl="0">
              <a:lnSpc>
                <a:spcPct val="80000"/>
              </a:lnSpc>
              <a:spcBef>
                <a:spcPts val="0"/>
              </a:spcBef>
              <a:spcAft>
                <a:spcPts val="0"/>
              </a:spcAft>
              <a:buClr>
                <a:schemeClr val="lt1"/>
              </a:buClr>
              <a:buSzPts val="3600"/>
              <a:buNone/>
              <a:defRPr sz="3600">
                <a:solidFill>
                  <a:schemeClr val="lt1"/>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679" name="Google Shape;1679;p124"/>
          <p:cNvSpPr txBox="1"/>
          <p:nvPr/>
        </p:nvSpPr>
        <p:spPr>
          <a:xfrm>
            <a:off x="244275" y="4849050"/>
            <a:ext cx="2756700" cy="214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US" sz="500">
                <a:solidFill>
                  <a:srgbClr val="EBF1F3"/>
                </a:solidFill>
                <a:latin typeface="Roboto"/>
                <a:ea typeface="Roboto"/>
                <a:cs typeface="Roboto"/>
                <a:sym typeface="Roboto"/>
              </a:rPr>
              <a:t>Copyright ©2024 Jitterbit. All rights reserved. Confidential. Do not distribute externally.</a:t>
            </a:r>
            <a:endParaRPr sz="500">
              <a:solidFill>
                <a:srgbClr val="EBF1F3"/>
              </a:solidFill>
              <a:latin typeface="Roboto"/>
              <a:ea typeface="Roboto"/>
              <a:cs typeface="Roboto"/>
              <a:sym typeface="Roboto"/>
            </a:endParaRPr>
          </a:p>
        </p:txBody>
      </p:sp>
      <p:sp>
        <p:nvSpPr>
          <p:cNvPr id="1680" name="Google Shape;1680;p124"/>
          <p:cNvSpPr txBox="1"/>
          <p:nvPr>
            <p:ph idx="2"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Clr>
                <a:srgbClr val="FF6529"/>
              </a:buClr>
              <a:buSzPts val="2000"/>
              <a:buNone/>
              <a:defRPr>
                <a:solidFill>
                  <a:srgbClr val="FF6529"/>
                </a:solidFill>
              </a:defRPr>
            </a:lvl1pPr>
            <a:lvl2pPr lvl="1">
              <a:spcBef>
                <a:spcPts val="0"/>
              </a:spcBef>
              <a:spcAft>
                <a:spcPts val="0"/>
              </a:spcAft>
              <a:buClr>
                <a:srgbClr val="FF6529"/>
              </a:buClr>
              <a:buSzPts val="2800"/>
              <a:buNone/>
              <a:defRPr>
                <a:solidFill>
                  <a:srgbClr val="FF6529"/>
                </a:solidFill>
              </a:defRPr>
            </a:lvl2pPr>
            <a:lvl3pPr lvl="2">
              <a:spcBef>
                <a:spcPts val="0"/>
              </a:spcBef>
              <a:spcAft>
                <a:spcPts val="0"/>
              </a:spcAft>
              <a:buClr>
                <a:srgbClr val="FF6529"/>
              </a:buClr>
              <a:buSzPts val="2800"/>
              <a:buNone/>
              <a:defRPr>
                <a:solidFill>
                  <a:srgbClr val="FF6529"/>
                </a:solidFill>
              </a:defRPr>
            </a:lvl3pPr>
            <a:lvl4pPr lvl="3">
              <a:spcBef>
                <a:spcPts val="0"/>
              </a:spcBef>
              <a:spcAft>
                <a:spcPts val="0"/>
              </a:spcAft>
              <a:buClr>
                <a:srgbClr val="FF6529"/>
              </a:buClr>
              <a:buSzPts val="2800"/>
              <a:buNone/>
              <a:defRPr>
                <a:solidFill>
                  <a:srgbClr val="FF6529"/>
                </a:solidFill>
              </a:defRPr>
            </a:lvl4pPr>
            <a:lvl5pPr lvl="4">
              <a:spcBef>
                <a:spcPts val="0"/>
              </a:spcBef>
              <a:spcAft>
                <a:spcPts val="0"/>
              </a:spcAft>
              <a:buClr>
                <a:srgbClr val="FF6529"/>
              </a:buClr>
              <a:buSzPts val="2800"/>
              <a:buNone/>
              <a:defRPr>
                <a:solidFill>
                  <a:srgbClr val="FF6529"/>
                </a:solidFill>
              </a:defRPr>
            </a:lvl5pPr>
            <a:lvl6pPr lvl="5">
              <a:spcBef>
                <a:spcPts val="0"/>
              </a:spcBef>
              <a:spcAft>
                <a:spcPts val="0"/>
              </a:spcAft>
              <a:buClr>
                <a:srgbClr val="FF6529"/>
              </a:buClr>
              <a:buSzPts val="2800"/>
              <a:buNone/>
              <a:defRPr>
                <a:solidFill>
                  <a:srgbClr val="FF6529"/>
                </a:solidFill>
              </a:defRPr>
            </a:lvl6pPr>
            <a:lvl7pPr lvl="6">
              <a:spcBef>
                <a:spcPts val="0"/>
              </a:spcBef>
              <a:spcAft>
                <a:spcPts val="0"/>
              </a:spcAft>
              <a:buClr>
                <a:srgbClr val="FF6529"/>
              </a:buClr>
              <a:buSzPts val="2800"/>
              <a:buNone/>
              <a:defRPr>
                <a:solidFill>
                  <a:srgbClr val="FF6529"/>
                </a:solidFill>
              </a:defRPr>
            </a:lvl7pPr>
            <a:lvl8pPr lvl="7">
              <a:spcBef>
                <a:spcPts val="0"/>
              </a:spcBef>
              <a:spcAft>
                <a:spcPts val="0"/>
              </a:spcAft>
              <a:buClr>
                <a:srgbClr val="FF6529"/>
              </a:buClr>
              <a:buSzPts val="2800"/>
              <a:buNone/>
              <a:defRPr>
                <a:solidFill>
                  <a:srgbClr val="FF6529"/>
                </a:solidFill>
              </a:defRPr>
            </a:lvl8pPr>
            <a:lvl9pPr lvl="8">
              <a:spcBef>
                <a:spcPts val="0"/>
              </a:spcBef>
              <a:spcAft>
                <a:spcPts val="0"/>
              </a:spcAft>
              <a:buClr>
                <a:srgbClr val="FF6529"/>
              </a:buClr>
              <a:buSzPts val="2800"/>
              <a:buNone/>
              <a:defRPr>
                <a:solidFill>
                  <a:srgbClr val="FF6529"/>
                </a:solidFill>
              </a:defRPr>
            </a:lvl9pPr>
          </a:lstStyle>
          <a:p/>
        </p:txBody>
      </p:sp>
      <p:pic>
        <p:nvPicPr>
          <p:cNvPr id="1681" name="Google Shape;1681;p124"/>
          <p:cNvPicPr preferRelativeResize="0"/>
          <p:nvPr/>
        </p:nvPicPr>
        <p:blipFill>
          <a:blip r:embed="rId2">
            <a:alphaModFix/>
          </a:blip>
          <a:stretch>
            <a:fillRect/>
          </a:stretch>
        </p:blipFill>
        <p:spPr>
          <a:xfrm>
            <a:off x="7863840" y="4846320"/>
            <a:ext cx="914160" cy="194717"/>
          </a:xfrm>
          <a:prstGeom prst="rect">
            <a:avLst/>
          </a:prstGeom>
          <a:noFill/>
          <a:ln>
            <a:noFill/>
          </a:ln>
        </p:spPr>
      </p:pic>
      <p:sp>
        <p:nvSpPr>
          <p:cNvPr id="1682" name="Google Shape;1682;p124"/>
          <p:cNvSpPr txBox="1"/>
          <p:nvPr>
            <p:ph idx="12" type="sldNum"/>
          </p:nvPr>
        </p:nvSpPr>
        <p:spPr>
          <a:xfrm>
            <a:off x="4297658" y="4778842"/>
            <a:ext cx="548700" cy="393600"/>
          </a:xfrm>
          <a:prstGeom prst="rect">
            <a:avLst/>
          </a:prstGeom>
        </p:spPr>
        <p:txBody>
          <a:bodyPr anchorCtr="0" anchor="ctr" bIns="91425" lIns="91425" spcFirstLastPara="1" rIns="91425" wrap="square" tIns="91425">
            <a:normAutofit/>
          </a:bodyPr>
          <a:lstStyle>
            <a:lvl1pPr lvl="0" algn="ctr">
              <a:buNone/>
              <a:defRPr sz="900">
                <a:solidFill>
                  <a:schemeClr val="lt1"/>
                </a:solidFill>
                <a:latin typeface="Roboto Light"/>
                <a:ea typeface="Roboto Light"/>
                <a:cs typeface="Roboto Light"/>
                <a:sym typeface="Roboto Light"/>
              </a:defRPr>
            </a:lvl1pPr>
            <a:lvl2pPr lvl="1" algn="ctr">
              <a:buNone/>
              <a:defRPr sz="900">
                <a:solidFill>
                  <a:schemeClr val="lt1"/>
                </a:solidFill>
                <a:latin typeface="Roboto Light"/>
                <a:ea typeface="Roboto Light"/>
                <a:cs typeface="Roboto Light"/>
                <a:sym typeface="Roboto Light"/>
              </a:defRPr>
            </a:lvl2pPr>
            <a:lvl3pPr lvl="2" algn="ctr">
              <a:buNone/>
              <a:defRPr sz="900">
                <a:solidFill>
                  <a:schemeClr val="lt1"/>
                </a:solidFill>
                <a:latin typeface="Roboto Light"/>
                <a:ea typeface="Roboto Light"/>
                <a:cs typeface="Roboto Light"/>
                <a:sym typeface="Roboto Light"/>
              </a:defRPr>
            </a:lvl3pPr>
            <a:lvl4pPr lvl="3" algn="ctr">
              <a:buNone/>
              <a:defRPr sz="900">
                <a:solidFill>
                  <a:schemeClr val="lt1"/>
                </a:solidFill>
                <a:latin typeface="Roboto Light"/>
                <a:ea typeface="Roboto Light"/>
                <a:cs typeface="Roboto Light"/>
                <a:sym typeface="Roboto Light"/>
              </a:defRPr>
            </a:lvl4pPr>
            <a:lvl5pPr lvl="4" algn="ctr">
              <a:buNone/>
              <a:defRPr sz="900">
                <a:solidFill>
                  <a:schemeClr val="lt1"/>
                </a:solidFill>
                <a:latin typeface="Roboto Light"/>
                <a:ea typeface="Roboto Light"/>
                <a:cs typeface="Roboto Light"/>
                <a:sym typeface="Roboto Light"/>
              </a:defRPr>
            </a:lvl5pPr>
            <a:lvl6pPr lvl="5" algn="ctr">
              <a:buNone/>
              <a:defRPr sz="900">
                <a:solidFill>
                  <a:schemeClr val="lt1"/>
                </a:solidFill>
                <a:latin typeface="Roboto Light"/>
                <a:ea typeface="Roboto Light"/>
                <a:cs typeface="Roboto Light"/>
                <a:sym typeface="Roboto Light"/>
              </a:defRPr>
            </a:lvl6pPr>
            <a:lvl7pPr lvl="6" algn="ctr">
              <a:buNone/>
              <a:defRPr sz="900">
                <a:solidFill>
                  <a:schemeClr val="lt1"/>
                </a:solidFill>
                <a:latin typeface="Roboto Light"/>
                <a:ea typeface="Roboto Light"/>
                <a:cs typeface="Roboto Light"/>
                <a:sym typeface="Roboto Light"/>
              </a:defRPr>
            </a:lvl7pPr>
            <a:lvl8pPr lvl="7" algn="ctr">
              <a:buNone/>
              <a:defRPr sz="900">
                <a:solidFill>
                  <a:schemeClr val="lt1"/>
                </a:solidFill>
                <a:latin typeface="Roboto Light"/>
                <a:ea typeface="Roboto Light"/>
                <a:cs typeface="Roboto Light"/>
                <a:sym typeface="Roboto Light"/>
              </a:defRPr>
            </a:lvl8pPr>
            <a:lvl9pPr lvl="8" algn="ctr">
              <a:buNone/>
              <a:defRPr sz="900">
                <a:solidFill>
                  <a:schemeClr val="lt1"/>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pic>
        <p:nvPicPr>
          <p:cNvPr id="1683" name="Google Shape;1683;p124"/>
          <p:cNvPicPr preferRelativeResize="0"/>
          <p:nvPr/>
        </p:nvPicPr>
        <p:blipFill>
          <a:blip r:embed="rId3">
            <a:alphaModFix/>
          </a:blip>
          <a:stretch>
            <a:fillRect/>
          </a:stretch>
        </p:blipFill>
        <p:spPr>
          <a:xfrm>
            <a:off x="127582" y="329184"/>
            <a:ext cx="110807" cy="182832"/>
          </a:xfrm>
          <a:prstGeom prst="rect">
            <a:avLst/>
          </a:prstGeom>
          <a:noFill/>
          <a:ln>
            <a:noFill/>
          </a:ln>
        </p:spPr>
      </p:pic>
    </p:spTree>
  </p:cSld>
  <p:clrMapOvr>
    <a:masterClrMapping/>
  </p:clrMapOvr>
</p:sldLayout>
</file>

<file path=ppt/slideLayouts/slideLayout1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ubhead Statement - Velvet Indigo">
  <p:cSld name="CUSTOM_1_2">
    <p:bg>
      <p:bgPr>
        <a:solidFill>
          <a:srgbClr val="191A2E"/>
        </a:solidFill>
      </p:bgPr>
    </p:bg>
    <p:spTree>
      <p:nvGrpSpPr>
        <p:cNvPr id="1684" name="Shape 1684"/>
        <p:cNvGrpSpPr/>
        <p:nvPr/>
      </p:nvGrpSpPr>
      <p:grpSpPr>
        <a:xfrm>
          <a:off x="0" y="0"/>
          <a:ext cx="0" cy="0"/>
          <a:chOff x="0" y="0"/>
          <a:chExt cx="0" cy="0"/>
        </a:xfrm>
      </p:grpSpPr>
      <p:sp>
        <p:nvSpPr>
          <p:cNvPr id="1685" name="Google Shape;1685;p125"/>
          <p:cNvSpPr txBox="1"/>
          <p:nvPr>
            <p:ph type="title"/>
          </p:nvPr>
        </p:nvSpPr>
        <p:spPr>
          <a:xfrm>
            <a:off x="365700" y="1030350"/>
            <a:ext cx="8283900" cy="3614400"/>
          </a:xfrm>
          <a:prstGeom prst="rect">
            <a:avLst/>
          </a:prstGeom>
        </p:spPr>
        <p:txBody>
          <a:bodyPr anchorCtr="0" anchor="t" bIns="0" lIns="0" spcFirstLastPara="1" rIns="0" wrap="square" tIns="0">
            <a:normAutofit/>
          </a:bodyPr>
          <a:lstStyle>
            <a:lvl1pPr lvl="0">
              <a:lnSpc>
                <a:spcPct val="80000"/>
              </a:lnSpc>
              <a:spcBef>
                <a:spcPts val="0"/>
              </a:spcBef>
              <a:spcAft>
                <a:spcPts val="0"/>
              </a:spcAft>
              <a:buClr>
                <a:schemeClr val="lt1"/>
              </a:buClr>
              <a:buSzPts val="3600"/>
              <a:buNone/>
              <a:defRPr sz="3600">
                <a:solidFill>
                  <a:schemeClr val="lt1"/>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686" name="Google Shape;1686;p125"/>
          <p:cNvSpPr txBox="1"/>
          <p:nvPr/>
        </p:nvSpPr>
        <p:spPr>
          <a:xfrm>
            <a:off x="244275" y="4849050"/>
            <a:ext cx="2756700" cy="214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US" sz="500">
                <a:solidFill>
                  <a:srgbClr val="EBF1F3"/>
                </a:solidFill>
                <a:latin typeface="Roboto"/>
                <a:ea typeface="Roboto"/>
                <a:cs typeface="Roboto"/>
                <a:sym typeface="Roboto"/>
              </a:rPr>
              <a:t>Copyright ©2024 Jitterbit. All rights reserved. Confidential. Do not distribute externally.</a:t>
            </a:r>
            <a:endParaRPr sz="500">
              <a:solidFill>
                <a:srgbClr val="EBF1F3"/>
              </a:solidFill>
              <a:latin typeface="Roboto"/>
              <a:ea typeface="Roboto"/>
              <a:cs typeface="Roboto"/>
              <a:sym typeface="Roboto"/>
            </a:endParaRPr>
          </a:p>
        </p:txBody>
      </p:sp>
      <p:sp>
        <p:nvSpPr>
          <p:cNvPr id="1687" name="Google Shape;1687;p125"/>
          <p:cNvSpPr txBox="1"/>
          <p:nvPr>
            <p:ph idx="2"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Clr>
                <a:srgbClr val="FF6529"/>
              </a:buClr>
              <a:buSzPts val="2000"/>
              <a:buNone/>
              <a:defRPr>
                <a:solidFill>
                  <a:srgbClr val="FF6529"/>
                </a:solidFill>
              </a:defRPr>
            </a:lvl1pPr>
            <a:lvl2pPr lvl="1">
              <a:spcBef>
                <a:spcPts val="0"/>
              </a:spcBef>
              <a:spcAft>
                <a:spcPts val="0"/>
              </a:spcAft>
              <a:buClr>
                <a:srgbClr val="FF6529"/>
              </a:buClr>
              <a:buSzPts val="2800"/>
              <a:buNone/>
              <a:defRPr>
                <a:solidFill>
                  <a:srgbClr val="FF6529"/>
                </a:solidFill>
              </a:defRPr>
            </a:lvl2pPr>
            <a:lvl3pPr lvl="2">
              <a:spcBef>
                <a:spcPts val="0"/>
              </a:spcBef>
              <a:spcAft>
                <a:spcPts val="0"/>
              </a:spcAft>
              <a:buClr>
                <a:srgbClr val="FF6529"/>
              </a:buClr>
              <a:buSzPts val="2800"/>
              <a:buNone/>
              <a:defRPr>
                <a:solidFill>
                  <a:srgbClr val="FF6529"/>
                </a:solidFill>
              </a:defRPr>
            </a:lvl3pPr>
            <a:lvl4pPr lvl="3">
              <a:spcBef>
                <a:spcPts val="0"/>
              </a:spcBef>
              <a:spcAft>
                <a:spcPts val="0"/>
              </a:spcAft>
              <a:buClr>
                <a:srgbClr val="FF6529"/>
              </a:buClr>
              <a:buSzPts val="2800"/>
              <a:buNone/>
              <a:defRPr>
                <a:solidFill>
                  <a:srgbClr val="FF6529"/>
                </a:solidFill>
              </a:defRPr>
            </a:lvl4pPr>
            <a:lvl5pPr lvl="4">
              <a:spcBef>
                <a:spcPts val="0"/>
              </a:spcBef>
              <a:spcAft>
                <a:spcPts val="0"/>
              </a:spcAft>
              <a:buClr>
                <a:srgbClr val="FF6529"/>
              </a:buClr>
              <a:buSzPts val="2800"/>
              <a:buNone/>
              <a:defRPr>
                <a:solidFill>
                  <a:srgbClr val="FF6529"/>
                </a:solidFill>
              </a:defRPr>
            </a:lvl5pPr>
            <a:lvl6pPr lvl="5">
              <a:spcBef>
                <a:spcPts val="0"/>
              </a:spcBef>
              <a:spcAft>
                <a:spcPts val="0"/>
              </a:spcAft>
              <a:buClr>
                <a:srgbClr val="FF6529"/>
              </a:buClr>
              <a:buSzPts val="2800"/>
              <a:buNone/>
              <a:defRPr>
                <a:solidFill>
                  <a:srgbClr val="FF6529"/>
                </a:solidFill>
              </a:defRPr>
            </a:lvl6pPr>
            <a:lvl7pPr lvl="6">
              <a:spcBef>
                <a:spcPts val="0"/>
              </a:spcBef>
              <a:spcAft>
                <a:spcPts val="0"/>
              </a:spcAft>
              <a:buClr>
                <a:srgbClr val="FF6529"/>
              </a:buClr>
              <a:buSzPts val="2800"/>
              <a:buNone/>
              <a:defRPr>
                <a:solidFill>
                  <a:srgbClr val="FF6529"/>
                </a:solidFill>
              </a:defRPr>
            </a:lvl7pPr>
            <a:lvl8pPr lvl="7">
              <a:spcBef>
                <a:spcPts val="0"/>
              </a:spcBef>
              <a:spcAft>
                <a:spcPts val="0"/>
              </a:spcAft>
              <a:buClr>
                <a:srgbClr val="FF6529"/>
              </a:buClr>
              <a:buSzPts val="2800"/>
              <a:buNone/>
              <a:defRPr>
                <a:solidFill>
                  <a:srgbClr val="FF6529"/>
                </a:solidFill>
              </a:defRPr>
            </a:lvl8pPr>
            <a:lvl9pPr lvl="8">
              <a:spcBef>
                <a:spcPts val="0"/>
              </a:spcBef>
              <a:spcAft>
                <a:spcPts val="0"/>
              </a:spcAft>
              <a:buClr>
                <a:srgbClr val="FF6529"/>
              </a:buClr>
              <a:buSzPts val="2800"/>
              <a:buNone/>
              <a:defRPr>
                <a:solidFill>
                  <a:srgbClr val="FF6529"/>
                </a:solidFill>
              </a:defRPr>
            </a:lvl9pPr>
          </a:lstStyle>
          <a:p/>
        </p:txBody>
      </p:sp>
      <p:pic>
        <p:nvPicPr>
          <p:cNvPr id="1688" name="Google Shape;1688;p125"/>
          <p:cNvPicPr preferRelativeResize="0"/>
          <p:nvPr/>
        </p:nvPicPr>
        <p:blipFill>
          <a:blip r:embed="rId2">
            <a:alphaModFix/>
          </a:blip>
          <a:stretch>
            <a:fillRect/>
          </a:stretch>
        </p:blipFill>
        <p:spPr>
          <a:xfrm>
            <a:off x="7863840" y="4846320"/>
            <a:ext cx="914160" cy="194717"/>
          </a:xfrm>
          <a:prstGeom prst="rect">
            <a:avLst/>
          </a:prstGeom>
          <a:noFill/>
          <a:ln>
            <a:noFill/>
          </a:ln>
        </p:spPr>
      </p:pic>
      <p:sp>
        <p:nvSpPr>
          <p:cNvPr id="1689" name="Google Shape;1689;p125"/>
          <p:cNvSpPr txBox="1"/>
          <p:nvPr>
            <p:ph idx="12" type="sldNum"/>
          </p:nvPr>
        </p:nvSpPr>
        <p:spPr>
          <a:xfrm>
            <a:off x="4297658" y="4778842"/>
            <a:ext cx="548700" cy="393600"/>
          </a:xfrm>
          <a:prstGeom prst="rect">
            <a:avLst/>
          </a:prstGeom>
        </p:spPr>
        <p:txBody>
          <a:bodyPr anchorCtr="0" anchor="ctr" bIns="91425" lIns="91425" spcFirstLastPara="1" rIns="91425" wrap="square" tIns="91425">
            <a:normAutofit/>
          </a:bodyPr>
          <a:lstStyle>
            <a:lvl1pPr lvl="0" algn="ctr">
              <a:buNone/>
              <a:defRPr sz="900">
                <a:solidFill>
                  <a:schemeClr val="lt1"/>
                </a:solidFill>
                <a:latin typeface="Roboto Light"/>
                <a:ea typeface="Roboto Light"/>
                <a:cs typeface="Roboto Light"/>
                <a:sym typeface="Roboto Light"/>
              </a:defRPr>
            </a:lvl1pPr>
            <a:lvl2pPr lvl="1" algn="ctr">
              <a:buNone/>
              <a:defRPr sz="900">
                <a:solidFill>
                  <a:schemeClr val="lt1"/>
                </a:solidFill>
                <a:latin typeface="Roboto Light"/>
                <a:ea typeface="Roboto Light"/>
                <a:cs typeface="Roboto Light"/>
                <a:sym typeface="Roboto Light"/>
              </a:defRPr>
            </a:lvl2pPr>
            <a:lvl3pPr lvl="2" algn="ctr">
              <a:buNone/>
              <a:defRPr sz="900">
                <a:solidFill>
                  <a:schemeClr val="lt1"/>
                </a:solidFill>
                <a:latin typeface="Roboto Light"/>
                <a:ea typeface="Roboto Light"/>
                <a:cs typeface="Roboto Light"/>
                <a:sym typeface="Roboto Light"/>
              </a:defRPr>
            </a:lvl3pPr>
            <a:lvl4pPr lvl="3" algn="ctr">
              <a:buNone/>
              <a:defRPr sz="900">
                <a:solidFill>
                  <a:schemeClr val="lt1"/>
                </a:solidFill>
                <a:latin typeface="Roboto Light"/>
                <a:ea typeface="Roboto Light"/>
                <a:cs typeface="Roboto Light"/>
                <a:sym typeface="Roboto Light"/>
              </a:defRPr>
            </a:lvl4pPr>
            <a:lvl5pPr lvl="4" algn="ctr">
              <a:buNone/>
              <a:defRPr sz="900">
                <a:solidFill>
                  <a:schemeClr val="lt1"/>
                </a:solidFill>
                <a:latin typeface="Roboto Light"/>
                <a:ea typeface="Roboto Light"/>
                <a:cs typeface="Roboto Light"/>
                <a:sym typeface="Roboto Light"/>
              </a:defRPr>
            </a:lvl5pPr>
            <a:lvl6pPr lvl="5" algn="ctr">
              <a:buNone/>
              <a:defRPr sz="900">
                <a:solidFill>
                  <a:schemeClr val="lt1"/>
                </a:solidFill>
                <a:latin typeface="Roboto Light"/>
                <a:ea typeface="Roboto Light"/>
                <a:cs typeface="Roboto Light"/>
                <a:sym typeface="Roboto Light"/>
              </a:defRPr>
            </a:lvl6pPr>
            <a:lvl7pPr lvl="6" algn="ctr">
              <a:buNone/>
              <a:defRPr sz="900">
                <a:solidFill>
                  <a:schemeClr val="lt1"/>
                </a:solidFill>
                <a:latin typeface="Roboto Light"/>
                <a:ea typeface="Roboto Light"/>
                <a:cs typeface="Roboto Light"/>
                <a:sym typeface="Roboto Light"/>
              </a:defRPr>
            </a:lvl7pPr>
            <a:lvl8pPr lvl="7" algn="ctr">
              <a:buNone/>
              <a:defRPr sz="900">
                <a:solidFill>
                  <a:schemeClr val="lt1"/>
                </a:solidFill>
                <a:latin typeface="Roboto Light"/>
                <a:ea typeface="Roboto Light"/>
                <a:cs typeface="Roboto Light"/>
                <a:sym typeface="Roboto Light"/>
              </a:defRPr>
            </a:lvl8pPr>
            <a:lvl9pPr lvl="8" algn="ctr">
              <a:buNone/>
              <a:defRPr sz="900">
                <a:solidFill>
                  <a:schemeClr val="lt1"/>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pic>
        <p:nvPicPr>
          <p:cNvPr id="1690" name="Google Shape;1690;p125"/>
          <p:cNvPicPr preferRelativeResize="0"/>
          <p:nvPr/>
        </p:nvPicPr>
        <p:blipFill>
          <a:blip r:embed="rId3">
            <a:alphaModFix/>
          </a:blip>
          <a:stretch>
            <a:fillRect/>
          </a:stretch>
        </p:blipFill>
        <p:spPr>
          <a:xfrm>
            <a:off x="127582" y="329184"/>
            <a:ext cx="110807" cy="182832"/>
          </a:xfrm>
          <a:prstGeom prst="rect">
            <a:avLst/>
          </a:prstGeom>
          <a:noFill/>
          <a:ln>
            <a:noFill/>
          </a:ln>
        </p:spPr>
      </p:pic>
    </p:spTree>
  </p:cSld>
  <p:clrMapOvr>
    <a:masterClrMapping/>
  </p:clrMapOvr>
</p:sldLayout>
</file>

<file path=ppt/slideLayouts/slideLayout1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ubhead ParticleAccelerator">
  <p:cSld name="CUSTOM_1_1">
    <p:bg>
      <p:bgPr>
        <a:blipFill>
          <a:blip r:embed="rId2">
            <a:alphaModFix/>
          </a:blip>
          <a:stretch>
            <a:fillRect/>
          </a:stretch>
        </a:blipFill>
      </p:bgPr>
    </p:bg>
    <p:spTree>
      <p:nvGrpSpPr>
        <p:cNvPr id="1691" name="Shape 1691"/>
        <p:cNvGrpSpPr/>
        <p:nvPr/>
      </p:nvGrpSpPr>
      <p:grpSpPr>
        <a:xfrm>
          <a:off x="0" y="0"/>
          <a:ext cx="0" cy="0"/>
          <a:chOff x="0" y="0"/>
          <a:chExt cx="0" cy="0"/>
        </a:xfrm>
      </p:grpSpPr>
      <p:sp>
        <p:nvSpPr>
          <p:cNvPr id="1692" name="Google Shape;1692;p126"/>
          <p:cNvSpPr/>
          <p:nvPr/>
        </p:nvSpPr>
        <p:spPr>
          <a:xfrm>
            <a:off x="-34350" y="-36350"/>
            <a:ext cx="9222900" cy="5223300"/>
          </a:xfrm>
          <a:prstGeom prst="rect">
            <a:avLst/>
          </a:prstGeom>
          <a:solidFill>
            <a:srgbClr val="021C23">
              <a:alpha val="71070"/>
            </a:srgbClr>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400">
              <a:latin typeface="Roboto Light"/>
              <a:ea typeface="Roboto Light"/>
              <a:cs typeface="Roboto Light"/>
              <a:sym typeface="Roboto Light"/>
            </a:endParaRPr>
          </a:p>
        </p:txBody>
      </p:sp>
      <p:sp>
        <p:nvSpPr>
          <p:cNvPr id="1693" name="Google Shape;1693;p126"/>
          <p:cNvSpPr/>
          <p:nvPr/>
        </p:nvSpPr>
        <p:spPr>
          <a:xfrm>
            <a:off x="-50525" y="-55550"/>
            <a:ext cx="9313800" cy="5259900"/>
          </a:xfrm>
          <a:prstGeom prst="rect">
            <a:avLst/>
          </a:prstGeom>
          <a:solidFill>
            <a:srgbClr val="021C23">
              <a:alpha val="20750"/>
            </a:srgbClr>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400">
              <a:latin typeface="Roboto Light"/>
              <a:ea typeface="Roboto Light"/>
              <a:cs typeface="Roboto Light"/>
              <a:sym typeface="Roboto Light"/>
            </a:endParaRPr>
          </a:p>
        </p:txBody>
      </p:sp>
      <p:sp>
        <p:nvSpPr>
          <p:cNvPr id="1694" name="Google Shape;1694;p126"/>
          <p:cNvSpPr txBox="1"/>
          <p:nvPr>
            <p:ph type="title"/>
          </p:nvPr>
        </p:nvSpPr>
        <p:spPr>
          <a:xfrm>
            <a:off x="365700" y="1030350"/>
            <a:ext cx="8283900" cy="3614400"/>
          </a:xfrm>
          <a:prstGeom prst="rect">
            <a:avLst/>
          </a:prstGeom>
        </p:spPr>
        <p:txBody>
          <a:bodyPr anchorCtr="0" anchor="t" bIns="0" lIns="0" spcFirstLastPara="1" rIns="0" wrap="square" tIns="0">
            <a:normAutofit/>
          </a:bodyPr>
          <a:lstStyle>
            <a:lvl1pPr lvl="0">
              <a:lnSpc>
                <a:spcPct val="80000"/>
              </a:lnSpc>
              <a:spcBef>
                <a:spcPts val="0"/>
              </a:spcBef>
              <a:spcAft>
                <a:spcPts val="0"/>
              </a:spcAft>
              <a:buClr>
                <a:schemeClr val="lt1"/>
              </a:buClr>
              <a:buSzPts val="3600"/>
              <a:buNone/>
              <a:defRPr sz="3600">
                <a:solidFill>
                  <a:schemeClr val="lt1"/>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695" name="Google Shape;1695;p126"/>
          <p:cNvSpPr txBox="1"/>
          <p:nvPr/>
        </p:nvSpPr>
        <p:spPr>
          <a:xfrm>
            <a:off x="244275" y="4849050"/>
            <a:ext cx="2756700" cy="214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US" sz="500">
                <a:solidFill>
                  <a:srgbClr val="EBF1F3"/>
                </a:solidFill>
                <a:latin typeface="Roboto"/>
                <a:ea typeface="Roboto"/>
                <a:cs typeface="Roboto"/>
                <a:sym typeface="Roboto"/>
              </a:rPr>
              <a:t>Copyright ©2024 Jitterbit. All rights reserved. Confidential. Do not distribute externally.</a:t>
            </a:r>
            <a:endParaRPr sz="500">
              <a:solidFill>
                <a:srgbClr val="EBF1F3"/>
              </a:solidFill>
              <a:latin typeface="Roboto"/>
              <a:ea typeface="Roboto"/>
              <a:cs typeface="Roboto"/>
              <a:sym typeface="Roboto"/>
            </a:endParaRPr>
          </a:p>
        </p:txBody>
      </p:sp>
      <p:sp>
        <p:nvSpPr>
          <p:cNvPr id="1696" name="Google Shape;1696;p126"/>
          <p:cNvSpPr txBox="1"/>
          <p:nvPr>
            <p:ph idx="2"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Clr>
                <a:srgbClr val="FF6529"/>
              </a:buClr>
              <a:buSzPts val="2000"/>
              <a:buNone/>
              <a:defRPr>
                <a:solidFill>
                  <a:srgbClr val="FF6529"/>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pic>
        <p:nvPicPr>
          <p:cNvPr id="1697" name="Google Shape;1697;p126"/>
          <p:cNvPicPr preferRelativeResize="0"/>
          <p:nvPr/>
        </p:nvPicPr>
        <p:blipFill>
          <a:blip r:embed="rId3">
            <a:alphaModFix/>
          </a:blip>
          <a:stretch>
            <a:fillRect/>
          </a:stretch>
        </p:blipFill>
        <p:spPr>
          <a:xfrm>
            <a:off x="7863840" y="4846320"/>
            <a:ext cx="914160" cy="194717"/>
          </a:xfrm>
          <a:prstGeom prst="rect">
            <a:avLst/>
          </a:prstGeom>
          <a:noFill/>
          <a:ln>
            <a:noFill/>
          </a:ln>
        </p:spPr>
      </p:pic>
      <p:sp>
        <p:nvSpPr>
          <p:cNvPr id="1698" name="Google Shape;1698;p126"/>
          <p:cNvSpPr txBox="1"/>
          <p:nvPr>
            <p:ph idx="12" type="sldNum"/>
          </p:nvPr>
        </p:nvSpPr>
        <p:spPr>
          <a:xfrm>
            <a:off x="4297658" y="4778842"/>
            <a:ext cx="548700" cy="393600"/>
          </a:xfrm>
          <a:prstGeom prst="rect">
            <a:avLst/>
          </a:prstGeom>
        </p:spPr>
        <p:txBody>
          <a:bodyPr anchorCtr="0" anchor="ctr" bIns="91425" lIns="91425" spcFirstLastPara="1" rIns="91425" wrap="square" tIns="91425">
            <a:normAutofit/>
          </a:bodyPr>
          <a:lstStyle>
            <a:lvl1pPr lvl="0" algn="ctr">
              <a:buNone/>
              <a:defRPr sz="900">
                <a:solidFill>
                  <a:schemeClr val="lt1"/>
                </a:solidFill>
                <a:latin typeface="Roboto Light"/>
                <a:ea typeface="Roboto Light"/>
                <a:cs typeface="Roboto Light"/>
                <a:sym typeface="Roboto Light"/>
              </a:defRPr>
            </a:lvl1pPr>
            <a:lvl2pPr lvl="1" algn="ctr">
              <a:buNone/>
              <a:defRPr sz="900">
                <a:solidFill>
                  <a:schemeClr val="lt1"/>
                </a:solidFill>
                <a:latin typeface="Roboto Light"/>
                <a:ea typeface="Roboto Light"/>
                <a:cs typeface="Roboto Light"/>
                <a:sym typeface="Roboto Light"/>
              </a:defRPr>
            </a:lvl2pPr>
            <a:lvl3pPr lvl="2" algn="ctr">
              <a:buNone/>
              <a:defRPr sz="900">
                <a:solidFill>
                  <a:schemeClr val="lt1"/>
                </a:solidFill>
                <a:latin typeface="Roboto Light"/>
                <a:ea typeface="Roboto Light"/>
                <a:cs typeface="Roboto Light"/>
                <a:sym typeface="Roboto Light"/>
              </a:defRPr>
            </a:lvl3pPr>
            <a:lvl4pPr lvl="3" algn="ctr">
              <a:buNone/>
              <a:defRPr sz="900">
                <a:solidFill>
                  <a:schemeClr val="lt1"/>
                </a:solidFill>
                <a:latin typeface="Roboto Light"/>
                <a:ea typeface="Roboto Light"/>
                <a:cs typeface="Roboto Light"/>
                <a:sym typeface="Roboto Light"/>
              </a:defRPr>
            </a:lvl4pPr>
            <a:lvl5pPr lvl="4" algn="ctr">
              <a:buNone/>
              <a:defRPr sz="900">
                <a:solidFill>
                  <a:schemeClr val="lt1"/>
                </a:solidFill>
                <a:latin typeface="Roboto Light"/>
                <a:ea typeface="Roboto Light"/>
                <a:cs typeface="Roboto Light"/>
                <a:sym typeface="Roboto Light"/>
              </a:defRPr>
            </a:lvl5pPr>
            <a:lvl6pPr lvl="5" algn="ctr">
              <a:buNone/>
              <a:defRPr sz="900">
                <a:solidFill>
                  <a:schemeClr val="lt1"/>
                </a:solidFill>
                <a:latin typeface="Roboto Light"/>
                <a:ea typeface="Roboto Light"/>
                <a:cs typeface="Roboto Light"/>
                <a:sym typeface="Roboto Light"/>
              </a:defRPr>
            </a:lvl6pPr>
            <a:lvl7pPr lvl="6" algn="ctr">
              <a:buNone/>
              <a:defRPr sz="900">
                <a:solidFill>
                  <a:schemeClr val="lt1"/>
                </a:solidFill>
                <a:latin typeface="Roboto Light"/>
                <a:ea typeface="Roboto Light"/>
                <a:cs typeface="Roboto Light"/>
                <a:sym typeface="Roboto Light"/>
              </a:defRPr>
            </a:lvl7pPr>
            <a:lvl8pPr lvl="7" algn="ctr">
              <a:buNone/>
              <a:defRPr sz="900">
                <a:solidFill>
                  <a:schemeClr val="lt1"/>
                </a:solidFill>
                <a:latin typeface="Roboto Light"/>
                <a:ea typeface="Roboto Light"/>
                <a:cs typeface="Roboto Light"/>
                <a:sym typeface="Roboto Light"/>
              </a:defRPr>
            </a:lvl8pPr>
            <a:lvl9pPr lvl="8" algn="ctr">
              <a:buNone/>
              <a:defRPr sz="900">
                <a:solidFill>
                  <a:schemeClr val="lt1"/>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pic>
        <p:nvPicPr>
          <p:cNvPr id="1699" name="Google Shape;1699;p126"/>
          <p:cNvPicPr preferRelativeResize="0"/>
          <p:nvPr/>
        </p:nvPicPr>
        <p:blipFill>
          <a:blip r:embed="rId4">
            <a:alphaModFix/>
          </a:blip>
          <a:stretch>
            <a:fillRect/>
          </a:stretch>
        </p:blipFill>
        <p:spPr>
          <a:xfrm>
            <a:off x="127582" y="329184"/>
            <a:ext cx="110807" cy="182832"/>
          </a:xfrm>
          <a:prstGeom prst="rect">
            <a:avLst/>
          </a:prstGeom>
          <a:noFill/>
          <a:ln>
            <a:noFill/>
          </a:ln>
        </p:spPr>
      </p:pic>
    </p:spTree>
  </p:cSld>
  <p:clrMapOvr>
    <a:masterClrMapping/>
  </p:clrMapOvr>
</p:sldLayout>
</file>

<file path=ppt/slideLayouts/slideLayout1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ustom Layout 1 1 1 1">
  <p:cSld name="CUSTOM_1_1_1">
    <p:spTree>
      <p:nvGrpSpPr>
        <p:cNvPr id="1700" name="Shape 1700"/>
        <p:cNvGrpSpPr/>
        <p:nvPr/>
      </p:nvGrpSpPr>
      <p:grpSpPr>
        <a:xfrm>
          <a:off x="0" y="0"/>
          <a:ext cx="0" cy="0"/>
          <a:chOff x="0" y="0"/>
          <a:chExt cx="0" cy="0"/>
        </a:xfrm>
      </p:grpSpPr>
      <p:sp>
        <p:nvSpPr>
          <p:cNvPr id="1701" name="Google Shape;1701;p127"/>
          <p:cNvSpPr txBox="1"/>
          <p:nvPr>
            <p:ph type="title"/>
          </p:nvPr>
        </p:nvSpPr>
        <p:spPr>
          <a:xfrm>
            <a:off x="365700" y="1030350"/>
            <a:ext cx="8283900" cy="3614400"/>
          </a:xfrm>
          <a:prstGeom prst="rect">
            <a:avLst/>
          </a:prstGeom>
        </p:spPr>
        <p:txBody>
          <a:bodyPr anchorCtr="0" anchor="t" bIns="0" lIns="0" spcFirstLastPara="1" rIns="0" wrap="square" tIns="0">
            <a:normAutofit/>
          </a:bodyPr>
          <a:lstStyle>
            <a:lvl1pPr lvl="0">
              <a:lnSpc>
                <a:spcPct val="80000"/>
              </a:lnSpc>
              <a:spcBef>
                <a:spcPts val="0"/>
              </a:spcBef>
              <a:spcAft>
                <a:spcPts val="0"/>
              </a:spcAft>
              <a:buClr>
                <a:srgbClr val="063849"/>
              </a:buClr>
              <a:buSzPts val="3600"/>
              <a:buNone/>
              <a:defRPr sz="3600">
                <a:solidFill>
                  <a:srgbClr val="063849"/>
                </a:solidFill>
              </a:defRPr>
            </a:lvl1pPr>
            <a:lvl2pPr lvl="1">
              <a:spcBef>
                <a:spcPts val="0"/>
              </a:spcBef>
              <a:spcAft>
                <a:spcPts val="0"/>
              </a:spcAft>
              <a:buClr>
                <a:srgbClr val="063849"/>
              </a:buClr>
              <a:buSzPts val="2800"/>
              <a:buNone/>
              <a:defRPr>
                <a:solidFill>
                  <a:srgbClr val="063849"/>
                </a:solidFill>
              </a:defRPr>
            </a:lvl2pPr>
            <a:lvl3pPr lvl="2">
              <a:spcBef>
                <a:spcPts val="0"/>
              </a:spcBef>
              <a:spcAft>
                <a:spcPts val="0"/>
              </a:spcAft>
              <a:buClr>
                <a:srgbClr val="063849"/>
              </a:buClr>
              <a:buSzPts val="2800"/>
              <a:buNone/>
              <a:defRPr>
                <a:solidFill>
                  <a:srgbClr val="063849"/>
                </a:solidFill>
              </a:defRPr>
            </a:lvl3pPr>
            <a:lvl4pPr lvl="3">
              <a:spcBef>
                <a:spcPts val="0"/>
              </a:spcBef>
              <a:spcAft>
                <a:spcPts val="0"/>
              </a:spcAft>
              <a:buClr>
                <a:srgbClr val="063849"/>
              </a:buClr>
              <a:buSzPts val="2800"/>
              <a:buNone/>
              <a:defRPr>
                <a:solidFill>
                  <a:srgbClr val="063849"/>
                </a:solidFill>
              </a:defRPr>
            </a:lvl4pPr>
            <a:lvl5pPr lvl="4">
              <a:spcBef>
                <a:spcPts val="0"/>
              </a:spcBef>
              <a:spcAft>
                <a:spcPts val="0"/>
              </a:spcAft>
              <a:buClr>
                <a:srgbClr val="063849"/>
              </a:buClr>
              <a:buSzPts val="2800"/>
              <a:buNone/>
              <a:defRPr>
                <a:solidFill>
                  <a:srgbClr val="063849"/>
                </a:solidFill>
              </a:defRPr>
            </a:lvl5pPr>
            <a:lvl6pPr lvl="5">
              <a:spcBef>
                <a:spcPts val="0"/>
              </a:spcBef>
              <a:spcAft>
                <a:spcPts val="0"/>
              </a:spcAft>
              <a:buClr>
                <a:srgbClr val="063849"/>
              </a:buClr>
              <a:buSzPts val="2800"/>
              <a:buNone/>
              <a:defRPr>
                <a:solidFill>
                  <a:srgbClr val="063849"/>
                </a:solidFill>
              </a:defRPr>
            </a:lvl6pPr>
            <a:lvl7pPr lvl="6">
              <a:spcBef>
                <a:spcPts val="0"/>
              </a:spcBef>
              <a:spcAft>
                <a:spcPts val="0"/>
              </a:spcAft>
              <a:buClr>
                <a:srgbClr val="063849"/>
              </a:buClr>
              <a:buSzPts val="2800"/>
              <a:buNone/>
              <a:defRPr>
                <a:solidFill>
                  <a:srgbClr val="063849"/>
                </a:solidFill>
              </a:defRPr>
            </a:lvl7pPr>
            <a:lvl8pPr lvl="7">
              <a:spcBef>
                <a:spcPts val="0"/>
              </a:spcBef>
              <a:spcAft>
                <a:spcPts val="0"/>
              </a:spcAft>
              <a:buClr>
                <a:srgbClr val="063849"/>
              </a:buClr>
              <a:buSzPts val="2800"/>
              <a:buNone/>
              <a:defRPr>
                <a:solidFill>
                  <a:srgbClr val="063849"/>
                </a:solidFill>
              </a:defRPr>
            </a:lvl8pPr>
            <a:lvl9pPr lvl="8">
              <a:spcBef>
                <a:spcPts val="0"/>
              </a:spcBef>
              <a:spcAft>
                <a:spcPts val="0"/>
              </a:spcAft>
              <a:buClr>
                <a:srgbClr val="063849"/>
              </a:buClr>
              <a:buSzPts val="2800"/>
              <a:buNone/>
              <a:defRPr>
                <a:solidFill>
                  <a:srgbClr val="063849"/>
                </a:solidFill>
              </a:defRPr>
            </a:lvl9pPr>
          </a:lstStyle>
          <a:p/>
        </p:txBody>
      </p:sp>
      <p:sp>
        <p:nvSpPr>
          <p:cNvPr id="1702" name="Google Shape;1702;p127"/>
          <p:cNvSpPr txBox="1"/>
          <p:nvPr>
            <p:ph idx="2"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Clr>
                <a:srgbClr val="FF6529"/>
              </a:buClr>
              <a:buSzPts val="2000"/>
              <a:buNone/>
              <a:defRPr>
                <a:solidFill>
                  <a:srgbClr val="FF6529"/>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703" name="Google Shape;1703;p127"/>
          <p:cNvSpPr txBox="1"/>
          <p:nvPr>
            <p:ph idx="12" type="sldNum"/>
          </p:nvPr>
        </p:nvSpPr>
        <p:spPr>
          <a:xfrm>
            <a:off x="4297658" y="4778842"/>
            <a:ext cx="548700" cy="393600"/>
          </a:xfrm>
          <a:prstGeom prst="rect">
            <a:avLst/>
          </a:prstGeom>
        </p:spPr>
        <p:txBody>
          <a:bodyPr anchorCtr="0" anchor="ctr" bIns="91425" lIns="91425" spcFirstLastPara="1" rIns="91425" wrap="square" tIns="91425">
            <a:normAutofit/>
          </a:bodyPr>
          <a:lstStyle>
            <a:lvl1pPr lvl="0" algn="ctr">
              <a:buNone/>
              <a:defRPr sz="900">
                <a:solidFill>
                  <a:srgbClr val="7C97A2"/>
                </a:solidFill>
                <a:latin typeface="Roboto Light"/>
                <a:ea typeface="Roboto Light"/>
                <a:cs typeface="Roboto Light"/>
                <a:sym typeface="Roboto Light"/>
              </a:defRPr>
            </a:lvl1pPr>
            <a:lvl2pPr lvl="1" algn="ctr">
              <a:buNone/>
              <a:defRPr sz="900">
                <a:solidFill>
                  <a:srgbClr val="7C97A2"/>
                </a:solidFill>
                <a:latin typeface="Roboto Light"/>
                <a:ea typeface="Roboto Light"/>
                <a:cs typeface="Roboto Light"/>
                <a:sym typeface="Roboto Light"/>
              </a:defRPr>
            </a:lvl2pPr>
            <a:lvl3pPr lvl="2" algn="ctr">
              <a:buNone/>
              <a:defRPr sz="900">
                <a:solidFill>
                  <a:srgbClr val="7C97A2"/>
                </a:solidFill>
                <a:latin typeface="Roboto Light"/>
                <a:ea typeface="Roboto Light"/>
                <a:cs typeface="Roboto Light"/>
                <a:sym typeface="Roboto Light"/>
              </a:defRPr>
            </a:lvl3pPr>
            <a:lvl4pPr lvl="3" algn="ctr">
              <a:buNone/>
              <a:defRPr sz="900">
                <a:solidFill>
                  <a:srgbClr val="7C97A2"/>
                </a:solidFill>
                <a:latin typeface="Roboto Light"/>
                <a:ea typeface="Roboto Light"/>
                <a:cs typeface="Roboto Light"/>
                <a:sym typeface="Roboto Light"/>
              </a:defRPr>
            </a:lvl4pPr>
            <a:lvl5pPr lvl="4" algn="ctr">
              <a:buNone/>
              <a:defRPr sz="900">
                <a:solidFill>
                  <a:srgbClr val="7C97A2"/>
                </a:solidFill>
                <a:latin typeface="Roboto Light"/>
                <a:ea typeface="Roboto Light"/>
                <a:cs typeface="Roboto Light"/>
                <a:sym typeface="Roboto Light"/>
              </a:defRPr>
            </a:lvl5pPr>
            <a:lvl6pPr lvl="5" algn="ctr">
              <a:buNone/>
              <a:defRPr sz="900">
                <a:solidFill>
                  <a:srgbClr val="7C97A2"/>
                </a:solidFill>
                <a:latin typeface="Roboto Light"/>
                <a:ea typeface="Roboto Light"/>
                <a:cs typeface="Roboto Light"/>
                <a:sym typeface="Roboto Light"/>
              </a:defRPr>
            </a:lvl6pPr>
            <a:lvl7pPr lvl="6" algn="ctr">
              <a:buNone/>
              <a:defRPr sz="900">
                <a:solidFill>
                  <a:srgbClr val="7C97A2"/>
                </a:solidFill>
                <a:latin typeface="Roboto Light"/>
                <a:ea typeface="Roboto Light"/>
                <a:cs typeface="Roboto Light"/>
                <a:sym typeface="Roboto Light"/>
              </a:defRPr>
            </a:lvl7pPr>
            <a:lvl8pPr lvl="7" algn="ctr">
              <a:buNone/>
              <a:defRPr sz="900">
                <a:solidFill>
                  <a:srgbClr val="7C97A2"/>
                </a:solidFill>
                <a:latin typeface="Roboto Light"/>
                <a:ea typeface="Roboto Light"/>
                <a:cs typeface="Roboto Light"/>
                <a:sym typeface="Roboto Light"/>
              </a:defRPr>
            </a:lvl8pPr>
            <a:lvl9pPr lvl="8" algn="ctr">
              <a:buNone/>
              <a:defRPr sz="900">
                <a:solidFill>
                  <a:srgbClr val="7C97A2"/>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pic>
        <p:nvPicPr>
          <p:cNvPr id="1704" name="Google Shape;1704;p127"/>
          <p:cNvPicPr preferRelativeResize="0"/>
          <p:nvPr/>
        </p:nvPicPr>
        <p:blipFill>
          <a:blip r:embed="rId2">
            <a:alphaModFix/>
          </a:blip>
          <a:stretch>
            <a:fillRect/>
          </a:stretch>
        </p:blipFill>
        <p:spPr>
          <a:xfrm>
            <a:off x="127582" y="329184"/>
            <a:ext cx="110807" cy="182832"/>
          </a:xfrm>
          <a:prstGeom prst="rect">
            <a:avLst/>
          </a:prstGeom>
          <a:noFill/>
          <a:ln>
            <a:noFill/>
          </a:ln>
        </p:spPr>
      </p:pic>
      <p:pic>
        <p:nvPicPr>
          <p:cNvPr id="1705" name="Google Shape;1705;p127" title="JB Dark with Bar.png"/>
          <p:cNvPicPr preferRelativeResize="0"/>
          <p:nvPr/>
        </p:nvPicPr>
        <p:blipFill>
          <a:blip r:embed="rId3">
            <a:alphaModFix/>
          </a:blip>
          <a:stretch>
            <a:fillRect/>
          </a:stretch>
        </p:blipFill>
        <p:spPr>
          <a:xfrm>
            <a:off x="6979023" y="4887050"/>
            <a:ext cx="845927" cy="155500"/>
          </a:xfrm>
          <a:prstGeom prst="rect">
            <a:avLst/>
          </a:prstGeom>
          <a:noFill/>
          <a:ln>
            <a:noFill/>
          </a:ln>
        </p:spPr>
      </p:pic>
      <p:pic>
        <p:nvPicPr>
          <p:cNvPr id="1706" name="Google Shape;1706;p127"/>
          <p:cNvPicPr preferRelativeResize="0"/>
          <p:nvPr/>
        </p:nvPicPr>
        <p:blipFill>
          <a:blip r:embed="rId4">
            <a:alphaModFix/>
          </a:blip>
          <a:stretch>
            <a:fillRect/>
          </a:stretch>
        </p:blipFill>
        <p:spPr>
          <a:xfrm>
            <a:off x="7908925" y="4887050"/>
            <a:ext cx="869345" cy="155500"/>
          </a:xfrm>
          <a:prstGeom prst="rect">
            <a:avLst/>
          </a:prstGeom>
          <a:noFill/>
          <a:ln>
            <a:noFill/>
          </a:ln>
        </p:spPr>
      </p:pic>
    </p:spTree>
  </p:cSld>
  <p:clrMapOvr>
    <a:masterClrMapping/>
  </p:clrMapOvr>
</p:sldLayout>
</file>

<file path=ppt/slideLayouts/slideLayout1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Icy Blue">
  <p:cSld name="CUSTOM_1_1_1_1">
    <p:bg>
      <p:bgPr>
        <a:solidFill>
          <a:srgbClr val="A5BEC4"/>
        </a:solidFill>
      </p:bgPr>
    </p:bg>
    <p:spTree>
      <p:nvGrpSpPr>
        <p:cNvPr id="1707" name="Shape 1707"/>
        <p:cNvGrpSpPr/>
        <p:nvPr/>
      </p:nvGrpSpPr>
      <p:grpSpPr>
        <a:xfrm>
          <a:off x="0" y="0"/>
          <a:ext cx="0" cy="0"/>
          <a:chOff x="0" y="0"/>
          <a:chExt cx="0" cy="0"/>
        </a:xfrm>
      </p:grpSpPr>
      <p:pic>
        <p:nvPicPr>
          <p:cNvPr id="1708" name="Google Shape;1708;p128"/>
          <p:cNvPicPr preferRelativeResize="0"/>
          <p:nvPr/>
        </p:nvPicPr>
        <p:blipFill rotWithShape="1">
          <a:blip r:embed="rId2">
            <a:alphaModFix amt="45000"/>
          </a:blip>
          <a:srcRect b="0" l="0" r="0" t="0"/>
          <a:stretch/>
        </p:blipFill>
        <p:spPr>
          <a:xfrm>
            <a:off x="3505561" y="0"/>
            <a:ext cx="5636961" cy="5142161"/>
          </a:xfrm>
          <a:prstGeom prst="rect">
            <a:avLst/>
          </a:prstGeom>
          <a:noFill/>
          <a:ln>
            <a:noFill/>
          </a:ln>
        </p:spPr>
      </p:pic>
      <p:sp>
        <p:nvSpPr>
          <p:cNvPr id="1709" name="Google Shape;1709;p128"/>
          <p:cNvSpPr txBox="1"/>
          <p:nvPr>
            <p:ph type="title"/>
          </p:nvPr>
        </p:nvSpPr>
        <p:spPr>
          <a:xfrm>
            <a:off x="755075" y="524250"/>
            <a:ext cx="8023200" cy="4095000"/>
          </a:xfrm>
          <a:prstGeom prst="rect">
            <a:avLst/>
          </a:prstGeom>
        </p:spPr>
        <p:txBody>
          <a:bodyPr anchorCtr="0" anchor="ctr" bIns="0" lIns="0" spcFirstLastPara="1" rIns="0" wrap="square" tIns="0">
            <a:normAutofit/>
          </a:bodyPr>
          <a:lstStyle>
            <a:lvl1pPr lvl="0" algn="r">
              <a:lnSpc>
                <a:spcPct val="80000"/>
              </a:lnSpc>
              <a:spcBef>
                <a:spcPts val="0"/>
              </a:spcBef>
              <a:spcAft>
                <a:spcPts val="0"/>
              </a:spcAft>
              <a:buClr>
                <a:schemeClr val="lt1"/>
              </a:buClr>
              <a:buSzPts val="2800"/>
              <a:buNone/>
              <a:defRPr sz="2800">
                <a:solidFill>
                  <a:schemeClr val="lt1"/>
                </a:solidFill>
              </a:defRPr>
            </a:lvl1pPr>
            <a:lvl2pPr lvl="1" algn="r">
              <a:spcBef>
                <a:spcPts val="0"/>
              </a:spcBef>
              <a:spcAft>
                <a:spcPts val="0"/>
              </a:spcAft>
              <a:buClr>
                <a:srgbClr val="063849"/>
              </a:buClr>
              <a:buSzPts val="2800"/>
              <a:buNone/>
              <a:defRPr>
                <a:solidFill>
                  <a:srgbClr val="063849"/>
                </a:solidFill>
              </a:defRPr>
            </a:lvl2pPr>
            <a:lvl3pPr lvl="2" algn="r">
              <a:spcBef>
                <a:spcPts val="0"/>
              </a:spcBef>
              <a:spcAft>
                <a:spcPts val="0"/>
              </a:spcAft>
              <a:buClr>
                <a:srgbClr val="063849"/>
              </a:buClr>
              <a:buSzPts val="2800"/>
              <a:buNone/>
              <a:defRPr>
                <a:solidFill>
                  <a:srgbClr val="063849"/>
                </a:solidFill>
              </a:defRPr>
            </a:lvl3pPr>
            <a:lvl4pPr lvl="3" algn="r">
              <a:spcBef>
                <a:spcPts val="0"/>
              </a:spcBef>
              <a:spcAft>
                <a:spcPts val="0"/>
              </a:spcAft>
              <a:buClr>
                <a:srgbClr val="063849"/>
              </a:buClr>
              <a:buSzPts val="2800"/>
              <a:buNone/>
              <a:defRPr>
                <a:solidFill>
                  <a:srgbClr val="063849"/>
                </a:solidFill>
              </a:defRPr>
            </a:lvl4pPr>
            <a:lvl5pPr lvl="4" algn="r">
              <a:spcBef>
                <a:spcPts val="0"/>
              </a:spcBef>
              <a:spcAft>
                <a:spcPts val="0"/>
              </a:spcAft>
              <a:buClr>
                <a:srgbClr val="063849"/>
              </a:buClr>
              <a:buSzPts val="2800"/>
              <a:buNone/>
              <a:defRPr>
                <a:solidFill>
                  <a:srgbClr val="063849"/>
                </a:solidFill>
              </a:defRPr>
            </a:lvl5pPr>
            <a:lvl6pPr lvl="5" algn="r">
              <a:spcBef>
                <a:spcPts val="0"/>
              </a:spcBef>
              <a:spcAft>
                <a:spcPts val="0"/>
              </a:spcAft>
              <a:buClr>
                <a:srgbClr val="063849"/>
              </a:buClr>
              <a:buSzPts val="2800"/>
              <a:buNone/>
              <a:defRPr>
                <a:solidFill>
                  <a:srgbClr val="063849"/>
                </a:solidFill>
              </a:defRPr>
            </a:lvl6pPr>
            <a:lvl7pPr lvl="6" algn="r">
              <a:spcBef>
                <a:spcPts val="0"/>
              </a:spcBef>
              <a:spcAft>
                <a:spcPts val="0"/>
              </a:spcAft>
              <a:buClr>
                <a:srgbClr val="063849"/>
              </a:buClr>
              <a:buSzPts val="2800"/>
              <a:buNone/>
              <a:defRPr>
                <a:solidFill>
                  <a:srgbClr val="063849"/>
                </a:solidFill>
              </a:defRPr>
            </a:lvl7pPr>
            <a:lvl8pPr lvl="7" algn="r">
              <a:spcBef>
                <a:spcPts val="0"/>
              </a:spcBef>
              <a:spcAft>
                <a:spcPts val="0"/>
              </a:spcAft>
              <a:buClr>
                <a:srgbClr val="063849"/>
              </a:buClr>
              <a:buSzPts val="2800"/>
              <a:buNone/>
              <a:defRPr>
                <a:solidFill>
                  <a:srgbClr val="063849"/>
                </a:solidFill>
              </a:defRPr>
            </a:lvl8pPr>
            <a:lvl9pPr lvl="8" algn="r">
              <a:spcBef>
                <a:spcPts val="0"/>
              </a:spcBef>
              <a:spcAft>
                <a:spcPts val="0"/>
              </a:spcAft>
              <a:buClr>
                <a:srgbClr val="063849"/>
              </a:buClr>
              <a:buSzPts val="2800"/>
              <a:buNone/>
              <a:defRPr>
                <a:solidFill>
                  <a:srgbClr val="063849"/>
                </a:solidFill>
              </a:defRPr>
            </a:lvl9pPr>
          </a:lstStyle>
          <a:p/>
        </p:txBody>
      </p:sp>
      <p:pic>
        <p:nvPicPr>
          <p:cNvPr id="1710" name="Google Shape;1710;p128"/>
          <p:cNvPicPr preferRelativeResize="0"/>
          <p:nvPr/>
        </p:nvPicPr>
        <p:blipFill>
          <a:blip r:embed="rId3">
            <a:alphaModFix/>
          </a:blip>
          <a:stretch>
            <a:fillRect/>
          </a:stretch>
        </p:blipFill>
        <p:spPr>
          <a:xfrm>
            <a:off x="297863" y="2187288"/>
            <a:ext cx="457080" cy="768728"/>
          </a:xfrm>
          <a:prstGeom prst="rect">
            <a:avLst/>
          </a:prstGeom>
          <a:noFill/>
          <a:ln>
            <a:noFill/>
          </a:ln>
        </p:spPr>
      </p:pic>
      <p:pic>
        <p:nvPicPr>
          <p:cNvPr id="1711" name="Google Shape;1711;p128"/>
          <p:cNvPicPr preferRelativeResize="0"/>
          <p:nvPr/>
        </p:nvPicPr>
        <p:blipFill>
          <a:blip r:embed="rId4">
            <a:alphaModFix/>
          </a:blip>
          <a:stretch>
            <a:fillRect/>
          </a:stretch>
        </p:blipFill>
        <p:spPr>
          <a:xfrm>
            <a:off x="7863840" y="4846320"/>
            <a:ext cx="914165" cy="195892"/>
          </a:xfrm>
          <a:prstGeom prst="rect">
            <a:avLst/>
          </a:prstGeom>
          <a:noFill/>
          <a:ln>
            <a:noFill/>
          </a:ln>
        </p:spPr>
      </p:pic>
      <p:sp>
        <p:nvSpPr>
          <p:cNvPr id="1712" name="Google Shape;1712;p128"/>
          <p:cNvSpPr txBox="1"/>
          <p:nvPr>
            <p:ph idx="12" type="sldNum"/>
          </p:nvPr>
        </p:nvSpPr>
        <p:spPr>
          <a:xfrm>
            <a:off x="4297658" y="4778842"/>
            <a:ext cx="548700" cy="393600"/>
          </a:xfrm>
          <a:prstGeom prst="rect">
            <a:avLst/>
          </a:prstGeom>
        </p:spPr>
        <p:txBody>
          <a:bodyPr anchorCtr="0" anchor="ctr" bIns="91425" lIns="91425" spcFirstLastPara="1" rIns="91425" wrap="square" tIns="91425">
            <a:normAutofit/>
          </a:bodyPr>
          <a:lstStyle>
            <a:lvl1pPr lvl="0" algn="ctr">
              <a:buNone/>
              <a:defRPr sz="900">
                <a:solidFill>
                  <a:srgbClr val="7C97A2"/>
                </a:solidFill>
                <a:latin typeface="Roboto Light"/>
                <a:ea typeface="Roboto Light"/>
                <a:cs typeface="Roboto Light"/>
                <a:sym typeface="Roboto Light"/>
              </a:defRPr>
            </a:lvl1pPr>
            <a:lvl2pPr lvl="1" algn="ctr">
              <a:buNone/>
              <a:defRPr sz="900">
                <a:solidFill>
                  <a:srgbClr val="7C97A2"/>
                </a:solidFill>
                <a:latin typeface="Roboto Light"/>
                <a:ea typeface="Roboto Light"/>
                <a:cs typeface="Roboto Light"/>
                <a:sym typeface="Roboto Light"/>
              </a:defRPr>
            </a:lvl2pPr>
            <a:lvl3pPr lvl="2" algn="ctr">
              <a:buNone/>
              <a:defRPr sz="900">
                <a:solidFill>
                  <a:srgbClr val="7C97A2"/>
                </a:solidFill>
                <a:latin typeface="Roboto Light"/>
                <a:ea typeface="Roboto Light"/>
                <a:cs typeface="Roboto Light"/>
                <a:sym typeface="Roboto Light"/>
              </a:defRPr>
            </a:lvl3pPr>
            <a:lvl4pPr lvl="3" algn="ctr">
              <a:buNone/>
              <a:defRPr sz="900">
                <a:solidFill>
                  <a:srgbClr val="7C97A2"/>
                </a:solidFill>
                <a:latin typeface="Roboto Light"/>
                <a:ea typeface="Roboto Light"/>
                <a:cs typeface="Roboto Light"/>
                <a:sym typeface="Roboto Light"/>
              </a:defRPr>
            </a:lvl4pPr>
            <a:lvl5pPr lvl="4" algn="ctr">
              <a:buNone/>
              <a:defRPr sz="900">
                <a:solidFill>
                  <a:srgbClr val="7C97A2"/>
                </a:solidFill>
                <a:latin typeface="Roboto Light"/>
                <a:ea typeface="Roboto Light"/>
                <a:cs typeface="Roboto Light"/>
                <a:sym typeface="Roboto Light"/>
              </a:defRPr>
            </a:lvl5pPr>
            <a:lvl6pPr lvl="5" algn="ctr">
              <a:buNone/>
              <a:defRPr sz="900">
                <a:solidFill>
                  <a:srgbClr val="7C97A2"/>
                </a:solidFill>
                <a:latin typeface="Roboto Light"/>
                <a:ea typeface="Roboto Light"/>
                <a:cs typeface="Roboto Light"/>
                <a:sym typeface="Roboto Light"/>
              </a:defRPr>
            </a:lvl6pPr>
            <a:lvl7pPr lvl="6" algn="ctr">
              <a:buNone/>
              <a:defRPr sz="900">
                <a:solidFill>
                  <a:srgbClr val="7C97A2"/>
                </a:solidFill>
                <a:latin typeface="Roboto Light"/>
                <a:ea typeface="Roboto Light"/>
                <a:cs typeface="Roboto Light"/>
                <a:sym typeface="Roboto Light"/>
              </a:defRPr>
            </a:lvl7pPr>
            <a:lvl8pPr lvl="7" algn="ctr">
              <a:buNone/>
              <a:defRPr sz="900">
                <a:solidFill>
                  <a:srgbClr val="7C97A2"/>
                </a:solidFill>
                <a:latin typeface="Roboto Light"/>
                <a:ea typeface="Roboto Light"/>
                <a:cs typeface="Roboto Light"/>
                <a:sym typeface="Roboto Light"/>
              </a:defRPr>
            </a:lvl8pPr>
            <a:lvl9pPr lvl="8" algn="ctr">
              <a:buNone/>
              <a:defRPr sz="900">
                <a:solidFill>
                  <a:srgbClr val="7C97A2"/>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Dark Matter">
  <p:cSld name="CUSTOM_1_1_1_1_1">
    <p:bg>
      <p:bgPr>
        <a:solidFill>
          <a:srgbClr val="063849"/>
        </a:solidFill>
      </p:bgPr>
    </p:bg>
    <p:spTree>
      <p:nvGrpSpPr>
        <p:cNvPr id="1713" name="Shape 1713"/>
        <p:cNvGrpSpPr/>
        <p:nvPr/>
      </p:nvGrpSpPr>
      <p:grpSpPr>
        <a:xfrm>
          <a:off x="0" y="0"/>
          <a:ext cx="0" cy="0"/>
          <a:chOff x="0" y="0"/>
          <a:chExt cx="0" cy="0"/>
        </a:xfrm>
      </p:grpSpPr>
      <p:pic>
        <p:nvPicPr>
          <p:cNvPr id="1714" name="Google Shape;1714;p129"/>
          <p:cNvPicPr preferRelativeResize="0"/>
          <p:nvPr/>
        </p:nvPicPr>
        <p:blipFill rotWithShape="1">
          <a:blip r:embed="rId2">
            <a:alphaModFix amt="12000"/>
          </a:blip>
          <a:srcRect b="0" l="0" r="0" t="0"/>
          <a:stretch/>
        </p:blipFill>
        <p:spPr>
          <a:xfrm>
            <a:off x="3505561" y="0"/>
            <a:ext cx="5636961" cy="5142161"/>
          </a:xfrm>
          <a:prstGeom prst="rect">
            <a:avLst/>
          </a:prstGeom>
          <a:noFill/>
          <a:ln>
            <a:noFill/>
          </a:ln>
        </p:spPr>
      </p:pic>
      <p:sp>
        <p:nvSpPr>
          <p:cNvPr id="1715" name="Google Shape;1715;p129"/>
          <p:cNvSpPr txBox="1"/>
          <p:nvPr>
            <p:ph type="title"/>
          </p:nvPr>
        </p:nvSpPr>
        <p:spPr>
          <a:xfrm>
            <a:off x="755075" y="524263"/>
            <a:ext cx="8023200" cy="4095000"/>
          </a:xfrm>
          <a:prstGeom prst="rect">
            <a:avLst/>
          </a:prstGeom>
        </p:spPr>
        <p:txBody>
          <a:bodyPr anchorCtr="0" anchor="ctr" bIns="0" lIns="0" spcFirstLastPara="1" rIns="0" wrap="square" tIns="0">
            <a:normAutofit/>
          </a:bodyPr>
          <a:lstStyle>
            <a:lvl1pPr lvl="0" algn="r">
              <a:lnSpc>
                <a:spcPct val="80000"/>
              </a:lnSpc>
              <a:spcBef>
                <a:spcPts val="0"/>
              </a:spcBef>
              <a:spcAft>
                <a:spcPts val="0"/>
              </a:spcAft>
              <a:buClr>
                <a:srgbClr val="FAF8FD"/>
              </a:buClr>
              <a:buSzPts val="2800"/>
              <a:buNone/>
              <a:defRPr sz="2800">
                <a:solidFill>
                  <a:srgbClr val="FAF8FD"/>
                </a:solidFill>
              </a:defRPr>
            </a:lvl1pPr>
            <a:lvl2pPr lvl="1" algn="r">
              <a:spcBef>
                <a:spcPts val="0"/>
              </a:spcBef>
              <a:spcAft>
                <a:spcPts val="0"/>
              </a:spcAft>
              <a:buClr>
                <a:srgbClr val="063849"/>
              </a:buClr>
              <a:buSzPts val="2800"/>
              <a:buNone/>
              <a:defRPr>
                <a:solidFill>
                  <a:srgbClr val="063849"/>
                </a:solidFill>
              </a:defRPr>
            </a:lvl2pPr>
            <a:lvl3pPr lvl="2" algn="r">
              <a:spcBef>
                <a:spcPts val="0"/>
              </a:spcBef>
              <a:spcAft>
                <a:spcPts val="0"/>
              </a:spcAft>
              <a:buClr>
                <a:srgbClr val="063849"/>
              </a:buClr>
              <a:buSzPts val="2800"/>
              <a:buNone/>
              <a:defRPr>
                <a:solidFill>
                  <a:srgbClr val="063849"/>
                </a:solidFill>
              </a:defRPr>
            </a:lvl3pPr>
            <a:lvl4pPr lvl="3" algn="r">
              <a:spcBef>
                <a:spcPts val="0"/>
              </a:spcBef>
              <a:spcAft>
                <a:spcPts val="0"/>
              </a:spcAft>
              <a:buClr>
                <a:srgbClr val="063849"/>
              </a:buClr>
              <a:buSzPts val="2800"/>
              <a:buNone/>
              <a:defRPr>
                <a:solidFill>
                  <a:srgbClr val="063849"/>
                </a:solidFill>
              </a:defRPr>
            </a:lvl4pPr>
            <a:lvl5pPr lvl="4" algn="r">
              <a:spcBef>
                <a:spcPts val="0"/>
              </a:spcBef>
              <a:spcAft>
                <a:spcPts val="0"/>
              </a:spcAft>
              <a:buClr>
                <a:srgbClr val="063849"/>
              </a:buClr>
              <a:buSzPts val="2800"/>
              <a:buNone/>
              <a:defRPr>
                <a:solidFill>
                  <a:srgbClr val="063849"/>
                </a:solidFill>
              </a:defRPr>
            </a:lvl5pPr>
            <a:lvl6pPr lvl="5" algn="r">
              <a:spcBef>
                <a:spcPts val="0"/>
              </a:spcBef>
              <a:spcAft>
                <a:spcPts val="0"/>
              </a:spcAft>
              <a:buClr>
                <a:srgbClr val="063849"/>
              </a:buClr>
              <a:buSzPts val="2800"/>
              <a:buNone/>
              <a:defRPr>
                <a:solidFill>
                  <a:srgbClr val="063849"/>
                </a:solidFill>
              </a:defRPr>
            </a:lvl6pPr>
            <a:lvl7pPr lvl="6" algn="r">
              <a:spcBef>
                <a:spcPts val="0"/>
              </a:spcBef>
              <a:spcAft>
                <a:spcPts val="0"/>
              </a:spcAft>
              <a:buClr>
                <a:srgbClr val="063849"/>
              </a:buClr>
              <a:buSzPts val="2800"/>
              <a:buNone/>
              <a:defRPr>
                <a:solidFill>
                  <a:srgbClr val="063849"/>
                </a:solidFill>
              </a:defRPr>
            </a:lvl7pPr>
            <a:lvl8pPr lvl="7" algn="r">
              <a:spcBef>
                <a:spcPts val="0"/>
              </a:spcBef>
              <a:spcAft>
                <a:spcPts val="0"/>
              </a:spcAft>
              <a:buClr>
                <a:srgbClr val="063849"/>
              </a:buClr>
              <a:buSzPts val="2800"/>
              <a:buNone/>
              <a:defRPr>
                <a:solidFill>
                  <a:srgbClr val="063849"/>
                </a:solidFill>
              </a:defRPr>
            </a:lvl8pPr>
            <a:lvl9pPr lvl="8" algn="r">
              <a:spcBef>
                <a:spcPts val="0"/>
              </a:spcBef>
              <a:spcAft>
                <a:spcPts val="0"/>
              </a:spcAft>
              <a:buClr>
                <a:srgbClr val="063849"/>
              </a:buClr>
              <a:buSzPts val="2800"/>
              <a:buNone/>
              <a:defRPr>
                <a:solidFill>
                  <a:srgbClr val="063849"/>
                </a:solidFill>
              </a:defRPr>
            </a:lvl9pPr>
          </a:lstStyle>
          <a:p/>
        </p:txBody>
      </p:sp>
      <p:pic>
        <p:nvPicPr>
          <p:cNvPr id="1716" name="Google Shape;1716;p129"/>
          <p:cNvPicPr preferRelativeResize="0"/>
          <p:nvPr/>
        </p:nvPicPr>
        <p:blipFill>
          <a:blip r:embed="rId3">
            <a:alphaModFix/>
          </a:blip>
          <a:stretch>
            <a:fillRect/>
          </a:stretch>
        </p:blipFill>
        <p:spPr>
          <a:xfrm>
            <a:off x="297863" y="2187288"/>
            <a:ext cx="457080" cy="768728"/>
          </a:xfrm>
          <a:prstGeom prst="rect">
            <a:avLst/>
          </a:prstGeom>
          <a:noFill/>
          <a:ln>
            <a:noFill/>
          </a:ln>
        </p:spPr>
      </p:pic>
      <p:sp>
        <p:nvSpPr>
          <p:cNvPr id="1717" name="Google Shape;1717;p129"/>
          <p:cNvSpPr txBox="1"/>
          <p:nvPr>
            <p:ph idx="12" type="sldNum"/>
          </p:nvPr>
        </p:nvSpPr>
        <p:spPr>
          <a:xfrm>
            <a:off x="4297658" y="4778842"/>
            <a:ext cx="548700" cy="393600"/>
          </a:xfrm>
          <a:prstGeom prst="rect">
            <a:avLst/>
          </a:prstGeom>
        </p:spPr>
        <p:txBody>
          <a:bodyPr anchorCtr="0" anchor="ctr" bIns="91425" lIns="91425" spcFirstLastPara="1" rIns="91425" wrap="square" tIns="91425">
            <a:normAutofit/>
          </a:bodyPr>
          <a:lstStyle>
            <a:lvl1pPr lvl="0" algn="ctr">
              <a:buNone/>
              <a:defRPr sz="900">
                <a:solidFill>
                  <a:srgbClr val="7C97A2"/>
                </a:solidFill>
                <a:latin typeface="Roboto Light"/>
                <a:ea typeface="Roboto Light"/>
                <a:cs typeface="Roboto Light"/>
                <a:sym typeface="Roboto Light"/>
              </a:defRPr>
            </a:lvl1pPr>
            <a:lvl2pPr lvl="1" algn="ctr">
              <a:buNone/>
              <a:defRPr sz="900">
                <a:solidFill>
                  <a:srgbClr val="7C97A2"/>
                </a:solidFill>
                <a:latin typeface="Roboto Light"/>
                <a:ea typeface="Roboto Light"/>
                <a:cs typeface="Roboto Light"/>
                <a:sym typeface="Roboto Light"/>
              </a:defRPr>
            </a:lvl2pPr>
            <a:lvl3pPr lvl="2" algn="ctr">
              <a:buNone/>
              <a:defRPr sz="900">
                <a:solidFill>
                  <a:srgbClr val="7C97A2"/>
                </a:solidFill>
                <a:latin typeface="Roboto Light"/>
                <a:ea typeface="Roboto Light"/>
                <a:cs typeface="Roboto Light"/>
                <a:sym typeface="Roboto Light"/>
              </a:defRPr>
            </a:lvl3pPr>
            <a:lvl4pPr lvl="3" algn="ctr">
              <a:buNone/>
              <a:defRPr sz="900">
                <a:solidFill>
                  <a:srgbClr val="7C97A2"/>
                </a:solidFill>
                <a:latin typeface="Roboto Light"/>
                <a:ea typeface="Roboto Light"/>
                <a:cs typeface="Roboto Light"/>
                <a:sym typeface="Roboto Light"/>
              </a:defRPr>
            </a:lvl4pPr>
            <a:lvl5pPr lvl="4" algn="ctr">
              <a:buNone/>
              <a:defRPr sz="900">
                <a:solidFill>
                  <a:srgbClr val="7C97A2"/>
                </a:solidFill>
                <a:latin typeface="Roboto Light"/>
                <a:ea typeface="Roboto Light"/>
                <a:cs typeface="Roboto Light"/>
                <a:sym typeface="Roboto Light"/>
              </a:defRPr>
            </a:lvl5pPr>
            <a:lvl6pPr lvl="5" algn="ctr">
              <a:buNone/>
              <a:defRPr sz="900">
                <a:solidFill>
                  <a:srgbClr val="7C97A2"/>
                </a:solidFill>
                <a:latin typeface="Roboto Light"/>
                <a:ea typeface="Roboto Light"/>
                <a:cs typeface="Roboto Light"/>
                <a:sym typeface="Roboto Light"/>
              </a:defRPr>
            </a:lvl6pPr>
            <a:lvl7pPr lvl="6" algn="ctr">
              <a:buNone/>
              <a:defRPr sz="900">
                <a:solidFill>
                  <a:srgbClr val="7C97A2"/>
                </a:solidFill>
                <a:latin typeface="Roboto Light"/>
                <a:ea typeface="Roboto Light"/>
                <a:cs typeface="Roboto Light"/>
                <a:sym typeface="Roboto Light"/>
              </a:defRPr>
            </a:lvl7pPr>
            <a:lvl8pPr lvl="7" algn="ctr">
              <a:buNone/>
              <a:defRPr sz="900">
                <a:solidFill>
                  <a:srgbClr val="7C97A2"/>
                </a:solidFill>
                <a:latin typeface="Roboto Light"/>
                <a:ea typeface="Roboto Light"/>
                <a:cs typeface="Roboto Light"/>
                <a:sym typeface="Roboto Light"/>
              </a:defRPr>
            </a:lvl8pPr>
            <a:lvl9pPr lvl="8" algn="ctr">
              <a:buNone/>
              <a:defRPr sz="900">
                <a:solidFill>
                  <a:srgbClr val="7C97A2"/>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pic>
        <p:nvPicPr>
          <p:cNvPr id="1718" name="Google Shape;1718;p129"/>
          <p:cNvPicPr preferRelativeResize="0"/>
          <p:nvPr/>
        </p:nvPicPr>
        <p:blipFill>
          <a:blip r:embed="rId4">
            <a:alphaModFix/>
          </a:blip>
          <a:stretch>
            <a:fillRect/>
          </a:stretch>
        </p:blipFill>
        <p:spPr>
          <a:xfrm>
            <a:off x="7955280" y="4846320"/>
            <a:ext cx="914160" cy="194717"/>
          </a:xfrm>
          <a:prstGeom prst="rect">
            <a:avLst/>
          </a:prstGeom>
          <a:noFill/>
          <a:ln>
            <a:noFill/>
          </a:ln>
        </p:spPr>
      </p:pic>
    </p:spTree>
  </p:cSld>
  <p:clrMapOvr>
    <a:masterClrMapping/>
  </p:clrMapOvr>
</p:sldLayout>
</file>

<file path=ppt/slideLayouts/slideLayout1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peaker intro 1">
  <p:cSld name="CUSTOM_1_1_1_1_1_2">
    <p:bg>
      <p:bgPr>
        <a:solidFill>
          <a:srgbClr val="063849"/>
        </a:solidFill>
      </p:bgPr>
    </p:bg>
    <p:spTree>
      <p:nvGrpSpPr>
        <p:cNvPr id="1719" name="Shape 1719"/>
        <p:cNvGrpSpPr/>
        <p:nvPr/>
      </p:nvGrpSpPr>
      <p:grpSpPr>
        <a:xfrm>
          <a:off x="0" y="0"/>
          <a:ext cx="0" cy="0"/>
          <a:chOff x="0" y="0"/>
          <a:chExt cx="0" cy="0"/>
        </a:xfrm>
      </p:grpSpPr>
      <p:pic>
        <p:nvPicPr>
          <p:cNvPr id="1720" name="Google Shape;1720;p130"/>
          <p:cNvPicPr preferRelativeResize="0"/>
          <p:nvPr/>
        </p:nvPicPr>
        <p:blipFill rotWithShape="1">
          <a:blip r:embed="rId2">
            <a:alphaModFix amt="12000"/>
          </a:blip>
          <a:srcRect b="0" l="0" r="0" t="0"/>
          <a:stretch/>
        </p:blipFill>
        <p:spPr>
          <a:xfrm>
            <a:off x="3505561" y="0"/>
            <a:ext cx="5636961" cy="5142161"/>
          </a:xfrm>
          <a:prstGeom prst="rect">
            <a:avLst/>
          </a:prstGeom>
          <a:noFill/>
          <a:ln>
            <a:noFill/>
          </a:ln>
        </p:spPr>
      </p:pic>
      <p:pic>
        <p:nvPicPr>
          <p:cNvPr id="1721" name="Google Shape;1721;p130"/>
          <p:cNvPicPr preferRelativeResize="0"/>
          <p:nvPr/>
        </p:nvPicPr>
        <p:blipFill>
          <a:blip r:embed="rId3">
            <a:alphaModFix/>
          </a:blip>
          <a:stretch>
            <a:fillRect/>
          </a:stretch>
        </p:blipFill>
        <p:spPr>
          <a:xfrm>
            <a:off x="297863" y="2187288"/>
            <a:ext cx="457080" cy="768728"/>
          </a:xfrm>
          <a:prstGeom prst="rect">
            <a:avLst/>
          </a:prstGeom>
          <a:noFill/>
          <a:ln>
            <a:noFill/>
          </a:ln>
        </p:spPr>
      </p:pic>
      <p:sp>
        <p:nvSpPr>
          <p:cNvPr id="1722" name="Google Shape;1722;p130"/>
          <p:cNvSpPr txBox="1"/>
          <p:nvPr>
            <p:ph idx="12" type="sldNum"/>
          </p:nvPr>
        </p:nvSpPr>
        <p:spPr>
          <a:xfrm>
            <a:off x="4297658" y="4778842"/>
            <a:ext cx="548700" cy="393600"/>
          </a:xfrm>
          <a:prstGeom prst="rect">
            <a:avLst/>
          </a:prstGeom>
        </p:spPr>
        <p:txBody>
          <a:bodyPr anchorCtr="0" anchor="ctr" bIns="91425" lIns="91425" spcFirstLastPara="1" rIns="91425" wrap="square" tIns="91425">
            <a:normAutofit/>
          </a:bodyPr>
          <a:lstStyle>
            <a:lvl1pPr lvl="0" algn="ctr">
              <a:buNone/>
              <a:defRPr sz="900">
                <a:solidFill>
                  <a:srgbClr val="7C97A2"/>
                </a:solidFill>
                <a:latin typeface="Roboto Light"/>
                <a:ea typeface="Roboto Light"/>
                <a:cs typeface="Roboto Light"/>
                <a:sym typeface="Roboto Light"/>
              </a:defRPr>
            </a:lvl1pPr>
            <a:lvl2pPr lvl="1" algn="ctr">
              <a:buNone/>
              <a:defRPr sz="900">
                <a:solidFill>
                  <a:srgbClr val="7C97A2"/>
                </a:solidFill>
                <a:latin typeface="Roboto Light"/>
                <a:ea typeface="Roboto Light"/>
                <a:cs typeface="Roboto Light"/>
                <a:sym typeface="Roboto Light"/>
              </a:defRPr>
            </a:lvl2pPr>
            <a:lvl3pPr lvl="2" algn="ctr">
              <a:buNone/>
              <a:defRPr sz="900">
                <a:solidFill>
                  <a:srgbClr val="7C97A2"/>
                </a:solidFill>
                <a:latin typeface="Roboto Light"/>
                <a:ea typeface="Roboto Light"/>
                <a:cs typeface="Roboto Light"/>
                <a:sym typeface="Roboto Light"/>
              </a:defRPr>
            </a:lvl3pPr>
            <a:lvl4pPr lvl="3" algn="ctr">
              <a:buNone/>
              <a:defRPr sz="900">
                <a:solidFill>
                  <a:srgbClr val="7C97A2"/>
                </a:solidFill>
                <a:latin typeface="Roboto Light"/>
                <a:ea typeface="Roboto Light"/>
                <a:cs typeface="Roboto Light"/>
                <a:sym typeface="Roboto Light"/>
              </a:defRPr>
            </a:lvl4pPr>
            <a:lvl5pPr lvl="4" algn="ctr">
              <a:buNone/>
              <a:defRPr sz="900">
                <a:solidFill>
                  <a:srgbClr val="7C97A2"/>
                </a:solidFill>
                <a:latin typeface="Roboto Light"/>
                <a:ea typeface="Roboto Light"/>
                <a:cs typeface="Roboto Light"/>
                <a:sym typeface="Roboto Light"/>
              </a:defRPr>
            </a:lvl5pPr>
            <a:lvl6pPr lvl="5" algn="ctr">
              <a:buNone/>
              <a:defRPr sz="900">
                <a:solidFill>
                  <a:srgbClr val="7C97A2"/>
                </a:solidFill>
                <a:latin typeface="Roboto Light"/>
                <a:ea typeface="Roboto Light"/>
                <a:cs typeface="Roboto Light"/>
                <a:sym typeface="Roboto Light"/>
              </a:defRPr>
            </a:lvl6pPr>
            <a:lvl7pPr lvl="6" algn="ctr">
              <a:buNone/>
              <a:defRPr sz="900">
                <a:solidFill>
                  <a:srgbClr val="7C97A2"/>
                </a:solidFill>
                <a:latin typeface="Roboto Light"/>
                <a:ea typeface="Roboto Light"/>
                <a:cs typeface="Roboto Light"/>
                <a:sym typeface="Roboto Light"/>
              </a:defRPr>
            </a:lvl7pPr>
            <a:lvl8pPr lvl="7" algn="ctr">
              <a:buNone/>
              <a:defRPr sz="900">
                <a:solidFill>
                  <a:srgbClr val="7C97A2"/>
                </a:solidFill>
                <a:latin typeface="Roboto Light"/>
                <a:ea typeface="Roboto Light"/>
                <a:cs typeface="Roboto Light"/>
                <a:sym typeface="Roboto Light"/>
              </a:defRPr>
            </a:lvl8pPr>
            <a:lvl9pPr lvl="8" algn="ctr">
              <a:buNone/>
              <a:defRPr sz="900">
                <a:solidFill>
                  <a:srgbClr val="7C97A2"/>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pic>
        <p:nvPicPr>
          <p:cNvPr id="1723" name="Google Shape;1723;p130"/>
          <p:cNvPicPr preferRelativeResize="0"/>
          <p:nvPr/>
        </p:nvPicPr>
        <p:blipFill>
          <a:blip r:embed="rId4">
            <a:alphaModFix/>
          </a:blip>
          <a:stretch>
            <a:fillRect/>
          </a:stretch>
        </p:blipFill>
        <p:spPr>
          <a:xfrm>
            <a:off x="7955280" y="4846320"/>
            <a:ext cx="914160" cy="194717"/>
          </a:xfrm>
          <a:prstGeom prst="rect">
            <a:avLst/>
          </a:prstGeom>
          <a:noFill/>
          <a:ln>
            <a:noFill/>
          </a:ln>
        </p:spPr>
      </p:pic>
      <p:sp>
        <p:nvSpPr>
          <p:cNvPr id="1724" name="Google Shape;1724;p130"/>
          <p:cNvSpPr/>
          <p:nvPr>
            <p:ph idx="2" type="pic"/>
          </p:nvPr>
        </p:nvSpPr>
        <p:spPr>
          <a:xfrm>
            <a:off x="3114475" y="1567775"/>
            <a:ext cx="1645500" cy="1645500"/>
          </a:xfrm>
          <a:prstGeom prst="ellipse">
            <a:avLst/>
          </a:prstGeom>
          <a:noFill/>
          <a:ln cap="flat" cmpd="sng" w="19050">
            <a:solidFill>
              <a:schemeClr val="dk2"/>
            </a:solidFill>
            <a:prstDash val="solid"/>
            <a:round/>
            <a:headEnd len="sm" w="sm" type="none"/>
            <a:tailEnd len="sm" w="sm" type="none"/>
          </a:ln>
        </p:spPr>
      </p:sp>
      <p:sp>
        <p:nvSpPr>
          <p:cNvPr id="1725" name="Google Shape;1725;p130"/>
          <p:cNvSpPr/>
          <p:nvPr>
            <p:ph idx="3" type="pic"/>
          </p:nvPr>
        </p:nvSpPr>
        <p:spPr>
          <a:xfrm>
            <a:off x="6040550" y="1567775"/>
            <a:ext cx="1645500" cy="1645500"/>
          </a:xfrm>
          <a:prstGeom prst="ellipse">
            <a:avLst/>
          </a:prstGeom>
          <a:noFill/>
          <a:ln cap="flat" cmpd="sng" w="19050">
            <a:solidFill>
              <a:schemeClr val="dk2"/>
            </a:solidFill>
            <a:prstDash val="solid"/>
            <a:round/>
            <a:headEnd len="sm" w="sm" type="none"/>
            <a:tailEnd len="sm" w="sm" type="none"/>
          </a:ln>
        </p:spPr>
      </p:sp>
      <p:sp>
        <p:nvSpPr>
          <p:cNvPr id="1726" name="Google Shape;1726;p130"/>
          <p:cNvSpPr txBox="1"/>
          <p:nvPr>
            <p:ph idx="1" type="subTitle"/>
          </p:nvPr>
        </p:nvSpPr>
        <p:spPr>
          <a:xfrm>
            <a:off x="2794375" y="3422110"/>
            <a:ext cx="2286000" cy="506100"/>
          </a:xfrm>
          <a:prstGeom prst="rect">
            <a:avLst/>
          </a:prstGeom>
        </p:spPr>
        <p:txBody>
          <a:bodyPr anchorCtr="0" anchor="t" bIns="0" lIns="0" spcFirstLastPara="1" rIns="0" wrap="square" tIns="0">
            <a:spAutoFit/>
          </a:bodyPr>
          <a:lstStyle>
            <a:lvl1pPr lvl="0" algn="ctr">
              <a:spcBef>
                <a:spcPts val="0"/>
              </a:spcBef>
              <a:spcAft>
                <a:spcPts val="0"/>
              </a:spcAft>
              <a:buClr>
                <a:schemeClr val="lt2"/>
              </a:buClr>
              <a:buSzPts val="1200"/>
              <a:buFont typeface="Roboto"/>
              <a:buNone/>
              <a:defRPr b="1" sz="1200">
                <a:solidFill>
                  <a:schemeClr val="lt2"/>
                </a:solidFill>
                <a:latin typeface="Roboto"/>
                <a:ea typeface="Roboto"/>
                <a:cs typeface="Roboto"/>
                <a:sym typeface="Roboto"/>
              </a:defRPr>
            </a:lvl1pPr>
            <a:lvl2pPr lvl="1" algn="ctr">
              <a:spcBef>
                <a:spcPts val="0"/>
              </a:spcBef>
              <a:spcAft>
                <a:spcPts val="0"/>
              </a:spcAft>
              <a:buClr>
                <a:schemeClr val="lt2"/>
              </a:buClr>
              <a:buSzPts val="1200"/>
              <a:buFont typeface="Roboto"/>
              <a:buNone/>
              <a:defRPr b="1">
                <a:solidFill>
                  <a:schemeClr val="lt2"/>
                </a:solidFill>
                <a:latin typeface="Roboto"/>
                <a:ea typeface="Roboto"/>
                <a:cs typeface="Roboto"/>
                <a:sym typeface="Roboto"/>
              </a:defRPr>
            </a:lvl2pPr>
            <a:lvl3pPr lvl="2" algn="ctr">
              <a:spcBef>
                <a:spcPts val="0"/>
              </a:spcBef>
              <a:spcAft>
                <a:spcPts val="0"/>
              </a:spcAft>
              <a:buClr>
                <a:schemeClr val="lt2"/>
              </a:buClr>
              <a:buSzPts val="1200"/>
              <a:buNone/>
              <a:defRPr b="1" sz="1200">
                <a:solidFill>
                  <a:schemeClr val="lt2"/>
                </a:solidFill>
              </a:defRPr>
            </a:lvl3pPr>
            <a:lvl4pPr lvl="3" algn="ctr">
              <a:spcBef>
                <a:spcPts val="0"/>
              </a:spcBef>
              <a:spcAft>
                <a:spcPts val="0"/>
              </a:spcAft>
              <a:buClr>
                <a:schemeClr val="lt2"/>
              </a:buClr>
              <a:buSzPts val="1200"/>
              <a:buNone/>
              <a:defRPr b="1" sz="1200">
                <a:solidFill>
                  <a:schemeClr val="lt2"/>
                </a:solidFill>
              </a:defRPr>
            </a:lvl4pPr>
            <a:lvl5pPr lvl="4" algn="ctr">
              <a:spcBef>
                <a:spcPts val="0"/>
              </a:spcBef>
              <a:spcAft>
                <a:spcPts val="0"/>
              </a:spcAft>
              <a:buClr>
                <a:schemeClr val="lt2"/>
              </a:buClr>
              <a:buSzPts val="1200"/>
              <a:buNone/>
              <a:defRPr b="1" sz="1200">
                <a:solidFill>
                  <a:schemeClr val="lt2"/>
                </a:solidFill>
              </a:defRPr>
            </a:lvl5pPr>
            <a:lvl6pPr lvl="5" algn="ctr">
              <a:spcBef>
                <a:spcPts val="0"/>
              </a:spcBef>
              <a:spcAft>
                <a:spcPts val="0"/>
              </a:spcAft>
              <a:buClr>
                <a:schemeClr val="lt2"/>
              </a:buClr>
              <a:buSzPts val="1200"/>
              <a:buNone/>
              <a:defRPr b="1" sz="1200">
                <a:solidFill>
                  <a:schemeClr val="lt2"/>
                </a:solidFill>
              </a:defRPr>
            </a:lvl6pPr>
            <a:lvl7pPr lvl="6" algn="ctr">
              <a:spcBef>
                <a:spcPts val="0"/>
              </a:spcBef>
              <a:spcAft>
                <a:spcPts val="0"/>
              </a:spcAft>
              <a:buClr>
                <a:schemeClr val="lt2"/>
              </a:buClr>
              <a:buSzPts val="1200"/>
              <a:buNone/>
              <a:defRPr b="1" sz="1200">
                <a:solidFill>
                  <a:schemeClr val="lt2"/>
                </a:solidFill>
              </a:defRPr>
            </a:lvl7pPr>
            <a:lvl8pPr lvl="7" algn="ctr">
              <a:spcBef>
                <a:spcPts val="0"/>
              </a:spcBef>
              <a:spcAft>
                <a:spcPts val="0"/>
              </a:spcAft>
              <a:buClr>
                <a:schemeClr val="lt2"/>
              </a:buClr>
              <a:buSzPts val="1200"/>
              <a:buNone/>
              <a:defRPr b="1" sz="1200">
                <a:solidFill>
                  <a:schemeClr val="lt2"/>
                </a:solidFill>
              </a:defRPr>
            </a:lvl8pPr>
            <a:lvl9pPr lvl="8" algn="ctr">
              <a:spcBef>
                <a:spcPts val="0"/>
              </a:spcBef>
              <a:spcAft>
                <a:spcPts val="0"/>
              </a:spcAft>
              <a:buClr>
                <a:schemeClr val="lt2"/>
              </a:buClr>
              <a:buSzPts val="1200"/>
              <a:buNone/>
              <a:defRPr b="1" sz="1200">
                <a:solidFill>
                  <a:schemeClr val="lt2"/>
                </a:solidFill>
              </a:defRPr>
            </a:lvl9pPr>
          </a:lstStyle>
          <a:p/>
        </p:txBody>
      </p:sp>
      <p:sp>
        <p:nvSpPr>
          <p:cNvPr id="1727" name="Google Shape;1727;p130"/>
          <p:cNvSpPr txBox="1"/>
          <p:nvPr>
            <p:ph idx="4" type="subTitle"/>
          </p:nvPr>
        </p:nvSpPr>
        <p:spPr>
          <a:xfrm>
            <a:off x="2794375" y="3638729"/>
            <a:ext cx="2286000" cy="482100"/>
          </a:xfrm>
          <a:prstGeom prst="rect">
            <a:avLst/>
          </a:prstGeom>
        </p:spPr>
        <p:txBody>
          <a:bodyPr anchorCtr="0" anchor="t" bIns="0" lIns="0" spcFirstLastPara="1" rIns="0" wrap="square" tIns="0">
            <a:spAutoFit/>
          </a:bodyPr>
          <a:lstStyle>
            <a:lvl1pPr lvl="0" algn="ctr">
              <a:lnSpc>
                <a:spcPct val="100000"/>
              </a:lnSpc>
              <a:spcBef>
                <a:spcPts val="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1pPr>
            <a:lvl2pPr lvl="1" algn="ctr">
              <a:lnSpc>
                <a:spcPct val="100000"/>
              </a:lnSpc>
              <a:spcBef>
                <a:spcPts val="30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2pPr>
            <a:lvl3pPr lvl="2"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3pPr>
            <a:lvl4pPr lvl="3"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4pPr>
            <a:lvl5pPr lvl="4"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5pPr>
            <a:lvl6pPr lvl="5"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6pPr>
            <a:lvl7pPr lvl="6"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7pPr>
            <a:lvl8pPr lvl="7"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8pPr>
            <a:lvl9pPr lvl="8" algn="ctr">
              <a:lnSpc>
                <a:spcPct val="100000"/>
              </a:lnSpc>
              <a:spcBef>
                <a:spcPts val="300"/>
              </a:spcBef>
              <a:spcAft>
                <a:spcPts val="300"/>
              </a:spcAft>
              <a:buClr>
                <a:schemeClr val="accent1"/>
              </a:buClr>
              <a:buSzPts val="1000"/>
              <a:buFont typeface="Roboto Slab"/>
              <a:buNone/>
              <a:defRPr>
                <a:solidFill>
                  <a:schemeClr val="accent1"/>
                </a:solidFill>
                <a:latin typeface="Roboto Slab"/>
                <a:ea typeface="Roboto Slab"/>
                <a:cs typeface="Roboto Slab"/>
                <a:sym typeface="Roboto Slab"/>
              </a:defRPr>
            </a:lvl9pPr>
          </a:lstStyle>
          <a:p/>
        </p:txBody>
      </p:sp>
      <p:sp>
        <p:nvSpPr>
          <p:cNvPr id="1728" name="Google Shape;1728;p130"/>
          <p:cNvSpPr txBox="1"/>
          <p:nvPr>
            <p:ph idx="5" type="subTitle"/>
          </p:nvPr>
        </p:nvSpPr>
        <p:spPr>
          <a:xfrm>
            <a:off x="5720450" y="3422100"/>
            <a:ext cx="2286000" cy="881400"/>
          </a:xfrm>
          <a:prstGeom prst="rect">
            <a:avLst/>
          </a:prstGeom>
        </p:spPr>
        <p:txBody>
          <a:bodyPr anchorCtr="0" anchor="t" bIns="0" lIns="0" spcFirstLastPara="1" rIns="0" wrap="square" tIns="0">
            <a:spAutoFit/>
          </a:bodyPr>
          <a:lstStyle>
            <a:lvl1pPr lvl="0" algn="ctr">
              <a:spcBef>
                <a:spcPts val="0"/>
              </a:spcBef>
              <a:spcAft>
                <a:spcPts val="0"/>
              </a:spcAft>
              <a:buClr>
                <a:schemeClr val="lt2"/>
              </a:buClr>
              <a:buSzPts val="1200"/>
              <a:buFont typeface="Roboto"/>
              <a:buNone/>
              <a:defRPr b="1" sz="1200">
                <a:solidFill>
                  <a:schemeClr val="lt2"/>
                </a:solidFill>
                <a:latin typeface="Roboto"/>
                <a:ea typeface="Roboto"/>
                <a:cs typeface="Roboto"/>
                <a:sym typeface="Roboto"/>
              </a:defRPr>
            </a:lvl1pPr>
            <a:lvl2pPr lvl="1" algn="ctr">
              <a:spcBef>
                <a:spcPts val="0"/>
              </a:spcBef>
              <a:spcAft>
                <a:spcPts val="0"/>
              </a:spcAft>
              <a:buClr>
                <a:schemeClr val="lt2"/>
              </a:buClr>
              <a:buSzPts val="1200"/>
              <a:buFont typeface="Roboto"/>
              <a:buNone/>
              <a:defRPr b="1">
                <a:solidFill>
                  <a:schemeClr val="lt2"/>
                </a:solidFill>
                <a:latin typeface="Roboto"/>
                <a:ea typeface="Roboto"/>
                <a:cs typeface="Roboto"/>
                <a:sym typeface="Roboto"/>
              </a:defRPr>
            </a:lvl2pPr>
            <a:lvl3pPr lvl="2" algn="ctr">
              <a:spcBef>
                <a:spcPts val="0"/>
              </a:spcBef>
              <a:spcAft>
                <a:spcPts val="0"/>
              </a:spcAft>
              <a:buClr>
                <a:schemeClr val="lt2"/>
              </a:buClr>
              <a:buSzPts val="1200"/>
              <a:buNone/>
              <a:defRPr b="1" sz="1200">
                <a:solidFill>
                  <a:schemeClr val="lt2"/>
                </a:solidFill>
              </a:defRPr>
            </a:lvl3pPr>
            <a:lvl4pPr lvl="3" algn="ctr">
              <a:spcBef>
                <a:spcPts val="0"/>
              </a:spcBef>
              <a:spcAft>
                <a:spcPts val="0"/>
              </a:spcAft>
              <a:buClr>
                <a:schemeClr val="lt2"/>
              </a:buClr>
              <a:buSzPts val="1200"/>
              <a:buNone/>
              <a:defRPr b="1" sz="1200">
                <a:solidFill>
                  <a:schemeClr val="lt2"/>
                </a:solidFill>
              </a:defRPr>
            </a:lvl4pPr>
            <a:lvl5pPr lvl="4" algn="ctr">
              <a:spcBef>
                <a:spcPts val="0"/>
              </a:spcBef>
              <a:spcAft>
                <a:spcPts val="0"/>
              </a:spcAft>
              <a:buClr>
                <a:schemeClr val="lt2"/>
              </a:buClr>
              <a:buSzPts val="1200"/>
              <a:buNone/>
              <a:defRPr b="1" sz="1200">
                <a:solidFill>
                  <a:schemeClr val="lt2"/>
                </a:solidFill>
              </a:defRPr>
            </a:lvl5pPr>
            <a:lvl6pPr lvl="5" algn="ctr">
              <a:spcBef>
                <a:spcPts val="0"/>
              </a:spcBef>
              <a:spcAft>
                <a:spcPts val="0"/>
              </a:spcAft>
              <a:buClr>
                <a:schemeClr val="lt2"/>
              </a:buClr>
              <a:buSzPts val="1200"/>
              <a:buNone/>
              <a:defRPr b="1" sz="1200">
                <a:solidFill>
                  <a:schemeClr val="lt2"/>
                </a:solidFill>
              </a:defRPr>
            </a:lvl6pPr>
            <a:lvl7pPr lvl="6" algn="ctr">
              <a:spcBef>
                <a:spcPts val="0"/>
              </a:spcBef>
              <a:spcAft>
                <a:spcPts val="0"/>
              </a:spcAft>
              <a:buClr>
                <a:schemeClr val="lt2"/>
              </a:buClr>
              <a:buSzPts val="1200"/>
              <a:buNone/>
              <a:defRPr b="1" sz="1200">
                <a:solidFill>
                  <a:schemeClr val="lt2"/>
                </a:solidFill>
              </a:defRPr>
            </a:lvl7pPr>
            <a:lvl8pPr lvl="7" algn="ctr">
              <a:spcBef>
                <a:spcPts val="0"/>
              </a:spcBef>
              <a:spcAft>
                <a:spcPts val="0"/>
              </a:spcAft>
              <a:buClr>
                <a:schemeClr val="lt2"/>
              </a:buClr>
              <a:buSzPts val="1200"/>
              <a:buNone/>
              <a:defRPr b="1" sz="1200">
                <a:solidFill>
                  <a:schemeClr val="lt2"/>
                </a:solidFill>
              </a:defRPr>
            </a:lvl8pPr>
            <a:lvl9pPr lvl="8" algn="ctr">
              <a:spcBef>
                <a:spcPts val="0"/>
              </a:spcBef>
              <a:spcAft>
                <a:spcPts val="0"/>
              </a:spcAft>
              <a:buClr>
                <a:schemeClr val="lt2"/>
              </a:buClr>
              <a:buSzPts val="1200"/>
              <a:buNone/>
              <a:defRPr b="1" sz="1200">
                <a:solidFill>
                  <a:schemeClr val="lt2"/>
                </a:solidFill>
              </a:defRPr>
            </a:lvl9pPr>
          </a:lstStyle>
          <a:p/>
        </p:txBody>
      </p:sp>
      <p:sp>
        <p:nvSpPr>
          <p:cNvPr id="1729" name="Google Shape;1729;p130"/>
          <p:cNvSpPr txBox="1"/>
          <p:nvPr>
            <p:ph idx="6" type="subTitle"/>
          </p:nvPr>
        </p:nvSpPr>
        <p:spPr>
          <a:xfrm>
            <a:off x="5720450" y="3638729"/>
            <a:ext cx="2286000" cy="839400"/>
          </a:xfrm>
          <a:prstGeom prst="rect">
            <a:avLst/>
          </a:prstGeom>
        </p:spPr>
        <p:txBody>
          <a:bodyPr anchorCtr="0" anchor="t" bIns="0" lIns="0" spcFirstLastPara="1" rIns="0" wrap="square" tIns="0">
            <a:spAutoFit/>
          </a:bodyPr>
          <a:lstStyle>
            <a:lvl1pPr lvl="0" algn="ctr">
              <a:lnSpc>
                <a:spcPct val="100000"/>
              </a:lnSpc>
              <a:spcBef>
                <a:spcPts val="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1pPr>
            <a:lvl2pPr lvl="1" algn="ctr">
              <a:lnSpc>
                <a:spcPct val="100000"/>
              </a:lnSpc>
              <a:spcBef>
                <a:spcPts val="30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2pPr>
            <a:lvl3pPr lvl="2"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3pPr>
            <a:lvl4pPr lvl="3"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4pPr>
            <a:lvl5pPr lvl="4"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5pPr>
            <a:lvl6pPr lvl="5"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6pPr>
            <a:lvl7pPr lvl="6"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7pPr>
            <a:lvl8pPr lvl="7"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8pPr>
            <a:lvl9pPr lvl="8" algn="ctr">
              <a:lnSpc>
                <a:spcPct val="100000"/>
              </a:lnSpc>
              <a:spcBef>
                <a:spcPts val="300"/>
              </a:spcBef>
              <a:spcAft>
                <a:spcPts val="300"/>
              </a:spcAft>
              <a:buClr>
                <a:schemeClr val="accent1"/>
              </a:buClr>
              <a:buSzPts val="1000"/>
              <a:buFont typeface="Roboto Slab"/>
              <a:buNone/>
              <a:defRPr>
                <a:solidFill>
                  <a:schemeClr val="accent1"/>
                </a:solidFill>
                <a:latin typeface="Roboto Slab"/>
                <a:ea typeface="Roboto Slab"/>
                <a:cs typeface="Roboto Slab"/>
                <a:sym typeface="Roboto Slab"/>
              </a:defRPr>
            </a:lvl9pPr>
          </a:lstStyle>
          <a:p/>
        </p:txBody>
      </p:sp>
      <p:sp>
        <p:nvSpPr>
          <p:cNvPr id="1730" name="Google Shape;1730;p130"/>
          <p:cNvSpPr txBox="1"/>
          <p:nvPr/>
        </p:nvSpPr>
        <p:spPr>
          <a:xfrm>
            <a:off x="914400" y="2325475"/>
            <a:ext cx="1267200" cy="492600"/>
          </a:xfrm>
          <a:prstGeom prst="rect">
            <a:avLst/>
          </a:prstGeom>
          <a:noFill/>
          <a:ln>
            <a:noFill/>
          </a:ln>
        </p:spPr>
        <p:txBody>
          <a:bodyPr anchorCtr="0" anchor="ctr" bIns="0" lIns="0" spcFirstLastPara="1" rIns="0" wrap="square" tIns="0">
            <a:spAutoFit/>
          </a:bodyPr>
          <a:lstStyle/>
          <a:p>
            <a:pPr indent="0" lvl="0" marL="0" rtl="0" algn="l">
              <a:lnSpc>
                <a:spcPct val="80000"/>
              </a:lnSpc>
              <a:spcBef>
                <a:spcPts val="0"/>
              </a:spcBef>
              <a:spcAft>
                <a:spcPts val="0"/>
              </a:spcAft>
              <a:buNone/>
            </a:pPr>
            <a:r>
              <a:rPr lang="en-US" sz="2000">
                <a:solidFill>
                  <a:srgbClr val="FF6529"/>
                </a:solidFill>
                <a:latin typeface="Roboto Slab Medium"/>
                <a:ea typeface="Roboto Slab Medium"/>
                <a:cs typeface="Roboto Slab Medium"/>
                <a:sym typeface="Roboto Slab Medium"/>
              </a:rPr>
              <a:t>Meet the speakers</a:t>
            </a:r>
            <a:endParaRPr sz="2000">
              <a:solidFill>
                <a:srgbClr val="FF6529"/>
              </a:solidFill>
              <a:latin typeface="Roboto Slab Medium"/>
              <a:ea typeface="Roboto Slab Medium"/>
              <a:cs typeface="Roboto Slab Medium"/>
              <a:sym typeface="Roboto Slab Medium"/>
            </a:endParaRPr>
          </a:p>
        </p:txBody>
      </p:sp>
    </p:spTree>
  </p:cSld>
  <p:clrMapOvr>
    <a:masterClrMapping/>
  </p:clrMapOvr>
</p:sldLayout>
</file>

<file path=ppt/slideLayouts/slideLayout1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peaker intro 1 1">
  <p:cSld name="CUSTOM_1_1_1_1_1_2_1">
    <p:bg>
      <p:bgPr>
        <a:solidFill>
          <a:srgbClr val="063849"/>
        </a:solidFill>
      </p:bgPr>
    </p:bg>
    <p:spTree>
      <p:nvGrpSpPr>
        <p:cNvPr id="1731" name="Shape 1731"/>
        <p:cNvGrpSpPr/>
        <p:nvPr/>
      </p:nvGrpSpPr>
      <p:grpSpPr>
        <a:xfrm>
          <a:off x="0" y="0"/>
          <a:ext cx="0" cy="0"/>
          <a:chOff x="0" y="0"/>
          <a:chExt cx="0" cy="0"/>
        </a:xfrm>
      </p:grpSpPr>
      <p:pic>
        <p:nvPicPr>
          <p:cNvPr id="1732" name="Google Shape;1732;p131"/>
          <p:cNvPicPr preferRelativeResize="0"/>
          <p:nvPr/>
        </p:nvPicPr>
        <p:blipFill rotWithShape="1">
          <a:blip r:embed="rId2">
            <a:alphaModFix amt="12000"/>
          </a:blip>
          <a:srcRect b="0" l="0" r="0" t="0"/>
          <a:stretch/>
        </p:blipFill>
        <p:spPr>
          <a:xfrm>
            <a:off x="3505561" y="0"/>
            <a:ext cx="5636961" cy="5142161"/>
          </a:xfrm>
          <a:prstGeom prst="rect">
            <a:avLst/>
          </a:prstGeom>
          <a:noFill/>
          <a:ln>
            <a:noFill/>
          </a:ln>
        </p:spPr>
      </p:pic>
      <p:pic>
        <p:nvPicPr>
          <p:cNvPr id="1733" name="Google Shape;1733;p131"/>
          <p:cNvPicPr preferRelativeResize="0"/>
          <p:nvPr/>
        </p:nvPicPr>
        <p:blipFill>
          <a:blip r:embed="rId3">
            <a:alphaModFix/>
          </a:blip>
          <a:stretch>
            <a:fillRect/>
          </a:stretch>
        </p:blipFill>
        <p:spPr>
          <a:xfrm>
            <a:off x="297863" y="2187288"/>
            <a:ext cx="457080" cy="768728"/>
          </a:xfrm>
          <a:prstGeom prst="rect">
            <a:avLst/>
          </a:prstGeom>
          <a:noFill/>
          <a:ln>
            <a:noFill/>
          </a:ln>
        </p:spPr>
      </p:pic>
      <p:sp>
        <p:nvSpPr>
          <p:cNvPr id="1734" name="Google Shape;1734;p131"/>
          <p:cNvSpPr txBox="1"/>
          <p:nvPr>
            <p:ph idx="12" type="sldNum"/>
          </p:nvPr>
        </p:nvSpPr>
        <p:spPr>
          <a:xfrm>
            <a:off x="4297658" y="4778842"/>
            <a:ext cx="548700" cy="393600"/>
          </a:xfrm>
          <a:prstGeom prst="rect">
            <a:avLst/>
          </a:prstGeom>
        </p:spPr>
        <p:txBody>
          <a:bodyPr anchorCtr="0" anchor="ctr" bIns="91425" lIns="91425" spcFirstLastPara="1" rIns="91425" wrap="square" tIns="91425">
            <a:normAutofit/>
          </a:bodyPr>
          <a:lstStyle>
            <a:lvl1pPr lvl="0" algn="ctr">
              <a:buNone/>
              <a:defRPr sz="900">
                <a:solidFill>
                  <a:srgbClr val="7C97A2"/>
                </a:solidFill>
                <a:latin typeface="Roboto Light"/>
                <a:ea typeface="Roboto Light"/>
                <a:cs typeface="Roboto Light"/>
                <a:sym typeface="Roboto Light"/>
              </a:defRPr>
            </a:lvl1pPr>
            <a:lvl2pPr lvl="1" algn="ctr">
              <a:buNone/>
              <a:defRPr sz="900">
                <a:solidFill>
                  <a:srgbClr val="7C97A2"/>
                </a:solidFill>
                <a:latin typeface="Roboto Light"/>
                <a:ea typeface="Roboto Light"/>
                <a:cs typeface="Roboto Light"/>
                <a:sym typeface="Roboto Light"/>
              </a:defRPr>
            </a:lvl2pPr>
            <a:lvl3pPr lvl="2" algn="ctr">
              <a:buNone/>
              <a:defRPr sz="900">
                <a:solidFill>
                  <a:srgbClr val="7C97A2"/>
                </a:solidFill>
                <a:latin typeface="Roboto Light"/>
                <a:ea typeface="Roboto Light"/>
                <a:cs typeface="Roboto Light"/>
                <a:sym typeface="Roboto Light"/>
              </a:defRPr>
            </a:lvl3pPr>
            <a:lvl4pPr lvl="3" algn="ctr">
              <a:buNone/>
              <a:defRPr sz="900">
                <a:solidFill>
                  <a:srgbClr val="7C97A2"/>
                </a:solidFill>
                <a:latin typeface="Roboto Light"/>
                <a:ea typeface="Roboto Light"/>
                <a:cs typeface="Roboto Light"/>
                <a:sym typeface="Roboto Light"/>
              </a:defRPr>
            </a:lvl4pPr>
            <a:lvl5pPr lvl="4" algn="ctr">
              <a:buNone/>
              <a:defRPr sz="900">
                <a:solidFill>
                  <a:srgbClr val="7C97A2"/>
                </a:solidFill>
                <a:latin typeface="Roboto Light"/>
                <a:ea typeface="Roboto Light"/>
                <a:cs typeface="Roboto Light"/>
                <a:sym typeface="Roboto Light"/>
              </a:defRPr>
            </a:lvl5pPr>
            <a:lvl6pPr lvl="5" algn="ctr">
              <a:buNone/>
              <a:defRPr sz="900">
                <a:solidFill>
                  <a:srgbClr val="7C97A2"/>
                </a:solidFill>
                <a:latin typeface="Roboto Light"/>
                <a:ea typeface="Roboto Light"/>
                <a:cs typeface="Roboto Light"/>
                <a:sym typeface="Roboto Light"/>
              </a:defRPr>
            </a:lvl6pPr>
            <a:lvl7pPr lvl="6" algn="ctr">
              <a:buNone/>
              <a:defRPr sz="900">
                <a:solidFill>
                  <a:srgbClr val="7C97A2"/>
                </a:solidFill>
                <a:latin typeface="Roboto Light"/>
                <a:ea typeface="Roboto Light"/>
                <a:cs typeface="Roboto Light"/>
                <a:sym typeface="Roboto Light"/>
              </a:defRPr>
            </a:lvl7pPr>
            <a:lvl8pPr lvl="7" algn="ctr">
              <a:buNone/>
              <a:defRPr sz="900">
                <a:solidFill>
                  <a:srgbClr val="7C97A2"/>
                </a:solidFill>
                <a:latin typeface="Roboto Light"/>
                <a:ea typeface="Roboto Light"/>
                <a:cs typeface="Roboto Light"/>
                <a:sym typeface="Roboto Light"/>
              </a:defRPr>
            </a:lvl8pPr>
            <a:lvl9pPr lvl="8" algn="ctr">
              <a:buNone/>
              <a:defRPr sz="900">
                <a:solidFill>
                  <a:srgbClr val="7C97A2"/>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pic>
        <p:nvPicPr>
          <p:cNvPr id="1735" name="Google Shape;1735;p131"/>
          <p:cNvPicPr preferRelativeResize="0"/>
          <p:nvPr/>
        </p:nvPicPr>
        <p:blipFill>
          <a:blip r:embed="rId4">
            <a:alphaModFix/>
          </a:blip>
          <a:stretch>
            <a:fillRect/>
          </a:stretch>
        </p:blipFill>
        <p:spPr>
          <a:xfrm>
            <a:off x="7955280" y="4846320"/>
            <a:ext cx="914160" cy="194717"/>
          </a:xfrm>
          <a:prstGeom prst="rect">
            <a:avLst/>
          </a:prstGeom>
          <a:noFill/>
          <a:ln>
            <a:noFill/>
          </a:ln>
        </p:spPr>
      </p:pic>
      <p:sp>
        <p:nvSpPr>
          <p:cNvPr id="1736" name="Google Shape;1736;p131"/>
          <p:cNvSpPr/>
          <p:nvPr>
            <p:ph idx="2" type="pic"/>
          </p:nvPr>
        </p:nvSpPr>
        <p:spPr>
          <a:xfrm>
            <a:off x="2715882" y="1741900"/>
            <a:ext cx="1371300" cy="1371300"/>
          </a:xfrm>
          <a:prstGeom prst="ellipse">
            <a:avLst/>
          </a:prstGeom>
          <a:noFill/>
          <a:ln cap="flat" cmpd="sng" w="19050">
            <a:solidFill>
              <a:schemeClr val="dk2"/>
            </a:solidFill>
            <a:prstDash val="solid"/>
            <a:round/>
            <a:headEnd len="sm" w="sm" type="none"/>
            <a:tailEnd len="sm" w="sm" type="none"/>
          </a:ln>
        </p:spPr>
      </p:sp>
      <p:sp>
        <p:nvSpPr>
          <p:cNvPr id="1737" name="Google Shape;1737;p131"/>
          <p:cNvSpPr txBox="1"/>
          <p:nvPr/>
        </p:nvSpPr>
        <p:spPr>
          <a:xfrm>
            <a:off x="914400" y="2325475"/>
            <a:ext cx="1267200" cy="492600"/>
          </a:xfrm>
          <a:prstGeom prst="rect">
            <a:avLst/>
          </a:prstGeom>
          <a:noFill/>
          <a:ln>
            <a:noFill/>
          </a:ln>
        </p:spPr>
        <p:txBody>
          <a:bodyPr anchorCtr="0" anchor="ctr" bIns="0" lIns="0" spcFirstLastPara="1" rIns="0" wrap="square" tIns="0">
            <a:spAutoFit/>
          </a:bodyPr>
          <a:lstStyle/>
          <a:p>
            <a:pPr indent="0" lvl="0" marL="0" rtl="0" algn="l">
              <a:lnSpc>
                <a:spcPct val="80000"/>
              </a:lnSpc>
              <a:spcBef>
                <a:spcPts val="0"/>
              </a:spcBef>
              <a:spcAft>
                <a:spcPts val="0"/>
              </a:spcAft>
              <a:buNone/>
            </a:pPr>
            <a:r>
              <a:rPr lang="en-US" sz="2000">
                <a:solidFill>
                  <a:srgbClr val="FF6529"/>
                </a:solidFill>
                <a:latin typeface="Roboto Slab Medium"/>
                <a:ea typeface="Roboto Slab Medium"/>
                <a:cs typeface="Roboto Slab Medium"/>
                <a:sym typeface="Roboto Slab Medium"/>
              </a:rPr>
              <a:t>Meet the speakers</a:t>
            </a:r>
            <a:endParaRPr sz="2000">
              <a:solidFill>
                <a:srgbClr val="FF6529"/>
              </a:solidFill>
              <a:latin typeface="Roboto Slab Medium"/>
              <a:ea typeface="Roboto Slab Medium"/>
              <a:cs typeface="Roboto Slab Medium"/>
              <a:sym typeface="Roboto Slab Medium"/>
            </a:endParaRPr>
          </a:p>
        </p:txBody>
      </p:sp>
      <p:sp>
        <p:nvSpPr>
          <p:cNvPr id="1738" name="Google Shape;1738;p131"/>
          <p:cNvSpPr/>
          <p:nvPr>
            <p:ph idx="3" type="pic"/>
          </p:nvPr>
        </p:nvSpPr>
        <p:spPr>
          <a:xfrm>
            <a:off x="4870791" y="1741900"/>
            <a:ext cx="1371300" cy="1371300"/>
          </a:xfrm>
          <a:prstGeom prst="ellipse">
            <a:avLst/>
          </a:prstGeom>
          <a:noFill/>
          <a:ln cap="flat" cmpd="sng" w="19050">
            <a:solidFill>
              <a:schemeClr val="dk2"/>
            </a:solidFill>
            <a:prstDash val="solid"/>
            <a:round/>
            <a:headEnd len="sm" w="sm" type="none"/>
            <a:tailEnd len="sm" w="sm" type="none"/>
          </a:ln>
        </p:spPr>
      </p:sp>
      <p:sp>
        <p:nvSpPr>
          <p:cNvPr id="1739" name="Google Shape;1739;p131"/>
          <p:cNvSpPr txBox="1"/>
          <p:nvPr>
            <p:ph idx="1" type="subTitle"/>
          </p:nvPr>
        </p:nvSpPr>
        <p:spPr>
          <a:xfrm>
            <a:off x="2487282" y="3340210"/>
            <a:ext cx="1828800" cy="402300"/>
          </a:xfrm>
          <a:prstGeom prst="rect">
            <a:avLst/>
          </a:prstGeom>
        </p:spPr>
        <p:txBody>
          <a:bodyPr anchorCtr="0" anchor="t" bIns="0" lIns="0" spcFirstLastPara="1" rIns="0" wrap="square" tIns="0">
            <a:spAutoFit/>
          </a:bodyPr>
          <a:lstStyle>
            <a:lvl1pPr lvl="0" algn="ctr">
              <a:spcBef>
                <a:spcPts val="0"/>
              </a:spcBef>
              <a:spcAft>
                <a:spcPts val="0"/>
              </a:spcAft>
              <a:buClr>
                <a:schemeClr val="lt2"/>
              </a:buClr>
              <a:buSzPts val="1000"/>
              <a:buFont typeface="Roboto"/>
              <a:buNone/>
              <a:defRPr b="1" sz="1000">
                <a:solidFill>
                  <a:schemeClr val="lt2"/>
                </a:solidFill>
                <a:latin typeface="Roboto"/>
                <a:ea typeface="Roboto"/>
                <a:cs typeface="Roboto"/>
                <a:sym typeface="Roboto"/>
              </a:defRPr>
            </a:lvl1pPr>
            <a:lvl2pPr lvl="1" algn="ctr">
              <a:spcBef>
                <a:spcPts val="0"/>
              </a:spcBef>
              <a:spcAft>
                <a:spcPts val="0"/>
              </a:spcAft>
              <a:buClr>
                <a:schemeClr val="lt2"/>
              </a:buClr>
              <a:buSzPts val="1000"/>
              <a:buFont typeface="Roboto"/>
              <a:buNone/>
              <a:defRPr b="1" sz="1000">
                <a:solidFill>
                  <a:schemeClr val="lt2"/>
                </a:solidFill>
                <a:latin typeface="Roboto"/>
                <a:ea typeface="Roboto"/>
                <a:cs typeface="Roboto"/>
                <a:sym typeface="Roboto"/>
              </a:defRPr>
            </a:lvl2pPr>
            <a:lvl3pPr lvl="2" algn="ctr">
              <a:spcBef>
                <a:spcPts val="0"/>
              </a:spcBef>
              <a:spcAft>
                <a:spcPts val="0"/>
              </a:spcAft>
              <a:buClr>
                <a:schemeClr val="lt2"/>
              </a:buClr>
              <a:buSzPts val="1000"/>
              <a:buNone/>
              <a:defRPr b="1">
                <a:solidFill>
                  <a:schemeClr val="lt2"/>
                </a:solidFill>
              </a:defRPr>
            </a:lvl3pPr>
            <a:lvl4pPr lvl="3" algn="ctr">
              <a:spcBef>
                <a:spcPts val="0"/>
              </a:spcBef>
              <a:spcAft>
                <a:spcPts val="0"/>
              </a:spcAft>
              <a:buClr>
                <a:schemeClr val="lt2"/>
              </a:buClr>
              <a:buSzPts val="1000"/>
              <a:buNone/>
              <a:defRPr b="1">
                <a:solidFill>
                  <a:schemeClr val="lt2"/>
                </a:solidFill>
              </a:defRPr>
            </a:lvl4pPr>
            <a:lvl5pPr lvl="4" algn="ctr">
              <a:spcBef>
                <a:spcPts val="0"/>
              </a:spcBef>
              <a:spcAft>
                <a:spcPts val="0"/>
              </a:spcAft>
              <a:buClr>
                <a:schemeClr val="lt2"/>
              </a:buClr>
              <a:buSzPts val="1000"/>
              <a:buNone/>
              <a:defRPr b="1">
                <a:solidFill>
                  <a:schemeClr val="lt2"/>
                </a:solidFill>
              </a:defRPr>
            </a:lvl5pPr>
            <a:lvl6pPr lvl="5" algn="ctr">
              <a:spcBef>
                <a:spcPts val="0"/>
              </a:spcBef>
              <a:spcAft>
                <a:spcPts val="0"/>
              </a:spcAft>
              <a:buClr>
                <a:schemeClr val="lt2"/>
              </a:buClr>
              <a:buSzPts val="1000"/>
              <a:buNone/>
              <a:defRPr b="1">
                <a:solidFill>
                  <a:schemeClr val="lt2"/>
                </a:solidFill>
              </a:defRPr>
            </a:lvl6pPr>
            <a:lvl7pPr lvl="6" algn="ctr">
              <a:spcBef>
                <a:spcPts val="0"/>
              </a:spcBef>
              <a:spcAft>
                <a:spcPts val="0"/>
              </a:spcAft>
              <a:buClr>
                <a:schemeClr val="lt2"/>
              </a:buClr>
              <a:buSzPts val="1000"/>
              <a:buNone/>
              <a:defRPr b="1">
                <a:solidFill>
                  <a:schemeClr val="lt2"/>
                </a:solidFill>
              </a:defRPr>
            </a:lvl7pPr>
            <a:lvl8pPr lvl="7" algn="ctr">
              <a:spcBef>
                <a:spcPts val="0"/>
              </a:spcBef>
              <a:spcAft>
                <a:spcPts val="0"/>
              </a:spcAft>
              <a:buClr>
                <a:schemeClr val="lt2"/>
              </a:buClr>
              <a:buSzPts val="1000"/>
              <a:buNone/>
              <a:defRPr b="1">
                <a:solidFill>
                  <a:schemeClr val="lt2"/>
                </a:solidFill>
              </a:defRPr>
            </a:lvl8pPr>
            <a:lvl9pPr lvl="8" algn="ctr">
              <a:spcBef>
                <a:spcPts val="0"/>
              </a:spcBef>
              <a:spcAft>
                <a:spcPts val="0"/>
              </a:spcAft>
              <a:buClr>
                <a:schemeClr val="lt2"/>
              </a:buClr>
              <a:buSzPts val="1000"/>
              <a:buNone/>
              <a:defRPr b="1">
                <a:solidFill>
                  <a:schemeClr val="lt2"/>
                </a:solidFill>
              </a:defRPr>
            </a:lvl9pPr>
          </a:lstStyle>
          <a:p/>
        </p:txBody>
      </p:sp>
      <p:sp>
        <p:nvSpPr>
          <p:cNvPr id="1740" name="Google Shape;1740;p131"/>
          <p:cNvSpPr txBox="1"/>
          <p:nvPr>
            <p:ph idx="4" type="subTitle"/>
          </p:nvPr>
        </p:nvSpPr>
        <p:spPr>
          <a:xfrm>
            <a:off x="2487282" y="3556829"/>
            <a:ext cx="1828800" cy="387600"/>
          </a:xfrm>
          <a:prstGeom prst="rect">
            <a:avLst/>
          </a:prstGeom>
        </p:spPr>
        <p:txBody>
          <a:bodyPr anchorCtr="0" anchor="t" bIns="0" lIns="0" spcFirstLastPara="1" rIns="0" wrap="square" tIns="0">
            <a:spAutoFit/>
          </a:bodyPr>
          <a:lstStyle>
            <a:lvl1pPr lvl="0" algn="ctr">
              <a:lnSpc>
                <a:spcPct val="100000"/>
              </a:lnSpc>
              <a:spcBef>
                <a:spcPts val="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1pPr>
            <a:lvl2pPr lvl="1"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2pPr>
            <a:lvl3pPr lvl="2"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3pPr>
            <a:lvl4pPr lvl="3"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4pPr>
            <a:lvl5pPr lvl="4"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5pPr>
            <a:lvl6pPr lvl="5"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6pPr>
            <a:lvl7pPr lvl="6"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7pPr>
            <a:lvl8pPr lvl="7"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8pPr>
            <a:lvl9pPr lvl="8" algn="ctr">
              <a:lnSpc>
                <a:spcPct val="100000"/>
              </a:lnSpc>
              <a:spcBef>
                <a:spcPts val="300"/>
              </a:spcBef>
              <a:spcAft>
                <a:spcPts val="300"/>
              </a:spcAft>
              <a:buClr>
                <a:schemeClr val="accent1"/>
              </a:buClr>
              <a:buSzPts val="800"/>
              <a:buFont typeface="Roboto Slab"/>
              <a:buNone/>
              <a:defRPr sz="800">
                <a:solidFill>
                  <a:schemeClr val="accent1"/>
                </a:solidFill>
                <a:latin typeface="Roboto Slab"/>
                <a:ea typeface="Roboto Slab"/>
                <a:cs typeface="Roboto Slab"/>
                <a:sym typeface="Roboto Slab"/>
              </a:defRPr>
            </a:lvl9pPr>
          </a:lstStyle>
          <a:p/>
        </p:txBody>
      </p:sp>
      <p:sp>
        <p:nvSpPr>
          <p:cNvPr id="1741" name="Google Shape;1741;p131"/>
          <p:cNvSpPr txBox="1"/>
          <p:nvPr>
            <p:ph idx="5" type="subTitle"/>
          </p:nvPr>
        </p:nvSpPr>
        <p:spPr>
          <a:xfrm>
            <a:off x="4642188" y="3340200"/>
            <a:ext cx="1828800" cy="702300"/>
          </a:xfrm>
          <a:prstGeom prst="rect">
            <a:avLst/>
          </a:prstGeom>
        </p:spPr>
        <p:txBody>
          <a:bodyPr anchorCtr="0" anchor="t" bIns="0" lIns="0" spcFirstLastPara="1" rIns="0" wrap="square" tIns="0">
            <a:spAutoFit/>
          </a:bodyPr>
          <a:lstStyle>
            <a:lvl1pPr lvl="0" algn="ctr">
              <a:spcBef>
                <a:spcPts val="0"/>
              </a:spcBef>
              <a:spcAft>
                <a:spcPts val="0"/>
              </a:spcAft>
              <a:buClr>
                <a:schemeClr val="lt2"/>
              </a:buClr>
              <a:buSzPts val="1000"/>
              <a:buFont typeface="Roboto"/>
              <a:buNone/>
              <a:defRPr b="1" sz="1000">
                <a:solidFill>
                  <a:schemeClr val="lt2"/>
                </a:solidFill>
                <a:latin typeface="Roboto"/>
                <a:ea typeface="Roboto"/>
                <a:cs typeface="Roboto"/>
                <a:sym typeface="Roboto"/>
              </a:defRPr>
            </a:lvl1pPr>
            <a:lvl2pPr lvl="1" algn="ctr">
              <a:spcBef>
                <a:spcPts val="0"/>
              </a:spcBef>
              <a:spcAft>
                <a:spcPts val="0"/>
              </a:spcAft>
              <a:buClr>
                <a:schemeClr val="lt2"/>
              </a:buClr>
              <a:buSzPts val="1000"/>
              <a:buFont typeface="Roboto"/>
              <a:buNone/>
              <a:defRPr b="1" sz="1000">
                <a:solidFill>
                  <a:schemeClr val="lt2"/>
                </a:solidFill>
                <a:latin typeface="Roboto"/>
                <a:ea typeface="Roboto"/>
                <a:cs typeface="Roboto"/>
                <a:sym typeface="Roboto"/>
              </a:defRPr>
            </a:lvl2pPr>
            <a:lvl3pPr lvl="2" algn="ctr">
              <a:spcBef>
                <a:spcPts val="0"/>
              </a:spcBef>
              <a:spcAft>
                <a:spcPts val="0"/>
              </a:spcAft>
              <a:buClr>
                <a:schemeClr val="lt2"/>
              </a:buClr>
              <a:buSzPts val="1000"/>
              <a:buNone/>
              <a:defRPr b="1">
                <a:solidFill>
                  <a:schemeClr val="lt2"/>
                </a:solidFill>
              </a:defRPr>
            </a:lvl3pPr>
            <a:lvl4pPr lvl="3" algn="ctr">
              <a:spcBef>
                <a:spcPts val="0"/>
              </a:spcBef>
              <a:spcAft>
                <a:spcPts val="0"/>
              </a:spcAft>
              <a:buClr>
                <a:schemeClr val="lt2"/>
              </a:buClr>
              <a:buSzPts val="1000"/>
              <a:buNone/>
              <a:defRPr b="1">
                <a:solidFill>
                  <a:schemeClr val="lt2"/>
                </a:solidFill>
              </a:defRPr>
            </a:lvl4pPr>
            <a:lvl5pPr lvl="4" algn="ctr">
              <a:spcBef>
                <a:spcPts val="0"/>
              </a:spcBef>
              <a:spcAft>
                <a:spcPts val="0"/>
              </a:spcAft>
              <a:buClr>
                <a:schemeClr val="lt2"/>
              </a:buClr>
              <a:buSzPts val="1000"/>
              <a:buNone/>
              <a:defRPr b="1">
                <a:solidFill>
                  <a:schemeClr val="lt2"/>
                </a:solidFill>
              </a:defRPr>
            </a:lvl5pPr>
            <a:lvl6pPr lvl="5" algn="ctr">
              <a:spcBef>
                <a:spcPts val="0"/>
              </a:spcBef>
              <a:spcAft>
                <a:spcPts val="0"/>
              </a:spcAft>
              <a:buClr>
                <a:schemeClr val="lt2"/>
              </a:buClr>
              <a:buSzPts val="1000"/>
              <a:buNone/>
              <a:defRPr b="1">
                <a:solidFill>
                  <a:schemeClr val="lt2"/>
                </a:solidFill>
              </a:defRPr>
            </a:lvl6pPr>
            <a:lvl7pPr lvl="6" algn="ctr">
              <a:spcBef>
                <a:spcPts val="0"/>
              </a:spcBef>
              <a:spcAft>
                <a:spcPts val="0"/>
              </a:spcAft>
              <a:buClr>
                <a:schemeClr val="lt2"/>
              </a:buClr>
              <a:buSzPts val="1000"/>
              <a:buNone/>
              <a:defRPr b="1">
                <a:solidFill>
                  <a:schemeClr val="lt2"/>
                </a:solidFill>
              </a:defRPr>
            </a:lvl7pPr>
            <a:lvl8pPr lvl="7" algn="ctr">
              <a:spcBef>
                <a:spcPts val="0"/>
              </a:spcBef>
              <a:spcAft>
                <a:spcPts val="0"/>
              </a:spcAft>
              <a:buClr>
                <a:schemeClr val="lt2"/>
              </a:buClr>
              <a:buSzPts val="1000"/>
              <a:buNone/>
              <a:defRPr b="1">
                <a:solidFill>
                  <a:schemeClr val="lt2"/>
                </a:solidFill>
              </a:defRPr>
            </a:lvl8pPr>
            <a:lvl9pPr lvl="8" algn="ctr">
              <a:spcBef>
                <a:spcPts val="0"/>
              </a:spcBef>
              <a:spcAft>
                <a:spcPts val="0"/>
              </a:spcAft>
              <a:buClr>
                <a:schemeClr val="lt2"/>
              </a:buClr>
              <a:buSzPts val="1000"/>
              <a:buNone/>
              <a:defRPr b="1">
                <a:solidFill>
                  <a:schemeClr val="lt2"/>
                </a:solidFill>
              </a:defRPr>
            </a:lvl9pPr>
          </a:lstStyle>
          <a:p/>
        </p:txBody>
      </p:sp>
      <p:sp>
        <p:nvSpPr>
          <p:cNvPr id="1742" name="Google Shape;1742;p131"/>
          <p:cNvSpPr txBox="1"/>
          <p:nvPr>
            <p:ph idx="6" type="subTitle"/>
          </p:nvPr>
        </p:nvSpPr>
        <p:spPr>
          <a:xfrm>
            <a:off x="4642188" y="3556829"/>
            <a:ext cx="1828800" cy="672900"/>
          </a:xfrm>
          <a:prstGeom prst="rect">
            <a:avLst/>
          </a:prstGeom>
        </p:spPr>
        <p:txBody>
          <a:bodyPr anchorCtr="0" anchor="t" bIns="0" lIns="0" spcFirstLastPara="1" rIns="0" wrap="square" tIns="0">
            <a:spAutoFit/>
          </a:bodyPr>
          <a:lstStyle>
            <a:lvl1pPr lvl="0" algn="ctr">
              <a:lnSpc>
                <a:spcPct val="100000"/>
              </a:lnSpc>
              <a:spcBef>
                <a:spcPts val="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1pPr>
            <a:lvl2pPr lvl="1"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2pPr>
            <a:lvl3pPr lvl="2"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3pPr>
            <a:lvl4pPr lvl="3"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4pPr>
            <a:lvl5pPr lvl="4"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5pPr>
            <a:lvl6pPr lvl="5"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6pPr>
            <a:lvl7pPr lvl="6"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7pPr>
            <a:lvl8pPr lvl="7"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8pPr>
            <a:lvl9pPr lvl="8" algn="ctr">
              <a:lnSpc>
                <a:spcPct val="100000"/>
              </a:lnSpc>
              <a:spcBef>
                <a:spcPts val="300"/>
              </a:spcBef>
              <a:spcAft>
                <a:spcPts val="300"/>
              </a:spcAft>
              <a:buClr>
                <a:schemeClr val="accent1"/>
              </a:buClr>
              <a:buSzPts val="800"/>
              <a:buFont typeface="Roboto Slab"/>
              <a:buNone/>
              <a:defRPr sz="800">
                <a:solidFill>
                  <a:schemeClr val="accent1"/>
                </a:solidFill>
                <a:latin typeface="Roboto Slab"/>
                <a:ea typeface="Roboto Slab"/>
                <a:cs typeface="Roboto Slab"/>
                <a:sym typeface="Roboto Slab"/>
              </a:defRPr>
            </a:lvl9pPr>
          </a:lstStyle>
          <a:p/>
        </p:txBody>
      </p:sp>
      <p:sp>
        <p:nvSpPr>
          <p:cNvPr id="1743" name="Google Shape;1743;p131"/>
          <p:cNvSpPr/>
          <p:nvPr>
            <p:ph idx="7" type="pic"/>
          </p:nvPr>
        </p:nvSpPr>
        <p:spPr>
          <a:xfrm>
            <a:off x="7025700" y="1741900"/>
            <a:ext cx="1371300" cy="1371300"/>
          </a:xfrm>
          <a:prstGeom prst="ellipse">
            <a:avLst/>
          </a:prstGeom>
          <a:noFill/>
          <a:ln cap="flat" cmpd="sng" w="19050">
            <a:solidFill>
              <a:schemeClr val="dk2"/>
            </a:solidFill>
            <a:prstDash val="solid"/>
            <a:round/>
            <a:headEnd len="sm" w="sm" type="none"/>
            <a:tailEnd len="sm" w="sm" type="none"/>
          </a:ln>
        </p:spPr>
      </p:sp>
      <p:sp>
        <p:nvSpPr>
          <p:cNvPr id="1744" name="Google Shape;1744;p131"/>
          <p:cNvSpPr txBox="1"/>
          <p:nvPr>
            <p:ph idx="8" type="subTitle"/>
          </p:nvPr>
        </p:nvSpPr>
        <p:spPr>
          <a:xfrm>
            <a:off x="6797100" y="3340200"/>
            <a:ext cx="1828800" cy="702300"/>
          </a:xfrm>
          <a:prstGeom prst="rect">
            <a:avLst/>
          </a:prstGeom>
        </p:spPr>
        <p:txBody>
          <a:bodyPr anchorCtr="0" anchor="t" bIns="0" lIns="0" spcFirstLastPara="1" rIns="0" wrap="square" tIns="0">
            <a:spAutoFit/>
          </a:bodyPr>
          <a:lstStyle>
            <a:lvl1pPr lvl="0" algn="ctr">
              <a:spcBef>
                <a:spcPts val="0"/>
              </a:spcBef>
              <a:spcAft>
                <a:spcPts val="0"/>
              </a:spcAft>
              <a:buClr>
                <a:schemeClr val="lt2"/>
              </a:buClr>
              <a:buSzPts val="1000"/>
              <a:buFont typeface="Roboto"/>
              <a:buNone/>
              <a:defRPr b="1" sz="1000">
                <a:solidFill>
                  <a:schemeClr val="lt2"/>
                </a:solidFill>
                <a:latin typeface="Roboto"/>
                <a:ea typeface="Roboto"/>
                <a:cs typeface="Roboto"/>
                <a:sym typeface="Roboto"/>
              </a:defRPr>
            </a:lvl1pPr>
            <a:lvl2pPr lvl="1" algn="ctr">
              <a:spcBef>
                <a:spcPts val="0"/>
              </a:spcBef>
              <a:spcAft>
                <a:spcPts val="0"/>
              </a:spcAft>
              <a:buClr>
                <a:schemeClr val="lt2"/>
              </a:buClr>
              <a:buSzPts val="1000"/>
              <a:buFont typeface="Roboto"/>
              <a:buNone/>
              <a:defRPr b="1" sz="1000">
                <a:solidFill>
                  <a:schemeClr val="lt2"/>
                </a:solidFill>
                <a:latin typeface="Roboto"/>
                <a:ea typeface="Roboto"/>
                <a:cs typeface="Roboto"/>
                <a:sym typeface="Roboto"/>
              </a:defRPr>
            </a:lvl2pPr>
            <a:lvl3pPr lvl="2" algn="ctr">
              <a:spcBef>
                <a:spcPts val="0"/>
              </a:spcBef>
              <a:spcAft>
                <a:spcPts val="0"/>
              </a:spcAft>
              <a:buClr>
                <a:schemeClr val="lt2"/>
              </a:buClr>
              <a:buSzPts val="1000"/>
              <a:buNone/>
              <a:defRPr b="1">
                <a:solidFill>
                  <a:schemeClr val="lt2"/>
                </a:solidFill>
              </a:defRPr>
            </a:lvl3pPr>
            <a:lvl4pPr lvl="3" algn="ctr">
              <a:spcBef>
                <a:spcPts val="0"/>
              </a:spcBef>
              <a:spcAft>
                <a:spcPts val="0"/>
              </a:spcAft>
              <a:buClr>
                <a:schemeClr val="lt2"/>
              </a:buClr>
              <a:buSzPts val="1000"/>
              <a:buNone/>
              <a:defRPr b="1">
                <a:solidFill>
                  <a:schemeClr val="lt2"/>
                </a:solidFill>
              </a:defRPr>
            </a:lvl4pPr>
            <a:lvl5pPr lvl="4" algn="ctr">
              <a:spcBef>
                <a:spcPts val="0"/>
              </a:spcBef>
              <a:spcAft>
                <a:spcPts val="0"/>
              </a:spcAft>
              <a:buClr>
                <a:schemeClr val="lt2"/>
              </a:buClr>
              <a:buSzPts val="1000"/>
              <a:buNone/>
              <a:defRPr b="1">
                <a:solidFill>
                  <a:schemeClr val="lt2"/>
                </a:solidFill>
              </a:defRPr>
            </a:lvl5pPr>
            <a:lvl6pPr lvl="5" algn="ctr">
              <a:spcBef>
                <a:spcPts val="0"/>
              </a:spcBef>
              <a:spcAft>
                <a:spcPts val="0"/>
              </a:spcAft>
              <a:buClr>
                <a:schemeClr val="lt2"/>
              </a:buClr>
              <a:buSzPts val="1000"/>
              <a:buNone/>
              <a:defRPr b="1">
                <a:solidFill>
                  <a:schemeClr val="lt2"/>
                </a:solidFill>
              </a:defRPr>
            </a:lvl6pPr>
            <a:lvl7pPr lvl="6" algn="ctr">
              <a:spcBef>
                <a:spcPts val="0"/>
              </a:spcBef>
              <a:spcAft>
                <a:spcPts val="0"/>
              </a:spcAft>
              <a:buClr>
                <a:schemeClr val="lt2"/>
              </a:buClr>
              <a:buSzPts val="1000"/>
              <a:buNone/>
              <a:defRPr b="1">
                <a:solidFill>
                  <a:schemeClr val="lt2"/>
                </a:solidFill>
              </a:defRPr>
            </a:lvl7pPr>
            <a:lvl8pPr lvl="7" algn="ctr">
              <a:spcBef>
                <a:spcPts val="0"/>
              </a:spcBef>
              <a:spcAft>
                <a:spcPts val="0"/>
              </a:spcAft>
              <a:buClr>
                <a:schemeClr val="lt2"/>
              </a:buClr>
              <a:buSzPts val="1000"/>
              <a:buNone/>
              <a:defRPr b="1">
                <a:solidFill>
                  <a:schemeClr val="lt2"/>
                </a:solidFill>
              </a:defRPr>
            </a:lvl8pPr>
            <a:lvl9pPr lvl="8" algn="ctr">
              <a:spcBef>
                <a:spcPts val="0"/>
              </a:spcBef>
              <a:spcAft>
                <a:spcPts val="0"/>
              </a:spcAft>
              <a:buClr>
                <a:schemeClr val="lt2"/>
              </a:buClr>
              <a:buSzPts val="1000"/>
              <a:buNone/>
              <a:defRPr b="1">
                <a:solidFill>
                  <a:schemeClr val="lt2"/>
                </a:solidFill>
              </a:defRPr>
            </a:lvl9pPr>
          </a:lstStyle>
          <a:p/>
        </p:txBody>
      </p:sp>
      <p:sp>
        <p:nvSpPr>
          <p:cNvPr id="1745" name="Google Shape;1745;p131"/>
          <p:cNvSpPr txBox="1"/>
          <p:nvPr>
            <p:ph idx="9" type="subTitle"/>
          </p:nvPr>
        </p:nvSpPr>
        <p:spPr>
          <a:xfrm>
            <a:off x="6797100" y="3556829"/>
            <a:ext cx="1828800" cy="672900"/>
          </a:xfrm>
          <a:prstGeom prst="rect">
            <a:avLst/>
          </a:prstGeom>
        </p:spPr>
        <p:txBody>
          <a:bodyPr anchorCtr="0" anchor="t" bIns="0" lIns="0" spcFirstLastPara="1" rIns="0" wrap="square" tIns="0">
            <a:spAutoFit/>
          </a:bodyPr>
          <a:lstStyle>
            <a:lvl1pPr lvl="0" algn="ctr">
              <a:lnSpc>
                <a:spcPct val="100000"/>
              </a:lnSpc>
              <a:spcBef>
                <a:spcPts val="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1pPr>
            <a:lvl2pPr lvl="1"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2pPr>
            <a:lvl3pPr lvl="2"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3pPr>
            <a:lvl4pPr lvl="3"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4pPr>
            <a:lvl5pPr lvl="4"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5pPr>
            <a:lvl6pPr lvl="5"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6pPr>
            <a:lvl7pPr lvl="6"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7pPr>
            <a:lvl8pPr lvl="7"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8pPr>
            <a:lvl9pPr lvl="8" algn="ctr">
              <a:lnSpc>
                <a:spcPct val="100000"/>
              </a:lnSpc>
              <a:spcBef>
                <a:spcPts val="300"/>
              </a:spcBef>
              <a:spcAft>
                <a:spcPts val="300"/>
              </a:spcAft>
              <a:buClr>
                <a:schemeClr val="accent1"/>
              </a:buClr>
              <a:buSzPts val="800"/>
              <a:buFont typeface="Roboto Slab"/>
              <a:buNone/>
              <a:defRPr sz="800">
                <a:solidFill>
                  <a:schemeClr val="accent1"/>
                </a:solidFill>
                <a:latin typeface="Roboto Slab"/>
                <a:ea typeface="Roboto Slab"/>
                <a:cs typeface="Roboto Slab"/>
                <a:sym typeface="Roboto Slab"/>
              </a:defRPr>
            </a:lvl9pPr>
          </a:lstStyle>
          <a:p/>
        </p:txBody>
      </p:sp>
    </p:spTree>
  </p:cSld>
  <p:clrMapOvr>
    <a:masterClrMapping/>
  </p:clrMapOvr>
</p:sldLayout>
</file>

<file path=ppt/slideLayouts/slideLayout1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Solar Flare">
  <p:cSld name="CUSTOM_1_1_1_1_1_1">
    <p:bg>
      <p:bgPr>
        <a:solidFill>
          <a:srgbClr val="FF6529"/>
        </a:solidFill>
      </p:bgPr>
    </p:bg>
    <p:spTree>
      <p:nvGrpSpPr>
        <p:cNvPr id="1746" name="Shape 1746"/>
        <p:cNvGrpSpPr/>
        <p:nvPr/>
      </p:nvGrpSpPr>
      <p:grpSpPr>
        <a:xfrm>
          <a:off x="0" y="0"/>
          <a:ext cx="0" cy="0"/>
          <a:chOff x="0" y="0"/>
          <a:chExt cx="0" cy="0"/>
        </a:xfrm>
      </p:grpSpPr>
      <p:sp>
        <p:nvSpPr>
          <p:cNvPr id="1747" name="Google Shape;1747;p132"/>
          <p:cNvSpPr/>
          <p:nvPr/>
        </p:nvSpPr>
        <p:spPr>
          <a:xfrm>
            <a:off x="258425" y="4821575"/>
            <a:ext cx="2687700" cy="321900"/>
          </a:xfrm>
          <a:prstGeom prst="rect">
            <a:avLst/>
          </a:prstGeom>
          <a:solidFill>
            <a:srgbClr val="FF6529"/>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400">
              <a:latin typeface="Roboto Light"/>
              <a:ea typeface="Roboto Light"/>
              <a:cs typeface="Roboto Light"/>
              <a:sym typeface="Roboto Light"/>
            </a:endParaRPr>
          </a:p>
        </p:txBody>
      </p:sp>
      <p:pic>
        <p:nvPicPr>
          <p:cNvPr id="1748" name="Google Shape;1748;p132"/>
          <p:cNvPicPr preferRelativeResize="0"/>
          <p:nvPr/>
        </p:nvPicPr>
        <p:blipFill rotWithShape="1">
          <a:blip r:embed="rId2">
            <a:alphaModFix/>
          </a:blip>
          <a:srcRect b="0" l="0" r="0" t="0"/>
          <a:stretch/>
        </p:blipFill>
        <p:spPr>
          <a:xfrm>
            <a:off x="3487911" y="0"/>
            <a:ext cx="5636961" cy="5142161"/>
          </a:xfrm>
          <a:prstGeom prst="rect">
            <a:avLst/>
          </a:prstGeom>
          <a:noFill/>
          <a:ln>
            <a:noFill/>
          </a:ln>
        </p:spPr>
      </p:pic>
      <p:sp>
        <p:nvSpPr>
          <p:cNvPr id="1749" name="Google Shape;1749;p132"/>
          <p:cNvSpPr txBox="1"/>
          <p:nvPr>
            <p:ph type="title"/>
          </p:nvPr>
        </p:nvSpPr>
        <p:spPr>
          <a:xfrm>
            <a:off x="755075" y="524263"/>
            <a:ext cx="8023200" cy="4095000"/>
          </a:xfrm>
          <a:prstGeom prst="rect">
            <a:avLst/>
          </a:prstGeom>
        </p:spPr>
        <p:txBody>
          <a:bodyPr anchorCtr="0" anchor="ctr" bIns="0" lIns="0" spcFirstLastPara="1" rIns="0" wrap="square" tIns="0">
            <a:normAutofit/>
          </a:bodyPr>
          <a:lstStyle>
            <a:lvl1pPr lvl="0" algn="r">
              <a:lnSpc>
                <a:spcPct val="80000"/>
              </a:lnSpc>
              <a:spcBef>
                <a:spcPts val="0"/>
              </a:spcBef>
              <a:spcAft>
                <a:spcPts val="0"/>
              </a:spcAft>
              <a:buClr>
                <a:schemeClr val="lt1"/>
              </a:buClr>
              <a:buSzPts val="2800"/>
              <a:buNone/>
              <a:defRPr sz="2800">
                <a:solidFill>
                  <a:schemeClr val="lt1"/>
                </a:solidFill>
              </a:defRPr>
            </a:lvl1pPr>
            <a:lvl2pPr lvl="1" algn="r">
              <a:spcBef>
                <a:spcPts val="0"/>
              </a:spcBef>
              <a:spcAft>
                <a:spcPts val="0"/>
              </a:spcAft>
              <a:buClr>
                <a:srgbClr val="063849"/>
              </a:buClr>
              <a:buSzPts val="2800"/>
              <a:buNone/>
              <a:defRPr>
                <a:solidFill>
                  <a:srgbClr val="063849"/>
                </a:solidFill>
              </a:defRPr>
            </a:lvl2pPr>
            <a:lvl3pPr lvl="2" algn="r">
              <a:spcBef>
                <a:spcPts val="0"/>
              </a:spcBef>
              <a:spcAft>
                <a:spcPts val="0"/>
              </a:spcAft>
              <a:buClr>
                <a:srgbClr val="063849"/>
              </a:buClr>
              <a:buSzPts val="2800"/>
              <a:buNone/>
              <a:defRPr>
                <a:solidFill>
                  <a:srgbClr val="063849"/>
                </a:solidFill>
              </a:defRPr>
            </a:lvl3pPr>
            <a:lvl4pPr lvl="3" algn="r">
              <a:spcBef>
                <a:spcPts val="0"/>
              </a:spcBef>
              <a:spcAft>
                <a:spcPts val="0"/>
              </a:spcAft>
              <a:buClr>
                <a:srgbClr val="063849"/>
              </a:buClr>
              <a:buSzPts val="2800"/>
              <a:buNone/>
              <a:defRPr>
                <a:solidFill>
                  <a:srgbClr val="063849"/>
                </a:solidFill>
              </a:defRPr>
            </a:lvl4pPr>
            <a:lvl5pPr lvl="4" algn="r">
              <a:spcBef>
                <a:spcPts val="0"/>
              </a:spcBef>
              <a:spcAft>
                <a:spcPts val="0"/>
              </a:spcAft>
              <a:buClr>
                <a:srgbClr val="063849"/>
              </a:buClr>
              <a:buSzPts val="2800"/>
              <a:buNone/>
              <a:defRPr>
                <a:solidFill>
                  <a:srgbClr val="063849"/>
                </a:solidFill>
              </a:defRPr>
            </a:lvl5pPr>
            <a:lvl6pPr lvl="5" algn="r">
              <a:spcBef>
                <a:spcPts val="0"/>
              </a:spcBef>
              <a:spcAft>
                <a:spcPts val="0"/>
              </a:spcAft>
              <a:buClr>
                <a:srgbClr val="063849"/>
              </a:buClr>
              <a:buSzPts val="2800"/>
              <a:buNone/>
              <a:defRPr>
                <a:solidFill>
                  <a:srgbClr val="063849"/>
                </a:solidFill>
              </a:defRPr>
            </a:lvl6pPr>
            <a:lvl7pPr lvl="6" algn="r">
              <a:spcBef>
                <a:spcPts val="0"/>
              </a:spcBef>
              <a:spcAft>
                <a:spcPts val="0"/>
              </a:spcAft>
              <a:buClr>
                <a:srgbClr val="063849"/>
              </a:buClr>
              <a:buSzPts val="2800"/>
              <a:buNone/>
              <a:defRPr>
                <a:solidFill>
                  <a:srgbClr val="063849"/>
                </a:solidFill>
              </a:defRPr>
            </a:lvl7pPr>
            <a:lvl8pPr lvl="7" algn="r">
              <a:spcBef>
                <a:spcPts val="0"/>
              </a:spcBef>
              <a:spcAft>
                <a:spcPts val="0"/>
              </a:spcAft>
              <a:buClr>
                <a:srgbClr val="063849"/>
              </a:buClr>
              <a:buSzPts val="2800"/>
              <a:buNone/>
              <a:defRPr>
                <a:solidFill>
                  <a:srgbClr val="063849"/>
                </a:solidFill>
              </a:defRPr>
            </a:lvl8pPr>
            <a:lvl9pPr lvl="8" algn="r">
              <a:spcBef>
                <a:spcPts val="0"/>
              </a:spcBef>
              <a:spcAft>
                <a:spcPts val="0"/>
              </a:spcAft>
              <a:buClr>
                <a:srgbClr val="063849"/>
              </a:buClr>
              <a:buSzPts val="2800"/>
              <a:buNone/>
              <a:defRPr>
                <a:solidFill>
                  <a:srgbClr val="063849"/>
                </a:solidFill>
              </a:defRPr>
            </a:lvl9pPr>
          </a:lstStyle>
          <a:p/>
        </p:txBody>
      </p:sp>
      <p:pic>
        <p:nvPicPr>
          <p:cNvPr id="1750" name="Google Shape;1750;p132"/>
          <p:cNvPicPr preferRelativeResize="0"/>
          <p:nvPr/>
        </p:nvPicPr>
        <p:blipFill rotWithShape="1">
          <a:blip r:embed="rId3">
            <a:alphaModFix/>
          </a:blip>
          <a:srcRect b="10" l="0" r="0" t="0"/>
          <a:stretch/>
        </p:blipFill>
        <p:spPr>
          <a:xfrm>
            <a:off x="297863" y="2187288"/>
            <a:ext cx="457080" cy="768728"/>
          </a:xfrm>
          <a:prstGeom prst="rect">
            <a:avLst/>
          </a:prstGeom>
          <a:noFill/>
          <a:ln>
            <a:noFill/>
          </a:ln>
        </p:spPr>
      </p:pic>
      <p:sp>
        <p:nvSpPr>
          <p:cNvPr id="1751" name="Google Shape;1751;p132"/>
          <p:cNvSpPr txBox="1"/>
          <p:nvPr>
            <p:ph idx="12" type="sldNum"/>
          </p:nvPr>
        </p:nvSpPr>
        <p:spPr>
          <a:xfrm>
            <a:off x="4297658" y="4778842"/>
            <a:ext cx="548700" cy="393600"/>
          </a:xfrm>
          <a:prstGeom prst="rect">
            <a:avLst/>
          </a:prstGeom>
        </p:spPr>
        <p:txBody>
          <a:bodyPr anchorCtr="0" anchor="ctr" bIns="91425" lIns="91425" spcFirstLastPara="1" rIns="91425" wrap="square" tIns="91425">
            <a:normAutofit/>
          </a:bodyPr>
          <a:lstStyle>
            <a:lvl1pPr lvl="0" algn="ctr">
              <a:buNone/>
              <a:defRPr sz="900">
                <a:solidFill>
                  <a:srgbClr val="7C97A2"/>
                </a:solidFill>
                <a:latin typeface="Roboto Light"/>
                <a:ea typeface="Roboto Light"/>
                <a:cs typeface="Roboto Light"/>
                <a:sym typeface="Roboto Light"/>
              </a:defRPr>
            </a:lvl1pPr>
            <a:lvl2pPr lvl="1" algn="ctr">
              <a:buNone/>
              <a:defRPr sz="900">
                <a:solidFill>
                  <a:srgbClr val="7C97A2"/>
                </a:solidFill>
                <a:latin typeface="Roboto Light"/>
                <a:ea typeface="Roboto Light"/>
                <a:cs typeface="Roboto Light"/>
                <a:sym typeface="Roboto Light"/>
              </a:defRPr>
            </a:lvl2pPr>
            <a:lvl3pPr lvl="2" algn="ctr">
              <a:buNone/>
              <a:defRPr sz="900">
                <a:solidFill>
                  <a:srgbClr val="7C97A2"/>
                </a:solidFill>
                <a:latin typeface="Roboto Light"/>
                <a:ea typeface="Roboto Light"/>
                <a:cs typeface="Roboto Light"/>
                <a:sym typeface="Roboto Light"/>
              </a:defRPr>
            </a:lvl3pPr>
            <a:lvl4pPr lvl="3" algn="ctr">
              <a:buNone/>
              <a:defRPr sz="900">
                <a:solidFill>
                  <a:srgbClr val="7C97A2"/>
                </a:solidFill>
                <a:latin typeface="Roboto Light"/>
                <a:ea typeface="Roboto Light"/>
                <a:cs typeface="Roboto Light"/>
                <a:sym typeface="Roboto Light"/>
              </a:defRPr>
            </a:lvl4pPr>
            <a:lvl5pPr lvl="4" algn="ctr">
              <a:buNone/>
              <a:defRPr sz="900">
                <a:solidFill>
                  <a:srgbClr val="7C97A2"/>
                </a:solidFill>
                <a:latin typeface="Roboto Light"/>
                <a:ea typeface="Roboto Light"/>
                <a:cs typeface="Roboto Light"/>
                <a:sym typeface="Roboto Light"/>
              </a:defRPr>
            </a:lvl5pPr>
            <a:lvl6pPr lvl="5" algn="ctr">
              <a:buNone/>
              <a:defRPr sz="900">
                <a:solidFill>
                  <a:srgbClr val="7C97A2"/>
                </a:solidFill>
                <a:latin typeface="Roboto Light"/>
                <a:ea typeface="Roboto Light"/>
                <a:cs typeface="Roboto Light"/>
                <a:sym typeface="Roboto Light"/>
              </a:defRPr>
            </a:lvl6pPr>
            <a:lvl7pPr lvl="6" algn="ctr">
              <a:buNone/>
              <a:defRPr sz="900">
                <a:solidFill>
                  <a:srgbClr val="7C97A2"/>
                </a:solidFill>
                <a:latin typeface="Roboto Light"/>
                <a:ea typeface="Roboto Light"/>
                <a:cs typeface="Roboto Light"/>
                <a:sym typeface="Roboto Light"/>
              </a:defRPr>
            </a:lvl7pPr>
            <a:lvl8pPr lvl="7" algn="ctr">
              <a:buNone/>
              <a:defRPr sz="900">
                <a:solidFill>
                  <a:srgbClr val="7C97A2"/>
                </a:solidFill>
                <a:latin typeface="Roboto Light"/>
                <a:ea typeface="Roboto Light"/>
                <a:cs typeface="Roboto Light"/>
                <a:sym typeface="Roboto Light"/>
              </a:defRPr>
            </a:lvl8pPr>
            <a:lvl9pPr lvl="8" algn="ctr">
              <a:buNone/>
              <a:defRPr sz="900">
                <a:solidFill>
                  <a:srgbClr val="7C97A2"/>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pic>
        <p:nvPicPr>
          <p:cNvPr id="1752" name="Google Shape;1752;p132"/>
          <p:cNvPicPr preferRelativeResize="0"/>
          <p:nvPr/>
        </p:nvPicPr>
        <p:blipFill rotWithShape="1">
          <a:blip r:embed="rId4">
            <a:alphaModFix/>
          </a:blip>
          <a:srcRect b="0" l="119" r="119" t="0"/>
          <a:stretch/>
        </p:blipFill>
        <p:spPr>
          <a:xfrm>
            <a:off x="7955280" y="4846320"/>
            <a:ext cx="914160" cy="194717"/>
          </a:xfrm>
          <a:prstGeom prst="rect">
            <a:avLst/>
          </a:prstGeom>
          <a:noFill/>
          <a:ln>
            <a:noFill/>
          </a:ln>
        </p:spPr>
      </p:pic>
      <p:sp>
        <p:nvSpPr>
          <p:cNvPr id="1753" name="Google Shape;1753;p132"/>
          <p:cNvSpPr txBox="1"/>
          <p:nvPr/>
        </p:nvSpPr>
        <p:spPr>
          <a:xfrm>
            <a:off x="244275" y="4849050"/>
            <a:ext cx="2756700" cy="214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US" sz="500">
                <a:solidFill>
                  <a:srgbClr val="EBF1F3"/>
                </a:solidFill>
                <a:latin typeface="Roboto"/>
                <a:ea typeface="Roboto"/>
                <a:cs typeface="Roboto"/>
                <a:sym typeface="Roboto"/>
              </a:rPr>
              <a:t>Copyright ©2024 Jitterbit. All rights reserved. Confidential. Do not distribute externally.</a:t>
            </a:r>
            <a:endParaRPr sz="500">
              <a:solidFill>
                <a:srgbClr val="EBF1F3"/>
              </a:solidFill>
              <a:latin typeface="Roboto"/>
              <a:ea typeface="Roboto"/>
              <a:cs typeface="Roboto"/>
              <a:sym typeface="Roboto"/>
            </a:endParaRPr>
          </a:p>
        </p:txBody>
      </p:sp>
    </p:spTree>
  </p:cSld>
  <p:clrMapOvr>
    <a:masterClrMapping/>
  </p:clrMapOvr>
</p:sldLayout>
</file>

<file path=ppt/slideLayouts/slideLayout1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Slide - Default" type="secHead">
  <p:cSld name="SECTION_HEADER">
    <p:bg>
      <p:bgPr>
        <a:solidFill>
          <a:srgbClr val="063849"/>
        </a:solidFill>
      </p:bgPr>
    </p:bg>
    <p:spTree>
      <p:nvGrpSpPr>
        <p:cNvPr id="1754" name="Shape 1754"/>
        <p:cNvGrpSpPr/>
        <p:nvPr/>
      </p:nvGrpSpPr>
      <p:grpSpPr>
        <a:xfrm>
          <a:off x="0" y="0"/>
          <a:ext cx="0" cy="0"/>
          <a:chOff x="0" y="0"/>
          <a:chExt cx="0" cy="0"/>
        </a:xfrm>
      </p:grpSpPr>
      <p:pic>
        <p:nvPicPr>
          <p:cNvPr id="1755" name="Google Shape;1755;p133"/>
          <p:cNvPicPr preferRelativeResize="0"/>
          <p:nvPr/>
        </p:nvPicPr>
        <p:blipFill>
          <a:blip r:embed="rId2">
            <a:alphaModFix/>
          </a:blip>
          <a:stretch>
            <a:fillRect/>
          </a:stretch>
        </p:blipFill>
        <p:spPr>
          <a:xfrm>
            <a:off x="3585225" y="0"/>
            <a:ext cx="5557335" cy="5142163"/>
          </a:xfrm>
          <a:prstGeom prst="rect">
            <a:avLst/>
          </a:prstGeom>
          <a:noFill/>
          <a:ln>
            <a:noFill/>
          </a:ln>
        </p:spPr>
      </p:pic>
      <p:sp>
        <p:nvSpPr>
          <p:cNvPr id="1756" name="Google Shape;1756;p133"/>
          <p:cNvSpPr txBox="1"/>
          <p:nvPr>
            <p:ph type="title"/>
          </p:nvPr>
        </p:nvSpPr>
        <p:spPr>
          <a:xfrm>
            <a:off x="365702" y="365700"/>
            <a:ext cx="4839300" cy="2695800"/>
          </a:xfrm>
          <a:prstGeom prst="rect">
            <a:avLst/>
          </a:prstGeom>
        </p:spPr>
        <p:txBody>
          <a:bodyPr anchorCtr="0" anchor="t" bIns="0" lIns="0" spcFirstLastPara="1" rIns="0" wrap="square" tIns="0">
            <a:normAutofit/>
          </a:bodyPr>
          <a:lstStyle>
            <a:lvl1pPr lvl="0">
              <a:lnSpc>
                <a:spcPct val="80000"/>
              </a:lnSpc>
              <a:spcBef>
                <a:spcPts val="0"/>
              </a:spcBef>
              <a:spcAft>
                <a:spcPts val="0"/>
              </a:spcAft>
              <a:buSzPts val="2600"/>
              <a:buNone/>
              <a:defRPr sz="26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757" name="Google Shape;1757;p133"/>
          <p:cNvSpPr/>
          <p:nvPr/>
        </p:nvSpPr>
        <p:spPr>
          <a:xfrm>
            <a:off x="288925" y="4762500"/>
            <a:ext cx="2610000" cy="304800"/>
          </a:xfrm>
          <a:prstGeom prst="rect">
            <a:avLst/>
          </a:prstGeom>
          <a:solidFill>
            <a:srgbClr val="063849"/>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400">
              <a:latin typeface="Roboto Light"/>
              <a:ea typeface="Roboto Light"/>
              <a:cs typeface="Roboto Light"/>
              <a:sym typeface="Roboto Light"/>
            </a:endParaRPr>
          </a:p>
        </p:txBody>
      </p:sp>
      <p:sp>
        <p:nvSpPr>
          <p:cNvPr id="1758" name="Google Shape;1758;p133"/>
          <p:cNvSpPr txBox="1"/>
          <p:nvPr>
            <p:ph idx="1" type="subTitle"/>
          </p:nvPr>
        </p:nvSpPr>
        <p:spPr>
          <a:xfrm>
            <a:off x="365700" y="3566160"/>
            <a:ext cx="2879700" cy="639900"/>
          </a:xfrm>
          <a:prstGeom prst="rect">
            <a:avLst/>
          </a:prstGeom>
        </p:spPr>
        <p:txBody>
          <a:bodyPr anchorCtr="0" anchor="t" bIns="0" lIns="0" spcFirstLastPara="1" rIns="0" wrap="square" tIns="0">
            <a:normAutofit/>
          </a:bodyPr>
          <a:lstStyle>
            <a:lvl1pPr lvl="0">
              <a:spcBef>
                <a:spcPts val="0"/>
              </a:spcBef>
              <a:spcAft>
                <a:spcPts val="0"/>
              </a:spcAft>
              <a:buClr>
                <a:srgbClr val="FF6529"/>
              </a:buClr>
              <a:buSzPts val="1400"/>
              <a:buFont typeface="Roboto"/>
              <a:buNone/>
              <a:defRPr>
                <a:solidFill>
                  <a:srgbClr val="FF6529"/>
                </a:solidFill>
                <a:latin typeface="Roboto"/>
                <a:ea typeface="Roboto"/>
                <a:cs typeface="Roboto"/>
                <a:sym typeface="Roboto"/>
              </a:defRPr>
            </a:lvl1pPr>
            <a:lvl2pPr lvl="1">
              <a:spcBef>
                <a:spcPts val="0"/>
              </a:spcBef>
              <a:spcAft>
                <a:spcPts val="0"/>
              </a:spcAft>
              <a:buClr>
                <a:srgbClr val="FF6529"/>
              </a:buClr>
              <a:buSzPts val="1200"/>
              <a:buNone/>
              <a:defRPr>
                <a:solidFill>
                  <a:srgbClr val="FF6529"/>
                </a:solidFill>
              </a:defRPr>
            </a:lvl2pPr>
            <a:lvl3pPr lvl="2">
              <a:spcBef>
                <a:spcPts val="0"/>
              </a:spcBef>
              <a:spcAft>
                <a:spcPts val="0"/>
              </a:spcAft>
              <a:buClr>
                <a:srgbClr val="FF6529"/>
              </a:buClr>
              <a:buSzPts val="1000"/>
              <a:buNone/>
              <a:defRPr>
                <a:solidFill>
                  <a:srgbClr val="FF6529"/>
                </a:solidFill>
              </a:defRPr>
            </a:lvl3pPr>
            <a:lvl4pPr lvl="3">
              <a:spcBef>
                <a:spcPts val="0"/>
              </a:spcBef>
              <a:spcAft>
                <a:spcPts val="0"/>
              </a:spcAft>
              <a:buClr>
                <a:srgbClr val="FF6529"/>
              </a:buClr>
              <a:buSzPts val="1000"/>
              <a:buNone/>
              <a:defRPr>
                <a:solidFill>
                  <a:srgbClr val="FF6529"/>
                </a:solidFill>
              </a:defRPr>
            </a:lvl4pPr>
            <a:lvl5pPr lvl="4">
              <a:spcBef>
                <a:spcPts val="0"/>
              </a:spcBef>
              <a:spcAft>
                <a:spcPts val="0"/>
              </a:spcAft>
              <a:buClr>
                <a:srgbClr val="FF6529"/>
              </a:buClr>
              <a:buSzPts val="1000"/>
              <a:buNone/>
              <a:defRPr>
                <a:solidFill>
                  <a:srgbClr val="FF6529"/>
                </a:solidFill>
              </a:defRPr>
            </a:lvl5pPr>
            <a:lvl6pPr lvl="5">
              <a:spcBef>
                <a:spcPts val="0"/>
              </a:spcBef>
              <a:spcAft>
                <a:spcPts val="0"/>
              </a:spcAft>
              <a:buClr>
                <a:srgbClr val="FF6529"/>
              </a:buClr>
              <a:buSzPts val="1000"/>
              <a:buNone/>
              <a:defRPr>
                <a:solidFill>
                  <a:srgbClr val="FF6529"/>
                </a:solidFill>
              </a:defRPr>
            </a:lvl6pPr>
            <a:lvl7pPr lvl="6">
              <a:spcBef>
                <a:spcPts val="0"/>
              </a:spcBef>
              <a:spcAft>
                <a:spcPts val="0"/>
              </a:spcAft>
              <a:buClr>
                <a:srgbClr val="FF6529"/>
              </a:buClr>
              <a:buSzPts val="1000"/>
              <a:buNone/>
              <a:defRPr>
                <a:solidFill>
                  <a:srgbClr val="FF6529"/>
                </a:solidFill>
              </a:defRPr>
            </a:lvl7pPr>
            <a:lvl8pPr lvl="7">
              <a:spcBef>
                <a:spcPts val="0"/>
              </a:spcBef>
              <a:spcAft>
                <a:spcPts val="0"/>
              </a:spcAft>
              <a:buClr>
                <a:srgbClr val="FF6529"/>
              </a:buClr>
              <a:buSzPts val="1000"/>
              <a:buNone/>
              <a:defRPr>
                <a:solidFill>
                  <a:srgbClr val="FF6529"/>
                </a:solidFill>
              </a:defRPr>
            </a:lvl8pPr>
            <a:lvl9pPr lvl="8">
              <a:spcBef>
                <a:spcPts val="0"/>
              </a:spcBef>
              <a:spcAft>
                <a:spcPts val="0"/>
              </a:spcAft>
              <a:buClr>
                <a:srgbClr val="FF6529"/>
              </a:buClr>
              <a:buSzPts val="1000"/>
              <a:buNone/>
              <a:defRPr>
                <a:solidFill>
                  <a:srgbClr val="FF6529"/>
                </a:solidFill>
              </a:defRPr>
            </a:lvl9pPr>
          </a:lstStyle>
          <a:p/>
        </p:txBody>
      </p:sp>
      <p:sp>
        <p:nvSpPr>
          <p:cNvPr id="1759" name="Google Shape;1759;p133"/>
          <p:cNvSpPr txBox="1"/>
          <p:nvPr/>
        </p:nvSpPr>
        <p:spPr>
          <a:xfrm>
            <a:off x="1959975" y="3821375"/>
            <a:ext cx="33402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sz="1400">
              <a:solidFill>
                <a:srgbClr val="063849"/>
              </a:solidFill>
              <a:latin typeface="Roboto Light"/>
              <a:ea typeface="Roboto Light"/>
              <a:cs typeface="Roboto Light"/>
              <a:sym typeface="Roboto Light"/>
            </a:endParaRPr>
          </a:p>
        </p:txBody>
      </p:sp>
      <p:pic>
        <p:nvPicPr>
          <p:cNvPr id="1760" name="Google Shape;1760;p133"/>
          <p:cNvPicPr preferRelativeResize="0"/>
          <p:nvPr/>
        </p:nvPicPr>
        <p:blipFill>
          <a:blip r:embed="rId3">
            <a:alphaModFix/>
          </a:blip>
          <a:stretch>
            <a:fillRect/>
          </a:stretch>
        </p:blipFill>
        <p:spPr>
          <a:xfrm>
            <a:off x="365698" y="4539876"/>
            <a:ext cx="1557638" cy="420514"/>
          </a:xfrm>
          <a:prstGeom prst="rect">
            <a:avLst/>
          </a:prstGeom>
          <a:noFill/>
          <a:ln>
            <a:noFill/>
          </a:ln>
        </p:spPr>
      </p:pic>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ubhead ParticleAccelerator">
  <p:cSld name="CUSTOM_1_1">
    <p:bg>
      <p:bgPr>
        <a:blipFill>
          <a:blip r:embed="rId2">
            <a:alphaModFix/>
          </a:blip>
          <a:stretch>
            <a:fillRect/>
          </a:stretch>
        </a:blipFill>
      </p:bgPr>
    </p:bg>
    <p:spTree>
      <p:nvGrpSpPr>
        <p:cNvPr id="137" name="Shape 137"/>
        <p:cNvGrpSpPr/>
        <p:nvPr/>
      </p:nvGrpSpPr>
      <p:grpSpPr>
        <a:xfrm>
          <a:off x="0" y="0"/>
          <a:ext cx="0" cy="0"/>
          <a:chOff x="0" y="0"/>
          <a:chExt cx="0" cy="0"/>
        </a:xfrm>
      </p:grpSpPr>
      <p:sp>
        <p:nvSpPr>
          <p:cNvPr id="138" name="Google Shape;138;p14"/>
          <p:cNvSpPr/>
          <p:nvPr/>
        </p:nvSpPr>
        <p:spPr>
          <a:xfrm>
            <a:off x="-34350" y="-36350"/>
            <a:ext cx="9222900" cy="5223300"/>
          </a:xfrm>
          <a:prstGeom prst="rect">
            <a:avLst/>
          </a:prstGeom>
          <a:solidFill>
            <a:srgbClr val="021C23">
              <a:alpha val="70980"/>
            </a:srgbClr>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139" name="Google Shape;139;p14"/>
          <p:cNvSpPr/>
          <p:nvPr/>
        </p:nvSpPr>
        <p:spPr>
          <a:xfrm>
            <a:off x="-50525" y="-55550"/>
            <a:ext cx="9313800" cy="5259900"/>
          </a:xfrm>
          <a:prstGeom prst="rect">
            <a:avLst/>
          </a:prstGeom>
          <a:solidFill>
            <a:srgbClr val="021C23">
              <a:alpha val="20392"/>
            </a:srgbClr>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140" name="Google Shape;140;p14"/>
          <p:cNvSpPr txBox="1"/>
          <p:nvPr>
            <p:ph type="title"/>
          </p:nvPr>
        </p:nvSpPr>
        <p:spPr>
          <a:xfrm>
            <a:off x="365700" y="1030350"/>
            <a:ext cx="8283900" cy="3614400"/>
          </a:xfrm>
          <a:prstGeom prst="rect">
            <a:avLst/>
          </a:prstGeom>
          <a:noFill/>
          <a:ln>
            <a:noFill/>
          </a:ln>
        </p:spPr>
        <p:txBody>
          <a:bodyPr anchorCtr="0" anchor="t" bIns="0" lIns="0" spcFirstLastPara="1" rIns="0" wrap="square" tIns="0">
            <a:normAutofit/>
          </a:bodyPr>
          <a:lstStyle>
            <a:lvl1pPr lvl="0" algn="l">
              <a:lnSpc>
                <a:spcPct val="80000"/>
              </a:lnSpc>
              <a:spcBef>
                <a:spcPts val="0"/>
              </a:spcBef>
              <a:spcAft>
                <a:spcPts val="0"/>
              </a:spcAft>
              <a:buClr>
                <a:schemeClr val="lt1"/>
              </a:buClr>
              <a:buSzPts val="3600"/>
              <a:buNone/>
              <a:defRPr sz="3600">
                <a:solidFill>
                  <a:schemeClr val="lt1"/>
                </a:solidFil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41" name="Google Shape;141;p14"/>
          <p:cNvSpPr txBox="1"/>
          <p:nvPr>
            <p:ph idx="2" type="title"/>
          </p:nvPr>
        </p:nvSpPr>
        <p:spPr>
          <a:xfrm>
            <a:off x="365700" y="274350"/>
            <a:ext cx="7470600" cy="6798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rgbClr val="FF6529"/>
              </a:buClr>
              <a:buSzPts val="2000"/>
              <a:buNone/>
              <a:defRPr>
                <a:solidFill>
                  <a:srgbClr val="FF6529"/>
                </a:solidFil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42" name="Google Shape;142;p14"/>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900"/>
              <a:buFont typeface="Arial"/>
              <a:buNone/>
              <a:defRPr b="0" i="0" sz="900" u="none" cap="none" strike="noStrike">
                <a:solidFill>
                  <a:schemeClr val="lt1"/>
                </a:solidFill>
                <a:latin typeface="Roboto Light"/>
                <a:ea typeface="Roboto Light"/>
                <a:cs typeface="Roboto Light"/>
                <a:sym typeface="Roboto Light"/>
              </a:defRPr>
            </a:lvl1pPr>
            <a:lvl2pPr indent="0" lvl="1" marL="0" marR="0" algn="ctr">
              <a:lnSpc>
                <a:spcPct val="100000"/>
              </a:lnSpc>
              <a:spcBef>
                <a:spcPts val="0"/>
              </a:spcBef>
              <a:spcAft>
                <a:spcPts val="0"/>
              </a:spcAft>
              <a:buClr>
                <a:srgbClr val="000000"/>
              </a:buClr>
              <a:buSzPts val="900"/>
              <a:buFont typeface="Arial"/>
              <a:buNone/>
              <a:defRPr b="0" i="0" sz="900" u="none" cap="none" strike="noStrike">
                <a:solidFill>
                  <a:schemeClr val="lt1"/>
                </a:solidFill>
                <a:latin typeface="Roboto Light"/>
                <a:ea typeface="Roboto Light"/>
                <a:cs typeface="Roboto Light"/>
                <a:sym typeface="Roboto Light"/>
              </a:defRPr>
            </a:lvl2pPr>
            <a:lvl3pPr indent="0" lvl="2" marL="0" marR="0" algn="ctr">
              <a:lnSpc>
                <a:spcPct val="100000"/>
              </a:lnSpc>
              <a:spcBef>
                <a:spcPts val="0"/>
              </a:spcBef>
              <a:spcAft>
                <a:spcPts val="0"/>
              </a:spcAft>
              <a:buClr>
                <a:srgbClr val="000000"/>
              </a:buClr>
              <a:buSzPts val="900"/>
              <a:buFont typeface="Arial"/>
              <a:buNone/>
              <a:defRPr b="0" i="0" sz="900" u="none" cap="none" strike="noStrike">
                <a:solidFill>
                  <a:schemeClr val="lt1"/>
                </a:solidFill>
                <a:latin typeface="Roboto Light"/>
                <a:ea typeface="Roboto Light"/>
                <a:cs typeface="Roboto Light"/>
                <a:sym typeface="Roboto Light"/>
              </a:defRPr>
            </a:lvl3pPr>
            <a:lvl4pPr indent="0" lvl="3" marL="0" marR="0" algn="ctr">
              <a:lnSpc>
                <a:spcPct val="100000"/>
              </a:lnSpc>
              <a:spcBef>
                <a:spcPts val="0"/>
              </a:spcBef>
              <a:spcAft>
                <a:spcPts val="0"/>
              </a:spcAft>
              <a:buClr>
                <a:srgbClr val="000000"/>
              </a:buClr>
              <a:buSzPts val="900"/>
              <a:buFont typeface="Arial"/>
              <a:buNone/>
              <a:defRPr b="0" i="0" sz="900" u="none" cap="none" strike="noStrike">
                <a:solidFill>
                  <a:schemeClr val="lt1"/>
                </a:solidFill>
                <a:latin typeface="Roboto Light"/>
                <a:ea typeface="Roboto Light"/>
                <a:cs typeface="Roboto Light"/>
                <a:sym typeface="Roboto Light"/>
              </a:defRPr>
            </a:lvl4pPr>
            <a:lvl5pPr indent="0" lvl="4" marL="0" marR="0" algn="ctr">
              <a:lnSpc>
                <a:spcPct val="100000"/>
              </a:lnSpc>
              <a:spcBef>
                <a:spcPts val="0"/>
              </a:spcBef>
              <a:spcAft>
                <a:spcPts val="0"/>
              </a:spcAft>
              <a:buClr>
                <a:srgbClr val="000000"/>
              </a:buClr>
              <a:buSzPts val="900"/>
              <a:buFont typeface="Arial"/>
              <a:buNone/>
              <a:defRPr b="0" i="0" sz="900" u="none" cap="none" strike="noStrike">
                <a:solidFill>
                  <a:schemeClr val="lt1"/>
                </a:solidFill>
                <a:latin typeface="Roboto Light"/>
                <a:ea typeface="Roboto Light"/>
                <a:cs typeface="Roboto Light"/>
                <a:sym typeface="Roboto Light"/>
              </a:defRPr>
            </a:lvl5pPr>
            <a:lvl6pPr indent="0" lvl="5" marL="0" marR="0" algn="ctr">
              <a:lnSpc>
                <a:spcPct val="100000"/>
              </a:lnSpc>
              <a:spcBef>
                <a:spcPts val="0"/>
              </a:spcBef>
              <a:spcAft>
                <a:spcPts val="0"/>
              </a:spcAft>
              <a:buClr>
                <a:srgbClr val="000000"/>
              </a:buClr>
              <a:buSzPts val="900"/>
              <a:buFont typeface="Arial"/>
              <a:buNone/>
              <a:defRPr b="0" i="0" sz="900" u="none" cap="none" strike="noStrike">
                <a:solidFill>
                  <a:schemeClr val="lt1"/>
                </a:solidFill>
                <a:latin typeface="Roboto Light"/>
                <a:ea typeface="Roboto Light"/>
                <a:cs typeface="Roboto Light"/>
                <a:sym typeface="Roboto Light"/>
              </a:defRPr>
            </a:lvl6pPr>
            <a:lvl7pPr indent="0" lvl="6" marL="0" marR="0" algn="ctr">
              <a:lnSpc>
                <a:spcPct val="100000"/>
              </a:lnSpc>
              <a:spcBef>
                <a:spcPts val="0"/>
              </a:spcBef>
              <a:spcAft>
                <a:spcPts val="0"/>
              </a:spcAft>
              <a:buClr>
                <a:srgbClr val="000000"/>
              </a:buClr>
              <a:buSzPts val="900"/>
              <a:buFont typeface="Arial"/>
              <a:buNone/>
              <a:defRPr b="0" i="0" sz="900" u="none" cap="none" strike="noStrike">
                <a:solidFill>
                  <a:schemeClr val="lt1"/>
                </a:solidFill>
                <a:latin typeface="Roboto Light"/>
                <a:ea typeface="Roboto Light"/>
                <a:cs typeface="Roboto Light"/>
                <a:sym typeface="Roboto Light"/>
              </a:defRPr>
            </a:lvl7pPr>
            <a:lvl8pPr indent="0" lvl="7" marL="0" marR="0" algn="ctr">
              <a:lnSpc>
                <a:spcPct val="100000"/>
              </a:lnSpc>
              <a:spcBef>
                <a:spcPts val="0"/>
              </a:spcBef>
              <a:spcAft>
                <a:spcPts val="0"/>
              </a:spcAft>
              <a:buClr>
                <a:srgbClr val="000000"/>
              </a:buClr>
              <a:buSzPts val="900"/>
              <a:buFont typeface="Arial"/>
              <a:buNone/>
              <a:defRPr b="0" i="0" sz="900" u="none" cap="none" strike="noStrike">
                <a:solidFill>
                  <a:schemeClr val="lt1"/>
                </a:solidFill>
                <a:latin typeface="Roboto Light"/>
                <a:ea typeface="Roboto Light"/>
                <a:cs typeface="Roboto Light"/>
                <a:sym typeface="Roboto Light"/>
              </a:defRPr>
            </a:lvl8pPr>
            <a:lvl9pPr indent="0" lvl="8" marL="0" marR="0" algn="ctr">
              <a:lnSpc>
                <a:spcPct val="100000"/>
              </a:lnSpc>
              <a:spcBef>
                <a:spcPts val="0"/>
              </a:spcBef>
              <a:spcAft>
                <a:spcPts val="0"/>
              </a:spcAft>
              <a:buClr>
                <a:srgbClr val="000000"/>
              </a:buClr>
              <a:buSzPts val="900"/>
              <a:buFont typeface="Arial"/>
              <a:buNone/>
              <a:defRPr b="0" i="0" sz="900" u="none" cap="none" strike="noStrike">
                <a:solidFill>
                  <a:schemeClr val="lt1"/>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sp>
        <p:nvSpPr>
          <p:cNvPr id="143" name="Google Shape;143;p14"/>
          <p:cNvSpPr txBox="1"/>
          <p:nvPr/>
        </p:nvSpPr>
        <p:spPr>
          <a:xfrm>
            <a:off x="365700" y="4922550"/>
            <a:ext cx="2756700" cy="771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500"/>
              <a:buFont typeface="Arial"/>
              <a:buNone/>
            </a:pPr>
            <a:r>
              <a:rPr b="0" i="0" lang="en-US" sz="500" u="none" cap="none" strike="noStrike">
                <a:solidFill>
                  <a:srgbClr val="EBF1F3"/>
                </a:solidFill>
                <a:latin typeface="Roboto"/>
                <a:ea typeface="Roboto"/>
                <a:cs typeface="Roboto"/>
                <a:sym typeface="Roboto"/>
              </a:rPr>
              <a:t>Copyright ©2025 Jitterbit. All rights reserved. Confidential. Do not distribute externally.</a:t>
            </a:r>
            <a:endParaRPr b="0" i="0" sz="500" u="none" cap="none" strike="noStrike">
              <a:solidFill>
                <a:srgbClr val="EBF1F3"/>
              </a:solidFill>
              <a:latin typeface="Roboto"/>
              <a:ea typeface="Roboto"/>
              <a:cs typeface="Roboto"/>
              <a:sym typeface="Roboto"/>
            </a:endParaRPr>
          </a:p>
        </p:txBody>
      </p:sp>
      <p:grpSp>
        <p:nvGrpSpPr>
          <p:cNvPr id="144" name="Google Shape;144;p14"/>
          <p:cNvGrpSpPr/>
          <p:nvPr/>
        </p:nvGrpSpPr>
        <p:grpSpPr>
          <a:xfrm>
            <a:off x="8000973" y="4882762"/>
            <a:ext cx="777321" cy="155484"/>
            <a:chOff x="3424807" y="1107551"/>
            <a:chExt cx="4067616" cy="826163"/>
          </a:xfrm>
        </p:grpSpPr>
        <p:sp>
          <p:nvSpPr>
            <p:cNvPr id="145" name="Google Shape;145;p14"/>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46" name="Google Shape;146;p14"/>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47" name="Google Shape;147;p14"/>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48" name="Google Shape;148;p14"/>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49" name="Google Shape;149;p14"/>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50" name="Google Shape;150;p14"/>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51" name="Google Shape;151;p14"/>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52" name="Google Shape;152;p14"/>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53" name="Google Shape;153;p14"/>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154" name="Google Shape;154;p14"/>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1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Slide - Speaker name">
  <p:cSld name="SECTION_HEADER_2">
    <p:bg>
      <p:bgPr>
        <a:solidFill>
          <a:srgbClr val="063849"/>
        </a:solidFill>
      </p:bgPr>
    </p:bg>
    <p:spTree>
      <p:nvGrpSpPr>
        <p:cNvPr id="1761" name="Shape 1761"/>
        <p:cNvGrpSpPr/>
        <p:nvPr/>
      </p:nvGrpSpPr>
      <p:grpSpPr>
        <a:xfrm>
          <a:off x="0" y="0"/>
          <a:ext cx="0" cy="0"/>
          <a:chOff x="0" y="0"/>
          <a:chExt cx="0" cy="0"/>
        </a:xfrm>
      </p:grpSpPr>
      <p:pic>
        <p:nvPicPr>
          <p:cNvPr id="1762" name="Google Shape;1762;p134"/>
          <p:cNvPicPr preferRelativeResize="0"/>
          <p:nvPr/>
        </p:nvPicPr>
        <p:blipFill>
          <a:blip r:embed="rId2">
            <a:alphaModFix/>
          </a:blip>
          <a:stretch>
            <a:fillRect/>
          </a:stretch>
        </p:blipFill>
        <p:spPr>
          <a:xfrm>
            <a:off x="3585225" y="0"/>
            <a:ext cx="5557335" cy="5142163"/>
          </a:xfrm>
          <a:prstGeom prst="rect">
            <a:avLst/>
          </a:prstGeom>
          <a:noFill/>
          <a:ln>
            <a:noFill/>
          </a:ln>
        </p:spPr>
      </p:pic>
      <p:sp>
        <p:nvSpPr>
          <p:cNvPr id="1763" name="Google Shape;1763;p134"/>
          <p:cNvSpPr txBox="1"/>
          <p:nvPr>
            <p:ph type="title"/>
          </p:nvPr>
        </p:nvSpPr>
        <p:spPr>
          <a:xfrm>
            <a:off x="365702" y="365700"/>
            <a:ext cx="4839300" cy="2695800"/>
          </a:xfrm>
          <a:prstGeom prst="rect">
            <a:avLst/>
          </a:prstGeom>
        </p:spPr>
        <p:txBody>
          <a:bodyPr anchorCtr="0" anchor="t" bIns="0" lIns="0" spcFirstLastPara="1" rIns="0" wrap="square" tIns="0">
            <a:normAutofit/>
          </a:bodyPr>
          <a:lstStyle>
            <a:lvl1pPr lvl="0">
              <a:lnSpc>
                <a:spcPct val="80000"/>
              </a:lnSpc>
              <a:spcBef>
                <a:spcPts val="0"/>
              </a:spcBef>
              <a:spcAft>
                <a:spcPts val="0"/>
              </a:spcAft>
              <a:buSzPts val="2600"/>
              <a:buNone/>
              <a:defRPr sz="26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764" name="Google Shape;1764;p134"/>
          <p:cNvSpPr/>
          <p:nvPr/>
        </p:nvSpPr>
        <p:spPr>
          <a:xfrm>
            <a:off x="288925" y="4762500"/>
            <a:ext cx="2610000" cy="304800"/>
          </a:xfrm>
          <a:prstGeom prst="rect">
            <a:avLst/>
          </a:prstGeom>
          <a:solidFill>
            <a:srgbClr val="063849"/>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400">
              <a:latin typeface="Roboto Light"/>
              <a:ea typeface="Roboto Light"/>
              <a:cs typeface="Roboto Light"/>
              <a:sym typeface="Roboto Light"/>
            </a:endParaRPr>
          </a:p>
        </p:txBody>
      </p:sp>
      <p:sp>
        <p:nvSpPr>
          <p:cNvPr id="1765" name="Google Shape;1765;p134"/>
          <p:cNvSpPr txBox="1"/>
          <p:nvPr>
            <p:ph idx="1" type="subTitle"/>
          </p:nvPr>
        </p:nvSpPr>
        <p:spPr>
          <a:xfrm>
            <a:off x="365700" y="3566160"/>
            <a:ext cx="2879700" cy="639900"/>
          </a:xfrm>
          <a:prstGeom prst="rect">
            <a:avLst/>
          </a:prstGeom>
        </p:spPr>
        <p:txBody>
          <a:bodyPr anchorCtr="0" anchor="t" bIns="0" lIns="0" spcFirstLastPara="1" rIns="0" wrap="square" tIns="0">
            <a:spAutoFit/>
          </a:bodyPr>
          <a:lstStyle>
            <a:lvl1pPr lvl="0">
              <a:spcBef>
                <a:spcPts val="0"/>
              </a:spcBef>
              <a:spcAft>
                <a:spcPts val="0"/>
              </a:spcAft>
              <a:buClr>
                <a:schemeClr val="lt2"/>
              </a:buClr>
              <a:buSzPts val="1400"/>
              <a:buFont typeface="Roboto"/>
              <a:buNone/>
              <a:defRPr b="1">
                <a:solidFill>
                  <a:schemeClr val="lt2"/>
                </a:solidFill>
                <a:latin typeface="Roboto"/>
                <a:ea typeface="Roboto"/>
                <a:cs typeface="Roboto"/>
                <a:sym typeface="Roboto"/>
              </a:defRPr>
            </a:lvl1pPr>
            <a:lvl2pPr lvl="1">
              <a:spcBef>
                <a:spcPts val="0"/>
              </a:spcBef>
              <a:spcAft>
                <a:spcPts val="0"/>
              </a:spcAft>
              <a:buClr>
                <a:schemeClr val="lt2"/>
              </a:buClr>
              <a:buSzPts val="1400"/>
              <a:buFont typeface="Roboto"/>
              <a:buNone/>
              <a:defRPr b="1" sz="1400">
                <a:solidFill>
                  <a:schemeClr val="lt2"/>
                </a:solidFill>
                <a:latin typeface="Roboto"/>
                <a:ea typeface="Roboto"/>
                <a:cs typeface="Roboto"/>
                <a:sym typeface="Roboto"/>
              </a:defRPr>
            </a:lvl2pPr>
            <a:lvl3pPr lvl="2">
              <a:spcBef>
                <a:spcPts val="0"/>
              </a:spcBef>
              <a:spcAft>
                <a:spcPts val="0"/>
              </a:spcAft>
              <a:buClr>
                <a:schemeClr val="lt2"/>
              </a:buClr>
              <a:buSzPts val="1400"/>
              <a:buNone/>
              <a:defRPr b="1" sz="1400">
                <a:solidFill>
                  <a:schemeClr val="lt2"/>
                </a:solidFill>
              </a:defRPr>
            </a:lvl3pPr>
            <a:lvl4pPr lvl="3">
              <a:spcBef>
                <a:spcPts val="0"/>
              </a:spcBef>
              <a:spcAft>
                <a:spcPts val="0"/>
              </a:spcAft>
              <a:buClr>
                <a:schemeClr val="lt2"/>
              </a:buClr>
              <a:buSzPts val="1400"/>
              <a:buNone/>
              <a:defRPr b="1" sz="1400">
                <a:solidFill>
                  <a:schemeClr val="lt2"/>
                </a:solidFill>
              </a:defRPr>
            </a:lvl4pPr>
            <a:lvl5pPr lvl="4">
              <a:spcBef>
                <a:spcPts val="0"/>
              </a:spcBef>
              <a:spcAft>
                <a:spcPts val="0"/>
              </a:spcAft>
              <a:buClr>
                <a:schemeClr val="lt2"/>
              </a:buClr>
              <a:buSzPts val="1400"/>
              <a:buNone/>
              <a:defRPr b="1" sz="1400">
                <a:solidFill>
                  <a:schemeClr val="lt2"/>
                </a:solidFill>
              </a:defRPr>
            </a:lvl5pPr>
            <a:lvl6pPr lvl="5">
              <a:spcBef>
                <a:spcPts val="0"/>
              </a:spcBef>
              <a:spcAft>
                <a:spcPts val="0"/>
              </a:spcAft>
              <a:buClr>
                <a:schemeClr val="lt2"/>
              </a:buClr>
              <a:buSzPts val="1400"/>
              <a:buNone/>
              <a:defRPr b="1" sz="1400">
                <a:solidFill>
                  <a:schemeClr val="lt2"/>
                </a:solidFill>
              </a:defRPr>
            </a:lvl6pPr>
            <a:lvl7pPr lvl="6">
              <a:spcBef>
                <a:spcPts val="0"/>
              </a:spcBef>
              <a:spcAft>
                <a:spcPts val="0"/>
              </a:spcAft>
              <a:buClr>
                <a:schemeClr val="lt2"/>
              </a:buClr>
              <a:buSzPts val="1400"/>
              <a:buNone/>
              <a:defRPr b="1" sz="1400">
                <a:solidFill>
                  <a:schemeClr val="lt2"/>
                </a:solidFill>
              </a:defRPr>
            </a:lvl7pPr>
            <a:lvl8pPr lvl="7">
              <a:spcBef>
                <a:spcPts val="0"/>
              </a:spcBef>
              <a:spcAft>
                <a:spcPts val="0"/>
              </a:spcAft>
              <a:buClr>
                <a:schemeClr val="lt2"/>
              </a:buClr>
              <a:buSzPts val="1400"/>
              <a:buNone/>
              <a:defRPr b="1" sz="1400">
                <a:solidFill>
                  <a:schemeClr val="lt2"/>
                </a:solidFill>
              </a:defRPr>
            </a:lvl8pPr>
            <a:lvl9pPr lvl="8">
              <a:spcBef>
                <a:spcPts val="0"/>
              </a:spcBef>
              <a:spcAft>
                <a:spcPts val="0"/>
              </a:spcAft>
              <a:buClr>
                <a:schemeClr val="lt2"/>
              </a:buClr>
              <a:buSzPts val="1400"/>
              <a:buNone/>
              <a:defRPr b="1" sz="1400">
                <a:solidFill>
                  <a:schemeClr val="lt2"/>
                </a:solidFill>
              </a:defRPr>
            </a:lvl9pPr>
          </a:lstStyle>
          <a:p/>
        </p:txBody>
      </p:sp>
      <p:sp>
        <p:nvSpPr>
          <p:cNvPr id="1766" name="Google Shape;1766;p134"/>
          <p:cNvSpPr txBox="1"/>
          <p:nvPr>
            <p:ph idx="2" type="subTitle"/>
          </p:nvPr>
        </p:nvSpPr>
        <p:spPr>
          <a:xfrm>
            <a:off x="365700" y="3813048"/>
            <a:ext cx="2879700" cy="609300"/>
          </a:xfrm>
          <a:prstGeom prst="rect">
            <a:avLst/>
          </a:prstGeom>
        </p:spPr>
        <p:txBody>
          <a:bodyPr anchorCtr="0" anchor="t" bIns="0" lIns="0" spcFirstLastPara="1" rIns="0" wrap="square" tIns="0">
            <a:normAutofit/>
          </a:bodyPr>
          <a:lstStyle>
            <a:lvl1pPr lvl="0">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1pPr>
            <a:lvl2pPr lvl="1">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2pPr>
            <a:lvl3pPr lvl="2">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3pPr>
            <a:lvl4pPr lvl="3">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4pPr>
            <a:lvl5pPr lvl="4">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5pPr>
            <a:lvl6pPr lvl="5">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6pPr>
            <a:lvl7pPr lvl="6">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7pPr>
            <a:lvl8pPr lvl="7">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8pPr>
            <a:lvl9pPr lvl="8">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9pPr>
          </a:lstStyle>
          <a:p/>
        </p:txBody>
      </p:sp>
      <p:pic>
        <p:nvPicPr>
          <p:cNvPr id="1767" name="Google Shape;1767;p134"/>
          <p:cNvPicPr preferRelativeResize="0"/>
          <p:nvPr/>
        </p:nvPicPr>
        <p:blipFill>
          <a:blip r:embed="rId3">
            <a:alphaModFix/>
          </a:blip>
          <a:stretch>
            <a:fillRect/>
          </a:stretch>
        </p:blipFill>
        <p:spPr>
          <a:xfrm>
            <a:off x="365698" y="4539876"/>
            <a:ext cx="1557638" cy="420514"/>
          </a:xfrm>
          <a:prstGeom prst="rect">
            <a:avLst/>
          </a:prstGeom>
          <a:noFill/>
          <a:ln>
            <a:noFill/>
          </a:ln>
        </p:spPr>
      </p:pic>
    </p:spTree>
  </p:cSld>
  <p:clrMapOvr>
    <a:masterClrMapping/>
  </p:clrMapOvr>
</p:sldLayout>
</file>

<file path=ppt/slideLayouts/slideLayout1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Slide - Speaker names 2">
  <p:cSld name="SECTION_HEADER_2_1">
    <p:bg>
      <p:bgPr>
        <a:solidFill>
          <a:srgbClr val="063849"/>
        </a:solidFill>
      </p:bgPr>
    </p:bg>
    <p:spTree>
      <p:nvGrpSpPr>
        <p:cNvPr id="1768" name="Shape 1768"/>
        <p:cNvGrpSpPr/>
        <p:nvPr/>
      </p:nvGrpSpPr>
      <p:grpSpPr>
        <a:xfrm>
          <a:off x="0" y="0"/>
          <a:ext cx="0" cy="0"/>
          <a:chOff x="0" y="0"/>
          <a:chExt cx="0" cy="0"/>
        </a:xfrm>
      </p:grpSpPr>
      <p:pic>
        <p:nvPicPr>
          <p:cNvPr id="1769" name="Google Shape;1769;p135"/>
          <p:cNvPicPr preferRelativeResize="0"/>
          <p:nvPr/>
        </p:nvPicPr>
        <p:blipFill>
          <a:blip r:embed="rId2">
            <a:alphaModFix/>
          </a:blip>
          <a:stretch>
            <a:fillRect/>
          </a:stretch>
        </p:blipFill>
        <p:spPr>
          <a:xfrm>
            <a:off x="3585225" y="0"/>
            <a:ext cx="5557335" cy="5142163"/>
          </a:xfrm>
          <a:prstGeom prst="rect">
            <a:avLst/>
          </a:prstGeom>
          <a:noFill/>
          <a:ln>
            <a:noFill/>
          </a:ln>
        </p:spPr>
      </p:pic>
      <p:sp>
        <p:nvSpPr>
          <p:cNvPr id="1770" name="Google Shape;1770;p135"/>
          <p:cNvSpPr txBox="1"/>
          <p:nvPr>
            <p:ph type="title"/>
          </p:nvPr>
        </p:nvSpPr>
        <p:spPr>
          <a:xfrm>
            <a:off x="365702" y="365700"/>
            <a:ext cx="4839300" cy="2695800"/>
          </a:xfrm>
          <a:prstGeom prst="rect">
            <a:avLst/>
          </a:prstGeom>
        </p:spPr>
        <p:txBody>
          <a:bodyPr anchorCtr="0" anchor="t" bIns="0" lIns="0" spcFirstLastPara="1" rIns="0" wrap="square" tIns="0">
            <a:normAutofit/>
          </a:bodyPr>
          <a:lstStyle>
            <a:lvl1pPr lvl="0">
              <a:lnSpc>
                <a:spcPct val="80000"/>
              </a:lnSpc>
              <a:spcBef>
                <a:spcPts val="0"/>
              </a:spcBef>
              <a:spcAft>
                <a:spcPts val="0"/>
              </a:spcAft>
              <a:buSzPts val="2600"/>
              <a:buNone/>
              <a:defRPr sz="26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771" name="Google Shape;1771;p135"/>
          <p:cNvSpPr/>
          <p:nvPr/>
        </p:nvSpPr>
        <p:spPr>
          <a:xfrm>
            <a:off x="288925" y="4762500"/>
            <a:ext cx="2610000" cy="304800"/>
          </a:xfrm>
          <a:prstGeom prst="rect">
            <a:avLst/>
          </a:prstGeom>
          <a:solidFill>
            <a:srgbClr val="063849"/>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400">
              <a:latin typeface="Roboto Light"/>
              <a:ea typeface="Roboto Light"/>
              <a:cs typeface="Roboto Light"/>
              <a:sym typeface="Roboto Light"/>
            </a:endParaRPr>
          </a:p>
        </p:txBody>
      </p:sp>
      <p:pic>
        <p:nvPicPr>
          <p:cNvPr id="1772" name="Google Shape;1772;p135"/>
          <p:cNvPicPr preferRelativeResize="0"/>
          <p:nvPr/>
        </p:nvPicPr>
        <p:blipFill>
          <a:blip r:embed="rId3">
            <a:alphaModFix/>
          </a:blip>
          <a:stretch>
            <a:fillRect/>
          </a:stretch>
        </p:blipFill>
        <p:spPr>
          <a:xfrm>
            <a:off x="365698" y="4539876"/>
            <a:ext cx="1557638" cy="420514"/>
          </a:xfrm>
          <a:prstGeom prst="rect">
            <a:avLst/>
          </a:prstGeom>
          <a:noFill/>
          <a:ln>
            <a:noFill/>
          </a:ln>
        </p:spPr>
      </p:pic>
      <p:sp>
        <p:nvSpPr>
          <p:cNvPr id="1773" name="Google Shape;1773;p135"/>
          <p:cNvSpPr txBox="1"/>
          <p:nvPr>
            <p:ph idx="1" type="subTitle"/>
          </p:nvPr>
        </p:nvSpPr>
        <p:spPr>
          <a:xfrm>
            <a:off x="365700" y="3566160"/>
            <a:ext cx="2879700" cy="639900"/>
          </a:xfrm>
          <a:prstGeom prst="rect">
            <a:avLst/>
          </a:prstGeom>
        </p:spPr>
        <p:txBody>
          <a:bodyPr anchorCtr="0" anchor="t" bIns="0" lIns="0" spcFirstLastPara="1" rIns="0" wrap="square" tIns="0">
            <a:spAutoFit/>
          </a:bodyPr>
          <a:lstStyle>
            <a:lvl1pPr lvl="0">
              <a:spcBef>
                <a:spcPts val="0"/>
              </a:spcBef>
              <a:spcAft>
                <a:spcPts val="0"/>
              </a:spcAft>
              <a:buClr>
                <a:schemeClr val="lt2"/>
              </a:buClr>
              <a:buSzPts val="1200"/>
              <a:buFont typeface="Roboto"/>
              <a:buNone/>
              <a:defRPr b="1" sz="1200">
                <a:solidFill>
                  <a:schemeClr val="lt2"/>
                </a:solidFill>
                <a:latin typeface="Roboto"/>
                <a:ea typeface="Roboto"/>
                <a:cs typeface="Roboto"/>
                <a:sym typeface="Roboto"/>
              </a:defRPr>
            </a:lvl1pPr>
            <a:lvl2pPr lvl="1">
              <a:spcBef>
                <a:spcPts val="0"/>
              </a:spcBef>
              <a:spcAft>
                <a:spcPts val="0"/>
              </a:spcAft>
              <a:buClr>
                <a:schemeClr val="lt2"/>
              </a:buClr>
              <a:buSzPts val="1200"/>
              <a:buFont typeface="Roboto"/>
              <a:buNone/>
              <a:defRPr b="1">
                <a:solidFill>
                  <a:schemeClr val="lt2"/>
                </a:solidFill>
                <a:latin typeface="Roboto"/>
                <a:ea typeface="Roboto"/>
                <a:cs typeface="Roboto"/>
                <a:sym typeface="Roboto"/>
              </a:defRPr>
            </a:lvl2pPr>
            <a:lvl3pPr lvl="2">
              <a:spcBef>
                <a:spcPts val="0"/>
              </a:spcBef>
              <a:spcAft>
                <a:spcPts val="0"/>
              </a:spcAft>
              <a:buClr>
                <a:schemeClr val="lt2"/>
              </a:buClr>
              <a:buSzPts val="1200"/>
              <a:buNone/>
              <a:defRPr b="1" sz="1200">
                <a:solidFill>
                  <a:schemeClr val="lt2"/>
                </a:solidFill>
              </a:defRPr>
            </a:lvl3pPr>
            <a:lvl4pPr lvl="3">
              <a:spcBef>
                <a:spcPts val="0"/>
              </a:spcBef>
              <a:spcAft>
                <a:spcPts val="0"/>
              </a:spcAft>
              <a:buClr>
                <a:schemeClr val="lt2"/>
              </a:buClr>
              <a:buSzPts val="1200"/>
              <a:buNone/>
              <a:defRPr b="1" sz="1200">
                <a:solidFill>
                  <a:schemeClr val="lt2"/>
                </a:solidFill>
              </a:defRPr>
            </a:lvl4pPr>
            <a:lvl5pPr lvl="4">
              <a:spcBef>
                <a:spcPts val="0"/>
              </a:spcBef>
              <a:spcAft>
                <a:spcPts val="0"/>
              </a:spcAft>
              <a:buClr>
                <a:schemeClr val="lt2"/>
              </a:buClr>
              <a:buSzPts val="1200"/>
              <a:buNone/>
              <a:defRPr b="1" sz="1200">
                <a:solidFill>
                  <a:schemeClr val="lt2"/>
                </a:solidFill>
              </a:defRPr>
            </a:lvl5pPr>
            <a:lvl6pPr lvl="5">
              <a:spcBef>
                <a:spcPts val="0"/>
              </a:spcBef>
              <a:spcAft>
                <a:spcPts val="0"/>
              </a:spcAft>
              <a:buClr>
                <a:schemeClr val="lt2"/>
              </a:buClr>
              <a:buSzPts val="1200"/>
              <a:buNone/>
              <a:defRPr b="1" sz="1200">
                <a:solidFill>
                  <a:schemeClr val="lt2"/>
                </a:solidFill>
              </a:defRPr>
            </a:lvl6pPr>
            <a:lvl7pPr lvl="6">
              <a:spcBef>
                <a:spcPts val="0"/>
              </a:spcBef>
              <a:spcAft>
                <a:spcPts val="0"/>
              </a:spcAft>
              <a:buClr>
                <a:schemeClr val="lt2"/>
              </a:buClr>
              <a:buSzPts val="1200"/>
              <a:buNone/>
              <a:defRPr b="1" sz="1200">
                <a:solidFill>
                  <a:schemeClr val="lt2"/>
                </a:solidFill>
              </a:defRPr>
            </a:lvl7pPr>
            <a:lvl8pPr lvl="7">
              <a:spcBef>
                <a:spcPts val="0"/>
              </a:spcBef>
              <a:spcAft>
                <a:spcPts val="0"/>
              </a:spcAft>
              <a:buClr>
                <a:schemeClr val="lt2"/>
              </a:buClr>
              <a:buSzPts val="1200"/>
              <a:buNone/>
              <a:defRPr b="1" sz="1200">
                <a:solidFill>
                  <a:schemeClr val="lt2"/>
                </a:solidFill>
              </a:defRPr>
            </a:lvl8pPr>
            <a:lvl9pPr lvl="8">
              <a:spcBef>
                <a:spcPts val="0"/>
              </a:spcBef>
              <a:spcAft>
                <a:spcPts val="0"/>
              </a:spcAft>
              <a:buClr>
                <a:schemeClr val="lt2"/>
              </a:buClr>
              <a:buSzPts val="1200"/>
              <a:buNone/>
              <a:defRPr b="1" sz="1200">
                <a:solidFill>
                  <a:schemeClr val="lt2"/>
                </a:solidFill>
              </a:defRPr>
            </a:lvl9pPr>
          </a:lstStyle>
          <a:p/>
        </p:txBody>
      </p:sp>
      <p:sp>
        <p:nvSpPr>
          <p:cNvPr id="1774" name="Google Shape;1774;p135"/>
          <p:cNvSpPr txBox="1"/>
          <p:nvPr>
            <p:ph idx="2" type="subTitle"/>
          </p:nvPr>
        </p:nvSpPr>
        <p:spPr>
          <a:xfrm>
            <a:off x="365700" y="3794760"/>
            <a:ext cx="2879700" cy="609300"/>
          </a:xfrm>
          <a:prstGeom prst="rect">
            <a:avLst/>
          </a:prstGeom>
        </p:spPr>
        <p:txBody>
          <a:bodyPr anchorCtr="0" anchor="t" bIns="0" lIns="0" spcFirstLastPara="1" rIns="0" wrap="square" tIns="0">
            <a:normAutofit/>
          </a:bodyPr>
          <a:lstStyle>
            <a:lvl1pPr lvl="0">
              <a:spcBef>
                <a:spcPts val="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1pPr>
            <a:lvl2pPr lvl="1">
              <a:spcBef>
                <a:spcPts val="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2pPr>
            <a:lvl3pPr lvl="2">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3pPr>
            <a:lvl4pPr lvl="3">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4pPr>
            <a:lvl5pPr lvl="4">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5pPr>
            <a:lvl6pPr lvl="5">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6pPr>
            <a:lvl7pPr lvl="6">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7pPr>
            <a:lvl8pPr lvl="7">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8pPr>
            <a:lvl9pPr lvl="8">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9pPr>
          </a:lstStyle>
          <a:p/>
        </p:txBody>
      </p:sp>
      <p:sp>
        <p:nvSpPr>
          <p:cNvPr id="1775" name="Google Shape;1775;p135"/>
          <p:cNvSpPr txBox="1"/>
          <p:nvPr>
            <p:ph idx="3" type="subTitle"/>
          </p:nvPr>
        </p:nvSpPr>
        <p:spPr>
          <a:xfrm>
            <a:off x="2940125" y="3566160"/>
            <a:ext cx="2879700" cy="639900"/>
          </a:xfrm>
          <a:prstGeom prst="rect">
            <a:avLst/>
          </a:prstGeom>
        </p:spPr>
        <p:txBody>
          <a:bodyPr anchorCtr="0" anchor="t" bIns="0" lIns="0" spcFirstLastPara="1" rIns="0" wrap="square" tIns="0">
            <a:spAutoFit/>
          </a:bodyPr>
          <a:lstStyle>
            <a:lvl1pPr lvl="0">
              <a:spcBef>
                <a:spcPts val="0"/>
              </a:spcBef>
              <a:spcAft>
                <a:spcPts val="0"/>
              </a:spcAft>
              <a:buClr>
                <a:schemeClr val="lt2"/>
              </a:buClr>
              <a:buSzPts val="1200"/>
              <a:buFont typeface="Roboto"/>
              <a:buNone/>
              <a:defRPr b="1" sz="1200">
                <a:solidFill>
                  <a:schemeClr val="lt2"/>
                </a:solidFill>
                <a:latin typeface="Roboto"/>
                <a:ea typeface="Roboto"/>
                <a:cs typeface="Roboto"/>
                <a:sym typeface="Roboto"/>
              </a:defRPr>
            </a:lvl1pPr>
            <a:lvl2pPr lvl="1">
              <a:spcBef>
                <a:spcPts val="0"/>
              </a:spcBef>
              <a:spcAft>
                <a:spcPts val="0"/>
              </a:spcAft>
              <a:buClr>
                <a:schemeClr val="lt2"/>
              </a:buClr>
              <a:buSzPts val="1200"/>
              <a:buFont typeface="Roboto"/>
              <a:buNone/>
              <a:defRPr b="1">
                <a:solidFill>
                  <a:schemeClr val="lt2"/>
                </a:solidFill>
                <a:latin typeface="Roboto"/>
                <a:ea typeface="Roboto"/>
                <a:cs typeface="Roboto"/>
                <a:sym typeface="Roboto"/>
              </a:defRPr>
            </a:lvl2pPr>
            <a:lvl3pPr lvl="2">
              <a:spcBef>
                <a:spcPts val="0"/>
              </a:spcBef>
              <a:spcAft>
                <a:spcPts val="0"/>
              </a:spcAft>
              <a:buClr>
                <a:schemeClr val="lt2"/>
              </a:buClr>
              <a:buSzPts val="1200"/>
              <a:buNone/>
              <a:defRPr b="1" sz="1200">
                <a:solidFill>
                  <a:schemeClr val="lt2"/>
                </a:solidFill>
              </a:defRPr>
            </a:lvl3pPr>
            <a:lvl4pPr lvl="3">
              <a:spcBef>
                <a:spcPts val="0"/>
              </a:spcBef>
              <a:spcAft>
                <a:spcPts val="0"/>
              </a:spcAft>
              <a:buClr>
                <a:schemeClr val="lt2"/>
              </a:buClr>
              <a:buSzPts val="1200"/>
              <a:buNone/>
              <a:defRPr b="1" sz="1200">
                <a:solidFill>
                  <a:schemeClr val="lt2"/>
                </a:solidFill>
              </a:defRPr>
            </a:lvl4pPr>
            <a:lvl5pPr lvl="4">
              <a:spcBef>
                <a:spcPts val="0"/>
              </a:spcBef>
              <a:spcAft>
                <a:spcPts val="0"/>
              </a:spcAft>
              <a:buClr>
                <a:schemeClr val="lt2"/>
              </a:buClr>
              <a:buSzPts val="1200"/>
              <a:buNone/>
              <a:defRPr b="1" sz="1200">
                <a:solidFill>
                  <a:schemeClr val="lt2"/>
                </a:solidFill>
              </a:defRPr>
            </a:lvl5pPr>
            <a:lvl6pPr lvl="5">
              <a:spcBef>
                <a:spcPts val="0"/>
              </a:spcBef>
              <a:spcAft>
                <a:spcPts val="0"/>
              </a:spcAft>
              <a:buClr>
                <a:schemeClr val="lt2"/>
              </a:buClr>
              <a:buSzPts val="1200"/>
              <a:buNone/>
              <a:defRPr b="1" sz="1200">
                <a:solidFill>
                  <a:schemeClr val="lt2"/>
                </a:solidFill>
              </a:defRPr>
            </a:lvl6pPr>
            <a:lvl7pPr lvl="6">
              <a:spcBef>
                <a:spcPts val="0"/>
              </a:spcBef>
              <a:spcAft>
                <a:spcPts val="0"/>
              </a:spcAft>
              <a:buClr>
                <a:schemeClr val="lt2"/>
              </a:buClr>
              <a:buSzPts val="1200"/>
              <a:buNone/>
              <a:defRPr b="1" sz="1200">
                <a:solidFill>
                  <a:schemeClr val="lt2"/>
                </a:solidFill>
              </a:defRPr>
            </a:lvl7pPr>
            <a:lvl8pPr lvl="7">
              <a:spcBef>
                <a:spcPts val="0"/>
              </a:spcBef>
              <a:spcAft>
                <a:spcPts val="0"/>
              </a:spcAft>
              <a:buClr>
                <a:schemeClr val="lt2"/>
              </a:buClr>
              <a:buSzPts val="1200"/>
              <a:buNone/>
              <a:defRPr b="1" sz="1200">
                <a:solidFill>
                  <a:schemeClr val="lt2"/>
                </a:solidFill>
              </a:defRPr>
            </a:lvl8pPr>
            <a:lvl9pPr lvl="8">
              <a:spcBef>
                <a:spcPts val="0"/>
              </a:spcBef>
              <a:spcAft>
                <a:spcPts val="0"/>
              </a:spcAft>
              <a:buClr>
                <a:schemeClr val="lt2"/>
              </a:buClr>
              <a:buSzPts val="1200"/>
              <a:buNone/>
              <a:defRPr b="1" sz="1200">
                <a:solidFill>
                  <a:schemeClr val="lt2"/>
                </a:solidFill>
              </a:defRPr>
            </a:lvl9pPr>
          </a:lstStyle>
          <a:p/>
        </p:txBody>
      </p:sp>
      <p:sp>
        <p:nvSpPr>
          <p:cNvPr id="1776" name="Google Shape;1776;p135"/>
          <p:cNvSpPr txBox="1"/>
          <p:nvPr>
            <p:ph idx="4" type="subTitle"/>
          </p:nvPr>
        </p:nvSpPr>
        <p:spPr>
          <a:xfrm>
            <a:off x="2940125" y="3794760"/>
            <a:ext cx="2879700" cy="609300"/>
          </a:xfrm>
          <a:prstGeom prst="rect">
            <a:avLst/>
          </a:prstGeom>
        </p:spPr>
        <p:txBody>
          <a:bodyPr anchorCtr="0" anchor="t" bIns="0" lIns="0" spcFirstLastPara="1" rIns="0" wrap="square" tIns="0">
            <a:normAutofit/>
          </a:bodyPr>
          <a:lstStyle>
            <a:lvl1pPr lvl="0">
              <a:spcBef>
                <a:spcPts val="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1pPr>
            <a:lvl2pPr lvl="1">
              <a:spcBef>
                <a:spcPts val="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2pPr>
            <a:lvl3pPr lvl="2">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3pPr>
            <a:lvl4pPr lvl="3">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4pPr>
            <a:lvl5pPr lvl="4">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5pPr>
            <a:lvl6pPr lvl="5">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6pPr>
            <a:lvl7pPr lvl="6">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7pPr>
            <a:lvl8pPr lvl="7">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8pPr>
            <a:lvl9pPr lvl="8">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9pPr>
          </a:lstStyle>
          <a:p/>
        </p:txBody>
      </p:sp>
    </p:spTree>
  </p:cSld>
  <p:clrMapOvr>
    <a:masterClrMapping/>
  </p:clrMapOvr>
</p:sldLayout>
</file>

<file path=ppt/slideLayouts/slideLayout1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Slide - Dynamic">
  <p:cSld name="SECTION_HEADER_1">
    <p:bg>
      <p:bgPr>
        <a:solidFill>
          <a:srgbClr val="063849"/>
        </a:solidFill>
      </p:bgPr>
    </p:bg>
    <p:spTree>
      <p:nvGrpSpPr>
        <p:cNvPr id="1777" name="Shape 1777"/>
        <p:cNvGrpSpPr/>
        <p:nvPr/>
      </p:nvGrpSpPr>
      <p:grpSpPr>
        <a:xfrm>
          <a:off x="0" y="0"/>
          <a:ext cx="0" cy="0"/>
          <a:chOff x="0" y="0"/>
          <a:chExt cx="0" cy="0"/>
        </a:xfrm>
      </p:grpSpPr>
      <p:pic>
        <p:nvPicPr>
          <p:cNvPr id="1778" name="Google Shape;1778;p136"/>
          <p:cNvPicPr preferRelativeResize="0"/>
          <p:nvPr/>
        </p:nvPicPr>
        <p:blipFill rotWithShape="1">
          <a:blip r:embed="rId2">
            <a:alphaModFix/>
          </a:blip>
          <a:srcRect b="9" l="0" r="0" t="9"/>
          <a:stretch/>
        </p:blipFill>
        <p:spPr>
          <a:xfrm>
            <a:off x="3585225" y="0"/>
            <a:ext cx="5557333" cy="5142161"/>
          </a:xfrm>
          <a:prstGeom prst="rect">
            <a:avLst/>
          </a:prstGeom>
          <a:noFill/>
          <a:ln>
            <a:noFill/>
          </a:ln>
        </p:spPr>
      </p:pic>
      <p:sp>
        <p:nvSpPr>
          <p:cNvPr id="1779" name="Google Shape;1779;p136"/>
          <p:cNvSpPr txBox="1"/>
          <p:nvPr>
            <p:ph type="title"/>
          </p:nvPr>
        </p:nvSpPr>
        <p:spPr>
          <a:xfrm>
            <a:off x="365702" y="365700"/>
            <a:ext cx="4839300" cy="2695800"/>
          </a:xfrm>
          <a:prstGeom prst="rect">
            <a:avLst/>
          </a:prstGeom>
        </p:spPr>
        <p:txBody>
          <a:bodyPr anchorCtr="0" anchor="t" bIns="0" lIns="0" spcFirstLastPara="1" rIns="0" wrap="square" tIns="0">
            <a:normAutofit/>
          </a:bodyPr>
          <a:lstStyle>
            <a:lvl1pPr lvl="0">
              <a:lnSpc>
                <a:spcPct val="80000"/>
              </a:lnSpc>
              <a:spcBef>
                <a:spcPts val="0"/>
              </a:spcBef>
              <a:spcAft>
                <a:spcPts val="0"/>
              </a:spcAft>
              <a:buClr>
                <a:schemeClr val="lt2"/>
              </a:buClr>
              <a:buSzPts val="2600"/>
              <a:buNone/>
              <a:defRPr sz="2600">
                <a:solidFill>
                  <a:schemeClr val="lt2"/>
                </a:solidFill>
              </a:defRPr>
            </a:lvl1pPr>
            <a:lvl2pPr lvl="1">
              <a:spcBef>
                <a:spcPts val="0"/>
              </a:spcBef>
              <a:spcAft>
                <a:spcPts val="0"/>
              </a:spcAft>
              <a:buClr>
                <a:schemeClr val="lt2"/>
              </a:buClr>
              <a:buSzPts val="2800"/>
              <a:buNone/>
              <a:defRPr>
                <a:solidFill>
                  <a:schemeClr val="lt2"/>
                </a:solidFill>
              </a:defRPr>
            </a:lvl2pPr>
            <a:lvl3pPr lvl="2">
              <a:spcBef>
                <a:spcPts val="0"/>
              </a:spcBef>
              <a:spcAft>
                <a:spcPts val="0"/>
              </a:spcAft>
              <a:buClr>
                <a:schemeClr val="lt2"/>
              </a:buClr>
              <a:buSzPts val="2800"/>
              <a:buNone/>
              <a:defRPr>
                <a:solidFill>
                  <a:schemeClr val="lt2"/>
                </a:solidFill>
              </a:defRPr>
            </a:lvl3pPr>
            <a:lvl4pPr lvl="3">
              <a:spcBef>
                <a:spcPts val="0"/>
              </a:spcBef>
              <a:spcAft>
                <a:spcPts val="0"/>
              </a:spcAft>
              <a:buClr>
                <a:schemeClr val="lt2"/>
              </a:buClr>
              <a:buSzPts val="2800"/>
              <a:buNone/>
              <a:defRPr>
                <a:solidFill>
                  <a:schemeClr val="lt2"/>
                </a:solidFill>
              </a:defRPr>
            </a:lvl4pPr>
            <a:lvl5pPr lvl="4">
              <a:spcBef>
                <a:spcPts val="0"/>
              </a:spcBef>
              <a:spcAft>
                <a:spcPts val="0"/>
              </a:spcAft>
              <a:buClr>
                <a:schemeClr val="lt2"/>
              </a:buClr>
              <a:buSzPts val="2800"/>
              <a:buNone/>
              <a:defRPr>
                <a:solidFill>
                  <a:schemeClr val="lt2"/>
                </a:solidFill>
              </a:defRPr>
            </a:lvl5pPr>
            <a:lvl6pPr lvl="5">
              <a:spcBef>
                <a:spcPts val="0"/>
              </a:spcBef>
              <a:spcAft>
                <a:spcPts val="0"/>
              </a:spcAft>
              <a:buClr>
                <a:schemeClr val="lt2"/>
              </a:buClr>
              <a:buSzPts val="2800"/>
              <a:buNone/>
              <a:defRPr>
                <a:solidFill>
                  <a:schemeClr val="lt2"/>
                </a:solidFill>
              </a:defRPr>
            </a:lvl6pPr>
            <a:lvl7pPr lvl="6">
              <a:spcBef>
                <a:spcPts val="0"/>
              </a:spcBef>
              <a:spcAft>
                <a:spcPts val="0"/>
              </a:spcAft>
              <a:buClr>
                <a:schemeClr val="lt2"/>
              </a:buClr>
              <a:buSzPts val="2800"/>
              <a:buNone/>
              <a:defRPr>
                <a:solidFill>
                  <a:schemeClr val="lt2"/>
                </a:solidFill>
              </a:defRPr>
            </a:lvl7pPr>
            <a:lvl8pPr lvl="7">
              <a:spcBef>
                <a:spcPts val="0"/>
              </a:spcBef>
              <a:spcAft>
                <a:spcPts val="0"/>
              </a:spcAft>
              <a:buClr>
                <a:schemeClr val="lt2"/>
              </a:buClr>
              <a:buSzPts val="2800"/>
              <a:buNone/>
              <a:defRPr>
                <a:solidFill>
                  <a:schemeClr val="lt2"/>
                </a:solidFill>
              </a:defRPr>
            </a:lvl8pPr>
            <a:lvl9pPr lvl="8">
              <a:spcBef>
                <a:spcPts val="0"/>
              </a:spcBef>
              <a:spcAft>
                <a:spcPts val="0"/>
              </a:spcAft>
              <a:buClr>
                <a:schemeClr val="lt2"/>
              </a:buClr>
              <a:buSzPts val="2800"/>
              <a:buNone/>
              <a:defRPr>
                <a:solidFill>
                  <a:schemeClr val="lt2"/>
                </a:solidFill>
              </a:defRPr>
            </a:lvl9pPr>
          </a:lstStyle>
          <a:p/>
        </p:txBody>
      </p:sp>
      <p:sp>
        <p:nvSpPr>
          <p:cNvPr id="1780" name="Google Shape;1780;p136"/>
          <p:cNvSpPr/>
          <p:nvPr/>
        </p:nvSpPr>
        <p:spPr>
          <a:xfrm>
            <a:off x="288925" y="4762500"/>
            <a:ext cx="2610000" cy="304800"/>
          </a:xfrm>
          <a:prstGeom prst="rect">
            <a:avLst/>
          </a:prstGeom>
          <a:solidFill>
            <a:srgbClr val="063849"/>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400">
              <a:latin typeface="Roboto Light"/>
              <a:ea typeface="Roboto Light"/>
              <a:cs typeface="Roboto Light"/>
              <a:sym typeface="Roboto Light"/>
            </a:endParaRPr>
          </a:p>
        </p:txBody>
      </p:sp>
      <p:pic>
        <p:nvPicPr>
          <p:cNvPr id="1781" name="Google Shape;1781;p136"/>
          <p:cNvPicPr preferRelativeResize="0"/>
          <p:nvPr/>
        </p:nvPicPr>
        <p:blipFill rotWithShape="1">
          <a:blip r:embed="rId3">
            <a:alphaModFix/>
          </a:blip>
          <a:srcRect b="0" l="0" r="0" t="0"/>
          <a:stretch/>
        </p:blipFill>
        <p:spPr>
          <a:xfrm>
            <a:off x="365698" y="4540779"/>
            <a:ext cx="1554075" cy="419600"/>
          </a:xfrm>
          <a:prstGeom prst="rect">
            <a:avLst/>
          </a:prstGeom>
          <a:noFill/>
          <a:ln>
            <a:noFill/>
          </a:ln>
        </p:spPr>
      </p:pic>
      <p:sp>
        <p:nvSpPr>
          <p:cNvPr id="1782" name="Google Shape;1782;p136"/>
          <p:cNvSpPr txBox="1"/>
          <p:nvPr>
            <p:ph idx="1" type="subTitle"/>
          </p:nvPr>
        </p:nvSpPr>
        <p:spPr>
          <a:xfrm>
            <a:off x="365700" y="3566160"/>
            <a:ext cx="2879700" cy="639900"/>
          </a:xfrm>
          <a:prstGeom prst="rect">
            <a:avLst/>
          </a:prstGeom>
        </p:spPr>
        <p:txBody>
          <a:bodyPr anchorCtr="0" anchor="t" bIns="0" lIns="0" spcFirstLastPara="1" rIns="0" wrap="square" tIns="0">
            <a:normAutofit/>
          </a:bodyPr>
          <a:lstStyle>
            <a:lvl1pPr lvl="0">
              <a:spcBef>
                <a:spcPts val="0"/>
              </a:spcBef>
              <a:spcAft>
                <a:spcPts val="0"/>
              </a:spcAft>
              <a:buClr>
                <a:schemeClr val="lt2"/>
              </a:buClr>
              <a:buSzPts val="1400"/>
              <a:buFont typeface="Roboto"/>
              <a:buNone/>
              <a:defRPr>
                <a:solidFill>
                  <a:schemeClr val="lt2"/>
                </a:solidFill>
                <a:latin typeface="Roboto"/>
                <a:ea typeface="Roboto"/>
                <a:cs typeface="Roboto"/>
                <a:sym typeface="Roboto"/>
              </a:defRPr>
            </a:lvl1pPr>
            <a:lvl2pPr lvl="1">
              <a:spcBef>
                <a:spcPts val="0"/>
              </a:spcBef>
              <a:spcAft>
                <a:spcPts val="0"/>
              </a:spcAft>
              <a:buClr>
                <a:schemeClr val="lt2"/>
              </a:buClr>
              <a:buSzPts val="1200"/>
              <a:buNone/>
              <a:defRPr>
                <a:solidFill>
                  <a:schemeClr val="lt2"/>
                </a:solidFill>
              </a:defRPr>
            </a:lvl2pPr>
            <a:lvl3pPr lvl="2">
              <a:spcBef>
                <a:spcPts val="0"/>
              </a:spcBef>
              <a:spcAft>
                <a:spcPts val="0"/>
              </a:spcAft>
              <a:buClr>
                <a:schemeClr val="lt2"/>
              </a:buClr>
              <a:buSzPts val="1000"/>
              <a:buNone/>
              <a:defRPr>
                <a:solidFill>
                  <a:schemeClr val="lt2"/>
                </a:solidFill>
              </a:defRPr>
            </a:lvl3pPr>
            <a:lvl4pPr lvl="3">
              <a:spcBef>
                <a:spcPts val="0"/>
              </a:spcBef>
              <a:spcAft>
                <a:spcPts val="0"/>
              </a:spcAft>
              <a:buClr>
                <a:schemeClr val="lt2"/>
              </a:buClr>
              <a:buSzPts val="1000"/>
              <a:buNone/>
              <a:defRPr>
                <a:solidFill>
                  <a:schemeClr val="lt2"/>
                </a:solidFill>
              </a:defRPr>
            </a:lvl4pPr>
            <a:lvl5pPr lvl="4">
              <a:spcBef>
                <a:spcPts val="0"/>
              </a:spcBef>
              <a:spcAft>
                <a:spcPts val="0"/>
              </a:spcAft>
              <a:buClr>
                <a:schemeClr val="lt2"/>
              </a:buClr>
              <a:buSzPts val="1000"/>
              <a:buNone/>
              <a:defRPr>
                <a:solidFill>
                  <a:schemeClr val="lt2"/>
                </a:solidFill>
              </a:defRPr>
            </a:lvl5pPr>
            <a:lvl6pPr lvl="5">
              <a:spcBef>
                <a:spcPts val="0"/>
              </a:spcBef>
              <a:spcAft>
                <a:spcPts val="0"/>
              </a:spcAft>
              <a:buClr>
                <a:schemeClr val="lt2"/>
              </a:buClr>
              <a:buSzPts val="1000"/>
              <a:buNone/>
              <a:defRPr>
                <a:solidFill>
                  <a:schemeClr val="lt2"/>
                </a:solidFill>
              </a:defRPr>
            </a:lvl6pPr>
            <a:lvl7pPr lvl="6">
              <a:spcBef>
                <a:spcPts val="0"/>
              </a:spcBef>
              <a:spcAft>
                <a:spcPts val="0"/>
              </a:spcAft>
              <a:buClr>
                <a:schemeClr val="lt2"/>
              </a:buClr>
              <a:buSzPts val="1000"/>
              <a:buNone/>
              <a:defRPr>
                <a:solidFill>
                  <a:schemeClr val="lt2"/>
                </a:solidFill>
              </a:defRPr>
            </a:lvl7pPr>
            <a:lvl8pPr lvl="7">
              <a:spcBef>
                <a:spcPts val="0"/>
              </a:spcBef>
              <a:spcAft>
                <a:spcPts val="0"/>
              </a:spcAft>
              <a:buClr>
                <a:schemeClr val="lt2"/>
              </a:buClr>
              <a:buSzPts val="1000"/>
              <a:buNone/>
              <a:defRPr>
                <a:solidFill>
                  <a:schemeClr val="lt2"/>
                </a:solidFill>
              </a:defRPr>
            </a:lvl8pPr>
            <a:lvl9pPr lvl="8">
              <a:spcBef>
                <a:spcPts val="0"/>
              </a:spcBef>
              <a:spcAft>
                <a:spcPts val="0"/>
              </a:spcAft>
              <a:buClr>
                <a:schemeClr val="lt2"/>
              </a:buClr>
              <a:buSzPts val="1000"/>
              <a:buNone/>
              <a:defRPr>
                <a:solidFill>
                  <a:schemeClr val="lt2"/>
                </a:solidFill>
              </a:defRPr>
            </a:lvl9pPr>
          </a:lstStyle>
          <a:p/>
        </p:txBody>
      </p:sp>
    </p:spTree>
  </p:cSld>
  <p:clrMapOvr>
    <a:masterClrMapping/>
  </p:clrMapOvr>
</p:sldLayout>
</file>

<file path=ppt/slideLayouts/slideLayout1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Slide - Monochrome">
  <p:cSld name="SECTION_HEADER_1_1">
    <p:bg>
      <p:bgPr>
        <a:solidFill>
          <a:srgbClr val="A5BEC4"/>
        </a:solidFill>
      </p:bgPr>
    </p:bg>
    <p:spTree>
      <p:nvGrpSpPr>
        <p:cNvPr id="1783" name="Shape 1783"/>
        <p:cNvGrpSpPr/>
        <p:nvPr/>
      </p:nvGrpSpPr>
      <p:grpSpPr>
        <a:xfrm>
          <a:off x="0" y="0"/>
          <a:ext cx="0" cy="0"/>
          <a:chOff x="0" y="0"/>
          <a:chExt cx="0" cy="0"/>
        </a:xfrm>
      </p:grpSpPr>
      <p:pic>
        <p:nvPicPr>
          <p:cNvPr id="1784" name="Google Shape;1784;p137"/>
          <p:cNvPicPr preferRelativeResize="0"/>
          <p:nvPr/>
        </p:nvPicPr>
        <p:blipFill rotWithShape="1">
          <a:blip r:embed="rId2">
            <a:alphaModFix/>
          </a:blip>
          <a:srcRect b="9" l="0" r="0" t="9"/>
          <a:stretch/>
        </p:blipFill>
        <p:spPr>
          <a:xfrm>
            <a:off x="3585225" y="0"/>
            <a:ext cx="5557333" cy="5142161"/>
          </a:xfrm>
          <a:prstGeom prst="rect">
            <a:avLst/>
          </a:prstGeom>
          <a:noFill/>
          <a:ln>
            <a:noFill/>
          </a:ln>
        </p:spPr>
      </p:pic>
      <p:sp>
        <p:nvSpPr>
          <p:cNvPr id="1785" name="Google Shape;1785;p137"/>
          <p:cNvSpPr txBox="1"/>
          <p:nvPr>
            <p:ph type="title"/>
          </p:nvPr>
        </p:nvSpPr>
        <p:spPr>
          <a:xfrm>
            <a:off x="365702" y="365700"/>
            <a:ext cx="4839300" cy="2695800"/>
          </a:xfrm>
          <a:prstGeom prst="rect">
            <a:avLst/>
          </a:prstGeom>
        </p:spPr>
        <p:txBody>
          <a:bodyPr anchorCtr="0" anchor="t" bIns="0" lIns="0" spcFirstLastPara="1" rIns="0" wrap="square" tIns="0">
            <a:normAutofit/>
          </a:bodyPr>
          <a:lstStyle>
            <a:lvl1pPr lvl="0">
              <a:lnSpc>
                <a:spcPct val="80000"/>
              </a:lnSpc>
              <a:spcBef>
                <a:spcPts val="0"/>
              </a:spcBef>
              <a:spcAft>
                <a:spcPts val="0"/>
              </a:spcAft>
              <a:buClr>
                <a:srgbClr val="063849"/>
              </a:buClr>
              <a:buSzPts val="2600"/>
              <a:buNone/>
              <a:defRPr sz="2600">
                <a:solidFill>
                  <a:srgbClr val="063849"/>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786" name="Google Shape;1786;p137"/>
          <p:cNvSpPr/>
          <p:nvPr/>
        </p:nvSpPr>
        <p:spPr>
          <a:xfrm>
            <a:off x="288925" y="4762500"/>
            <a:ext cx="2610000" cy="304800"/>
          </a:xfrm>
          <a:prstGeom prst="rect">
            <a:avLst/>
          </a:prstGeom>
          <a:solidFill>
            <a:srgbClr val="A5BEC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400">
              <a:latin typeface="Roboto Light"/>
              <a:ea typeface="Roboto Light"/>
              <a:cs typeface="Roboto Light"/>
              <a:sym typeface="Roboto Light"/>
            </a:endParaRPr>
          </a:p>
        </p:txBody>
      </p:sp>
      <p:pic>
        <p:nvPicPr>
          <p:cNvPr id="1787" name="Google Shape;1787;p137"/>
          <p:cNvPicPr preferRelativeResize="0"/>
          <p:nvPr/>
        </p:nvPicPr>
        <p:blipFill rotWithShape="1">
          <a:blip r:embed="rId3">
            <a:alphaModFix/>
          </a:blip>
          <a:srcRect b="729" l="0" r="0" t="729"/>
          <a:stretch/>
        </p:blipFill>
        <p:spPr>
          <a:xfrm>
            <a:off x="365705" y="4540779"/>
            <a:ext cx="1554075" cy="419601"/>
          </a:xfrm>
          <a:prstGeom prst="rect">
            <a:avLst/>
          </a:prstGeom>
          <a:noFill/>
          <a:ln>
            <a:noFill/>
          </a:ln>
        </p:spPr>
      </p:pic>
      <p:sp>
        <p:nvSpPr>
          <p:cNvPr id="1788" name="Google Shape;1788;p137"/>
          <p:cNvSpPr txBox="1"/>
          <p:nvPr>
            <p:ph idx="1" type="subTitle"/>
          </p:nvPr>
        </p:nvSpPr>
        <p:spPr>
          <a:xfrm>
            <a:off x="365700" y="3566160"/>
            <a:ext cx="2879700" cy="639900"/>
          </a:xfrm>
          <a:prstGeom prst="rect">
            <a:avLst/>
          </a:prstGeom>
        </p:spPr>
        <p:txBody>
          <a:bodyPr anchorCtr="0" anchor="t" bIns="0" lIns="0" spcFirstLastPara="1" rIns="0" wrap="square" tIns="0">
            <a:normAutofit/>
          </a:bodyPr>
          <a:lstStyle>
            <a:lvl1pPr lvl="0">
              <a:spcBef>
                <a:spcPts val="0"/>
              </a:spcBef>
              <a:spcAft>
                <a:spcPts val="0"/>
              </a:spcAft>
              <a:buClr>
                <a:schemeClr val="dk1"/>
              </a:buClr>
              <a:buSzPts val="1400"/>
              <a:buFont typeface="Roboto"/>
              <a:buNone/>
              <a:defRPr>
                <a:solidFill>
                  <a:schemeClr val="dk1"/>
                </a:solidFill>
                <a:latin typeface="Roboto"/>
                <a:ea typeface="Roboto"/>
                <a:cs typeface="Roboto"/>
                <a:sym typeface="Roboto"/>
              </a:defRPr>
            </a:lvl1pPr>
            <a:lvl2pPr lvl="1">
              <a:spcBef>
                <a:spcPts val="0"/>
              </a:spcBef>
              <a:spcAft>
                <a:spcPts val="0"/>
              </a:spcAft>
              <a:buClr>
                <a:schemeClr val="dk1"/>
              </a:buClr>
              <a:buSzPts val="1200"/>
              <a:buNone/>
              <a:defRPr>
                <a:solidFill>
                  <a:schemeClr val="dk1"/>
                </a:solidFill>
              </a:defRPr>
            </a:lvl2pPr>
            <a:lvl3pPr lvl="2">
              <a:spcBef>
                <a:spcPts val="0"/>
              </a:spcBef>
              <a:spcAft>
                <a:spcPts val="0"/>
              </a:spcAft>
              <a:buClr>
                <a:schemeClr val="dk1"/>
              </a:buClr>
              <a:buSzPts val="1000"/>
              <a:buNone/>
              <a:defRPr>
                <a:solidFill>
                  <a:schemeClr val="dk1"/>
                </a:solidFill>
              </a:defRPr>
            </a:lvl3pPr>
            <a:lvl4pPr lvl="3">
              <a:spcBef>
                <a:spcPts val="0"/>
              </a:spcBef>
              <a:spcAft>
                <a:spcPts val="0"/>
              </a:spcAft>
              <a:buClr>
                <a:schemeClr val="dk1"/>
              </a:buClr>
              <a:buSzPts val="1000"/>
              <a:buNone/>
              <a:defRPr>
                <a:solidFill>
                  <a:schemeClr val="dk1"/>
                </a:solidFill>
              </a:defRPr>
            </a:lvl4pPr>
            <a:lvl5pPr lvl="4">
              <a:spcBef>
                <a:spcPts val="0"/>
              </a:spcBef>
              <a:spcAft>
                <a:spcPts val="0"/>
              </a:spcAft>
              <a:buClr>
                <a:schemeClr val="dk1"/>
              </a:buClr>
              <a:buSzPts val="1000"/>
              <a:buNone/>
              <a:defRPr>
                <a:solidFill>
                  <a:schemeClr val="dk1"/>
                </a:solidFill>
              </a:defRPr>
            </a:lvl5pPr>
            <a:lvl6pPr lvl="5">
              <a:spcBef>
                <a:spcPts val="0"/>
              </a:spcBef>
              <a:spcAft>
                <a:spcPts val="0"/>
              </a:spcAft>
              <a:buClr>
                <a:schemeClr val="dk1"/>
              </a:buClr>
              <a:buSzPts val="1000"/>
              <a:buNone/>
              <a:defRPr>
                <a:solidFill>
                  <a:schemeClr val="dk1"/>
                </a:solidFill>
              </a:defRPr>
            </a:lvl6pPr>
            <a:lvl7pPr lvl="6">
              <a:spcBef>
                <a:spcPts val="0"/>
              </a:spcBef>
              <a:spcAft>
                <a:spcPts val="0"/>
              </a:spcAft>
              <a:buClr>
                <a:schemeClr val="dk1"/>
              </a:buClr>
              <a:buSzPts val="1000"/>
              <a:buNone/>
              <a:defRPr>
                <a:solidFill>
                  <a:schemeClr val="dk1"/>
                </a:solidFill>
              </a:defRPr>
            </a:lvl7pPr>
            <a:lvl8pPr lvl="7">
              <a:spcBef>
                <a:spcPts val="0"/>
              </a:spcBef>
              <a:spcAft>
                <a:spcPts val="0"/>
              </a:spcAft>
              <a:buClr>
                <a:schemeClr val="dk1"/>
              </a:buClr>
              <a:buSzPts val="1000"/>
              <a:buNone/>
              <a:defRPr>
                <a:solidFill>
                  <a:schemeClr val="dk1"/>
                </a:solidFill>
              </a:defRPr>
            </a:lvl8pPr>
            <a:lvl9pPr lvl="8">
              <a:spcBef>
                <a:spcPts val="0"/>
              </a:spcBef>
              <a:spcAft>
                <a:spcPts val="0"/>
              </a:spcAft>
              <a:buClr>
                <a:schemeClr val="dk1"/>
              </a:buClr>
              <a:buSzPts val="1000"/>
              <a:buNone/>
              <a:defRPr>
                <a:solidFill>
                  <a:schemeClr val="dk1"/>
                </a:solidFill>
              </a:defRPr>
            </a:lvl9pPr>
          </a:lstStyle>
          <a:p/>
        </p:txBody>
      </p:sp>
    </p:spTree>
  </p:cSld>
  <p:clrMapOvr>
    <a:masterClrMapping/>
  </p:clrMapOvr>
</p:sldLayout>
</file>

<file path=ppt/slideLayouts/slideLayout1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Default" type="tx">
  <p:cSld name="TITLE_AND_BODY">
    <p:spTree>
      <p:nvGrpSpPr>
        <p:cNvPr id="1789" name="Shape 1789"/>
        <p:cNvGrpSpPr/>
        <p:nvPr/>
      </p:nvGrpSpPr>
      <p:grpSpPr>
        <a:xfrm>
          <a:off x="0" y="0"/>
          <a:ext cx="0" cy="0"/>
          <a:chOff x="0" y="0"/>
          <a:chExt cx="0" cy="0"/>
        </a:xfrm>
      </p:grpSpPr>
      <p:sp>
        <p:nvSpPr>
          <p:cNvPr id="1790" name="Google Shape;1790;p138"/>
          <p:cNvSpPr txBox="1"/>
          <p:nvPr>
            <p:ph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791" name="Google Shape;1791;p138"/>
          <p:cNvSpPr txBox="1"/>
          <p:nvPr>
            <p:ph idx="1" type="body"/>
          </p:nvPr>
        </p:nvSpPr>
        <p:spPr>
          <a:xfrm>
            <a:off x="365696" y="914400"/>
            <a:ext cx="8139300" cy="3416400"/>
          </a:xfrm>
          <a:prstGeom prst="rect">
            <a:avLst/>
          </a:prstGeom>
        </p:spPr>
        <p:txBody>
          <a:bodyPr anchorCtr="0" anchor="t" bIns="0" lIns="0" spcFirstLastPara="1" rIns="0" wrap="square" tIns="0">
            <a:normAutofit/>
          </a:bodyPr>
          <a:lstStyle>
            <a:lvl1pPr indent="-317500" lvl="0" marL="457200">
              <a:spcBef>
                <a:spcPts val="0"/>
              </a:spcBef>
              <a:spcAft>
                <a:spcPts val="0"/>
              </a:spcAft>
              <a:buClr>
                <a:schemeClr val="dk1"/>
              </a:buClr>
              <a:buSzPts val="1400"/>
              <a:buChar char="●"/>
              <a:defRPr>
                <a:solidFill>
                  <a:schemeClr val="dk1"/>
                </a:solidFill>
              </a:defRPr>
            </a:lvl1pPr>
            <a:lvl2pPr indent="-304800" lvl="1" marL="914400">
              <a:spcBef>
                <a:spcPts val="600"/>
              </a:spcBef>
              <a:spcAft>
                <a:spcPts val="0"/>
              </a:spcAft>
              <a:buClr>
                <a:schemeClr val="dk1"/>
              </a:buClr>
              <a:buSzPts val="1200"/>
              <a:buChar char="○"/>
              <a:defRPr>
                <a:solidFill>
                  <a:schemeClr val="dk1"/>
                </a:solidFill>
              </a:defRPr>
            </a:lvl2pPr>
            <a:lvl3pPr indent="-292100" lvl="2" marL="1371600">
              <a:spcBef>
                <a:spcPts val="600"/>
              </a:spcBef>
              <a:spcAft>
                <a:spcPts val="0"/>
              </a:spcAft>
              <a:buClr>
                <a:schemeClr val="dk1"/>
              </a:buClr>
              <a:buSzPts val="1000"/>
              <a:buChar char="■"/>
              <a:defRPr>
                <a:solidFill>
                  <a:schemeClr val="dk1"/>
                </a:solidFill>
              </a:defRPr>
            </a:lvl3pPr>
            <a:lvl4pPr indent="-292100" lvl="3" marL="1828800">
              <a:spcBef>
                <a:spcPts val="600"/>
              </a:spcBef>
              <a:spcAft>
                <a:spcPts val="0"/>
              </a:spcAft>
              <a:buClr>
                <a:schemeClr val="dk1"/>
              </a:buClr>
              <a:buSzPts val="1000"/>
              <a:buChar char="●"/>
              <a:defRPr>
                <a:solidFill>
                  <a:schemeClr val="dk1"/>
                </a:solidFill>
              </a:defRPr>
            </a:lvl4pPr>
            <a:lvl5pPr indent="-292100" lvl="4" marL="2286000">
              <a:spcBef>
                <a:spcPts val="600"/>
              </a:spcBef>
              <a:spcAft>
                <a:spcPts val="0"/>
              </a:spcAft>
              <a:buClr>
                <a:schemeClr val="dk1"/>
              </a:buClr>
              <a:buSzPts val="1000"/>
              <a:buChar char="○"/>
              <a:defRPr>
                <a:solidFill>
                  <a:schemeClr val="dk1"/>
                </a:solidFill>
              </a:defRPr>
            </a:lvl5pPr>
            <a:lvl6pPr indent="-292100" lvl="5" marL="2743200">
              <a:spcBef>
                <a:spcPts val="600"/>
              </a:spcBef>
              <a:spcAft>
                <a:spcPts val="0"/>
              </a:spcAft>
              <a:buClr>
                <a:schemeClr val="dk1"/>
              </a:buClr>
              <a:buSzPts val="1000"/>
              <a:buChar char="■"/>
              <a:defRPr>
                <a:solidFill>
                  <a:schemeClr val="dk1"/>
                </a:solidFill>
              </a:defRPr>
            </a:lvl6pPr>
            <a:lvl7pPr indent="-292100" lvl="6" marL="3200400">
              <a:spcBef>
                <a:spcPts val="600"/>
              </a:spcBef>
              <a:spcAft>
                <a:spcPts val="0"/>
              </a:spcAft>
              <a:buClr>
                <a:schemeClr val="dk1"/>
              </a:buClr>
              <a:buSzPts val="1000"/>
              <a:buChar char="●"/>
              <a:defRPr>
                <a:solidFill>
                  <a:schemeClr val="dk1"/>
                </a:solidFill>
              </a:defRPr>
            </a:lvl7pPr>
            <a:lvl8pPr indent="-292100" lvl="7" marL="3657600">
              <a:spcBef>
                <a:spcPts val="600"/>
              </a:spcBef>
              <a:spcAft>
                <a:spcPts val="0"/>
              </a:spcAft>
              <a:buClr>
                <a:schemeClr val="dk1"/>
              </a:buClr>
              <a:buSzPts val="1000"/>
              <a:buChar char="○"/>
              <a:defRPr>
                <a:solidFill>
                  <a:schemeClr val="dk1"/>
                </a:solidFill>
              </a:defRPr>
            </a:lvl8pPr>
            <a:lvl9pPr indent="-292100" lvl="8" marL="4114800">
              <a:spcBef>
                <a:spcPts val="600"/>
              </a:spcBef>
              <a:spcAft>
                <a:spcPts val="600"/>
              </a:spcAft>
              <a:buClr>
                <a:schemeClr val="dk1"/>
              </a:buClr>
              <a:buSzPts val="1000"/>
              <a:buChar char="■"/>
              <a:defRPr>
                <a:solidFill>
                  <a:schemeClr val="dk1"/>
                </a:solidFill>
              </a:defRPr>
            </a:lvl9pPr>
          </a:lstStyle>
          <a:p/>
        </p:txBody>
      </p:sp>
      <p:sp>
        <p:nvSpPr>
          <p:cNvPr id="1792" name="Google Shape;1792;p138"/>
          <p:cNvSpPr txBox="1"/>
          <p:nvPr>
            <p:ph idx="12" type="sldNum"/>
          </p:nvPr>
        </p:nvSpPr>
        <p:spPr>
          <a:xfrm>
            <a:off x="4297658" y="4778842"/>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pic>
        <p:nvPicPr>
          <p:cNvPr id="1793" name="Google Shape;1793;p138"/>
          <p:cNvPicPr preferRelativeResize="0"/>
          <p:nvPr/>
        </p:nvPicPr>
        <p:blipFill>
          <a:blip r:embed="rId2">
            <a:alphaModFix/>
          </a:blip>
          <a:stretch>
            <a:fillRect/>
          </a:stretch>
        </p:blipFill>
        <p:spPr>
          <a:xfrm>
            <a:off x="127582" y="329184"/>
            <a:ext cx="110807" cy="182832"/>
          </a:xfrm>
          <a:prstGeom prst="rect">
            <a:avLst/>
          </a:prstGeom>
          <a:noFill/>
          <a:ln>
            <a:noFill/>
          </a:ln>
        </p:spPr>
      </p:pic>
      <p:pic>
        <p:nvPicPr>
          <p:cNvPr id="1794" name="Google Shape;1794;p138" title="JB Dark with Bar.png"/>
          <p:cNvPicPr preferRelativeResize="0"/>
          <p:nvPr/>
        </p:nvPicPr>
        <p:blipFill>
          <a:blip r:embed="rId3">
            <a:alphaModFix/>
          </a:blip>
          <a:stretch>
            <a:fillRect/>
          </a:stretch>
        </p:blipFill>
        <p:spPr>
          <a:xfrm>
            <a:off x="6979023" y="4887050"/>
            <a:ext cx="845927" cy="155500"/>
          </a:xfrm>
          <a:prstGeom prst="rect">
            <a:avLst/>
          </a:prstGeom>
          <a:noFill/>
          <a:ln>
            <a:noFill/>
          </a:ln>
        </p:spPr>
      </p:pic>
      <p:pic>
        <p:nvPicPr>
          <p:cNvPr id="1795" name="Google Shape;1795;p138"/>
          <p:cNvPicPr preferRelativeResize="0"/>
          <p:nvPr/>
        </p:nvPicPr>
        <p:blipFill>
          <a:blip r:embed="rId4">
            <a:alphaModFix/>
          </a:blip>
          <a:stretch>
            <a:fillRect/>
          </a:stretch>
        </p:blipFill>
        <p:spPr>
          <a:xfrm>
            <a:off x="7908925" y="4887050"/>
            <a:ext cx="869345" cy="155500"/>
          </a:xfrm>
          <a:prstGeom prst="rect">
            <a:avLst/>
          </a:prstGeom>
          <a:noFill/>
          <a:ln>
            <a:noFill/>
          </a:ln>
        </p:spPr>
      </p:pic>
    </p:spTree>
  </p:cSld>
  <p:clrMapOvr>
    <a:masterClrMapping/>
  </p:clrMapOvr>
</p:sldLayout>
</file>

<file path=ppt/slideLayouts/slideLayout1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6 Grid">
  <p:cSld name="TITLE_AND_BODY_4">
    <p:spTree>
      <p:nvGrpSpPr>
        <p:cNvPr id="1796" name="Shape 1796"/>
        <p:cNvGrpSpPr/>
        <p:nvPr/>
      </p:nvGrpSpPr>
      <p:grpSpPr>
        <a:xfrm>
          <a:off x="0" y="0"/>
          <a:ext cx="0" cy="0"/>
          <a:chOff x="0" y="0"/>
          <a:chExt cx="0" cy="0"/>
        </a:xfrm>
      </p:grpSpPr>
      <p:sp>
        <p:nvSpPr>
          <p:cNvPr id="1797" name="Google Shape;1797;p139"/>
          <p:cNvSpPr txBox="1"/>
          <p:nvPr>
            <p:ph type="title"/>
          </p:nvPr>
        </p:nvSpPr>
        <p:spPr>
          <a:xfrm>
            <a:off x="365700" y="27630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798" name="Google Shape;1798;p139"/>
          <p:cNvSpPr txBox="1"/>
          <p:nvPr>
            <p:ph idx="12" type="sldNum"/>
          </p:nvPr>
        </p:nvSpPr>
        <p:spPr>
          <a:xfrm>
            <a:off x="4297658" y="4778842"/>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pic>
        <p:nvPicPr>
          <p:cNvPr id="1799" name="Google Shape;1799;p139"/>
          <p:cNvPicPr preferRelativeResize="0"/>
          <p:nvPr/>
        </p:nvPicPr>
        <p:blipFill>
          <a:blip r:embed="rId2">
            <a:alphaModFix/>
          </a:blip>
          <a:stretch>
            <a:fillRect/>
          </a:stretch>
        </p:blipFill>
        <p:spPr>
          <a:xfrm>
            <a:off x="7957225" y="4846320"/>
            <a:ext cx="914165" cy="195892"/>
          </a:xfrm>
          <a:prstGeom prst="rect">
            <a:avLst/>
          </a:prstGeom>
          <a:noFill/>
          <a:ln>
            <a:noFill/>
          </a:ln>
        </p:spPr>
      </p:pic>
      <p:cxnSp>
        <p:nvCxnSpPr>
          <p:cNvPr id="1800" name="Google Shape;1800;p139"/>
          <p:cNvCxnSpPr/>
          <p:nvPr/>
        </p:nvCxnSpPr>
        <p:spPr>
          <a:xfrm>
            <a:off x="3065100" y="1084375"/>
            <a:ext cx="0" cy="3663600"/>
          </a:xfrm>
          <a:prstGeom prst="straightConnector1">
            <a:avLst/>
          </a:prstGeom>
          <a:noFill/>
          <a:ln cap="flat" cmpd="sng" w="9525">
            <a:solidFill>
              <a:schemeClr val="lt2"/>
            </a:solidFill>
            <a:prstDash val="solid"/>
            <a:round/>
            <a:headEnd len="med" w="med" type="none"/>
            <a:tailEnd len="med" w="med" type="none"/>
          </a:ln>
        </p:spPr>
      </p:cxnSp>
      <p:cxnSp>
        <p:nvCxnSpPr>
          <p:cNvPr id="1801" name="Google Shape;1801;p139"/>
          <p:cNvCxnSpPr/>
          <p:nvPr/>
        </p:nvCxnSpPr>
        <p:spPr>
          <a:xfrm>
            <a:off x="6098450" y="1084375"/>
            <a:ext cx="0" cy="3663600"/>
          </a:xfrm>
          <a:prstGeom prst="straightConnector1">
            <a:avLst/>
          </a:prstGeom>
          <a:noFill/>
          <a:ln cap="flat" cmpd="sng" w="9525">
            <a:solidFill>
              <a:schemeClr val="lt2"/>
            </a:solidFill>
            <a:prstDash val="solid"/>
            <a:round/>
            <a:headEnd len="med" w="med" type="none"/>
            <a:tailEnd len="med" w="med" type="none"/>
          </a:ln>
        </p:spPr>
      </p:cxnSp>
      <p:cxnSp>
        <p:nvCxnSpPr>
          <p:cNvPr id="1802" name="Google Shape;1802;p139"/>
          <p:cNvCxnSpPr/>
          <p:nvPr/>
        </p:nvCxnSpPr>
        <p:spPr>
          <a:xfrm>
            <a:off x="486025" y="2867475"/>
            <a:ext cx="8199000" cy="0"/>
          </a:xfrm>
          <a:prstGeom prst="straightConnector1">
            <a:avLst/>
          </a:prstGeom>
          <a:noFill/>
          <a:ln cap="flat" cmpd="sng" w="9525">
            <a:solidFill>
              <a:schemeClr val="lt2"/>
            </a:solidFill>
            <a:prstDash val="solid"/>
            <a:round/>
            <a:headEnd len="med" w="med" type="none"/>
            <a:tailEnd len="med" w="med" type="none"/>
          </a:ln>
        </p:spPr>
      </p:cxnSp>
      <p:sp>
        <p:nvSpPr>
          <p:cNvPr id="1803" name="Google Shape;1803;p139"/>
          <p:cNvSpPr txBox="1"/>
          <p:nvPr>
            <p:ph idx="1" type="subTitle"/>
          </p:nvPr>
        </p:nvSpPr>
        <p:spPr>
          <a:xfrm>
            <a:off x="365700" y="1080450"/>
            <a:ext cx="2560200" cy="17358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1804" name="Google Shape;1804;p139"/>
          <p:cNvSpPr txBox="1"/>
          <p:nvPr>
            <p:ph idx="2" type="subTitle"/>
          </p:nvPr>
        </p:nvSpPr>
        <p:spPr>
          <a:xfrm>
            <a:off x="3291900" y="1084375"/>
            <a:ext cx="2560200" cy="17031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lgn="ctr">
              <a:spcBef>
                <a:spcPts val="0"/>
              </a:spcBef>
              <a:spcAft>
                <a:spcPts val="0"/>
              </a:spcAft>
              <a:buSzPts val="1200"/>
              <a:buNone/>
              <a:defRPr/>
            </a:lvl2pPr>
            <a:lvl3pPr lvl="2" algn="ctr">
              <a:spcBef>
                <a:spcPts val="0"/>
              </a:spcBef>
              <a:spcAft>
                <a:spcPts val="0"/>
              </a:spcAft>
              <a:buSzPts val="1000"/>
              <a:buNone/>
              <a:defRPr/>
            </a:lvl3pPr>
            <a:lvl4pPr lvl="3" algn="ctr">
              <a:spcBef>
                <a:spcPts val="0"/>
              </a:spcBef>
              <a:spcAft>
                <a:spcPts val="0"/>
              </a:spcAft>
              <a:buSzPts val="1000"/>
              <a:buNone/>
              <a:defRPr/>
            </a:lvl4pPr>
            <a:lvl5pPr lvl="4" algn="ctr">
              <a:spcBef>
                <a:spcPts val="0"/>
              </a:spcBef>
              <a:spcAft>
                <a:spcPts val="0"/>
              </a:spcAft>
              <a:buSzPts val="1000"/>
              <a:buNone/>
              <a:defRPr/>
            </a:lvl5pPr>
            <a:lvl6pPr lvl="5" algn="ctr">
              <a:spcBef>
                <a:spcPts val="0"/>
              </a:spcBef>
              <a:spcAft>
                <a:spcPts val="0"/>
              </a:spcAft>
              <a:buSzPts val="1000"/>
              <a:buNone/>
              <a:defRPr/>
            </a:lvl6pPr>
            <a:lvl7pPr lvl="6" algn="ctr">
              <a:spcBef>
                <a:spcPts val="0"/>
              </a:spcBef>
              <a:spcAft>
                <a:spcPts val="0"/>
              </a:spcAft>
              <a:buSzPts val="1000"/>
              <a:buNone/>
              <a:defRPr/>
            </a:lvl7pPr>
            <a:lvl8pPr lvl="7" algn="ctr">
              <a:spcBef>
                <a:spcPts val="0"/>
              </a:spcBef>
              <a:spcAft>
                <a:spcPts val="0"/>
              </a:spcAft>
              <a:buSzPts val="1000"/>
              <a:buNone/>
              <a:defRPr/>
            </a:lvl8pPr>
            <a:lvl9pPr lvl="8" algn="ctr">
              <a:spcBef>
                <a:spcPts val="0"/>
              </a:spcBef>
              <a:spcAft>
                <a:spcPts val="0"/>
              </a:spcAft>
              <a:buSzPts val="1000"/>
              <a:buNone/>
              <a:defRPr/>
            </a:lvl9pPr>
          </a:lstStyle>
          <a:p/>
        </p:txBody>
      </p:sp>
      <p:sp>
        <p:nvSpPr>
          <p:cNvPr id="1805" name="Google Shape;1805;p139"/>
          <p:cNvSpPr txBox="1"/>
          <p:nvPr>
            <p:ph idx="3" type="subTitle"/>
          </p:nvPr>
        </p:nvSpPr>
        <p:spPr>
          <a:xfrm>
            <a:off x="6218100" y="1084350"/>
            <a:ext cx="2560200" cy="17031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lgn="ctr">
              <a:spcBef>
                <a:spcPts val="0"/>
              </a:spcBef>
              <a:spcAft>
                <a:spcPts val="0"/>
              </a:spcAft>
              <a:buSzPts val="1200"/>
              <a:buNone/>
              <a:defRPr/>
            </a:lvl2pPr>
            <a:lvl3pPr lvl="2" algn="ctr">
              <a:spcBef>
                <a:spcPts val="0"/>
              </a:spcBef>
              <a:spcAft>
                <a:spcPts val="0"/>
              </a:spcAft>
              <a:buSzPts val="1000"/>
              <a:buNone/>
              <a:defRPr/>
            </a:lvl3pPr>
            <a:lvl4pPr lvl="3" algn="ctr">
              <a:spcBef>
                <a:spcPts val="0"/>
              </a:spcBef>
              <a:spcAft>
                <a:spcPts val="0"/>
              </a:spcAft>
              <a:buSzPts val="1000"/>
              <a:buNone/>
              <a:defRPr/>
            </a:lvl4pPr>
            <a:lvl5pPr lvl="4" algn="ctr">
              <a:spcBef>
                <a:spcPts val="0"/>
              </a:spcBef>
              <a:spcAft>
                <a:spcPts val="0"/>
              </a:spcAft>
              <a:buSzPts val="1000"/>
              <a:buNone/>
              <a:defRPr/>
            </a:lvl5pPr>
            <a:lvl6pPr lvl="5" algn="ctr">
              <a:spcBef>
                <a:spcPts val="0"/>
              </a:spcBef>
              <a:spcAft>
                <a:spcPts val="0"/>
              </a:spcAft>
              <a:buSzPts val="1000"/>
              <a:buNone/>
              <a:defRPr/>
            </a:lvl6pPr>
            <a:lvl7pPr lvl="6" algn="ctr">
              <a:spcBef>
                <a:spcPts val="0"/>
              </a:spcBef>
              <a:spcAft>
                <a:spcPts val="0"/>
              </a:spcAft>
              <a:buSzPts val="1000"/>
              <a:buNone/>
              <a:defRPr/>
            </a:lvl7pPr>
            <a:lvl8pPr lvl="7" algn="ctr">
              <a:spcBef>
                <a:spcPts val="0"/>
              </a:spcBef>
              <a:spcAft>
                <a:spcPts val="0"/>
              </a:spcAft>
              <a:buSzPts val="1000"/>
              <a:buNone/>
              <a:defRPr/>
            </a:lvl8pPr>
            <a:lvl9pPr lvl="8" algn="ctr">
              <a:spcBef>
                <a:spcPts val="0"/>
              </a:spcBef>
              <a:spcAft>
                <a:spcPts val="0"/>
              </a:spcAft>
              <a:buSzPts val="1000"/>
              <a:buNone/>
              <a:defRPr/>
            </a:lvl9pPr>
          </a:lstStyle>
          <a:p/>
        </p:txBody>
      </p:sp>
      <p:sp>
        <p:nvSpPr>
          <p:cNvPr id="1806" name="Google Shape;1806;p139"/>
          <p:cNvSpPr txBox="1"/>
          <p:nvPr>
            <p:ph idx="4" type="subTitle"/>
          </p:nvPr>
        </p:nvSpPr>
        <p:spPr>
          <a:xfrm>
            <a:off x="3291900" y="3012300"/>
            <a:ext cx="2560200" cy="17358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lgn="ctr">
              <a:spcBef>
                <a:spcPts val="0"/>
              </a:spcBef>
              <a:spcAft>
                <a:spcPts val="0"/>
              </a:spcAft>
              <a:buSzPts val="1200"/>
              <a:buNone/>
              <a:defRPr/>
            </a:lvl2pPr>
            <a:lvl3pPr lvl="2" algn="ctr">
              <a:spcBef>
                <a:spcPts val="0"/>
              </a:spcBef>
              <a:spcAft>
                <a:spcPts val="0"/>
              </a:spcAft>
              <a:buSzPts val="1000"/>
              <a:buNone/>
              <a:defRPr/>
            </a:lvl3pPr>
            <a:lvl4pPr lvl="3" algn="ctr">
              <a:spcBef>
                <a:spcPts val="0"/>
              </a:spcBef>
              <a:spcAft>
                <a:spcPts val="0"/>
              </a:spcAft>
              <a:buSzPts val="1000"/>
              <a:buNone/>
              <a:defRPr/>
            </a:lvl4pPr>
            <a:lvl5pPr lvl="4" algn="ctr">
              <a:spcBef>
                <a:spcPts val="0"/>
              </a:spcBef>
              <a:spcAft>
                <a:spcPts val="0"/>
              </a:spcAft>
              <a:buSzPts val="1000"/>
              <a:buNone/>
              <a:defRPr/>
            </a:lvl5pPr>
            <a:lvl6pPr lvl="5" algn="ctr">
              <a:spcBef>
                <a:spcPts val="0"/>
              </a:spcBef>
              <a:spcAft>
                <a:spcPts val="0"/>
              </a:spcAft>
              <a:buSzPts val="1000"/>
              <a:buNone/>
              <a:defRPr/>
            </a:lvl6pPr>
            <a:lvl7pPr lvl="6" algn="ctr">
              <a:spcBef>
                <a:spcPts val="0"/>
              </a:spcBef>
              <a:spcAft>
                <a:spcPts val="0"/>
              </a:spcAft>
              <a:buSzPts val="1000"/>
              <a:buNone/>
              <a:defRPr/>
            </a:lvl7pPr>
            <a:lvl8pPr lvl="7" algn="ctr">
              <a:spcBef>
                <a:spcPts val="0"/>
              </a:spcBef>
              <a:spcAft>
                <a:spcPts val="0"/>
              </a:spcAft>
              <a:buSzPts val="1000"/>
              <a:buNone/>
              <a:defRPr/>
            </a:lvl8pPr>
            <a:lvl9pPr lvl="8" algn="ctr">
              <a:spcBef>
                <a:spcPts val="0"/>
              </a:spcBef>
              <a:spcAft>
                <a:spcPts val="0"/>
              </a:spcAft>
              <a:buSzPts val="1000"/>
              <a:buNone/>
              <a:defRPr/>
            </a:lvl9pPr>
          </a:lstStyle>
          <a:p/>
        </p:txBody>
      </p:sp>
      <p:sp>
        <p:nvSpPr>
          <p:cNvPr id="1807" name="Google Shape;1807;p139"/>
          <p:cNvSpPr txBox="1"/>
          <p:nvPr>
            <p:ph idx="5" type="subTitle"/>
          </p:nvPr>
        </p:nvSpPr>
        <p:spPr>
          <a:xfrm>
            <a:off x="6218100" y="3012100"/>
            <a:ext cx="2560200" cy="17358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lgn="ctr">
              <a:spcBef>
                <a:spcPts val="0"/>
              </a:spcBef>
              <a:spcAft>
                <a:spcPts val="0"/>
              </a:spcAft>
              <a:buSzPts val="1200"/>
              <a:buNone/>
              <a:defRPr/>
            </a:lvl2pPr>
            <a:lvl3pPr lvl="2" algn="ctr">
              <a:spcBef>
                <a:spcPts val="0"/>
              </a:spcBef>
              <a:spcAft>
                <a:spcPts val="0"/>
              </a:spcAft>
              <a:buSzPts val="1000"/>
              <a:buNone/>
              <a:defRPr/>
            </a:lvl3pPr>
            <a:lvl4pPr lvl="3" algn="ctr">
              <a:spcBef>
                <a:spcPts val="0"/>
              </a:spcBef>
              <a:spcAft>
                <a:spcPts val="0"/>
              </a:spcAft>
              <a:buSzPts val="1000"/>
              <a:buNone/>
              <a:defRPr/>
            </a:lvl4pPr>
            <a:lvl5pPr lvl="4" algn="ctr">
              <a:spcBef>
                <a:spcPts val="0"/>
              </a:spcBef>
              <a:spcAft>
                <a:spcPts val="0"/>
              </a:spcAft>
              <a:buSzPts val="1000"/>
              <a:buNone/>
              <a:defRPr/>
            </a:lvl5pPr>
            <a:lvl6pPr lvl="5" algn="ctr">
              <a:spcBef>
                <a:spcPts val="0"/>
              </a:spcBef>
              <a:spcAft>
                <a:spcPts val="0"/>
              </a:spcAft>
              <a:buSzPts val="1000"/>
              <a:buNone/>
              <a:defRPr/>
            </a:lvl6pPr>
            <a:lvl7pPr lvl="6" algn="ctr">
              <a:spcBef>
                <a:spcPts val="0"/>
              </a:spcBef>
              <a:spcAft>
                <a:spcPts val="0"/>
              </a:spcAft>
              <a:buSzPts val="1000"/>
              <a:buNone/>
              <a:defRPr/>
            </a:lvl7pPr>
            <a:lvl8pPr lvl="7" algn="ctr">
              <a:spcBef>
                <a:spcPts val="0"/>
              </a:spcBef>
              <a:spcAft>
                <a:spcPts val="0"/>
              </a:spcAft>
              <a:buSzPts val="1000"/>
              <a:buNone/>
              <a:defRPr/>
            </a:lvl8pPr>
            <a:lvl9pPr lvl="8" algn="ctr">
              <a:spcBef>
                <a:spcPts val="0"/>
              </a:spcBef>
              <a:spcAft>
                <a:spcPts val="0"/>
              </a:spcAft>
              <a:buSzPts val="1000"/>
              <a:buNone/>
              <a:defRPr/>
            </a:lvl9pPr>
          </a:lstStyle>
          <a:p/>
        </p:txBody>
      </p:sp>
      <p:sp>
        <p:nvSpPr>
          <p:cNvPr id="1808" name="Google Shape;1808;p139"/>
          <p:cNvSpPr txBox="1"/>
          <p:nvPr>
            <p:ph idx="6" type="subTitle"/>
          </p:nvPr>
        </p:nvSpPr>
        <p:spPr>
          <a:xfrm>
            <a:off x="365700" y="3012100"/>
            <a:ext cx="2560200" cy="17358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lgn="ctr">
              <a:spcBef>
                <a:spcPts val="0"/>
              </a:spcBef>
              <a:spcAft>
                <a:spcPts val="0"/>
              </a:spcAft>
              <a:buSzPts val="1200"/>
              <a:buNone/>
              <a:defRPr/>
            </a:lvl2pPr>
            <a:lvl3pPr lvl="2" algn="ctr">
              <a:spcBef>
                <a:spcPts val="0"/>
              </a:spcBef>
              <a:spcAft>
                <a:spcPts val="0"/>
              </a:spcAft>
              <a:buSzPts val="1000"/>
              <a:buNone/>
              <a:defRPr/>
            </a:lvl3pPr>
            <a:lvl4pPr lvl="3" algn="ctr">
              <a:spcBef>
                <a:spcPts val="0"/>
              </a:spcBef>
              <a:spcAft>
                <a:spcPts val="0"/>
              </a:spcAft>
              <a:buSzPts val="1000"/>
              <a:buNone/>
              <a:defRPr/>
            </a:lvl4pPr>
            <a:lvl5pPr lvl="4" algn="ctr">
              <a:spcBef>
                <a:spcPts val="0"/>
              </a:spcBef>
              <a:spcAft>
                <a:spcPts val="0"/>
              </a:spcAft>
              <a:buSzPts val="1000"/>
              <a:buNone/>
              <a:defRPr/>
            </a:lvl5pPr>
            <a:lvl6pPr lvl="5" algn="ctr">
              <a:spcBef>
                <a:spcPts val="0"/>
              </a:spcBef>
              <a:spcAft>
                <a:spcPts val="0"/>
              </a:spcAft>
              <a:buSzPts val="1000"/>
              <a:buNone/>
              <a:defRPr/>
            </a:lvl6pPr>
            <a:lvl7pPr lvl="6" algn="ctr">
              <a:spcBef>
                <a:spcPts val="0"/>
              </a:spcBef>
              <a:spcAft>
                <a:spcPts val="0"/>
              </a:spcAft>
              <a:buSzPts val="1000"/>
              <a:buNone/>
              <a:defRPr/>
            </a:lvl7pPr>
            <a:lvl8pPr lvl="7" algn="ctr">
              <a:spcBef>
                <a:spcPts val="0"/>
              </a:spcBef>
              <a:spcAft>
                <a:spcPts val="0"/>
              </a:spcAft>
              <a:buSzPts val="1000"/>
              <a:buNone/>
              <a:defRPr/>
            </a:lvl8pPr>
            <a:lvl9pPr lvl="8" algn="ctr">
              <a:spcBef>
                <a:spcPts val="0"/>
              </a:spcBef>
              <a:spcAft>
                <a:spcPts val="0"/>
              </a:spcAft>
              <a:buSzPts val="1000"/>
              <a:buNone/>
              <a:defRPr/>
            </a:lvl9pPr>
          </a:lstStyle>
          <a:p/>
        </p:txBody>
      </p:sp>
      <p:pic>
        <p:nvPicPr>
          <p:cNvPr id="1809" name="Google Shape;1809;p139"/>
          <p:cNvPicPr preferRelativeResize="0"/>
          <p:nvPr/>
        </p:nvPicPr>
        <p:blipFill>
          <a:blip r:embed="rId3">
            <a:alphaModFix/>
          </a:blip>
          <a:stretch>
            <a:fillRect/>
          </a:stretch>
        </p:blipFill>
        <p:spPr>
          <a:xfrm>
            <a:off x="127582" y="329184"/>
            <a:ext cx="110807" cy="182832"/>
          </a:xfrm>
          <a:prstGeom prst="rect">
            <a:avLst/>
          </a:prstGeom>
          <a:noFill/>
          <a:ln>
            <a:noFill/>
          </a:ln>
        </p:spPr>
      </p:pic>
    </p:spTree>
  </p:cSld>
  <p:clrMapOvr>
    <a:masterClrMapping/>
  </p:clrMapOvr>
</p:sldLayout>
</file>

<file path=ppt/slideLayouts/slideLayout1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6 Grid 1">
  <p:cSld name="TITLE_AND_BODY_4_1">
    <p:spTree>
      <p:nvGrpSpPr>
        <p:cNvPr id="1810" name="Shape 1810"/>
        <p:cNvGrpSpPr/>
        <p:nvPr/>
      </p:nvGrpSpPr>
      <p:grpSpPr>
        <a:xfrm>
          <a:off x="0" y="0"/>
          <a:ext cx="0" cy="0"/>
          <a:chOff x="0" y="0"/>
          <a:chExt cx="0" cy="0"/>
        </a:xfrm>
      </p:grpSpPr>
      <p:sp>
        <p:nvSpPr>
          <p:cNvPr id="1811" name="Google Shape;1811;p140"/>
          <p:cNvSpPr txBox="1"/>
          <p:nvPr>
            <p:ph type="title"/>
          </p:nvPr>
        </p:nvSpPr>
        <p:spPr>
          <a:xfrm>
            <a:off x="365700" y="27630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812" name="Google Shape;1812;p140"/>
          <p:cNvSpPr txBox="1"/>
          <p:nvPr>
            <p:ph idx="12" type="sldNum"/>
          </p:nvPr>
        </p:nvSpPr>
        <p:spPr>
          <a:xfrm>
            <a:off x="4297658" y="4778842"/>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pic>
        <p:nvPicPr>
          <p:cNvPr id="1813" name="Google Shape;1813;p140"/>
          <p:cNvPicPr preferRelativeResize="0"/>
          <p:nvPr/>
        </p:nvPicPr>
        <p:blipFill>
          <a:blip r:embed="rId2">
            <a:alphaModFix/>
          </a:blip>
          <a:stretch>
            <a:fillRect/>
          </a:stretch>
        </p:blipFill>
        <p:spPr>
          <a:xfrm>
            <a:off x="7957225" y="4846320"/>
            <a:ext cx="914165" cy="195892"/>
          </a:xfrm>
          <a:prstGeom prst="rect">
            <a:avLst/>
          </a:prstGeom>
          <a:noFill/>
          <a:ln>
            <a:noFill/>
          </a:ln>
        </p:spPr>
      </p:pic>
      <p:cxnSp>
        <p:nvCxnSpPr>
          <p:cNvPr id="1814" name="Google Shape;1814;p140"/>
          <p:cNvCxnSpPr/>
          <p:nvPr/>
        </p:nvCxnSpPr>
        <p:spPr>
          <a:xfrm>
            <a:off x="3081528" y="1084375"/>
            <a:ext cx="0" cy="3663600"/>
          </a:xfrm>
          <a:prstGeom prst="straightConnector1">
            <a:avLst/>
          </a:prstGeom>
          <a:noFill/>
          <a:ln cap="flat" cmpd="sng" w="9525">
            <a:solidFill>
              <a:schemeClr val="lt2"/>
            </a:solidFill>
            <a:prstDash val="solid"/>
            <a:round/>
            <a:headEnd len="med" w="med" type="none"/>
            <a:tailEnd len="med" w="med" type="none"/>
          </a:ln>
        </p:spPr>
      </p:cxnSp>
      <p:cxnSp>
        <p:nvCxnSpPr>
          <p:cNvPr id="1815" name="Google Shape;1815;p140"/>
          <p:cNvCxnSpPr/>
          <p:nvPr/>
        </p:nvCxnSpPr>
        <p:spPr>
          <a:xfrm>
            <a:off x="6035040" y="1084375"/>
            <a:ext cx="0" cy="3663600"/>
          </a:xfrm>
          <a:prstGeom prst="straightConnector1">
            <a:avLst/>
          </a:prstGeom>
          <a:noFill/>
          <a:ln cap="flat" cmpd="sng" w="9525">
            <a:solidFill>
              <a:schemeClr val="lt2"/>
            </a:solidFill>
            <a:prstDash val="solid"/>
            <a:round/>
            <a:headEnd len="med" w="med" type="none"/>
            <a:tailEnd len="med" w="med" type="none"/>
          </a:ln>
        </p:spPr>
      </p:cxnSp>
      <p:cxnSp>
        <p:nvCxnSpPr>
          <p:cNvPr id="1816" name="Google Shape;1816;p140"/>
          <p:cNvCxnSpPr/>
          <p:nvPr/>
        </p:nvCxnSpPr>
        <p:spPr>
          <a:xfrm>
            <a:off x="486025" y="2867475"/>
            <a:ext cx="8199000" cy="0"/>
          </a:xfrm>
          <a:prstGeom prst="straightConnector1">
            <a:avLst/>
          </a:prstGeom>
          <a:noFill/>
          <a:ln cap="flat" cmpd="sng" w="9525">
            <a:solidFill>
              <a:schemeClr val="lt2"/>
            </a:solidFill>
            <a:prstDash val="solid"/>
            <a:round/>
            <a:headEnd len="med" w="med" type="none"/>
            <a:tailEnd len="med" w="med" type="none"/>
          </a:ln>
        </p:spPr>
      </p:cxnSp>
      <p:sp>
        <p:nvSpPr>
          <p:cNvPr id="1817" name="Google Shape;1817;p140"/>
          <p:cNvSpPr/>
          <p:nvPr>
            <p:ph idx="2" type="pic"/>
          </p:nvPr>
        </p:nvSpPr>
        <p:spPr>
          <a:xfrm>
            <a:off x="365750" y="1094900"/>
            <a:ext cx="2514600" cy="1280100"/>
          </a:xfrm>
          <a:prstGeom prst="rect">
            <a:avLst/>
          </a:prstGeom>
          <a:noFill/>
          <a:ln>
            <a:noFill/>
          </a:ln>
        </p:spPr>
      </p:sp>
      <p:sp>
        <p:nvSpPr>
          <p:cNvPr id="1818" name="Google Shape;1818;p140"/>
          <p:cNvSpPr/>
          <p:nvPr>
            <p:ph idx="3" type="pic"/>
          </p:nvPr>
        </p:nvSpPr>
        <p:spPr>
          <a:xfrm>
            <a:off x="3285275" y="1094900"/>
            <a:ext cx="2514600" cy="1280100"/>
          </a:xfrm>
          <a:prstGeom prst="rect">
            <a:avLst/>
          </a:prstGeom>
          <a:noFill/>
          <a:ln>
            <a:noFill/>
          </a:ln>
        </p:spPr>
      </p:sp>
      <p:sp>
        <p:nvSpPr>
          <p:cNvPr id="1819" name="Google Shape;1819;p140"/>
          <p:cNvSpPr/>
          <p:nvPr>
            <p:ph idx="4" type="pic"/>
          </p:nvPr>
        </p:nvSpPr>
        <p:spPr>
          <a:xfrm>
            <a:off x="6263650" y="1094900"/>
            <a:ext cx="2514600" cy="1280100"/>
          </a:xfrm>
          <a:prstGeom prst="rect">
            <a:avLst/>
          </a:prstGeom>
          <a:noFill/>
          <a:ln>
            <a:noFill/>
          </a:ln>
        </p:spPr>
      </p:sp>
      <p:sp>
        <p:nvSpPr>
          <p:cNvPr id="1820" name="Google Shape;1820;p140"/>
          <p:cNvSpPr/>
          <p:nvPr>
            <p:ph idx="5" type="pic"/>
          </p:nvPr>
        </p:nvSpPr>
        <p:spPr>
          <a:xfrm>
            <a:off x="365750" y="3030450"/>
            <a:ext cx="2514600" cy="1280100"/>
          </a:xfrm>
          <a:prstGeom prst="rect">
            <a:avLst/>
          </a:prstGeom>
          <a:noFill/>
          <a:ln>
            <a:noFill/>
          </a:ln>
        </p:spPr>
      </p:sp>
      <p:sp>
        <p:nvSpPr>
          <p:cNvPr id="1821" name="Google Shape;1821;p140"/>
          <p:cNvSpPr/>
          <p:nvPr>
            <p:ph idx="6" type="pic"/>
          </p:nvPr>
        </p:nvSpPr>
        <p:spPr>
          <a:xfrm>
            <a:off x="3285275" y="3030450"/>
            <a:ext cx="2514600" cy="1280100"/>
          </a:xfrm>
          <a:prstGeom prst="rect">
            <a:avLst/>
          </a:prstGeom>
          <a:noFill/>
          <a:ln>
            <a:noFill/>
          </a:ln>
        </p:spPr>
      </p:sp>
      <p:sp>
        <p:nvSpPr>
          <p:cNvPr id="1822" name="Google Shape;1822;p140"/>
          <p:cNvSpPr/>
          <p:nvPr>
            <p:ph idx="7" type="pic"/>
          </p:nvPr>
        </p:nvSpPr>
        <p:spPr>
          <a:xfrm>
            <a:off x="6263650" y="3030450"/>
            <a:ext cx="2514600" cy="1280100"/>
          </a:xfrm>
          <a:prstGeom prst="rect">
            <a:avLst/>
          </a:prstGeom>
          <a:noFill/>
          <a:ln>
            <a:noFill/>
          </a:ln>
        </p:spPr>
      </p:sp>
      <p:sp>
        <p:nvSpPr>
          <p:cNvPr id="1823" name="Google Shape;1823;p140"/>
          <p:cNvSpPr txBox="1"/>
          <p:nvPr>
            <p:ph idx="1" type="subTitle"/>
          </p:nvPr>
        </p:nvSpPr>
        <p:spPr>
          <a:xfrm>
            <a:off x="365700" y="2392638"/>
            <a:ext cx="2560200" cy="4572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1824" name="Google Shape;1824;p140"/>
          <p:cNvSpPr txBox="1"/>
          <p:nvPr>
            <p:ph idx="8" type="subTitle"/>
          </p:nvPr>
        </p:nvSpPr>
        <p:spPr>
          <a:xfrm>
            <a:off x="3291900" y="2392638"/>
            <a:ext cx="2560200" cy="4572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lgn="ctr">
              <a:spcBef>
                <a:spcPts val="0"/>
              </a:spcBef>
              <a:spcAft>
                <a:spcPts val="0"/>
              </a:spcAft>
              <a:buSzPts val="1200"/>
              <a:buNone/>
              <a:defRPr/>
            </a:lvl2pPr>
            <a:lvl3pPr lvl="2" algn="ctr">
              <a:spcBef>
                <a:spcPts val="0"/>
              </a:spcBef>
              <a:spcAft>
                <a:spcPts val="0"/>
              </a:spcAft>
              <a:buSzPts val="1000"/>
              <a:buNone/>
              <a:defRPr/>
            </a:lvl3pPr>
            <a:lvl4pPr lvl="3" algn="ctr">
              <a:spcBef>
                <a:spcPts val="0"/>
              </a:spcBef>
              <a:spcAft>
                <a:spcPts val="0"/>
              </a:spcAft>
              <a:buSzPts val="1000"/>
              <a:buNone/>
              <a:defRPr/>
            </a:lvl4pPr>
            <a:lvl5pPr lvl="4" algn="ctr">
              <a:spcBef>
                <a:spcPts val="0"/>
              </a:spcBef>
              <a:spcAft>
                <a:spcPts val="0"/>
              </a:spcAft>
              <a:buSzPts val="1000"/>
              <a:buNone/>
              <a:defRPr/>
            </a:lvl5pPr>
            <a:lvl6pPr lvl="5" algn="ctr">
              <a:spcBef>
                <a:spcPts val="0"/>
              </a:spcBef>
              <a:spcAft>
                <a:spcPts val="0"/>
              </a:spcAft>
              <a:buSzPts val="1000"/>
              <a:buNone/>
              <a:defRPr/>
            </a:lvl6pPr>
            <a:lvl7pPr lvl="6" algn="ctr">
              <a:spcBef>
                <a:spcPts val="0"/>
              </a:spcBef>
              <a:spcAft>
                <a:spcPts val="0"/>
              </a:spcAft>
              <a:buSzPts val="1000"/>
              <a:buNone/>
              <a:defRPr/>
            </a:lvl7pPr>
            <a:lvl8pPr lvl="7" algn="ctr">
              <a:spcBef>
                <a:spcPts val="0"/>
              </a:spcBef>
              <a:spcAft>
                <a:spcPts val="0"/>
              </a:spcAft>
              <a:buSzPts val="1000"/>
              <a:buNone/>
              <a:defRPr/>
            </a:lvl8pPr>
            <a:lvl9pPr lvl="8" algn="ctr">
              <a:spcBef>
                <a:spcPts val="0"/>
              </a:spcBef>
              <a:spcAft>
                <a:spcPts val="0"/>
              </a:spcAft>
              <a:buSzPts val="1000"/>
              <a:buNone/>
              <a:defRPr/>
            </a:lvl9pPr>
          </a:lstStyle>
          <a:p/>
        </p:txBody>
      </p:sp>
      <p:sp>
        <p:nvSpPr>
          <p:cNvPr id="1825" name="Google Shape;1825;p140"/>
          <p:cNvSpPr txBox="1"/>
          <p:nvPr>
            <p:ph idx="9" type="subTitle"/>
          </p:nvPr>
        </p:nvSpPr>
        <p:spPr>
          <a:xfrm>
            <a:off x="6218100" y="2410275"/>
            <a:ext cx="2560200" cy="4572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lgn="ctr">
              <a:spcBef>
                <a:spcPts val="0"/>
              </a:spcBef>
              <a:spcAft>
                <a:spcPts val="0"/>
              </a:spcAft>
              <a:buSzPts val="1200"/>
              <a:buNone/>
              <a:defRPr/>
            </a:lvl2pPr>
            <a:lvl3pPr lvl="2" algn="ctr">
              <a:spcBef>
                <a:spcPts val="0"/>
              </a:spcBef>
              <a:spcAft>
                <a:spcPts val="0"/>
              </a:spcAft>
              <a:buSzPts val="1000"/>
              <a:buNone/>
              <a:defRPr/>
            </a:lvl3pPr>
            <a:lvl4pPr lvl="3" algn="ctr">
              <a:spcBef>
                <a:spcPts val="0"/>
              </a:spcBef>
              <a:spcAft>
                <a:spcPts val="0"/>
              </a:spcAft>
              <a:buSzPts val="1000"/>
              <a:buNone/>
              <a:defRPr/>
            </a:lvl4pPr>
            <a:lvl5pPr lvl="4" algn="ctr">
              <a:spcBef>
                <a:spcPts val="0"/>
              </a:spcBef>
              <a:spcAft>
                <a:spcPts val="0"/>
              </a:spcAft>
              <a:buSzPts val="1000"/>
              <a:buNone/>
              <a:defRPr/>
            </a:lvl5pPr>
            <a:lvl6pPr lvl="5" algn="ctr">
              <a:spcBef>
                <a:spcPts val="0"/>
              </a:spcBef>
              <a:spcAft>
                <a:spcPts val="0"/>
              </a:spcAft>
              <a:buSzPts val="1000"/>
              <a:buNone/>
              <a:defRPr/>
            </a:lvl6pPr>
            <a:lvl7pPr lvl="6" algn="ctr">
              <a:spcBef>
                <a:spcPts val="0"/>
              </a:spcBef>
              <a:spcAft>
                <a:spcPts val="0"/>
              </a:spcAft>
              <a:buSzPts val="1000"/>
              <a:buNone/>
              <a:defRPr/>
            </a:lvl7pPr>
            <a:lvl8pPr lvl="7" algn="ctr">
              <a:spcBef>
                <a:spcPts val="0"/>
              </a:spcBef>
              <a:spcAft>
                <a:spcPts val="0"/>
              </a:spcAft>
              <a:buSzPts val="1000"/>
              <a:buNone/>
              <a:defRPr/>
            </a:lvl8pPr>
            <a:lvl9pPr lvl="8" algn="ctr">
              <a:spcBef>
                <a:spcPts val="0"/>
              </a:spcBef>
              <a:spcAft>
                <a:spcPts val="0"/>
              </a:spcAft>
              <a:buSzPts val="1000"/>
              <a:buNone/>
              <a:defRPr/>
            </a:lvl9pPr>
          </a:lstStyle>
          <a:p/>
        </p:txBody>
      </p:sp>
      <p:sp>
        <p:nvSpPr>
          <p:cNvPr id="1826" name="Google Shape;1826;p140"/>
          <p:cNvSpPr txBox="1"/>
          <p:nvPr>
            <p:ph idx="13" type="subTitle"/>
          </p:nvPr>
        </p:nvSpPr>
        <p:spPr>
          <a:xfrm>
            <a:off x="3291900" y="4349938"/>
            <a:ext cx="2560200" cy="4572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lgn="ctr">
              <a:spcBef>
                <a:spcPts val="0"/>
              </a:spcBef>
              <a:spcAft>
                <a:spcPts val="0"/>
              </a:spcAft>
              <a:buSzPts val="1200"/>
              <a:buNone/>
              <a:defRPr/>
            </a:lvl2pPr>
            <a:lvl3pPr lvl="2" algn="ctr">
              <a:spcBef>
                <a:spcPts val="0"/>
              </a:spcBef>
              <a:spcAft>
                <a:spcPts val="0"/>
              </a:spcAft>
              <a:buSzPts val="1000"/>
              <a:buNone/>
              <a:defRPr/>
            </a:lvl3pPr>
            <a:lvl4pPr lvl="3" algn="ctr">
              <a:spcBef>
                <a:spcPts val="0"/>
              </a:spcBef>
              <a:spcAft>
                <a:spcPts val="0"/>
              </a:spcAft>
              <a:buSzPts val="1000"/>
              <a:buNone/>
              <a:defRPr/>
            </a:lvl4pPr>
            <a:lvl5pPr lvl="4" algn="ctr">
              <a:spcBef>
                <a:spcPts val="0"/>
              </a:spcBef>
              <a:spcAft>
                <a:spcPts val="0"/>
              </a:spcAft>
              <a:buSzPts val="1000"/>
              <a:buNone/>
              <a:defRPr/>
            </a:lvl5pPr>
            <a:lvl6pPr lvl="5" algn="ctr">
              <a:spcBef>
                <a:spcPts val="0"/>
              </a:spcBef>
              <a:spcAft>
                <a:spcPts val="0"/>
              </a:spcAft>
              <a:buSzPts val="1000"/>
              <a:buNone/>
              <a:defRPr/>
            </a:lvl6pPr>
            <a:lvl7pPr lvl="6" algn="ctr">
              <a:spcBef>
                <a:spcPts val="0"/>
              </a:spcBef>
              <a:spcAft>
                <a:spcPts val="0"/>
              </a:spcAft>
              <a:buSzPts val="1000"/>
              <a:buNone/>
              <a:defRPr/>
            </a:lvl7pPr>
            <a:lvl8pPr lvl="7" algn="ctr">
              <a:spcBef>
                <a:spcPts val="0"/>
              </a:spcBef>
              <a:spcAft>
                <a:spcPts val="0"/>
              </a:spcAft>
              <a:buSzPts val="1000"/>
              <a:buNone/>
              <a:defRPr/>
            </a:lvl8pPr>
            <a:lvl9pPr lvl="8" algn="ctr">
              <a:spcBef>
                <a:spcPts val="0"/>
              </a:spcBef>
              <a:spcAft>
                <a:spcPts val="0"/>
              </a:spcAft>
              <a:buSzPts val="1000"/>
              <a:buNone/>
              <a:defRPr/>
            </a:lvl9pPr>
          </a:lstStyle>
          <a:p/>
        </p:txBody>
      </p:sp>
      <p:sp>
        <p:nvSpPr>
          <p:cNvPr id="1827" name="Google Shape;1827;p140"/>
          <p:cNvSpPr txBox="1"/>
          <p:nvPr>
            <p:ph idx="14" type="subTitle"/>
          </p:nvPr>
        </p:nvSpPr>
        <p:spPr>
          <a:xfrm>
            <a:off x="6218100" y="4349738"/>
            <a:ext cx="2560200" cy="4572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lgn="ctr">
              <a:spcBef>
                <a:spcPts val="0"/>
              </a:spcBef>
              <a:spcAft>
                <a:spcPts val="0"/>
              </a:spcAft>
              <a:buSzPts val="1200"/>
              <a:buNone/>
              <a:defRPr/>
            </a:lvl2pPr>
            <a:lvl3pPr lvl="2" algn="ctr">
              <a:spcBef>
                <a:spcPts val="0"/>
              </a:spcBef>
              <a:spcAft>
                <a:spcPts val="0"/>
              </a:spcAft>
              <a:buSzPts val="1000"/>
              <a:buNone/>
              <a:defRPr/>
            </a:lvl3pPr>
            <a:lvl4pPr lvl="3" algn="ctr">
              <a:spcBef>
                <a:spcPts val="0"/>
              </a:spcBef>
              <a:spcAft>
                <a:spcPts val="0"/>
              </a:spcAft>
              <a:buSzPts val="1000"/>
              <a:buNone/>
              <a:defRPr/>
            </a:lvl4pPr>
            <a:lvl5pPr lvl="4" algn="ctr">
              <a:spcBef>
                <a:spcPts val="0"/>
              </a:spcBef>
              <a:spcAft>
                <a:spcPts val="0"/>
              </a:spcAft>
              <a:buSzPts val="1000"/>
              <a:buNone/>
              <a:defRPr/>
            </a:lvl5pPr>
            <a:lvl6pPr lvl="5" algn="ctr">
              <a:spcBef>
                <a:spcPts val="0"/>
              </a:spcBef>
              <a:spcAft>
                <a:spcPts val="0"/>
              </a:spcAft>
              <a:buSzPts val="1000"/>
              <a:buNone/>
              <a:defRPr/>
            </a:lvl6pPr>
            <a:lvl7pPr lvl="6" algn="ctr">
              <a:spcBef>
                <a:spcPts val="0"/>
              </a:spcBef>
              <a:spcAft>
                <a:spcPts val="0"/>
              </a:spcAft>
              <a:buSzPts val="1000"/>
              <a:buNone/>
              <a:defRPr/>
            </a:lvl7pPr>
            <a:lvl8pPr lvl="7" algn="ctr">
              <a:spcBef>
                <a:spcPts val="0"/>
              </a:spcBef>
              <a:spcAft>
                <a:spcPts val="0"/>
              </a:spcAft>
              <a:buSzPts val="1000"/>
              <a:buNone/>
              <a:defRPr/>
            </a:lvl8pPr>
            <a:lvl9pPr lvl="8" algn="ctr">
              <a:spcBef>
                <a:spcPts val="0"/>
              </a:spcBef>
              <a:spcAft>
                <a:spcPts val="0"/>
              </a:spcAft>
              <a:buSzPts val="1000"/>
              <a:buNone/>
              <a:defRPr/>
            </a:lvl9pPr>
          </a:lstStyle>
          <a:p/>
        </p:txBody>
      </p:sp>
      <p:sp>
        <p:nvSpPr>
          <p:cNvPr id="1828" name="Google Shape;1828;p140"/>
          <p:cNvSpPr txBox="1"/>
          <p:nvPr>
            <p:ph idx="15" type="subTitle"/>
          </p:nvPr>
        </p:nvSpPr>
        <p:spPr>
          <a:xfrm>
            <a:off x="365700" y="4349738"/>
            <a:ext cx="2560200" cy="4572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lgn="ctr">
              <a:spcBef>
                <a:spcPts val="0"/>
              </a:spcBef>
              <a:spcAft>
                <a:spcPts val="0"/>
              </a:spcAft>
              <a:buSzPts val="1200"/>
              <a:buNone/>
              <a:defRPr/>
            </a:lvl2pPr>
            <a:lvl3pPr lvl="2" algn="ctr">
              <a:spcBef>
                <a:spcPts val="0"/>
              </a:spcBef>
              <a:spcAft>
                <a:spcPts val="0"/>
              </a:spcAft>
              <a:buSzPts val="1000"/>
              <a:buNone/>
              <a:defRPr/>
            </a:lvl3pPr>
            <a:lvl4pPr lvl="3" algn="ctr">
              <a:spcBef>
                <a:spcPts val="0"/>
              </a:spcBef>
              <a:spcAft>
                <a:spcPts val="0"/>
              </a:spcAft>
              <a:buSzPts val="1000"/>
              <a:buNone/>
              <a:defRPr/>
            </a:lvl4pPr>
            <a:lvl5pPr lvl="4" algn="ctr">
              <a:spcBef>
                <a:spcPts val="0"/>
              </a:spcBef>
              <a:spcAft>
                <a:spcPts val="0"/>
              </a:spcAft>
              <a:buSzPts val="1000"/>
              <a:buNone/>
              <a:defRPr/>
            </a:lvl5pPr>
            <a:lvl6pPr lvl="5" algn="ctr">
              <a:spcBef>
                <a:spcPts val="0"/>
              </a:spcBef>
              <a:spcAft>
                <a:spcPts val="0"/>
              </a:spcAft>
              <a:buSzPts val="1000"/>
              <a:buNone/>
              <a:defRPr/>
            </a:lvl6pPr>
            <a:lvl7pPr lvl="6" algn="ctr">
              <a:spcBef>
                <a:spcPts val="0"/>
              </a:spcBef>
              <a:spcAft>
                <a:spcPts val="0"/>
              </a:spcAft>
              <a:buSzPts val="1000"/>
              <a:buNone/>
              <a:defRPr/>
            </a:lvl7pPr>
            <a:lvl8pPr lvl="7" algn="ctr">
              <a:spcBef>
                <a:spcPts val="0"/>
              </a:spcBef>
              <a:spcAft>
                <a:spcPts val="0"/>
              </a:spcAft>
              <a:buSzPts val="1000"/>
              <a:buNone/>
              <a:defRPr/>
            </a:lvl8pPr>
            <a:lvl9pPr lvl="8" algn="ctr">
              <a:spcBef>
                <a:spcPts val="0"/>
              </a:spcBef>
              <a:spcAft>
                <a:spcPts val="0"/>
              </a:spcAft>
              <a:buSzPts val="1000"/>
              <a:buNone/>
              <a:defRPr/>
            </a:lvl9pPr>
          </a:lstStyle>
          <a:p/>
        </p:txBody>
      </p:sp>
      <p:pic>
        <p:nvPicPr>
          <p:cNvPr id="1829" name="Google Shape;1829;p140"/>
          <p:cNvPicPr preferRelativeResize="0"/>
          <p:nvPr/>
        </p:nvPicPr>
        <p:blipFill>
          <a:blip r:embed="rId3">
            <a:alphaModFix/>
          </a:blip>
          <a:stretch>
            <a:fillRect/>
          </a:stretch>
        </p:blipFill>
        <p:spPr>
          <a:xfrm>
            <a:off x="127582" y="329184"/>
            <a:ext cx="110807" cy="182832"/>
          </a:xfrm>
          <a:prstGeom prst="rect">
            <a:avLst/>
          </a:prstGeom>
          <a:noFill/>
          <a:ln>
            <a:noFill/>
          </a:ln>
        </p:spPr>
      </p:pic>
    </p:spTree>
  </p:cSld>
  <p:clrMapOvr>
    <a:masterClrMapping/>
  </p:clrMapOvr>
</p:sldLayout>
</file>

<file path=ppt/slideLayouts/slideLayout1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Watermark">
  <p:cSld name="TITLE_AND_BODY_3">
    <p:spTree>
      <p:nvGrpSpPr>
        <p:cNvPr id="1830" name="Shape 1830"/>
        <p:cNvGrpSpPr/>
        <p:nvPr/>
      </p:nvGrpSpPr>
      <p:grpSpPr>
        <a:xfrm>
          <a:off x="0" y="0"/>
          <a:ext cx="0" cy="0"/>
          <a:chOff x="0" y="0"/>
          <a:chExt cx="0" cy="0"/>
        </a:xfrm>
      </p:grpSpPr>
      <p:pic>
        <p:nvPicPr>
          <p:cNvPr id="1831" name="Google Shape;1831;p141"/>
          <p:cNvPicPr preferRelativeResize="0"/>
          <p:nvPr/>
        </p:nvPicPr>
        <p:blipFill>
          <a:blip r:embed="rId2">
            <a:alphaModFix/>
          </a:blip>
          <a:stretch>
            <a:fillRect/>
          </a:stretch>
        </p:blipFill>
        <p:spPr>
          <a:xfrm>
            <a:off x="3505561" y="0"/>
            <a:ext cx="5636961" cy="5142161"/>
          </a:xfrm>
          <a:prstGeom prst="rect">
            <a:avLst/>
          </a:prstGeom>
          <a:noFill/>
          <a:ln>
            <a:noFill/>
          </a:ln>
        </p:spPr>
      </p:pic>
      <p:sp>
        <p:nvSpPr>
          <p:cNvPr id="1832" name="Google Shape;1832;p141"/>
          <p:cNvSpPr txBox="1"/>
          <p:nvPr>
            <p:ph type="title"/>
          </p:nvPr>
        </p:nvSpPr>
        <p:spPr>
          <a:xfrm>
            <a:off x="365696" y="27435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833" name="Google Shape;1833;p141"/>
          <p:cNvSpPr txBox="1"/>
          <p:nvPr>
            <p:ph idx="1" type="body"/>
          </p:nvPr>
        </p:nvSpPr>
        <p:spPr>
          <a:xfrm>
            <a:off x="365696" y="914400"/>
            <a:ext cx="8139300" cy="3416400"/>
          </a:xfrm>
          <a:prstGeom prst="rect">
            <a:avLst/>
          </a:prstGeom>
        </p:spPr>
        <p:txBody>
          <a:bodyPr anchorCtr="0" anchor="t" bIns="0" lIns="0" spcFirstLastPara="1" rIns="0" wrap="square" tIns="0">
            <a:normAutofit/>
          </a:bodyPr>
          <a:lstStyle>
            <a:lvl1pPr indent="-317500" lvl="0" marL="457200">
              <a:spcBef>
                <a:spcPts val="0"/>
              </a:spcBef>
              <a:spcAft>
                <a:spcPts val="0"/>
              </a:spcAft>
              <a:buSzPts val="1400"/>
              <a:buChar char="●"/>
              <a:defRPr/>
            </a:lvl1pPr>
            <a:lvl2pPr indent="-304800" lvl="1" marL="914400">
              <a:spcBef>
                <a:spcPts val="600"/>
              </a:spcBef>
              <a:spcAft>
                <a:spcPts val="0"/>
              </a:spcAft>
              <a:buSzPts val="1200"/>
              <a:buChar char="○"/>
              <a:defRPr/>
            </a:lvl2pPr>
            <a:lvl3pPr indent="-292100" lvl="2" marL="1371600">
              <a:spcBef>
                <a:spcPts val="600"/>
              </a:spcBef>
              <a:spcAft>
                <a:spcPts val="0"/>
              </a:spcAft>
              <a:buSzPts val="1000"/>
              <a:buChar char="■"/>
              <a:defRPr/>
            </a:lvl3pPr>
            <a:lvl4pPr indent="-292100" lvl="3" marL="1828800">
              <a:spcBef>
                <a:spcPts val="600"/>
              </a:spcBef>
              <a:spcAft>
                <a:spcPts val="0"/>
              </a:spcAft>
              <a:buSzPts val="1000"/>
              <a:buChar char="●"/>
              <a:defRPr/>
            </a:lvl4pPr>
            <a:lvl5pPr indent="-292100" lvl="4" marL="2286000">
              <a:spcBef>
                <a:spcPts val="600"/>
              </a:spcBef>
              <a:spcAft>
                <a:spcPts val="0"/>
              </a:spcAft>
              <a:buSzPts val="1000"/>
              <a:buChar char="○"/>
              <a:defRPr/>
            </a:lvl5pPr>
            <a:lvl6pPr indent="-292100" lvl="5" marL="2743200">
              <a:spcBef>
                <a:spcPts val="600"/>
              </a:spcBef>
              <a:spcAft>
                <a:spcPts val="0"/>
              </a:spcAft>
              <a:buSzPts val="1000"/>
              <a:buChar char="■"/>
              <a:defRPr/>
            </a:lvl6pPr>
            <a:lvl7pPr indent="-292100" lvl="6" marL="3200400">
              <a:spcBef>
                <a:spcPts val="600"/>
              </a:spcBef>
              <a:spcAft>
                <a:spcPts val="0"/>
              </a:spcAft>
              <a:buSzPts val="1000"/>
              <a:buChar char="●"/>
              <a:defRPr/>
            </a:lvl7pPr>
            <a:lvl8pPr indent="-292100" lvl="7" marL="3657600">
              <a:spcBef>
                <a:spcPts val="600"/>
              </a:spcBef>
              <a:spcAft>
                <a:spcPts val="0"/>
              </a:spcAft>
              <a:buSzPts val="1000"/>
              <a:buChar char="○"/>
              <a:defRPr/>
            </a:lvl8pPr>
            <a:lvl9pPr indent="-292100" lvl="8" marL="4114800">
              <a:spcBef>
                <a:spcPts val="600"/>
              </a:spcBef>
              <a:spcAft>
                <a:spcPts val="600"/>
              </a:spcAft>
              <a:buSzPts val="1000"/>
              <a:buChar char="■"/>
              <a:defRPr/>
            </a:lvl9pPr>
          </a:lstStyle>
          <a:p/>
        </p:txBody>
      </p:sp>
      <p:sp>
        <p:nvSpPr>
          <p:cNvPr id="1834" name="Google Shape;1834;p141"/>
          <p:cNvSpPr txBox="1"/>
          <p:nvPr>
            <p:ph idx="12" type="sldNum"/>
          </p:nvPr>
        </p:nvSpPr>
        <p:spPr>
          <a:xfrm>
            <a:off x="4297658" y="4778842"/>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pic>
        <p:nvPicPr>
          <p:cNvPr id="1835" name="Google Shape;1835;p141"/>
          <p:cNvPicPr preferRelativeResize="0"/>
          <p:nvPr/>
        </p:nvPicPr>
        <p:blipFill>
          <a:blip r:embed="rId3">
            <a:alphaModFix/>
          </a:blip>
          <a:stretch>
            <a:fillRect/>
          </a:stretch>
        </p:blipFill>
        <p:spPr>
          <a:xfrm>
            <a:off x="7863840" y="4846320"/>
            <a:ext cx="914160" cy="194717"/>
          </a:xfrm>
          <a:prstGeom prst="rect">
            <a:avLst/>
          </a:prstGeom>
          <a:noFill/>
          <a:ln>
            <a:noFill/>
          </a:ln>
        </p:spPr>
      </p:pic>
      <p:pic>
        <p:nvPicPr>
          <p:cNvPr id="1836" name="Google Shape;1836;p141"/>
          <p:cNvPicPr preferRelativeResize="0"/>
          <p:nvPr/>
        </p:nvPicPr>
        <p:blipFill>
          <a:blip r:embed="rId4">
            <a:alphaModFix/>
          </a:blip>
          <a:stretch>
            <a:fillRect/>
          </a:stretch>
        </p:blipFill>
        <p:spPr>
          <a:xfrm>
            <a:off x="127582" y="329184"/>
            <a:ext cx="110807" cy="182832"/>
          </a:xfrm>
          <a:prstGeom prst="rect">
            <a:avLst/>
          </a:prstGeom>
          <a:noFill/>
          <a:ln>
            <a:noFill/>
          </a:ln>
        </p:spPr>
      </p:pic>
    </p:spTree>
  </p:cSld>
  <p:clrMapOvr>
    <a:masterClrMapping/>
  </p:clrMapOvr>
</p:sldLayout>
</file>

<file path=ppt/slideLayouts/slideLayout1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Dark Matter">
  <p:cSld name="TITLE_AND_BODY_2">
    <p:bg>
      <p:bgPr>
        <a:solidFill>
          <a:srgbClr val="063849"/>
        </a:solidFill>
      </p:bgPr>
    </p:bg>
    <p:spTree>
      <p:nvGrpSpPr>
        <p:cNvPr id="1837" name="Shape 1837"/>
        <p:cNvGrpSpPr/>
        <p:nvPr/>
      </p:nvGrpSpPr>
      <p:grpSpPr>
        <a:xfrm>
          <a:off x="0" y="0"/>
          <a:ext cx="0" cy="0"/>
          <a:chOff x="0" y="0"/>
          <a:chExt cx="0" cy="0"/>
        </a:xfrm>
      </p:grpSpPr>
      <p:sp>
        <p:nvSpPr>
          <p:cNvPr id="1838" name="Google Shape;1838;p142"/>
          <p:cNvSpPr txBox="1"/>
          <p:nvPr>
            <p:ph idx="1" type="body"/>
          </p:nvPr>
        </p:nvSpPr>
        <p:spPr>
          <a:xfrm>
            <a:off x="365700" y="773038"/>
            <a:ext cx="8139300" cy="3417000"/>
          </a:xfrm>
          <a:prstGeom prst="rect">
            <a:avLst/>
          </a:prstGeom>
        </p:spPr>
        <p:txBody>
          <a:bodyPr anchorCtr="0" anchor="t" bIns="0" lIns="0" spcFirstLastPara="1" rIns="0" wrap="square" tIns="0">
            <a:normAutofit/>
          </a:bodyPr>
          <a:lstStyle>
            <a:lvl1pPr indent="-317500" lvl="0" marL="457200">
              <a:spcBef>
                <a:spcPts val="0"/>
              </a:spcBef>
              <a:spcAft>
                <a:spcPts val="0"/>
              </a:spcAft>
              <a:buClr>
                <a:srgbClr val="EBF1F3"/>
              </a:buClr>
              <a:buSzPts val="1400"/>
              <a:buChar char="●"/>
              <a:defRPr>
                <a:solidFill>
                  <a:srgbClr val="EBF1F3"/>
                </a:solidFill>
              </a:defRPr>
            </a:lvl1pPr>
            <a:lvl2pPr indent="-304800" lvl="1" marL="914400">
              <a:spcBef>
                <a:spcPts val="600"/>
              </a:spcBef>
              <a:spcAft>
                <a:spcPts val="0"/>
              </a:spcAft>
              <a:buClr>
                <a:srgbClr val="EBF1F3"/>
              </a:buClr>
              <a:buSzPts val="1200"/>
              <a:buChar char="○"/>
              <a:defRPr>
                <a:solidFill>
                  <a:srgbClr val="EBF1F3"/>
                </a:solidFill>
              </a:defRPr>
            </a:lvl2pPr>
            <a:lvl3pPr indent="-292100" lvl="2" marL="1371600">
              <a:spcBef>
                <a:spcPts val="600"/>
              </a:spcBef>
              <a:spcAft>
                <a:spcPts val="0"/>
              </a:spcAft>
              <a:buClr>
                <a:srgbClr val="EBF1F3"/>
              </a:buClr>
              <a:buSzPts val="1000"/>
              <a:buChar char="■"/>
              <a:defRPr>
                <a:solidFill>
                  <a:srgbClr val="EBF1F3"/>
                </a:solidFill>
              </a:defRPr>
            </a:lvl3pPr>
            <a:lvl4pPr indent="-292100" lvl="3" marL="1828800">
              <a:spcBef>
                <a:spcPts val="600"/>
              </a:spcBef>
              <a:spcAft>
                <a:spcPts val="0"/>
              </a:spcAft>
              <a:buClr>
                <a:srgbClr val="EBF1F3"/>
              </a:buClr>
              <a:buSzPts val="1000"/>
              <a:buChar char="●"/>
              <a:defRPr>
                <a:solidFill>
                  <a:srgbClr val="EBF1F3"/>
                </a:solidFill>
              </a:defRPr>
            </a:lvl4pPr>
            <a:lvl5pPr indent="-292100" lvl="4" marL="2286000">
              <a:spcBef>
                <a:spcPts val="600"/>
              </a:spcBef>
              <a:spcAft>
                <a:spcPts val="0"/>
              </a:spcAft>
              <a:buClr>
                <a:srgbClr val="EBF1F3"/>
              </a:buClr>
              <a:buSzPts val="1000"/>
              <a:buChar char="○"/>
              <a:defRPr>
                <a:solidFill>
                  <a:srgbClr val="EBF1F3"/>
                </a:solidFill>
              </a:defRPr>
            </a:lvl5pPr>
            <a:lvl6pPr indent="-292100" lvl="5" marL="2743200">
              <a:spcBef>
                <a:spcPts val="600"/>
              </a:spcBef>
              <a:spcAft>
                <a:spcPts val="0"/>
              </a:spcAft>
              <a:buClr>
                <a:srgbClr val="EBF1F3"/>
              </a:buClr>
              <a:buSzPts val="1000"/>
              <a:buChar char="■"/>
              <a:defRPr>
                <a:solidFill>
                  <a:srgbClr val="EBF1F3"/>
                </a:solidFill>
              </a:defRPr>
            </a:lvl6pPr>
            <a:lvl7pPr indent="-292100" lvl="6" marL="3200400">
              <a:spcBef>
                <a:spcPts val="600"/>
              </a:spcBef>
              <a:spcAft>
                <a:spcPts val="0"/>
              </a:spcAft>
              <a:buClr>
                <a:srgbClr val="EBF1F3"/>
              </a:buClr>
              <a:buSzPts val="1000"/>
              <a:buChar char="●"/>
              <a:defRPr>
                <a:solidFill>
                  <a:srgbClr val="EBF1F3"/>
                </a:solidFill>
              </a:defRPr>
            </a:lvl7pPr>
            <a:lvl8pPr indent="-292100" lvl="7" marL="3657600">
              <a:spcBef>
                <a:spcPts val="600"/>
              </a:spcBef>
              <a:spcAft>
                <a:spcPts val="0"/>
              </a:spcAft>
              <a:buClr>
                <a:srgbClr val="EBF1F3"/>
              </a:buClr>
              <a:buSzPts val="1000"/>
              <a:buChar char="○"/>
              <a:defRPr>
                <a:solidFill>
                  <a:srgbClr val="EBF1F3"/>
                </a:solidFill>
              </a:defRPr>
            </a:lvl8pPr>
            <a:lvl9pPr indent="-292100" lvl="8" marL="4114800">
              <a:spcBef>
                <a:spcPts val="600"/>
              </a:spcBef>
              <a:spcAft>
                <a:spcPts val="600"/>
              </a:spcAft>
              <a:buClr>
                <a:srgbClr val="EBF1F3"/>
              </a:buClr>
              <a:buSzPts val="1000"/>
              <a:buChar char="■"/>
              <a:defRPr>
                <a:solidFill>
                  <a:srgbClr val="EBF1F3"/>
                </a:solidFill>
              </a:defRPr>
            </a:lvl9pPr>
          </a:lstStyle>
          <a:p/>
        </p:txBody>
      </p:sp>
      <p:sp>
        <p:nvSpPr>
          <p:cNvPr id="1839" name="Google Shape;1839;p142"/>
          <p:cNvSpPr txBox="1"/>
          <p:nvPr>
            <p:ph idx="12" type="sldNum"/>
          </p:nvPr>
        </p:nvSpPr>
        <p:spPr>
          <a:xfrm>
            <a:off x="4297658" y="4778842"/>
            <a:ext cx="548700" cy="393600"/>
          </a:xfrm>
          <a:prstGeom prst="rect">
            <a:avLst/>
          </a:prstGeom>
        </p:spPr>
        <p:txBody>
          <a:bodyPr anchorCtr="0" anchor="ctr" bIns="91425" lIns="91425" spcFirstLastPara="1" rIns="91425" wrap="square" tIns="91425">
            <a:normAutofit/>
          </a:bodyPr>
          <a:lstStyle>
            <a:lvl1pPr lvl="0">
              <a:buNone/>
              <a:defRPr>
                <a:solidFill>
                  <a:srgbClr val="A5BEC4"/>
                </a:solidFill>
              </a:defRPr>
            </a:lvl1pPr>
            <a:lvl2pPr lvl="1">
              <a:buNone/>
              <a:defRPr>
                <a:solidFill>
                  <a:srgbClr val="A5BEC4"/>
                </a:solidFill>
              </a:defRPr>
            </a:lvl2pPr>
            <a:lvl3pPr lvl="2">
              <a:buNone/>
              <a:defRPr>
                <a:solidFill>
                  <a:srgbClr val="A5BEC4"/>
                </a:solidFill>
              </a:defRPr>
            </a:lvl3pPr>
            <a:lvl4pPr lvl="3">
              <a:buNone/>
              <a:defRPr>
                <a:solidFill>
                  <a:srgbClr val="A5BEC4"/>
                </a:solidFill>
              </a:defRPr>
            </a:lvl4pPr>
            <a:lvl5pPr lvl="4">
              <a:buNone/>
              <a:defRPr>
                <a:solidFill>
                  <a:srgbClr val="A5BEC4"/>
                </a:solidFill>
              </a:defRPr>
            </a:lvl5pPr>
            <a:lvl6pPr lvl="5">
              <a:buNone/>
              <a:defRPr>
                <a:solidFill>
                  <a:srgbClr val="A5BEC4"/>
                </a:solidFill>
              </a:defRPr>
            </a:lvl6pPr>
            <a:lvl7pPr lvl="6">
              <a:buNone/>
              <a:defRPr>
                <a:solidFill>
                  <a:srgbClr val="A5BEC4"/>
                </a:solidFill>
              </a:defRPr>
            </a:lvl7pPr>
            <a:lvl8pPr lvl="7">
              <a:buNone/>
              <a:defRPr>
                <a:solidFill>
                  <a:srgbClr val="A5BEC4"/>
                </a:solidFill>
              </a:defRPr>
            </a:lvl8pPr>
            <a:lvl9pPr lvl="8">
              <a:buNone/>
              <a:defRPr>
                <a:solidFill>
                  <a:srgbClr val="A5BEC4"/>
                </a:solidFill>
              </a:defRPr>
            </a:lvl9pPr>
          </a:lstStyle>
          <a:p>
            <a:pPr indent="0" lvl="0" marL="0" rtl="0" algn="ctr">
              <a:spcBef>
                <a:spcPts val="0"/>
              </a:spcBef>
              <a:spcAft>
                <a:spcPts val="0"/>
              </a:spcAft>
              <a:buNone/>
            </a:pPr>
            <a:fld id="{00000000-1234-1234-1234-123412341234}" type="slidenum">
              <a:rPr lang="en-US"/>
              <a:t>‹#›</a:t>
            </a:fld>
            <a:endParaRPr/>
          </a:p>
        </p:txBody>
      </p:sp>
      <p:pic>
        <p:nvPicPr>
          <p:cNvPr id="1840" name="Google Shape;1840;p142"/>
          <p:cNvPicPr preferRelativeResize="0"/>
          <p:nvPr/>
        </p:nvPicPr>
        <p:blipFill rotWithShape="1">
          <a:blip r:embed="rId2">
            <a:alphaModFix/>
          </a:blip>
          <a:srcRect b="0" l="416" r="416" t="0"/>
          <a:stretch/>
        </p:blipFill>
        <p:spPr>
          <a:xfrm>
            <a:off x="7863840" y="4846320"/>
            <a:ext cx="914160" cy="195892"/>
          </a:xfrm>
          <a:prstGeom prst="rect">
            <a:avLst/>
          </a:prstGeom>
          <a:noFill/>
          <a:ln>
            <a:noFill/>
          </a:ln>
        </p:spPr>
      </p:pic>
      <p:sp>
        <p:nvSpPr>
          <p:cNvPr id="1841" name="Google Shape;1841;p142"/>
          <p:cNvSpPr txBox="1"/>
          <p:nvPr>
            <p:ph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pic>
        <p:nvPicPr>
          <p:cNvPr id="1842" name="Google Shape;1842;p142"/>
          <p:cNvPicPr preferRelativeResize="0"/>
          <p:nvPr/>
        </p:nvPicPr>
        <p:blipFill>
          <a:blip r:embed="rId3">
            <a:alphaModFix/>
          </a:blip>
          <a:stretch>
            <a:fillRect/>
          </a:stretch>
        </p:blipFill>
        <p:spPr>
          <a:xfrm>
            <a:off x="127582" y="329184"/>
            <a:ext cx="110807" cy="182832"/>
          </a:xfrm>
          <a:prstGeom prst="rect">
            <a:avLst/>
          </a:prstGeom>
          <a:noFill/>
          <a:ln>
            <a:noFill/>
          </a:ln>
        </p:spPr>
      </p:pic>
    </p:spTree>
  </p:cSld>
  <p:clrMapOvr>
    <a:masterClrMapping/>
  </p:clrMapOvr>
</p:sldLayout>
</file>

<file path=ppt/slideLayouts/slideLayout1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Dark Matter Watermark">
  <p:cSld name="TITLE_AND_BODY_2_1">
    <p:bg>
      <p:bgPr>
        <a:solidFill>
          <a:srgbClr val="063849"/>
        </a:solidFill>
      </p:bgPr>
    </p:bg>
    <p:spTree>
      <p:nvGrpSpPr>
        <p:cNvPr id="1843" name="Shape 1843"/>
        <p:cNvGrpSpPr/>
        <p:nvPr/>
      </p:nvGrpSpPr>
      <p:grpSpPr>
        <a:xfrm>
          <a:off x="0" y="0"/>
          <a:ext cx="0" cy="0"/>
          <a:chOff x="0" y="0"/>
          <a:chExt cx="0" cy="0"/>
        </a:xfrm>
      </p:grpSpPr>
      <p:pic>
        <p:nvPicPr>
          <p:cNvPr id="1844" name="Google Shape;1844;p143"/>
          <p:cNvPicPr preferRelativeResize="0"/>
          <p:nvPr/>
        </p:nvPicPr>
        <p:blipFill rotWithShape="1">
          <a:blip r:embed="rId2">
            <a:alphaModFix amt="12000"/>
          </a:blip>
          <a:srcRect b="0" l="0" r="0" t="0"/>
          <a:stretch/>
        </p:blipFill>
        <p:spPr>
          <a:xfrm>
            <a:off x="3487911" y="0"/>
            <a:ext cx="5636961" cy="5142161"/>
          </a:xfrm>
          <a:prstGeom prst="rect">
            <a:avLst/>
          </a:prstGeom>
          <a:noFill/>
          <a:ln>
            <a:noFill/>
          </a:ln>
        </p:spPr>
      </p:pic>
      <p:sp>
        <p:nvSpPr>
          <p:cNvPr id="1845" name="Google Shape;1845;p143"/>
          <p:cNvSpPr txBox="1"/>
          <p:nvPr>
            <p:ph idx="1" type="body"/>
          </p:nvPr>
        </p:nvSpPr>
        <p:spPr>
          <a:xfrm>
            <a:off x="365700" y="773038"/>
            <a:ext cx="8139300" cy="3417000"/>
          </a:xfrm>
          <a:prstGeom prst="rect">
            <a:avLst/>
          </a:prstGeom>
        </p:spPr>
        <p:txBody>
          <a:bodyPr anchorCtr="0" anchor="t" bIns="0" lIns="0" spcFirstLastPara="1" rIns="0" wrap="square" tIns="0">
            <a:normAutofit/>
          </a:bodyPr>
          <a:lstStyle>
            <a:lvl1pPr indent="-317500" lvl="0" marL="457200">
              <a:spcBef>
                <a:spcPts val="0"/>
              </a:spcBef>
              <a:spcAft>
                <a:spcPts val="0"/>
              </a:spcAft>
              <a:buClr>
                <a:srgbClr val="EBF1F3"/>
              </a:buClr>
              <a:buSzPts val="1400"/>
              <a:buChar char="●"/>
              <a:defRPr>
                <a:solidFill>
                  <a:srgbClr val="EBF1F3"/>
                </a:solidFill>
              </a:defRPr>
            </a:lvl1pPr>
            <a:lvl2pPr indent="-304800" lvl="1" marL="914400">
              <a:spcBef>
                <a:spcPts val="600"/>
              </a:spcBef>
              <a:spcAft>
                <a:spcPts val="0"/>
              </a:spcAft>
              <a:buClr>
                <a:srgbClr val="EBF1F3"/>
              </a:buClr>
              <a:buSzPts val="1200"/>
              <a:buChar char="○"/>
              <a:defRPr>
                <a:solidFill>
                  <a:srgbClr val="EBF1F3"/>
                </a:solidFill>
              </a:defRPr>
            </a:lvl2pPr>
            <a:lvl3pPr indent="-292100" lvl="2" marL="1371600">
              <a:spcBef>
                <a:spcPts val="600"/>
              </a:spcBef>
              <a:spcAft>
                <a:spcPts val="0"/>
              </a:spcAft>
              <a:buClr>
                <a:srgbClr val="EBF1F3"/>
              </a:buClr>
              <a:buSzPts val="1000"/>
              <a:buChar char="■"/>
              <a:defRPr>
                <a:solidFill>
                  <a:srgbClr val="EBF1F3"/>
                </a:solidFill>
              </a:defRPr>
            </a:lvl3pPr>
            <a:lvl4pPr indent="-292100" lvl="3" marL="1828800">
              <a:spcBef>
                <a:spcPts val="600"/>
              </a:spcBef>
              <a:spcAft>
                <a:spcPts val="0"/>
              </a:spcAft>
              <a:buClr>
                <a:srgbClr val="EBF1F3"/>
              </a:buClr>
              <a:buSzPts val="1000"/>
              <a:buChar char="●"/>
              <a:defRPr>
                <a:solidFill>
                  <a:srgbClr val="EBF1F3"/>
                </a:solidFill>
              </a:defRPr>
            </a:lvl4pPr>
            <a:lvl5pPr indent="-292100" lvl="4" marL="2286000">
              <a:spcBef>
                <a:spcPts val="600"/>
              </a:spcBef>
              <a:spcAft>
                <a:spcPts val="0"/>
              </a:spcAft>
              <a:buClr>
                <a:srgbClr val="EBF1F3"/>
              </a:buClr>
              <a:buSzPts val="1000"/>
              <a:buChar char="○"/>
              <a:defRPr>
                <a:solidFill>
                  <a:srgbClr val="EBF1F3"/>
                </a:solidFill>
              </a:defRPr>
            </a:lvl5pPr>
            <a:lvl6pPr indent="-292100" lvl="5" marL="2743200">
              <a:spcBef>
                <a:spcPts val="600"/>
              </a:spcBef>
              <a:spcAft>
                <a:spcPts val="0"/>
              </a:spcAft>
              <a:buClr>
                <a:srgbClr val="EBF1F3"/>
              </a:buClr>
              <a:buSzPts val="1000"/>
              <a:buChar char="■"/>
              <a:defRPr>
                <a:solidFill>
                  <a:srgbClr val="EBF1F3"/>
                </a:solidFill>
              </a:defRPr>
            </a:lvl6pPr>
            <a:lvl7pPr indent="-292100" lvl="6" marL="3200400">
              <a:spcBef>
                <a:spcPts val="600"/>
              </a:spcBef>
              <a:spcAft>
                <a:spcPts val="0"/>
              </a:spcAft>
              <a:buClr>
                <a:srgbClr val="EBF1F3"/>
              </a:buClr>
              <a:buSzPts val="1000"/>
              <a:buChar char="●"/>
              <a:defRPr>
                <a:solidFill>
                  <a:srgbClr val="EBF1F3"/>
                </a:solidFill>
              </a:defRPr>
            </a:lvl7pPr>
            <a:lvl8pPr indent="-292100" lvl="7" marL="3657600">
              <a:spcBef>
                <a:spcPts val="600"/>
              </a:spcBef>
              <a:spcAft>
                <a:spcPts val="0"/>
              </a:spcAft>
              <a:buClr>
                <a:srgbClr val="EBF1F3"/>
              </a:buClr>
              <a:buSzPts val="1000"/>
              <a:buChar char="○"/>
              <a:defRPr>
                <a:solidFill>
                  <a:srgbClr val="EBF1F3"/>
                </a:solidFill>
              </a:defRPr>
            </a:lvl8pPr>
            <a:lvl9pPr indent="-292100" lvl="8" marL="4114800">
              <a:spcBef>
                <a:spcPts val="600"/>
              </a:spcBef>
              <a:spcAft>
                <a:spcPts val="600"/>
              </a:spcAft>
              <a:buClr>
                <a:srgbClr val="EBF1F3"/>
              </a:buClr>
              <a:buSzPts val="1000"/>
              <a:buChar char="■"/>
              <a:defRPr>
                <a:solidFill>
                  <a:srgbClr val="EBF1F3"/>
                </a:solidFill>
              </a:defRPr>
            </a:lvl9pPr>
          </a:lstStyle>
          <a:p/>
        </p:txBody>
      </p:sp>
      <p:sp>
        <p:nvSpPr>
          <p:cNvPr id="1846" name="Google Shape;1846;p143"/>
          <p:cNvSpPr txBox="1"/>
          <p:nvPr>
            <p:ph idx="12" type="sldNum"/>
          </p:nvPr>
        </p:nvSpPr>
        <p:spPr>
          <a:xfrm>
            <a:off x="4297658" y="4778842"/>
            <a:ext cx="548700" cy="393600"/>
          </a:xfrm>
          <a:prstGeom prst="rect">
            <a:avLst/>
          </a:prstGeom>
        </p:spPr>
        <p:txBody>
          <a:bodyPr anchorCtr="0" anchor="ctr" bIns="91425" lIns="91425" spcFirstLastPara="1" rIns="91425" wrap="square" tIns="91425">
            <a:normAutofit/>
          </a:bodyPr>
          <a:lstStyle>
            <a:lvl1pPr lvl="0">
              <a:buNone/>
              <a:defRPr>
                <a:solidFill>
                  <a:srgbClr val="A5BEC4"/>
                </a:solidFill>
              </a:defRPr>
            </a:lvl1pPr>
            <a:lvl2pPr lvl="1">
              <a:buNone/>
              <a:defRPr>
                <a:solidFill>
                  <a:srgbClr val="A5BEC4"/>
                </a:solidFill>
              </a:defRPr>
            </a:lvl2pPr>
            <a:lvl3pPr lvl="2">
              <a:buNone/>
              <a:defRPr>
                <a:solidFill>
                  <a:srgbClr val="A5BEC4"/>
                </a:solidFill>
              </a:defRPr>
            </a:lvl3pPr>
            <a:lvl4pPr lvl="3">
              <a:buNone/>
              <a:defRPr>
                <a:solidFill>
                  <a:srgbClr val="A5BEC4"/>
                </a:solidFill>
              </a:defRPr>
            </a:lvl4pPr>
            <a:lvl5pPr lvl="4">
              <a:buNone/>
              <a:defRPr>
                <a:solidFill>
                  <a:srgbClr val="A5BEC4"/>
                </a:solidFill>
              </a:defRPr>
            </a:lvl5pPr>
            <a:lvl6pPr lvl="5">
              <a:buNone/>
              <a:defRPr>
                <a:solidFill>
                  <a:srgbClr val="A5BEC4"/>
                </a:solidFill>
              </a:defRPr>
            </a:lvl6pPr>
            <a:lvl7pPr lvl="6">
              <a:buNone/>
              <a:defRPr>
                <a:solidFill>
                  <a:srgbClr val="A5BEC4"/>
                </a:solidFill>
              </a:defRPr>
            </a:lvl7pPr>
            <a:lvl8pPr lvl="7">
              <a:buNone/>
              <a:defRPr>
                <a:solidFill>
                  <a:srgbClr val="A5BEC4"/>
                </a:solidFill>
              </a:defRPr>
            </a:lvl8pPr>
            <a:lvl9pPr lvl="8">
              <a:buNone/>
              <a:defRPr>
                <a:solidFill>
                  <a:srgbClr val="A5BEC4"/>
                </a:solidFill>
              </a:defRPr>
            </a:lvl9pPr>
          </a:lstStyle>
          <a:p>
            <a:pPr indent="0" lvl="0" marL="0" rtl="0" algn="ctr">
              <a:spcBef>
                <a:spcPts val="0"/>
              </a:spcBef>
              <a:spcAft>
                <a:spcPts val="0"/>
              </a:spcAft>
              <a:buNone/>
            </a:pPr>
            <a:fld id="{00000000-1234-1234-1234-123412341234}" type="slidenum">
              <a:rPr lang="en-US"/>
              <a:t>‹#›</a:t>
            </a:fld>
            <a:endParaRPr/>
          </a:p>
        </p:txBody>
      </p:sp>
      <p:pic>
        <p:nvPicPr>
          <p:cNvPr id="1847" name="Google Shape;1847;p143"/>
          <p:cNvPicPr preferRelativeResize="0"/>
          <p:nvPr/>
        </p:nvPicPr>
        <p:blipFill rotWithShape="1">
          <a:blip r:embed="rId3">
            <a:alphaModFix/>
          </a:blip>
          <a:srcRect b="0" l="416" r="416" t="0"/>
          <a:stretch/>
        </p:blipFill>
        <p:spPr>
          <a:xfrm>
            <a:off x="7863840" y="4846320"/>
            <a:ext cx="914160" cy="195892"/>
          </a:xfrm>
          <a:prstGeom prst="rect">
            <a:avLst/>
          </a:prstGeom>
          <a:noFill/>
          <a:ln>
            <a:noFill/>
          </a:ln>
        </p:spPr>
      </p:pic>
      <p:sp>
        <p:nvSpPr>
          <p:cNvPr id="1848" name="Google Shape;1848;p143"/>
          <p:cNvSpPr txBox="1"/>
          <p:nvPr>
            <p:ph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pic>
        <p:nvPicPr>
          <p:cNvPr id="1849" name="Google Shape;1849;p143"/>
          <p:cNvPicPr preferRelativeResize="0"/>
          <p:nvPr/>
        </p:nvPicPr>
        <p:blipFill>
          <a:blip r:embed="rId4">
            <a:alphaModFix/>
          </a:blip>
          <a:stretch>
            <a:fillRect/>
          </a:stretch>
        </p:blipFill>
        <p:spPr>
          <a:xfrm>
            <a:off x="127582" y="329184"/>
            <a:ext cx="110807" cy="182832"/>
          </a:xfrm>
          <a:prstGeom prst="rect">
            <a:avLst/>
          </a:prstGeom>
          <a:noFill/>
          <a:ln>
            <a:noFill/>
          </a:ln>
        </p:spPr>
      </p:pic>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ustom Layout 1 1 1 1">
  <p:cSld name="CUSTOM_1_1_1">
    <p:spTree>
      <p:nvGrpSpPr>
        <p:cNvPr id="155" name="Shape 155"/>
        <p:cNvGrpSpPr/>
        <p:nvPr/>
      </p:nvGrpSpPr>
      <p:grpSpPr>
        <a:xfrm>
          <a:off x="0" y="0"/>
          <a:ext cx="0" cy="0"/>
          <a:chOff x="0" y="0"/>
          <a:chExt cx="0" cy="0"/>
        </a:xfrm>
      </p:grpSpPr>
      <p:sp>
        <p:nvSpPr>
          <p:cNvPr id="156" name="Google Shape;156;p15"/>
          <p:cNvSpPr txBox="1"/>
          <p:nvPr>
            <p:ph type="title"/>
          </p:nvPr>
        </p:nvSpPr>
        <p:spPr>
          <a:xfrm>
            <a:off x="365700" y="1030350"/>
            <a:ext cx="8283900" cy="3614400"/>
          </a:xfrm>
          <a:prstGeom prst="rect">
            <a:avLst/>
          </a:prstGeom>
          <a:noFill/>
          <a:ln>
            <a:noFill/>
          </a:ln>
        </p:spPr>
        <p:txBody>
          <a:bodyPr anchorCtr="0" anchor="t" bIns="0" lIns="0" spcFirstLastPara="1" rIns="0" wrap="square" tIns="0">
            <a:normAutofit/>
          </a:bodyPr>
          <a:lstStyle>
            <a:lvl1pPr lvl="0" algn="l">
              <a:lnSpc>
                <a:spcPct val="80000"/>
              </a:lnSpc>
              <a:spcBef>
                <a:spcPts val="0"/>
              </a:spcBef>
              <a:spcAft>
                <a:spcPts val="0"/>
              </a:spcAft>
              <a:buClr>
                <a:srgbClr val="063849"/>
              </a:buClr>
              <a:buSzPts val="3600"/>
              <a:buNone/>
              <a:defRPr sz="3600">
                <a:solidFill>
                  <a:srgbClr val="063849"/>
                </a:solidFill>
              </a:defRPr>
            </a:lvl1pPr>
            <a:lvl2pPr lvl="1" algn="l">
              <a:lnSpc>
                <a:spcPct val="100000"/>
              </a:lnSpc>
              <a:spcBef>
                <a:spcPts val="0"/>
              </a:spcBef>
              <a:spcAft>
                <a:spcPts val="0"/>
              </a:spcAft>
              <a:buClr>
                <a:srgbClr val="063849"/>
              </a:buClr>
              <a:buSzPts val="2800"/>
              <a:buNone/>
              <a:defRPr>
                <a:solidFill>
                  <a:srgbClr val="063849"/>
                </a:solidFill>
              </a:defRPr>
            </a:lvl2pPr>
            <a:lvl3pPr lvl="2" algn="l">
              <a:lnSpc>
                <a:spcPct val="100000"/>
              </a:lnSpc>
              <a:spcBef>
                <a:spcPts val="0"/>
              </a:spcBef>
              <a:spcAft>
                <a:spcPts val="0"/>
              </a:spcAft>
              <a:buClr>
                <a:srgbClr val="063849"/>
              </a:buClr>
              <a:buSzPts val="2800"/>
              <a:buNone/>
              <a:defRPr>
                <a:solidFill>
                  <a:srgbClr val="063849"/>
                </a:solidFill>
              </a:defRPr>
            </a:lvl3pPr>
            <a:lvl4pPr lvl="3" algn="l">
              <a:lnSpc>
                <a:spcPct val="100000"/>
              </a:lnSpc>
              <a:spcBef>
                <a:spcPts val="0"/>
              </a:spcBef>
              <a:spcAft>
                <a:spcPts val="0"/>
              </a:spcAft>
              <a:buClr>
                <a:srgbClr val="063849"/>
              </a:buClr>
              <a:buSzPts val="2800"/>
              <a:buNone/>
              <a:defRPr>
                <a:solidFill>
                  <a:srgbClr val="063849"/>
                </a:solidFill>
              </a:defRPr>
            </a:lvl4pPr>
            <a:lvl5pPr lvl="4" algn="l">
              <a:lnSpc>
                <a:spcPct val="100000"/>
              </a:lnSpc>
              <a:spcBef>
                <a:spcPts val="0"/>
              </a:spcBef>
              <a:spcAft>
                <a:spcPts val="0"/>
              </a:spcAft>
              <a:buClr>
                <a:srgbClr val="063849"/>
              </a:buClr>
              <a:buSzPts val="2800"/>
              <a:buNone/>
              <a:defRPr>
                <a:solidFill>
                  <a:srgbClr val="063849"/>
                </a:solidFill>
              </a:defRPr>
            </a:lvl5pPr>
            <a:lvl6pPr lvl="5" algn="l">
              <a:lnSpc>
                <a:spcPct val="100000"/>
              </a:lnSpc>
              <a:spcBef>
                <a:spcPts val="0"/>
              </a:spcBef>
              <a:spcAft>
                <a:spcPts val="0"/>
              </a:spcAft>
              <a:buClr>
                <a:srgbClr val="063849"/>
              </a:buClr>
              <a:buSzPts val="2800"/>
              <a:buNone/>
              <a:defRPr>
                <a:solidFill>
                  <a:srgbClr val="063849"/>
                </a:solidFill>
              </a:defRPr>
            </a:lvl6pPr>
            <a:lvl7pPr lvl="6" algn="l">
              <a:lnSpc>
                <a:spcPct val="100000"/>
              </a:lnSpc>
              <a:spcBef>
                <a:spcPts val="0"/>
              </a:spcBef>
              <a:spcAft>
                <a:spcPts val="0"/>
              </a:spcAft>
              <a:buClr>
                <a:srgbClr val="063849"/>
              </a:buClr>
              <a:buSzPts val="2800"/>
              <a:buNone/>
              <a:defRPr>
                <a:solidFill>
                  <a:srgbClr val="063849"/>
                </a:solidFill>
              </a:defRPr>
            </a:lvl7pPr>
            <a:lvl8pPr lvl="7" algn="l">
              <a:lnSpc>
                <a:spcPct val="100000"/>
              </a:lnSpc>
              <a:spcBef>
                <a:spcPts val="0"/>
              </a:spcBef>
              <a:spcAft>
                <a:spcPts val="0"/>
              </a:spcAft>
              <a:buClr>
                <a:srgbClr val="063849"/>
              </a:buClr>
              <a:buSzPts val="2800"/>
              <a:buNone/>
              <a:defRPr>
                <a:solidFill>
                  <a:srgbClr val="063849"/>
                </a:solidFill>
              </a:defRPr>
            </a:lvl8pPr>
            <a:lvl9pPr lvl="8" algn="l">
              <a:lnSpc>
                <a:spcPct val="100000"/>
              </a:lnSpc>
              <a:spcBef>
                <a:spcPts val="0"/>
              </a:spcBef>
              <a:spcAft>
                <a:spcPts val="0"/>
              </a:spcAft>
              <a:buClr>
                <a:srgbClr val="063849"/>
              </a:buClr>
              <a:buSzPts val="2800"/>
              <a:buNone/>
              <a:defRPr>
                <a:solidFill>
                  <a:srgbClr val="063849"/>
                </a:solidFill>
              </a:defRPr>
            </a:lvl9pPr>
          </a:lstStyle>
          <a:p/>
        </p:txBody>
      </p:sp>
      <p:sp>
        <p:nvSpPr>
          <p:cNvPr id="157" name="Google Shape;157;p15"/>
          <p:cNvSpPr txBox="1"/>
          <p:nvPr>
            <p:ph idx="2" type="title"/>
          </p:nvPr>
        </p:nvSpPr>
        <p:spPr>
          <a:xfrm>
            <a:off x="365700" y="274350"/>
            <a:ext cx="7470600" cy="6798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rgbClr val="FF6529"/>
              </a:buClr>
              <a:buSzPts val="2000"/>
              <a:buNone/>
              <a:defRPr>
                <a:solidFill>
                  <a:srgbClr val="FF6529"/>
                </a:solidFil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58" name="Google Shape;158;p15"/>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1pPr>
            <a:lvl2pPr indent="0" lvl="1"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2pPr>
            <a:lvl3pPr indent="0" lvl="2"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3pPr>
            <a:lvl4pPr indent="0" lvl="3"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4pPr>
            <a:lvl5pPr indent="0" lvl="4"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5pPr>
            <a:lvl6pPr indent="0" lvl="5"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6pPr>
            <a:lvl7pPr indent="0" lvl="6"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7pPr>
            <a:lvl8pPr indent="0" lvl="7"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8pPr>
            <a:lvl9pPr indent="0" lvl="8"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grpSp>
        <p:nvGrpSpPr>
          <p:cNvPr id="159" name="Google Shape;159;p15"/>
          <p:cNvGrpSpPr/>
          <p:nvPr/>
        </p:nvGrpSpPr>
        <p:grpSpPr>
          <a:xfrm>
            <a:off x="8000973" y="4882757"/>
            <a:ext cx="777321" cy="155484"/>
            <a:chOff x="3424807" y="1107551"/>
            <a:chExt cx="4067616" cy="826163"/>
          </a:xfrm>
        </p:grpSpPr>
        <p:sp>
          <p:nvSpPr>
            <p:cNvPr id="160" name="Google Shape;160;p15"/>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61" name="Google Shape;161;p15"/>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62" name="Google Shape;162;p15"/>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63" name="Google Shape;163;p15"/>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64" name="Google Shape;164;p15"/>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65" name="Google Shape;165;p15"/>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66" name="Google Shape;166;p15"/>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67" name="Google Shape;167;p15"/>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68" name="Google Shape;168;p15"/>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169" name="Google Shape;169;p15"/>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1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Left Showcase">
  <p:cSld name="TITLE_AND_BODY_1">
    <p:spTree>
      <p:nvGrpSpPr>
        <p:cNvPr id="1850" name="Shape 1850"/>
        <p:cNvGrpSpPr/>
        <p:nvPr/>
      </p:nvGrpSpPr>
      <p:grpSpPr>
        <a:xfrm>
          <a:off x="0" y="0"/>
          <a:ext cx="0" cy="0"/>
          <a:chOff x="0" y="0"/>
          <a:chExt cx="0" cy="0"/>
        </a:xfrm>
      </p:grpSpPr>
      <p:sp>
        <p:nvSpPr>
          <p:cNvPr id="1851" name="Google Shape;1851;p144"/>
          <p:cNvSpPr/>
          <p:nvPr/>
        </p:nvSpPr>
        <p:spPr>
          <a:xfrm>
            <a:off x="381725" y="487500"/>
            <a:ext cx="5595300" cy="41730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400">
              <a:latin typeface="Roboto Light"/>
              <a:ea typeface="Roboto Light"/>
              <a:cs typeface="Roboto Light"/>
              <a:sym typeface="Roboto Light"/>
            </a:endParaRPr>
          </a:p>
        </p:txBody>
      </p:sp>
      <p:sp>
        <p:nvSpPr>
          <p:cNvPr id="1852" name="Google Shape;1852;p144"/>
          <p:cNvSpPr txBox="1"/>
          <p:nvPr>
            <p:ph idx="12" type="sldNum"/>
          </p:nvPr>
        </p:nvSpPr>
        <p:spPr>
          <a:xfrm>
            <a:off x="4297658" y="4778842"/>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sp>
        <p:nvSpPr>
          <p:cNvPr id="1853" name="Google Shape;1853;p144"/>
          <p:cNvSpPr txBox="1"/>
          <p:nvPr>
            <p:ph idx="1" type="subTitle"/>
          </p:nvPr>
        </p:nvSpPr>
        <p:spPr>
          <a:xfrm>
            <a:off x="6111875" y="435425"/>
            <a:ext cx="2660100" cy="1218000"/>
          </a:xfrm>
          <a:prstGeom prst="rect">
            <a:avLst/>
          </a:prstGeom>
        </p:spPr>
        <p:txBody>
          <a:bodyPr anchorCtr="0" anchor="t" bIns="0" lIns="0" spcFirstLastPara="1" rIns="0" wrap="square" tIns="0">
            <a:normAutofit/>
          </a:bodyPr>
          <a:lstStyle>
            <a:lvl1pPr lvl="0">
              <a:lnSpc>
                <a:spcPct val="100000"/>
              </a:lnSpc>
              <a:spcBef>
                <a:spcPts val="0"/>
              </a:spcBef>
              <a:spcAft>
                <a:spcPts val="0"/>
              </a:spcAft>
              <a:buClr>
                <a:srgbClr val="FF6529"/>
              </a:buClr>
              <a:buSzPts val="1400"/>
              <a:buFont typeface="Roboto Slab Light"/>
              <a:buNone/>
              <a:defRPr>
                <a:solidFill>
                  <a:srgbClr val="FF6529"/>
                </a:solidFill>
                <a:latin typeface="Roboto Slab Light"/>
                <a:ea typeface="Roboto Slab Light"/>
                <a:cs typeface="Roboto Slab Light"/>
                <a:sym typeface="Roboto Slab Light"/>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1854" name="Google Shape;1854;p144"/>
          <p:cNvSpPr txBox="1"/>
          <p:nvPr>
            <p:ph idx="2" type="body"/>
          </p:nvPr>
        </p:nvSpPr>
        <p:spPr>
          <a:xfrm>
            <a:off x="6213925" y="1183825"/>
            <a:ext cx="2557800" cy="3537900"/>
          </a:xfrm>
          <a:prstGeom prst="rect">
            <a:avLst/>
          </a:prstGeom>
        </p:spPr>
        <p:txBody>
          <a:bodyPr anchorCtr="0" anchor="t" bIns="0" lIns="0" spcFirstLastPara="1" rIns="0" wrap="square" tIns="0">
            <a:normAutofit/>
          </a:bodyPr>
          <a:lstStyle>
            <a:lvl1pPr indent="-317500" lvl="0" marL="457200">
              <a:spcBef>
                <a:spcPts val="0"/>
              </a:spcBef>
              <a:spcAft>
                <a:spcPts val="0"/>
              </a:spcAft>
              <a:buSzPts val="1400"/>
              <a:buChar char="●"/>
              <a:defRPr/>
            </a:lvl1pPr>
            <a:lvl2pPr indent="-304800" lvl="1" marL="914400">
              <a:spcBef>
                <a:spcPts val="600"/>
              </a:spcBef>
              <a:spcAft>
                <a:spcPts val="0"/>
              </a:spcAft>
              <a:buSzPts val="1200"/>
              <a:buChar char="○"/>
              <a:defRPr/>
            </a:lvl2pPr>
            <a:lvl3pPr indent="-292100" lvl="2" marL="1371600">
              <a:spcBef>
                <a:spcPts val="600"/>
              </a:spcBef>
              <a:spcAft>
                <a:spcPts val="0"/>
              </a:spcAft>
              <a:buSzPts val="1000"/>
              <a:buChar char="■"/>
              <a:defRPr/>
            </a:lvl3pPr>
            <a:lvl4pPr indent="-292100" lvl="3" marL="1828800">
              <a:spcBef>
                <a:spcPts val="600"/>
              </a:spcBef>
              <a:spcAft>
                <a:spcPts val="0"/>
              </a:spcAft>
              <a:buSzPts val="1000"/>
              <a:buChar char="●"/>
              <a:defRPr/>
            </a:lvl4pPr>
            <a:lvl5pPr indent="-292100" lvl="4" marL="2286000">
              <a:spcBef>
                <a:spcPts val="600"/>
              </a:spcBef>
              <a:spcAft>
                <a:spcPts val="0"/>
              </a:spcAft>
              <a:buSzPts val="1000"/>
              <a:buChar char="○"/>
              <a:defRPr/>
            </a:lvl5pPr>
            <a:lvl6pPr indent="-292100" lvl="5" marL="2743200">
              <a:spcBef>
                <a:spcPts val="600"/>
              </a:spcBef>
              <a:spcAft>
                <a:spcPts val="0"/>
              </a:spcAft>
              <a:buSzPts val="1000"/>
              <a:buChar char="■"/>
              <a:defRPr/>
            </a:lvl6pPr>
            <a:lvl7pPr indent="-292100" lvl="6" marL="3200400">
              <a:spcBef>
                <a:spcPts val="600"/>
              </a:spcBef>
              <a:spcAft>
                <a:spcPts val="0"/>
              </a:spcAft>
              <a:buSzPts val="1000"/>
              <a:buChar char="●"/>
              <a:defRPr/>
            </a:lvl7pPr>
            <a:lvl8pPr indent="-292100" lvl="7" marL="3657600">
              <a:spcBef>
                <a:spcPts val="600"/>
              </a:spcBef>
              <a:spcAft>
                <a:spcPts val="0"/>
              </a:spcAft>
              <a:buSzPts val="1000"/>
              <a:buChar char="○"/>
              <a:defRPr/>
            </a:lvl8pPr>
            <a:lvl9pPr indent="-292100" lvl="8" marL="4114800">
              <a:spcBef>
                <a:spcPts val="600"/>
              </a:spcBef>
              <a:spcAft>
                <a:spcPts val="600"/>
              </a:spcAft>
              <a:buSzPts val="1000"/>
              <a:buChar char="■"/>
              <a:defRPr/>
            </a:lvl9pPr>
          </a:lstStyle>
          <a:p/>
        </p:txBody>
      </p:sp>
      <p:pic>
        <p:nvPicPr>
          <p:cNvPr id="1855" name="Google Shape;1855;p144"/>
          <p:cNvPicPr preferRelativeResize="0"/>
          <p:nvPr/>
        </p:nvPicPr>
        <p:blipFill>
          <a:blip r:embed="rId2">
            <a:alphaModFix/>
          </a:blip>
          <a:stretch>
            <a:fillRect/>
          </a:stretch>
        </p:blipFill>
        <p:spPr>
          <a:xfrm>
            <a:off x="7863840" y="4846320"/>
            <a:ext cx="914165" cy="194716"/>
          </a:xfrm>
          <a:prstGeom prst="rect">
            <a:avLst/>
          </a:prstGeom>
          <a:noFill/>
          <a:ln>
            <a:noFill/>
          </a:ln>
        </p:spPr>
      </p:pic>
      <p:sp>
        <p:nvSpPr>
          <p:cNvPr id="1856" name="Google Shape;1856;p144"/>
          <p:cNvSpPr/>
          <p:nvPr>
            <p:ph idx="3" type="pic"/>
          </p:nvPr>
        </p:nvSpPr>
        <p:spPr>
          <a:xfrm>
            <a:off x="381725" y="487500"/>
            <a:ext cx="5595300" cy="4173000"/>
          </a:xfrm>
          <a:prstGeom prst="rect">
            <a:avLst/>
          </a:prstGeom>
          <a:solidFill>
            <a:srgbClr val="EBF1F3"/>
          </a:solidFill>
          <a:ln>
            <a:noFill/>
          </a:ln>
        </p:spPr>
      </p:sp>
      <p:pic>
        <p:nvPicPr>
          <p:cNvPr id="1857" name="Google Shape;1857;p144"/>
          <p:cNvPicPr preferRelativeResize="0"/>
          <p:nvPr/>
        </p:nvPicPr>
        <p:blipFill>
          <a:blip r:embed="rId3">
            <a:alphaModFix/>
          </a:blip>
          <a:stretch>
            <a:fillRect/>
          </a:stretch>
        </p:blipFill>
        <p:spPr>
          <a:xfrm>
            <a:off x="127582" y="329184"/>
            <a:ext cx="110807" cy="182832"/>
          </a:xfrm>
          <a:prstGeom prst="rect">
            <a:avLst/>
          </a:prstGeom>
          <a:noFill/>
          <a:ln>
            <a:noFill/>
          </a:ln>
        </p:spPr>
      </p:pic>
    </p:spTree>
  </p:cSld>
  <p:clrMapOvr>
    <a:masterClrMapping/>
  </p:clrMapOvr>
</p:sldLayout>
</file>

<file path=ppt/slideLayouts/slideLayout1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Right Image">
  <p:cSld name="TITLE_AND_BODY_1_1">
    <p:spTree>
      <p:nvGrpSpPr>
        <p:cNvPr id="1858" name="Shape 1858"/>
        <p:cNvGrpSpPr/>
        <p:nvPr/>
      </p:nvGrpSpPr>
      <p:grpSpPr>
        <a:xfrm>
          <a:off x="0" y="0"/>
          <a:ext cx="0" cy="0"/>
          <a:chOff x="0" y="0"/>
          <a:chExt cx="0" cy="0"/>
        </a:xfrm>
      </p:grpSpPr>
      <p:sp>
        <p:nvSpPr>
          <p:cNvPr id="1859" name="Google Shape;1859;p145"/>
          <p:cNvSpPr/>
          <p:nvPr/>
        </p:nvSpPr>
        <p:spPr>
          <a:xfrm>
            <a:off x="3931100" y="710400"/>
            <a:ext cx="5213100" cy="37272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400">
              <a:latin typeface="Roboto Light"/>
              <a:ea typeface="Roboto Light"/>
              <a:cs typeface="Roboto Light"/>
              <a:sym typeface="Roboto Light"/>
            </a:endParaRPr>
          </a:p>
        </p:txBody>
      </p:sp>
      <p:sp>
        <p:nvSpPr>
          <p:cNvPr id="1860" name="Google Shape;1860;p145"/>
          <p:cNvSpPr txBox="1"/>
          <p:nvPr>
            <p:ph idx="12" type="sldNum"/>
          </p:nvPr>
        </p:nvSpPr>
        <p:spPr>
          <a:xfrm>
            <a:off x="4297658" y="4778842"/>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sp>
        <p:nvSpPr>
          <p:cNvPr id="1861" name="Google Shape;1861;p145"/>
          <p:cNvSpPr txBox="1"/>
          <p:nvPr>
            <p:ph idx="1" type="subTitle"/>
          </p:nvPr>
        </p:nvSpPr>
        <p:spPr>
          <a:xfrm>
            <a:off x="769200" y="559725"/>
            <a:ext cx="2916300" cy="3877800"/>
          </a:xfrm>
          <a:prstGeom prst="rect">
            <a:avLst/>
          </a:prstGeom>
        </p:spPr>
        <p:txBody>
          <a:bodyPr anchorCtr="0" anchor="t" bIns="0" lIns="0" spcFirstLastPara="1" rIns="0" wrap="square" tIns="0">
            <a:normAutofit/>
          </a:bodyPr>
          <a:lstStyle>
            <a:lvl1pPr lvl="0">
              <a:lnSpc>
                <a:spcPct val="100000"/>
              </a:lnSpc>
              <a:spcBef>
                <a:spcPts val="0"/>
              </a:spcBef>
              <a:spcAft>
                <a:spcPts val="0"/>
              </a:spcAft>
              <a:buClr>
                <a:srgbClr val="021C23"/>
              </a:buClr>
              <a:buSzPts val="1700"/>
              <a:buFont typeface="Roboto Slab Light"/>
              <a:buNone/>
              <a:defRPr sz="1700">
                <a:solidFill>
                  <a:srgbClr val="021C23"/>
                </a:solidFill>
                <a:latin typeface="Roboto Slab Light"/>
                <a:ea typeface="Roboto Slab Light"/>
                <a:cs typeface="Roboto Slab Light"/>
                <a:sym typeface="Roboto Slab Light"/>
              </a:defRPr>
            </a:lvl1pPr>
            <a:lvl2pPr lvl="1">
              <a:spcBef>
                <a:spcPts val="0"/>
              </a:spcBef>
              <a:spcAft>
                <a:spcPts val="0"/>
              </a:spcAft>
              <a:buSzPts val="1500"/>
              <a:buNone/>
              <a:defRPr sz="1500"/>
            </a:lvl2pPr>
            <a:lvl3pPr lvl="2">
              <a:spcBef>
                <a:spcPts val="0"/>
              </a:spcBef>
              <a:spcAft>
                <a:spcPts val="0"/>
              </a:spcAft>
              <a:buSzPts val="1300"/>
              <a:buNone/>
              <a:defRPr sz="1300"/>
            </a:lvl3pPr>
            <a:lvl4pPr lvl="3">
              <a:spcBef>
                <a:spcPts val="0"/>
              </a:spcBef>
              <a:spcAft>
                <a:spcPts val="0"/>
              </a:spcAft>
              <a:buSzPts val="1300"/>
              <a:buNone/>
              <a:defRPr sz="1300"/>
            </a:lvl4pPr>
            <a:lvl5pPr lvl="4">
              <a:spcBef>
                <a:spcPts val="0"/>
              </a:spcBef>
              <a:spcAft>
                <a:spcPts val="0"/>
              </a:spcAft>
              <a:buSzPts val="1300"/>
              <a:buNone/>
              <a:defRPr sz="1300"/>
            </a:lvl5pPr>
            <a:lvl6pPr lvl="5">
              <a:spcBef>
                <a:spcPts val="0"/>
              </a:spcBef>
              <a:spcAft>
                <a:spcPts val="0"/>
              </a:spcAft>
              <a:buSzPts val="1300"/>
              <a:buNone/>
              <a:defRPr sz="1300"/>
            </a:lvl6pPr>
            <a:lvl7pPr lvl="6">
              <a:spcBef>
                <a:spcPts val="0"/>
              </a:spcBef>
              <a:spcAft>
                <a:spcPts val="0"/>
              </a:spcAft>
              <a:buSzPts val="1300"/>
              <a:buNone/>
              <a:defRPr sz="1300"/>
            </a:lvl7pPr>
            <a:lvl8pPr lvl="7">
              <a:spcBef>
                <a:spcPts val="0"/>
              </a:spcBef>
              <a:spcAft>
                <a:spcPts val="0"/>
              </a:spcAft>
              <a:buSzPts val="1300"/>
              <a:buNone/>
              <a:defRPr sz="1300"/>
            </a:lvl8pPr>
            <a:lvl9pPr lvl="8">
              <a:spcBef>
                <a:spcPts val="0"/>
              </a:spcBef>
              <a:spcAft>
                <a:spcPts val="0"/>
              </a:spcAft>
              <a:buSzPts val="1300"/>
              <a:buNone/>
              <a:defRPr sz="1300"/>
            </a:lvl9pPr>
          </a:lstStyle>
          <a:p/>
        </p:txBody>
      </p:sp>
      <p:sp>
        <p:nvSpPr>
          <p:cNvPr id="1862" name="Google Shape;1862;p145"/>
          <p:cNvSpPr/>
          <p:nvPr>
            <p:ph idx="2" type="pic"/>
          </p:nvPr>
        </p:nvSpPr>
        <p:spPr>
          <a:xfrm>
            <a:off x="3944325" y="484632"/>
            <a:ext cx="5199600" cy="4169700"/>
          </a:xfrm>
          <a:prstGeom prst="rect">
            <a:avLst/>
          </a:prstGeom>
          <a:solidFill>
            <a:srgbClr val="EBF1F3"/>
          </a:solidFill>
          <a:ln>
            <a:noFill/>
          </a:ln>
        </p:spPr>
      </p:sp>
      <p:pic>
        <p:nvPicPr>
          <p:cNvPr id="1863" name="Google Shape;1863;p145"/>
          <p:cNvPicPr preferRelativeResize="0"/>
          <p:nvPr/>
        </p:nvPicPr>
        <p:blipFill>
          <a:blip r:embed="rId2">
            <a:alphaModFix/>
          </a:blip>
          <a:stretch>
            <a:fillRect/>
          </a:stretch>
        </p:blipFill>
        <p:spPr>
          <a:xfrm>
            <a:off x="7863840" y="4846320"/>
            <a:ext cx="914165" cy="194716"/>
          </a:xfrm>
          <a:prstGeom prst="rect">
            <a:avLst/>
          </a:prstGeom>
          <a:noFill/>
          <a:ln>
            <a:noFill/>
          </a:ln>
        </p:spPr>
      </p:pic>
      <p:pic>
        <p:nvPicPr>
          <p:cNvPr id="1864" name="Google Shape;1864;p145"/>
          <p:cNvPicPr preferRelativeResize="0"/>
          <p:nvPr/>
        </p:nvPicPr>
        <p:blipFill>
          <a:blip r:embed="rId3">
            <a:alphaModFix/>
          </a:blip>
          <a:stretch>
            <a:fillRect/>
          </a:stretch>
        </p:blipFill>
        <p:spPr>
          <a:xfrm>
            <a:off x="127582" y="329184"/>
            <a:ext cx="110807" cy="182832"/>
          </a:xfrm>
          <a:prstGeom prst="rect">
            <a:avLst/>
          </a:prstGeom>
          <a:noFill/>
          <a:ln>
            <a:noFill/>
          </a:ln>
        </p:spPr>
      </p:pic>
    </p:spTree>
  </p:cSld>
  <p:clrMapOvr>
    <a:masterClrMapping/>
  </p:clrMapOvr>
</p:sldLayout>
</file>

<file path=ppt/slideLayouts/slideLayout1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3 Column" type="titleOnly">
  <p:cSld name="TITLE_ONLY">
    <p:spTree>
      <p:nvGrpSpPr>
        <p:cNvPr id="1865" name="Shape 1865"/>
        <p:cNvGrpSpPr/>
        <p:nvPr/>
      </p:nvGrpSpPr>
      <p:grpSpPr>
        <a:xfrm>
          <a:off x="0" y="0"/>
          <a:ext cx="0" cy="0"/>
          <a:chOff x="0" y="0"/>
          <a:chExt cx="0" cy="0"/>
        </a:xfrm>
      </p:grpSpPr>
      <p:sp>
        <p:nvSpPr>
          <p:cNvPr id="1866" name="Google Shape;1866;p146"/>
          <p:cNvSpPr txBox="1"/>
          <p:nvPr>
            <p:ph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867" name="Google Shape;1867;p146"/>
          <p:cNvSpPr txBox="1"/>
          <p:nvPr>
            <p:ph idx="12" type="sldNum"/>
          </p:nvPr>
        </p:nvSpPr>
        <p:spPr>
          <a:xfrm>
            <a:off x="4297658" y="4778842"/>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sp>
        <p:nvSpPr>
          <p:cNvPr id="1868" name="Google Shape;1868;p146"/>
          <p:cNvSpPr/>
          <p:nvPr/>
        </p:nvSpPr>
        <p:spPr>
          <a:xfrm>
            <a:off x="365700" y="1012950"/>
            <a:ext cx="2527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400">
              <a:latin typeface="Roboto Light"/>
              <a:ea typeface="Roboto Light"/>
              <a:cs typeface="Roboto Light"/>
              <a:sym typeface="Roboto Light"/>
            </a:endParaRPr>
          </a:p>
        </p:txBody>
      </p:sp>
      <p:sp>
        <p:nvSpPr>
          <p:cNvPr id="1869" name="Google Shape;1869;p146"/>
          <p:cNvSpPr/>
          <p:nvPr/>
        </p:nvSpPr>
        <p:spPr>
          <a:xfrm>
            <a:off x="3299550" y="1012950"/>
            <a:ext cx="2527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400">
              <a:latin typeface="Roboto Light"/>
              <a:ea typeface="Roboto Light"/>
              <a:cs typeface="Roboto Light"/>
              <a:sym typeface="Roboto Light"/>
            </a:endParaRPr>
          </a:p>
        </p:txBody>
      </p:sp>
      <p:sp>
        <p:nvSpPr>
          <p:cNvPr id="1870" name="Google Shape;1870;p146"/>
          <p:cNvSpPr/>
          <p:nvPr/>
        </p:nvSpPr>
        <p:spPr>
          <a:xfrm>
            <a:off x="6250500" y="1012950"/>
            <a:ext cx="2527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400">
              <a:latin typeface="Roboto Light"/>
              <a:ea typeface="Roboto Light"/>
              <a:cs typeface="Roboto Light"/>
              <a:sym typeface="Roboto Light"/>
            </a:endParaRPr>
          </a:p>
        </p:txBody>
      </p:sp>
      <p:pic>
        <p:nvPicPr>
          <p:cNvPr id="1871" name="Google Shape;1871;p146"/>
          <p:cNvPicPr preferRelativeResize="0"/>
          <p:nvPr/>
        </p:nvPicPr>
        <p:blipFill>
          <a:blip r:embed="rId2">
            <a:alphaModFix/>
          </a:blip>
          <a:stretch>
            <a:fillRect/>
          </a:stretch>
        </p:blipFill>
        <p:spPr>
          <a:xfrm>
            <a:off x="7863840" y="4846320"/>
            <a:ext cx="914165" cy="194716"/>
          </a:xfrm>
          <a:prstGeom prst="rect">
            <a:avLst/>
          </a:prstGeom>
          <a:noFill/>
          <a:ln>
            <a:noFill/>
          </a:ln>
        </p:spPr>
      </p:pic>
      <p:sp>
        <p:nvSpPr>
          <p:cNvPr id="1872" name="Google Shape;1872;p146"/>
          <p:cNvSpPr txBox="1"/>
          <p:nvPr>
            <p:ph idx="1" type="subTitle"/>
          </p:nvPr>
        </p:nvSpPr>
        <p:spPr>
          <a:xfrm>
            <a:off x="458825" y="1132500"/>
            <a:ext cx="2302500" cy="21675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1873" name="Google Shape;1873;p146"/>
          <p:cNvSpPr txBox="1"/>
          <p:nvPr>
            <p:ph idx="2" type="subTitle"/>
          </p:nvPr>
        </p:nvSpPr>
        <p:spPr>
          <a:xfrm>
            <a:off x="3413550" y="1128750"/>
            <a:ext cx="2265000" cy="21750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1874" name="Google Shape;1874;p146"/>
          <p:cNvSpPr txBox="1"/>
          <p:nvPr>
            <p:ph idx="3" type="subTitle"/>
          </p:nvPr>
        </p:nvSpPr>
        <p:spPr>
          <a:xfrm>
            <a:off x="6365775" y="1128750"/>
            <a:ext cx="2265000" cy="22989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pic>
        <p:nvPicPr>
          <p:cNvPr id="1875" name="Google Shape;1875;p146"/>
          <p:cNvPicPr preferRelativeResize="0"/>
          <p:nvPr/>
        </p:nvPicPr>
        <p:blipFill>
          <a:blip r:embed="rId3">
            <a:alphaModFix/>
          </a:blip>
          <a:stretch>
            <a:fillRect/>
          </a:stretch>
        </p:blipFill>
        <p:spPr>
          <a:xfrm>
            <a:off x="127582" y="329184"/>
            <a:ext cx="110807" cy="182832"/>
          </a:xfrm>
          <a:prstGeom prst="rect">
            <a:avLst/>
          </a:prstGeom>
          <a:noFill/>
          <a:ln>
            <a:noFill/>
          </a:ln>
        </p:spPr>
      </p:pic>
    </p:spTree>
  </p:cSld>
  <p:clrMapOvr>
    <a:masterClrMapping/>
  </p:clrMapOvr>
</p:sldLayout>
</file>

<file path=ppt/slideLayouts/slideLayout1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3 Column 1">
  <p:cSld name="TITLE_ONLY_2">
    <p:spTree>
      <p:nvGrpSpPr>
        <p:cNvPr id="1876" name="Shape 1876"/>
        <p:cNvGrpSpPr/>
        <p:nvPr/>
      </p:nvGrpSpPr>
      <p:grpSpPr>
        <a:xfrm>
          <a:off x="0" y="0"/>
          <a:ext cx="0" cy="0"/>
          <a:chOff x="0" y="0"/>
          <a:chExt cx="0" cy="0"/>
        </a:xfrm>
      </p:grpSpPr>
      <p:sp>
        <p:nvSpPr>
          <p:cNvPr id="1877" name="Google Shape;1877;p147"/>
          <p:cNvSpPr txBox="1"/>
          <p:nvPr>
            <p:ph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878" name="Google Shape;1878;p147"/>
          <p:cNvSpPr txBox="1"/>
          <p:nvPr>
            <p:ph idx="12" type="sldNum"/>
          </p:nvPr>
        </p:nvSpPr>
        <p:spPr>
          <a:xfrm>
            <a:off x="4297658" y="4778842"/>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sp>
        <p:nvSpPr>
          <p:cNvPr id="1879" name="Google Shape;1879;p147"/>
          <p:cNvSpPr/>
          <p:nvPr/>
        </p:nvSpPr>
        <p:spPr>
          <a:xfrm>
            <a:off x="365700" y="1012950"/>
            <a:ext cx="2527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400">
              <a:latin typeface="Roboto Light"/>
              <a:ea typeface="Roboto Light"/>
              <a:cs typeface="Roboto Light"/>
              <a:sym typeface="Roboto Light"/>
            </a:endParaRPr>
          </a:p>
        </p:txBody>
      </p:sp>
      <p:sp>
        <p:nvSpPr>
          <p:cNvPr id="1880" name="Google Shape;1880;p147"/>
          <p:cNvSpPr/>
          <p:nvPr/>
        </p:nvSpPr>
        <p:spPr>
          <a:xfrm>
            <a:off x="3299550" y="1012950"/>
            <a:ext cx="2527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400">
              <a:latin typeface="Roboto Light"/>
              <a:ea typeface="Roboto Light"/>
              <a:cs typeface="Roboto Light"/>
              <a:sym typeface="Roboto Light"/>
            </a:endParaRPr>
          </a:p>
        </p:txBody>
      </p:sp>
      <p:sp>
        <p:nvSpPr>
          <p:cNvPr id="1881" name="Google Shape;1881;p147"/>
          <p:cNvSpPr/>
          <p:nvPr/>
        </p:nvSpPr>
        <p:spPr>
          <a:xfrm>
            <a:off x="6250500" y="1012950"/>
            <a:ext cx="2527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400">
              <a:latin typeface="Roboto Light"/>
              <a:ea typeface="Roboto Light"/>
              <a:cs typeface="Roboto Light"/>
              <a:sym typeface="Roboto Light"/>
            </a:endParaRPr>
          </a:p>
        </p:txBody>
      </p:sp>
      <p:pic>
        <p:nvPicPr>
          <p:cNvPr id="1882" name="Google Shape;1882;p147"/>
          <p:cNvPicPr preferRelativeResize="0"/>
          <p:nvPr/>
        </p:nvPicPr>
        <p:blipFill>
          <a:blip r:embed="rId2">
            <a:alphaModFix/>
          </a:blip>
          <a:stretch>
            <a:fillRect/>
          </a:stretch>
        </p:blipFill>
        <p:spPr>
          <a:xfrm>
            <a:off x="7863840" y="4846320"/>
            <a:ext cx="914165" cy="194716"/>
          </a:xfrm>
          <a:prstGeom prst="rect">
            <a:avLst/>
          </a:prstGeom>
          <a:noFill/>
          <a:ln>
            <a:noFill/>
          </a:ln>
        </p:spPr>
      </p:pic>
      <p:sp>
        <p:nvSpPr>
          <p:cNvPr id="1883" name="Google Shape;1883;p147"/>
          <p:cNvSpPr txBox="1"/>
          <p:nvPr>
            <p:ph idx="1" type="subTitle"/>
          </p:nvPr>
        </p:nvSpPr>
        <p:spPr>
          <a:xfrm>
            <a:off x="458825" y="2474656"/>
            <a:ext cx="2302500" cy="19395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1884" name="Google Shape;1884;p147"/>
          <p:cNvSpPr txBox="1"/>
          <p:nvPr>
            <p:ph idx="2" type="subTitle"/>
          </p:nvPr>
        </p:nvSpPr>
        <p:spPr>
          <a:xfrm>
            <a:off x="3413550" y="2471300"/>
            <a:ext cx="2265000" cy="19464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1885" name="Google Shape;1885;p147"/>
          <p:cNvSpPr txBox="1"/>
          <p:nvPr>
            <p:ph idx="3" type="subTitle"/>
          </p:nvPr>
        </p:nvSpPr>
        <p:spPr>
          <a:xfrm>
            <a:off x="6365775" y="2471300"/>
            <a:ext cx="2265000" cy="20574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1886" name="Google Shape;1886;p147"/>
          <p:cNvSpPr/>
          <p:nvPr>
            <p:ph idx="4" type="pic"/>
          </p:nvPr>
        </p:nvSpPr>
        <p:spPr>
          <a:xfrm>
            <a:off x="365725" y="1012950"/>
            <a:ext cx="2527800" cy="1371600"/>
          </a:xfrm>
          <a:prstGeom prst="rect">
            <a:avLst/>
          </a:prstGeom>
          <a:noFill/>
          <a:ln>
            <a:noFill/>
          </a:ln>
        </p:spPr>
      </p:sp>
      <p:sp>
        <p:nvSpPr>
          <p:cNvPr id="1887" name="Google Shape;1887;p147"/>
          <p:cNvSpPr/>
          <p:nvPr>
            <p:ph idx="5" type="pic"/>
          </p:nvPr>
        </p:nvSpPr>
        <p:spPr>
          <a:xfrm>
            <a:off x="3299550" y="1012950"/>
            <a:ext cx="2527800" cy="1371600"/>
          </a:xfrm>
          <a:prstGeom prst="rect">
            <a:avLst/>
          </a:prstGeom>
          <a:noFill/>
          <a:ln>
            <a:noFill/>
          </a:ln>
        </p:spPr>
      </p:sp>
      <p:sp>
        <p:nvSpPr>
          <p:cNvPr id="1888" name="Google Shape;1888;p147"/>
          <p:cNvSpPr/>
          <p:nvPr>
            <p:ph idx="6" type="pic"/>
          </p:nvPr>
        </p:nvSpPr>
        <p:spPr>
          <a:xfrm>
            <a:off x="6250475" y="1012950"/>
            <a:ext cx="2527800" cy="1371600"/>
          </a:xfrm>
          <a:prstGeom prst="rect">
            <a:avLst/>
          </a:prstGeom>
          <a:noFill/>
          <a:ln>
            <a:noFill/>
          </a:ln>
        </p:spPr>
      </p:sp>
      <p:pic>
        <p:nvPicPr>
          <p:cNvPr id="1889" name="Google Shape;1889;p147"/>
          <p:cNvPicPr preferRelativeResize="0"/>
          <p:nvPr/>
        </p:nvPicPr>
        <p:blipFill>
          <a:blip r:embed="rId3">
            <a:alphaModFix/>
          </a:blip>
          <a:stretch>
            <a:fillRect/>
          </a:stretch>
        </p:blipFill>
        <p:spPr>
          <a:xfrm>
            <a:off x="127582" y="329184"/>
            <a:ext cx="110807" cy="182832"/>
          </a:xfrm>
          <a:prstGeom prst="rect">
            <a:avLst/>
          </a:prstGeom>
          <a:noFill/>
          <a:ln>
            <a:noFill/>
          </a:ln>
        </p:spPr>
      </p:pic>
    </p:spTree>
  </p:cSld>
  <p:clrMapOvr>
    <a:masterClrMapping/>
  </p:clrMapOvr>
</p:sldLayout>
</file>

<file path=ppt/slideLayouts/slideLayout1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2 Column">
  <p:cSld name="TITLE_ONLY_1">
    <p:spTree>
      <p:nvGrpSpPr>
        <p:cNvPr id="1890" name="Shape 1890"/>
        <p:cNvGrpSpPr/>
        <p:nvPr/>
      </p:nvGrpSpPr>
      <p:grpSpPr>
        <a:xfrm>
          <a:off x="0" y="0"/>
          <a:ext cx="0" cy="0"/>
          <a:chOff x="0" y="0"/>
          <a:chExt cx="0" cy="0"/>
        </a:xfrm>
      </p:grpSpPr>
      <p:sp>
        <p:nvSpPr>
          <p:cNvPr id="1891" name="Google Shape;1891;p148"/>
          <p:cNvSpPr txBox="1"/>
          <p:nvPr>
            <p:ph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892" name="Google Shape;1892;p148"/>
          <p:cNvSpPr txBox="1"/>
          <p:nvPr>
            <p:ph idx="12" type="sldNum"/>
          </p:nvPr>
        </p:nvSpPr>
        <p:spPr>
          <a:xfrm>
            <a:off x="4297658" y="4778842"/>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sp>
        <p:nvSpPr>
          <p:cNvPr id="1893" name="Google Shape;1893;p148"/>
          <p:cNvSpPr/>
          <p:nvPr/>
        </p:nvSpPr>
        <p:spPr>
          <a:xfrm>
            <a:off x="365700" y="1012875"/>
            <a:ext cx="3949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400">
              <a:latin typeface="Roboto Light"/>
              <a:ea typeface="Roboto Light"/>
              <a:cs typeface="Roboto Light"/>
              <a:sym typeface="Roboto Light"/>
            </a:endParaRPr>
          </a:p>
        </p:txBody>
      </p:sp>
      <p:sp>
        <p:nvSpPr>
          <p:cNvPr id="1894" name="Google Shape;1894;p148"/>
          <p:cNvSpPr/>
          <p:nvPr/>
        </p:nvSpPr>
        <p:spPr>
          <a:xfrm>
            <a:off x="4828450" y="1012875"/>
            <a:ext cx="3949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400">
              <a:latin typeface="Roboto Light"/>
              <a:ea typeface="Roboto Light"/>
              <a:cs typeface="Roboto Light"/>
              <a:sym typeface="Roboto Light"/>
            </a:endParaRPr>
          </a:p>
        </p:txBody>
      </p:sp>
      <p:pic>
        <p:nvPicPr>
          <p:cNvPr id="1895" name="Google Shape;1895;p148"/>
          <p:cNvPicPr preferRelativeResize="0"/>
          <p:nvPr/>
        </p:nvPicPr>
        <p:blipFill>
          <a:blip r:embed="rId2">
            <a:alphaModFix/>
          </a:blip>
          <a:stretch>
            <a:fillRect/>
          </a:stretch>
        </p:blipFill>
        <p:spPr>
          <a:xfrm>
            <a:off x="7863840" y="4846320"/>
            <a:ext cx="914165" cy="194716"/>
          </a:xfrm>
          <a:prstGeom prst="rect">
            <a:avLst/>
          </a:prstGeom>
          <a:noFill/>
          <a:ln>
            <a:noFill/>
          </a:ln>
        </p:spPr>
      </p:pic>
      <p:sp>
        <p:nvSpPr>
          <p:cNvPr id="1896" name="Google Shape;1896;p148"/>
          <p:cNvSpPr txBox="1"/>
          <p:nvPr>
            <p:ph idx="1" type="subTitle"/>
          </p:nvPr>
        </p:nvSpPr>
        <p:spPr>
          <a:xfrm>
            <a:off x="473825" y="1140000"/>
            <a:ext cx="3690000" cy="33525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1897" name="Google Shape;1897;p148"/>
          <p:cNvSpPr txBox="1"/>
          <p:nvPr>
            <p:ph idx="2" type="subTitle"/>
          </p:nvPr>
        </p:nvSpPr>
        <p:spPr>
          <a:xfrm>
            <a:off x="4955725" y="1177500"/>
            <a:ext cx="3690000" cy="33150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pic>
        <p:nvPicPr>
          <p:cNvPr id="1898" name="Google Shape;1898;p148"/>
          <p:cNvPicPr preferRelativeResize="0"/>
          <p:nvPr/>
        </p:nvPicPr>
        <p:blipFill>
          <a:blip r:embed="rId3">
            <a:alphaModFix/>
          </a:blip>
          <a:stretch>
            <a:fillRect/>
          </a:stretch>
        </p:blipFill>
        <p:spPr>
          <a:xfrm>
            <a:off x="127582" y="329184"/>
            <a:ext cx="110807" cy="182832"/>
          </a:xfrm>
          <a:prstGeom prst="rect">
            <a:avLst/>
          </a:prstGeom>
          <a:noFill/>
          <a:ln>
            <a:noFill/>
          </a:ln>
        </p:spPr>
      </p:pic>
    </p:spTree>
  </p:cSld>
  <p:clrMapOvr>
    <a:masterClrMapping/>
  </p:clrMapOvr>
</p:sldLayout>
</file>

<file path=ppt/slideLayouts/slideLayout1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2 Column 1">
  <p:cSld name="TITLE_ONLY_1_2">
    <p:spTree>
      <p:nvGrpSpPr>
        <p:cNvPr id="1899" name="Shape 1899"/>
        <p:cNvGrpSpPr/>
        <p:nvPr/>
      </p:nvGrpSpPr>
      <p:grpSpPr>
        <a:xfrm>
          <a:off x="0" y="0"/>
          <a:ext cx="0" cy="0"/>
          <a:chOff x="0" y="0"/>
          <a:chExt cx="0" cy="0"/>
        </a:xfrm>
      </p:grpSpPr>
      <p:sp>
        <p:nvSpPr>
          <p:cNvPr id="1900" name="Google Shape;1900;p149"/>
          <p:cNvSpPr txBox="1"/>
          <p:nvPr>
            <p:ph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901" name="Google Shape;1901;p149"/>
          <p:cNvSpPr txBox="1"/>
          <p:nvPr>
            <p:ph idx="12" type="sldNum"/>
          </p:nvPr>
        </p:nvSpPr>
        <p:spPr>
          <a:xfrm>
            <a:off x="4297658" y="4778842"/>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sp>
        <p:nvSpPr>
          <p:cNvPr id="1902" name="Google Shape;1902;p149"/>
          <p:cNvSpPr/>
          <p:nvPr/>
        </p:nvSpPr>
        <p:spPr>
          <a:xfrm>
            <a:off x="365700" y="1012875"/>
            <a:ext cx="3949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400">
              <a:latin typeface="Roboto Light"/>
              <a:ea typeface="Roboto Light"/>
              <a:cs typeface="Roboto Light"/>
              <a:sym typeface="Roboto Light"/>
            </a:endParaRPr>
          </a:p>
        </p:txBody>
      </p:sp>
      <p:sp>
        <p:nvSpPr>
          <p:cNvPr id="1903" name="Google Shape;1903;p149"/>
          <p:cNvSpPr/>
          <p:nvPr/>
        </p:nvSpPr>
        <p:spPr>
          <a:xfrm>
            <a:off x="4828450" y="1012875"/>
            <a:ext cx="3949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400">
              <a:latin typeface="Roboto Light"/>
              <a:ea typeface="Roboto Light"/>
              <a:cs typeface="Roboto Light"/>
              <a:sym typeface="Roboto Light"/>
            </a:endParaRPr>
          </a:p>
        </p:txBody>
      </p:sp>
      <p:pic>
        <p:nvPicPr>
          <p:cNvPr id="1904" name="Google Shape;1904;p149"/>
          <p:cNvPicPr preferRelativeResize="0"/>
          <p:nvPr/>
        </p:nvPicPr>
        <p:blipFill>
          <a:blip r:embed="rId2">
            <a:alphaModFix/>
          </a:blip>
          <a:stretch>
            <a:fillRect/>
          </a:stretch>
        </p:blipFill>
        <p:spPr>
          <a:xfrm>
            <a:off x="7863840" y="4846320"/>
            <a:ext cx="914165" cy="194716"/>
          </a:xfrm>
          <a:prstGeom prst="rect">
            <a:avLst/>
          </a:prstGeom>
          <a:noFill/>
          <a:ln>
            <a:noFill/>
          </a:ln>
        </p:spPr>
      </p:pic>
      <p:sp>
        <p:nvSpPr>
          <p:cNvPr id="1905" name="Google Shape;1905;p149"/>
          <p:cNvSpPr txBox="1"/>
          <p:nvPr>
            <p:ph idx="1" type="subTitle"/>
          </p:nvPr>
        </p:nvSpPr>
        <p:spPr>
          <a:xfrm>
            <a:off x="473825" y="2718000"/>
            <a:ext cx="3690000" cy="18288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1906" name="Google Shape;1906;p149"/>
          <p:cNvSpPr txBox="1"/>
          <p:nvPr>
            <p:ph idx="2" type="subTitle"/>
          </p:nvPr>
        </p:nvSpPr>
        <p:spPr>
          <a:xfrm>
            <a:off x="4955725" y="2718000"/>
            <a:ext cx="3690000" cy="18288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1907" name="Google Shape;1907;p149"/>
          <p:cNvSpPr/>
          <p:nvPr>
            <p:ph idx="3" type="pic"/>
          </p:nvPr>
        </p:nvSpPr>
        <p:spPr>
          <a:xfrm>
            <a:off x="372325" y="1012875"/>
            <a:ext cx="3949800" cy="1600200"/>
          </a:xfrm>
          <a:prstGeom prst="rect">
            <a:avLst/>
          </a:prstGeom>
          <a:noFill/>
          <a:ln>
            <a:noFill/>
          </a:ln>
        </p:spPr>
      </p:sp>
      <p:sp>
        <p:nvSpPr>
          <p:cNvPr id="1908" name="Google Shape;1908;p149"/>
          <p:cNvSpPr/>
          <p:nvPr>
            <p:ph idx="4" type="pic"/>
          </p:nvPr>
        </p:nvSpPr>
        <p:spPr>
          <a:xfrm>
            <a:off x="4825825" y="1012875"/>
            <a:ext cx="3949800" cy="1600200"/>
          </a:xfrm>
          <a:prstGeom prst="rect">
            <a:avLst/>
          </a:prstGeom>
          <a:noFill/>
          <a:ln>
            <a:noFill/>
          </a:ln>
        </p:spPr>
      </p:sp>
      <p:pic>
        <p:nvPicPr>
          <p:cNvPr id="1909" name="Google Shape;1909;p149"/>
          <p:cNvPicPr preferRelativeResize="0"/>
          <p:nvPr/>
        </p:nvPicPr>
        <p:blipFill>
          <a:blip r:embed="rId3">
            <a:alphaModFix/>
          </a:blip>
          <a:stretch>
            <a:fillRect/>
          </a:stretch>
        </p:blipFill>
        <p:spPr>
          <a:xfrm>
            <a:off x="127582" y="329184"/>
            <a:ext cx="110807" cy="182832"/>
          </a:xfrm>
          <a:prstGeom prst="rect">
            <a:avLst/>
          </a:prstGeom>
          <a:noFill/>
          <a:ln>
            <a:noFill/>
          </a:ln>
        </p:spPr>
      </p:pic>
    </p:spTree>
  </p:cSld>
  <p:clrMapOvr>
    <a:masterClrMapping/>
  </p:clrMapOvr>
</p:sldLayout>
</file>

<file path=ppt/slideLayouts/slideLayout1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2 Column Short">
  <p:cSld name="TITLE_ONLY_1_1">
    <p:spTree>
      <p:nvGrpSpPr>
        <p:cNvPr id="1910" name="Shape 1910"/>
        <p:cNvGrpSpPr/>
        <p:nvPr/>
      </p:nvGrpSpPr>
      <p:grpSpPr>
        <a:xfrm>
          <a:off x="0" y="0"/>
          <a:ext cx="0" cy="0"/>
          <a:chOff x="0" y="0"/>
          <a:chExt cx="0" cy="0"/>
        </a:xfrm>
      </p:grpSpPr>
      <p:sp>
        <p:nvSpPr>
          <p:cNvPr id="1911" name="Google Shape;1911;p150"/>
          <p:cNvSpPr txBox="1"/>
          <p:nvPr>
            <p:ph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912" name="Google Shape;1912;p150"/>
          <p:cNvSpPr txBox="1"/>
          <p:nvPr>
            <p:ph idx="12" type="sldNum"/>
          </p:nvPr>
        </p:nvSpPr>
        <p:spPr>
          <a:xfrm>
            <a:off x="4297658" y="4778842"/>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sp>
        <p:nvSpPr>
          <p:cNvPr id="1913" name="Google Shape;1913;p150"/>
          <p:cNvSpPr/>
          <p:nvPr/>
        </p:nvSpPr>
        <p:spPr>
          <a:xfrm>
            <a:off x="365700" y="2092825"/>
            <a:ext cx="3949800" cy="255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400">
              <a:latin typeface="Roboto Light"/>
              <a:ea typeface="Roboto Light"/>
              <a:cs typeface="Roboto Light"/>
              <a:sym typeface="Roboto Light"/>
            </a:endParaRPr>
          </a:p>
        </p:txBody>
      </p:sp>
      <p:sp>
        <p:nvSpPr>
          <p:cNvPr id="1914" name="Google Shape;1914;p150"/>
          <p:cNvSpPr/>
          <p:nvPr/>
        </p:nvSpPr>
        <p:spPr>
          <a:xfrm>
            <a:off x="4828450" y="2092825"/>
            <a:ext cx="3949800" cy="255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400">
              <a:latin typeface="Roboto Light"/>
              <a:ea typeface="Roboto Light"/>
              <a:cs typeface="Roboto Light"/>
              <a:sym typeface="Roboto Light"/>
            </a:endParaRPr>
          </a:p>
        </p:txBody>
      </p:sp>
      <p:pic>
        <p:nvPicPr>
          <p:cNvPr id="1915" name="Google Shape;1915;p150"/>
          <p:cNvPicPr preferRelativeResize="0"/>
          <p:nvPr/>
        </p:nvPicPr>
        <p:blipFill>
          <a:blip r:embed="rId2">
            <a:alphaModFix/>
          </a:blip>
          <a:stretch>
            <a:fillRect/>
          </a:stretch>
        </p:blipFill>
        <p:spPr>
          <a:xfrm>
            <a:off x="7863840" y="4846320"/>
            <a:ext cx="914165" cy="194716"/>
          </a:xfrm>
          <a:prstGeom prst="rect">
            <a:avLst/>
          </a:prstGeom>
          <a:noFill/>
          <a:ln>
            <a:noFill/>
          </a:ln>
        </p:spPr>
      </p:pic>
      <p:sp>
        <p:nvSpPr>
          <p:cNvPr id="1916" name="Google Shape;1916;p150"/>
          <p:cNvSpPr txBox="1"/>
          <p:nvPr>
            <p:ph idx="1" type="subTitle"/>
          </p:nvPr>
        </p:nvSpPr>
        <p:spPr>
          <a:xfrm>
            <a:off x="488825" y="2227500"/>
            <a:ext cx="3697500" cy="24249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1917" name="Google Shape;1917;p150"/>
          <p:cNvSpPr txBox="1"/>
          <p:nvPr>
            <p:ph idx="2" type="subTitle"/>
          </p:nvPr>
        </p:nvSpPr>
        <p:spPr>
          <a:xfrm>
            <a:off x="4947075" y="2227500"/>
            <a:ext cx="3668700" cy="24249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pic>
        <p:nvPicPr>
          <p:cNvPr id="1918" name="Google Shape;1918;p150"/>
          <p:cNvPicPr preferRelativeResize="0"/>
          <p:nvPr/>
        </p:nvPicPr>
        <p:blipFill>
          <a:blip r:embed="rId3">
            <a:alphaModFix/>
          </a:blip>
          <a:stretch>
            <a:fillRect/>
          </a:stretch>
        </p:blipFill>
        <p:spPr>
          <a:xfrm>
            <a:off x="127582" y="329184"/>
            <a:ext cx="110807" cy="182832"/>
          </a:xfrm>
          <a:prstGeom prst="rect">
            <a:avLst/>
          </a:prstGeom>
          <a:noFill/>
          <a:ln>
            <a:noFill/>
          </a:ln>
        </p:spPr>
      </p:pic>
    </p:spTree>
  </p:cSld>
  <p:clrMapOvr>
    <a:masterClrMapping/>
  </p:clrMapOvr>
</p:sldLayout>
</file>

<file path=ppt/slideLayouts/slideLayout1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2 Column Short 1">
  <p:cSld name="TITLE_ONLY_1_1_1">
    <p:spTree>
      <p:nvGrpSpPr>
        <p:cNvPr id="1919" name="Shape 1919"/>
        <p:cNvGrpSpPr/>
        <p:nvPr/>
      </p:nvGrpSpPr>
      <p:grpSpPr>
        <a:xfrm>
          <a:off x="0" y="0"/>
          <a:ext cx="0" cy="0"/>
          <a:chOff x="0" y="0"/>
          <a:chExt cx="0" cy="0"/>
        </a:xfrm>
      </p:grpSpPr>
      <p:sp>
        <p:nvSpPr>
          <p:cNvPr id="1920" name="Google Shape;1920;p151"/>
          <p:cNvSpPr txBox="1"/>
          <p:nvPr>
            <p:ph idx="12" type="sldNum"/>
          </p:nvPr>
        </p:nvSpPr>
        <p:spPr>
          <a:xfrm>
            <a:off x="4297658" y="4778842"/>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pic>
        <p:nvPicPr>
          <p:cNvPr id="1921" name="Google Shape;1921;p151"/>
          <p:cNvPicPr preferRelativeResize="0"/>
          <p:nvPr/>
        </p:nvPicPr>
        <p:blipFill>
          <a:blip r:embed="rId2">
            <a:alphaModFix/>
          </a:blip>
          <a:stretch>
            <a:fillRect/>
          </a:stretch>
        </p:blipFill>
        <p:spPr>
          <a:xfrm>
            <a:off x="7863840" y="4846320"/>
            <a:ext cx="914165" cy="194716"/>
          </a:xfrm>
          <a:prstGeom prst="rect">
            <a:avLst/>
          </a:prstGeom>
          <a:noFill/>
          <a:ln>
            <a:noFill/>
          </a:ln>
        </p:spPr>
      </p:pic>
      <p:pic>
        <p:nvPicPr>
          <p:cNvPr id="1922" name="Google Shape;1922;p151"/>
          <p:cNvPicPr preferRelativeResize="0"/>
          <p:nvPr/>
        </p:nvPicPr>
        <p:blipFill>
          <a:blip r:embed="rId3">
            <a:alphaModFix/>
          </a:blip>
          <a:stretch>
            <a:fillRect/>
          </a:stretch>
        </p:blipFill>
        <p:spPr>
          <a:xfrm>
            <a:off x="182880" y="182880"/>
            <a:ext cx="182833" cy="304540"/>
          </a:xfrm>
          <a:prstGeom prst="rect">
            <a:avLst/>
          </a:prstGeom>
          <a:noFill/>
          <a:ln>
            <a:noFill/>
          </a:ln>
        </p:spPr>
      </p:pic>
    </p:spTree>
  </p:cSld>
  <p:clrMapOvr>
    <a:masterClrMapping/>
  </p:clrMapOvr>
</p:sldLayout>
</file>

<file path=ppt/slideLayouts/slideLayout1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old Text">
  <p:cSld name="MAIN_POINT">
    <p:spTree>
      <p:nvGrpSpPr>
        <p:cNvPr id="1923" name="Shape 1923"/>
        <p:cNvGrpSpPr/>
        <p:nvPr/>
      </p:nvGrpSpPr>
      <p:grpSpPr>
        <a:xfrm>
          <a:off x="0" y="0"/>
          <a:ext cx="0" cy="0"/>
          <a:chOff x="0" y="0"/>
          <a:chExt cx="0" cy="0"/>
        </a:xfrm>
      </p:grpSpPr>
      <p:sp>
        <p:nvSpPr>
          <p:cNvPr id="1924" name="Google Shape;1924;p152"/>
          <p:cNvSpPr txBox="1"/>
          <p:nvPr>
            <p:ph type="title"/>
          </p:nvPr>
        </p:nvSpPr>
        <p:spPr>
          <a:xfrm>
            <a:off x="365700" y="450150"/>
            <a:ext cx="6492300" cy="4090800"/>
          </a:xfrm>
          <a:prstGeom prst="rect">
            <a:avLst/>
          </a:prstGeom>
        </p:spPr>
        <p:txBody>
          <a:bodyPr anchorCtr="0" anchor="ctr" bIns="0" lIns="0" spcFirstLastPara="1" rIns="0" wrap="square" tIns="0">
            <a:norm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
        <p:nvSpPr>
          <p:cNvPr id="1925" name="Google Shape;1925;p152"/>
          <p:cNvSpPr txBox="1"/>
          <p:nvPr>
            <p:ph idx="12" type="sldNum"/>
          </p:nvPr>
        </p:nvSpPr>
        <p:spPr>
          <a:xfrm>
            <a:off x="4297658" y="4778842"/>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pic>
        <p:nvPicPr>
          <p:cNvPr id="1926" name="Google Shape;1926;p152"/>
          <p:cNvPicPr preferRelativeResize="0"/>
          <p:nvPr/>
        </p:nvPicPr>
        <p:blipFill>
          <a:blip r:embed="rId2">
            <a:alphaModFix/>
          </a:blip>
          <a:stretch>
            <a:fillRect/>
          </a:stretch>
        </p:blipFill>
        <p:spPr>
          <a:xfrm>
            <a:off x="7863840" y="4846320"/>
            <a:ext cx="914165" cy="194716"/>
          </a:xfrm>
          <a:prstGeom prst="rect">
            <a:avLst/>
          </a:prstGeom>
          <a:noFill/>
          <a:ln>
            <a:noFill/>
          </a:ln>
        </p:spPr>
      </p:pic>
    </p:spTree>
  </p:cSld>
  <p:clrMapOvr>
    <a:masterClrMapping/>
  </p:clrMapOvr>
</p:sldLayout>
</file>

<file path=ppt/slideLayouts/slideLayout1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CAPTION_ONLY">
    <p:spTree>
      <p:nvGrpSpPr>
        <p:cNvPr id="1927" name="Shape 1927"/>
        <p:cNvGrpSpPr/>
        <p:nvPr/>
      </p:nvGrpSpPr>
      <p:grpSpPr>
        <a:xfrm>
          <a:off x="0" y="0"/>
          <a:ext cx="0" cy="0"/>
          <a:chOff x="0" y="0"/>
          <a:chExt cx="0" cy="0"/>
        </a:xfrm>
      </p:grpSpPr>
      <p:sp>
        <p:nvSpPr>
          <p:cNvPr id="1928" name="Google Shape;1928;p153"/>
          <p:cNvSpPr txBox="1"/>
          <p:nvPr>
            <p:ph idx="12" type="sldNum"/>
          </p:nvPr>
        </p:nvSpPr>
        <p:spPr>
          <a:xfrm>
            <a:off x="4297658" y="4778842"/>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pic>
        <p:nvPicPr>
          <p:cNvPr id="1929" name="Google Shape;1929;p153"/>
          <p:cNvPicPr preferRelativeResize="0"/>
          <p:nvPr/>
        </p:nvPicPr>
        <p:blipFill>
          <a:blip r:embed="rId2">
            <a:alphaModFix/>
          </a:blip>
          <a:stretch>
            <a:fillRect/>
          </a:stretch>
        </p:blipFill>
        <p:spPr>
          <a:xfrm>
            <a:off x="7863840" y="4846320"/>
            <a:ext cx="914165" cy="194716"/>
          </a:xfrm>
          <a:prstGeom prst="rect">
            <a:avLst/>
          </a:prstGeom>
          <a:noFill/>
          <a:ln>
            <a:noFill/>
          </a:ln>
        </p:spPr>
      </p:pic>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Icy Blue">
  <p:cSld name="CUSTOM_1_1_1_1">
    <p:bg>
      <p:bgPr>
        <a:solidFill>
          <a:srgbClr val="A5BEC4"/>
        </a:solidFill>
      </p:bgPr>
    </p:bg>
    <p:spTree>
      <p:nvGrpSpPr>
        <p:cNvPr id="170" name="Shape 170"/>
        <p:cNvGrpSpPr/>
        <p:nvPr/>
      </p:nvGrpSpPr>
      <p:grpSpPr>
        <a:xfrm>
          <a:off x="0" y="0"/>
          <a:ext cx="0" cy="0"/>
          <a:chOff x="0" y="0"/>
          <a:chExt cx="0" cy="0"/>
        </a:xfrm>
      </p:grpSpPr>
      <p:pic>
        <p:nvPicPr>
          <p:cNvPr id="171" name="Google Shape;171;p16"/>
          <p:cNvPicPr preferRelativeResize="0"/>
          <p:nvPr/>
        </p:nvPicPr>
        <p:blipFill rotWithShape="1">
          <a:blip r:embed="rId2">
            <a:alphaModFix amt="45000"/>
          </a:blip>
          <a:srcRect b="0" l="0" r="0" t="0"/>
          <a:stretch/>
        </p:blipFill>
        <p:spPr>
          <a:xfrm>
            <a:off x="3505561" y="0"/>
            <a:ext cx="5638428" cy="5143499"/>
          </a:xfrm>
          <a:prstGeom prst="rect">
            <a:avLst/>
          </a:prstGeom>
          <a:noFill/>
          <a:ln>
            <a:noFill/>
          </a:ln>
        </p:spPr>
      </p:pic>
      <p:sp>
        <p:nvSpPr>
          <p:cNvPr id="172" name="Google Shape;172;p16"/>
          <p:cNvSpPr txBox="1"/>
          <p:nvPr>
            <p:ph type="title"/>
          </p:nvPr>
        </p:nvSpPr>
        <p:spPr>
          <a:xfrm>
            <a:off x="755075" y="524250"/>
            <a:ext cx="8023200" cy="4095000"/>
          </a:xfrm>
          <a:prstGeom prst="rect">
            <a:avLst/>
          </a:prstGeom>
          <a:noFill/>
          <a:ln>
            <a:noFill/>
          </a:ln>
        </p:spPr>
        <p:txBody>
          <a:bodyPr anchorCtr="0" anchor="ctr" bIns="0" lIns="0" spcFirstLastPara="1" rIns="0" wrap="square" tIns="0">
            <a:normAutofit/>
          </a:bodyPr>
          <a:lstStyle>
            <a:lvl1pPr lvl="0" algn="r">
              <a:lnSpc>
                <a:spcPct val="80000"/>
              </a:lnSpc>
              <a:spcBef>
                <a:spcPts val="0"/>
              </a:spcBef>
              <a:spcAft>
                <a:spcPts val="0"/>
              </a:spcAft>
              <a:buClr>
                <a:schemeClr val="lt1"/>
              </a:buClr>
              <a:buSzPts val="2800"/>
              <a:buNone/>
              <a:defRPr sz="2800">
                <a:solidFill>
                  <a:schemeClr val="lt1"/>
                </a:solidFill>
              </a:defRPr>
            </a:lvl1pPr>
            <a:lvl2pPr lvl="1" algn="r">
              <a:lnSpc>
                <a:spcPct val="100000"/>
              </a:lnSpc>
              <a:spcBef>
                <a:spcPts val="0"/>
              </a:spcBef>
              <a:spcAft>
                <a:spcPts val="0"/>
              </a:spcAft>
              <a:buClr>
                <a:srgbClr val="063849"/>
              </a:buClr>
              <a:buSzPts val="2800"/>
              <a:buNone/>
              <a:defRPr>
                <a:solidFill>
                  <a:srgbClr val="063849"/>
                </a:solidFill>
              </a:defRPr>
            </a:lvl2pPr>
            <a:lvl3pPr lvl="2" algn="r">
              <a:lnSpc>
                <a:spcPct val="100000"/>
              </a:lnSpc>
              <a:spcBef>
                <a:spcPts val="0"/>
              </a:spcBef>
              <a:spcAft>
                <a:spcPts val="0"/>
              </a:spcAft>
              <a:buClr>
                <a:srgbClr val="063849"/>
              </a:buClr>
              <a:buSzPts val="2800"/>
              <a:buNone/>
              <a:defRPr>
                <a:solidFill>
                  <a:srgbClr val="063849"/>
                </a:solidFill>
              </a:defRPr>
            </a:lvl3pPr>
            <a:lvl4pPr lvl="3" algn="r">
              <a:lnSpc>
                <a:spcPct val="100000"/>
              </a:lnSpc>
              <a:spcBef>
                <a:spcPts val="0"/>
              </a:spcBef>
              <a:spcAft>
                <a:spcPts val="0"/>
              </a:spcAft>
              <a:buClr>
                <a:srgbClr val="063849"/>
              </a:buClr>
              <a:buSzPts val="2800"/>
              <a:buNone/>
              <a:defRPr>
                <a:solidFill>
                  <a:srgbClr val="063849"/>
                </a:solidFill>
              </a:defRPr>
            </a:lvl4pPr>
            <a:lvl5pPr lvl="4" algn="r">
              <a:lnSpc>
                <a:spcPct val="100000"/>
              </a:lnSpc>
              <a:spcBef>
                <a:spcPts val="0"/>
              </a:spcBef>
              <a:spcAft>
                <a:spcPts val="0"/>
              </a:spcAft>
              <a:buClr>
                <a:srgbClr val="063849"/>
              </a:buClr>
              <a:buSzPts val="2800"/>
              <a:buNone/>
              <a:defRPr>
                <a:solidFill>
                  <a:srgbClr val="063849"/>
                </a:solidFill>
              </a:defRPr>
            </a:lvl5pPr>
            <a:lvl6pPr lvl="5" algn="r">
              <a:lnSpc>
                <a:spcPct val="100000"/>
              </a:lnSpc>
              <a:spcBef>
                <a:spcPts val="0"/>
              </a:spcBef>
              <a:spcAft>
                <a:spcPts val="0"/>
              </a:spcAft>
              <a:buClr>
                <a:srgbClr val="063849"/>
              </a:buClr>
              <a:buSzPts val="2800"/>
              <a:buNone/>
              <a:defRPr>
                <a:solidFill>
                  <a:srgbClr val="063849"/>
                </a:solidFill>
              </a:defRPr>
            </a:lvl6pPr>
            <a:lvl7pPr lvl="6" algn="r">
              <a:lnSpc>
                <a:spcPct val="100000"/>
              </a:lnSpc>
              <a:spcBef>
                <a:spcPts val="0"/>
              </a:spcBef>
              <a:spcAft>
                <a:spcPts val="0"/>
              </a:spcAft>
              <a:buClr>
                <a:srgbClr val="063849"/>
              </a:buClr>
              <a:buSzPts val="2800"/>
              <a:buNone/>
              <a:defRPr>
                <a:solidFill>
                  <a:srgbClr val="063849"/>
                </a:solidFill>
              </a:defRPr>
            </a:lvl7pPr>
            <a:lvl8pPr lvl="7" algn="r">
              <a:lnSpc>
                <a:spcPct val="100000"/>
              </a:lnSpc>
              <a:spcBef>
                <a:spcPts val="0"/>
              </a:spcBef>
              <a:spcAft>
                <a:spcPts val="0"/>
              </a:spcAft>
              <a:buClr>
                <a:srgbClr val="063849"/>
              </a:buClr>
              <a:buSzPts val="2800"/>
              <a:buNone/>
              <a:defRPr>
                <a:solidFill>
                  <a:srgbClr val="063849"/>
                </a:solidFill>
              </a:defRPr>
            </a:lvl8pPr>
            <a:lvl9pPr lvl="8" algn="r">
              <a:lnSpc>
                <a:spcPct val="100000"/>
              </a:lnSpc>
              <a:spcBef>
                <a:spcPts val="0"/>
              </a:spcBef>
              <a:spcAft>
                <a:spcPts val="0"/>
              </a:spcAft>
              <a:buClr>
                <a:srgbClr val="063849"/>
              </a:buClr>
              <a:buSzPts val="2800"/>
              <a:buNone/>
              <a:defRPr>
                <a:solidFill>
                  <a:srgbClr val="063849"/>
                </a:solidFill>
              </a:defRPr>
            </a:lvl9pPr>
          </a:lstStyle>
          <a:p/>
        </p:txBody>
      </p:sp>
      <p:sp>
        <p:nvSpPr>
          <p:cNvPr id="173" name="Google Shape;173;p16"/>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1pPr>
            <a:lvl2pPr indent="0" lvl="1"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2pPr>
            <a:lvl3pPr indent="0" lvl="2"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3pPr>
            <a:lvl4pPr indent="0" lvl="3"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4pPr>
            <a:lvl5pPr indent="0" lvl="4"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5pPr>
            <a:lvl6pPr indent="0" lvl="5"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6pPr>
            <a:lvl7pPr indent="0" lvl="6"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7pPr>
            <a:lvl8pPr indent="0" lvl="7"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8pPr>
            <a:lvl9pPr indent="0" lvl="8"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grpSp>
        <p:nvGrpSpPr>
          <p:cNvPr id="174" name="Google Shape;174;p16"/>
          <p:cNvGrpSpPr/>
          <p:nvPr/>
        </p:nvGrpSpPr>
        <p:grpSpPr>
          <a:xfrm>
            <a:off x="8000973" y="4882757"/>
            <a:ext cx="777321" cy="155484"/>
            <a:chOff x="3424807" y="1107551"/>
            <a:chExt cx="4067616" cy="826163"/>
          </a:xfrm>
        </p:grpSpPr>
        <p:sp>
          <p:nvSpPr>
            <p:cNvPr id="175" name="Google Shape;175;p16"/>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76" name="Google Shape;176;p16"/>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77" name="Google Shape;177;p16"/>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78" name="Google Shape;178;p16"/>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79" name="Google Shape;179;p16"/>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80" name="Google Shape;180;p16"/>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81" name="Google Shape;181;p16"/>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82" name="Google Shape;182;p16"/>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83" name="Google Shape;183;p16"/>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184" name="Google Shape;184;p16"/>
          <p:cNvSpPr/>
          <p:nvPr/>
        </p:nvSpPr>
        <p:spPr>
          <a:xfrm>
            <a:off x="333524" y="2186700"/>
            <a:ext cx="429283" cy="770113"/>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1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Slide">
  <p:cSld name="CUSTOM_3">
    <p:bg>
      <p:bgPr>
        <a:solidFill>
          <a:srgbClr val="CFDDE5"/>
        </a:solidFill>
      </p:bgPr>
    </p:bg>
    <p:spTree>
      <p:nvGrpSpPr>
        <p:cNvPr id="1930" name="Shape 1930"/>
        <p:cNvGrpSpPr/>
        <p:nvPr/>
      </p:nvGrpSpPr>
      <p:grpSpPr>
        <a:xfrm>
          <a:off x="0" y="0"/>
          <a:ext cx="0" cy="0"/>
          <a:chOff x="0" y="0"/>
          <a:chExt cx="0" cy="0"/>
        </a:xfrm>
      </p:grpSpPr>
      <p:pic>
        <p:nvPicPr>
          <p:cNvPr id="1931" name="Google Shape;1931;p154"/>
          <p:cNvPicPr preferRelativeResize="0"/>
          <p:nvPr/>
        </p:nvPicPr>
        <p:blipFill>
          <a:blip r:embed="rId2">
            <a:alphaModFix/>
          </a:blip>
          <a:stretch>
            <a:fillRect/>
          </a:stretch>
        </p:blipFill>
        <p:spPr>
          <a:xfrm>
            <a:off x="2267825" y="1984250"/>
            <a:ext cx="4607150" cy="981295"/>
          </a:xfrm>
          <a:prstGeom prst="rect">
            <a:avLst/>
          </a:prstGeom>
          <a:noFill/>
          <a:ln>
            <a:noFill/>
          </a:ln>
        </p:spPr>
      </p:pic>
    </p:spTree>
  </p:cSld>
  <p:clrMapOvr>
    <a:masterClrMapping/>
  </p:clrMapOvr>
</p:sldLayout>
</file>

<file path=ppt/slideLayouts/slideLayout1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1_Caption 4">
    <p:spTree>
      <p:nvGrpSpPr>
        <p:cNvPr id="1932" name="Shape 1932"/>
        <p:cNvGrpSpPr/>
        <p:nvPr/>
      </p:nvGrpSpPr>
      <p:grpSpPr>
        <a:xfrm>
          <a:off x="0" y="0"/>
          <a:ext cx="0" cy="0"/>
          <a:chOff x="0" y="0"/>
          <a:chExt cx="0" cy="0"/>
        </a:xfrm>
      </p:grpSpPr>
      <p:pic>
        <p:nvPicPr>
          <p:cNvPr descr="Background pattern&#10;&#10;Description automatically generated" id="1933" name="Google Shape;1933;p155"/>
          <p:cNvPicPr preferRelativeResize="0"/>
          <p:nvPr/>
        </p:nvPicPr>
        <p:blipFill rotWithShape="1">
          <a:blip r:embed="rId2">
            <a:alphaModFix amt="40000"/>
          </a:blip>
          <a:srcRect b="0" l="0" r="0" t="0"/>
          <a:stretch/>
        </p:blipFill>
        <p:spPr>
          <a:xfrm>
            <a:off x="1531558" y="685801"/>
            <a:ext cx="10445011" cy="5545297"/>
          </a:xfrm>
          <a:prstGeom prst="rect">
            <a:avLst/>
          </a:prstGeom>
          <a:noFill/>
          <a:ln>
            <a:noFill/>
          </a:ln>
        </p:spPr>
      </p:pic>
      <p:sp>
        <p:nvSpPr>
          <p:cNvPr id="1934" name="Google Shape;1934;p155"/>
          <p:cNvSpPr txBox="1"/>
          <p:nvPr>
            <p:ph idx="12" type="sldNum"/>
          </p:nvPr>
        </p:nvSpPr>
        <p:spPr>
          <a:xfrm>
            <a:off x="8472625" y="4714913"/>
            <a:ext cx="500100" cy="428700"/>
          </a:xfrm>
          <a:prstGeom prst="rect">
            <a:avLst/>
          </a:prstGeom>
          <a:noFill/>
          <a:ln>
            <a:noFill/>
          </a:ln>
        </p:spPr>
        <p:txBody>
          <a:bodyPr anchorCtr="0" anchor="ctr" bIns="0" lIns="0" spcFirstLastPara="1" rIns="0" wrap="square" tIns="0">
            <a:normAutofit/>
          </a:bodyPr>
          <a:lstStyle>
            <a:lvl1pPr indent="0" lvl="0" marL="0" marR="0" algn="r">
              <a:lnSpc>
                <a:spcPct val="100000"/>
              </a:lnSpc>
              <a:spcBef>
                <a:spcPts val="0"/>
              </a:spcBef>
              <a:spcAft>
                <a:spcPts val="0"/>
              </a:spcAft>
              <a:buClr>
                <a:srgbClr val="000000"/>
              </a:buClr>
              <a:buSzPts val="800"/>
              <a:buFont typeface="Arial"/>
              <a:buNone/>
              <a:defRPr b="0" i="0" sz="800" u="none" cap="none" strike="noStrike">
                <a:solidFill>
                  <a:schemeClr val="lt1"/>
                </a:solidFill>
                <a:latin typeface="Poppins SemiBold"/>
                <a:ea typeface="Poppins SemiBold"/>
                <a:cs typeface="Poppins SemiBold"/>
                <a:sym typeface="Poppins SemiBold"/>
              </a:defRPr>
            </a:lvl1pPr>
            <a:lvl2pPr indent="0" lvl="1" marL="0" marR="0" algn="r">
              <a:lnSpc>
                <a:spcPct val="100000"/>
              </a:lnSpc>
              <a:spcBef>
                <a:spcPts val="0"/>
              </a:spcBef>
              <a:spcAft>
                <a:spcPts val="0"/>
              </a:spcAft>
              <a:buClr>
                <a:srgbClr val="000000"/>
              </a:buClr>
              <a:buSzPts val="800"/>
              <a:buFont typeface="Arial"/>
              <a:buNone/>
              <a:defRPr b="0" i="0" sz="800" u="none" cap="none" strike="noStrike">
                <a:solidFill>
                  <a:schemeClr val="lt1"/>
                </a:solidFill>
                <a:latin typeface="Poppins SemiBold"/>
                <a:ea typeface="Poppins SemiBold"/>
                <a:cs typeface="Poppins SemiBold"/>
                <a:sym typeface="Poppins SemiBold"/>
              </a:defRPr>
            </a:lvl2pPr>
            <a:lvl3pPr indent="0" lvl="2" marL="0" marR="0" algn="r">
              <a:lnSpc>
                <a:spcPct val="100000"/>
              </a:lnSpc>
              <a:spcBef>
                <a:spcPts val="0"/>
              </a:spcBef>
              <a:spcAft>
                <a:spcPts val="0"/>
              </a:spcAft>
              <a:buClr>
                <a:srgbClr val="000000"/>
              </a:buClr>
              <a:buSzPts val="800"/>
              <a:buFont typeface="Arial"/>
              <a:buNone/>
              <a:defRPr b="0" i="0" sz="800" u="none" cap="none" strike="noStrike">
                <a:solidFill>
                  <a:schemeClr val="lt1"/>
                </a:solidFill>
                <a:latin typeface="Poppins SemiBold"/>
                <a:ea typeface="Poppins SemiBold"/>
                <a:cs typeface="Poppins SemiBold"/>
                <a:sym typeface="Poppins SemiBold"/>
              </a:defRPr>
            </a:lvl3pPr>
            <a:lvl4pPr indent="0" lvl="3" marL="0" marR="0" algn="r">
              <a:lnSpc>
                <a:spcPct val="100000"/>
              </a:lnSpc>
              <a:spcBef>
                <a:spcPts val="0"/>
              </a:spcBef>
              <a:spcAft>
                <a:spcPts val="0"/>
              </a:spcAft>
              <a:buClr>
                <a:srgbClr val="000000"/>
              </a:buClr>
              <a:buSzPts val="800"/>
              <a:buFont typeface="Arial"/>
              <a:buNone/>
              <a:defRPr b="0" i="0" sz="800" u="none" cap="none" strike="noStrike">
                <a:solidFill>
                  <a:schemeClr val="lt1"/>
                </a:solidFill>
                <a:latin typeface="Poppins SemiBold"/>
                <a:ea typeface="Poppins SemiBold"/>
                <a:cs typeface="Poppins SemiBold"/>
                <a:sym typeface="Poppins SemiBold"/>
              </a:defRPr>
            </a:lvl4pPr>
            <a:lvl5pPr indent="0" lvl="4" marL="0" marR="0" algn="r">
              <a:lnSpc>
                <a:spcPct val="100000"/>
              </a:lnSpc>
              <a:spcBef>
                <a:spcPts val="0"/>
              </a:spcBef>
              <a:spcAft>
                <a:spcPts val="0"/>
              </a:spcAft>
              <a:buClr>
                <a:srgbClr val="000000"/>
              </a:buClr>
              <a:buSzPts val="800"/>
              <a:buFont typeface="Arial"/>
              <a:buNone/>
              <a:defRPr b="0" i="0" sz="800" u="none" cap="none" strike="noStrike">
                <a:solidFill>
                  <a:schemeClr val="lt1"/>
                </a:solidFill>
                <a:latin typeface="Poppins SemiBold"/>
                <a:ea typeface="Poppins SemiBold"/>
                <a:cs typeface="Poppins SemiBold"/>
                <a:sym typeface="Poppins SemiBold"/>
              </a:defRPr>
            </a:lvl5pPr>
            <a:lvl6pPr indent="0" lvl="5" marL="0" marR="0" algn="r">
              <a:lnSpc>
                <a:spcPct val="100000"/>
              </a:lnSpc>
              <a:spcBef>
                <a:spcPts val="0"/>
              </a:spcBef>
              <a:spcAft>
                <a:spcPts val="0"/>
              </a:spcAft>
              <a:buClr>
                <a:srgbClr val="000000"/>
              </a:buClr>
              <a:buSzPts val="800"/>
              <a:buFont typeface="Arial"/>
              <a:buNone/>
              <a:defRPr b="0" i="0" sz="800" u="none" cap="none" strike="noStrike">
                <a:solidFill>
                  <a:schemeClr val="lt1"/>
                </a:solidFill>
                <a:latin typeface="Poppins SemiBold"/>
                <a:ea typeface="Poppins SemiBold"/>
                <a:cs typeface="Poppins SemiBold"/>
                <a:sym typeface="Poppins SemiBold"/>
              </a:defRPr>
            </a:lvl6pPr>
            <a:lvl7pPr indent="0" lvl="6" marL="0" marR="0" algn="r">
              <a:lnSpc>
                <a:spcPct val="100000"/>
              </a:lnSpc>
              <a:spcBef>
                <a:spcPts val="0"/>
              </a:spcBef>
              <a:spcAft>
                <a:spcPts val="0"/>
              </a:spcAft>
              <a:buClr>
                <a:srgbClr val="000000"/>
              </a:buClr>
              <a:buSzPts val="800"/>
              <a:buFont typeface="Arial"/>
              <a:buNone/>
              <a:defRPr b="0" i="0" sz="800" u="none" cap="none" strike="noStrike">
                <a:solidFill>
                  <a:schemeClr val="lt1"/>
                </a:solidFill>
                <a:latin typeface="Poppins SemiBold"/>
                <a:ea typeface="Poppins SemiBold"/>
                <a:cs typeface="Poppins SemiBold"/>
                <a:sym typeface="Poppins SemiBold"/>
              </a:defRPr>
            </a:lvl7pPr>
            <a:lvl8pPr indent="0" lvl="7" marL="0" marR="0" algn="r">
              <a:lnSpc>
                <a:spcPct val="100000"/>
              </a:lnSpc>
              <a:spcBef>
                <a:spcPts val="0"/>
              </a:spcBef>
              <a:spcAft>
                <a:spcPts val="0"/>
              </a:spcAft>
              <a:buClr>
                <a:srgbClr val="000000"/>
              </a:buClr>
              <a:buSzPts val="800"/>
              <a:buFont typeface="Arial"/>
              <a:buNone/>
              <a:defRPr b="0" i="0" sz="800" u="none" cap="none" strike="noStrike">
                <a:solidFill>
                  <a:schemeClr val="lt1"/>
                </a:solidFill>
                <a:latin typeface="Poppins SemiBold"/>
                <a:ea typeface="Poppins SemiBold"/>
                <a:cs typeface="Poppins SemiBold"/>
                <a:sym typeface="Poppins SemiBold"/>
              </a:defRPr>
            </a:lvl8pPr>
            <a:lvl9pPr indent="0" lvl="8" marL="0" marR="0" algn="r">
              <a:lnSpc>
                <a:spcPct val="100000"/>
              </a:lnSpc>
              <a:spcBef>
                <a:spcPts val="0"/>
              </a:spcBef>
              <a:spcAft>
                <a:spcPts val="0"/>
              </a:spcAft>
              <a:buClr>
                <a:srgbClr val="000000"/>
              </a:buClr>
              <a:buSzPts val="800"/>
              <a:buFont typeface="Arial"/>
              <a:buNone/>
              <a:defRPr b="0" i="0" sz="800" u="none" cap="none" strike="noStrike">
                <a:solidFill>
                  <a:schemeClr val="lt1"/>
                </a:solidFill>
                <a:latin typeface="Poppins SemiBold"/>
                <a:ea typeface="Poppins SemiBold"/>
                <a:cs typeface="Poppins SemiBold"/>
                <a:sym typeface="Poppins SemiBold"/>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Statement">
  <p:cSld name="CUSTOM">
    <p:bg>
      <p:bgPr>
        <a:solidFill>
          <a:srgbClr val="CFDDE5"/>
        </a:solidFill>
      </p:bgPr>
    </p:bg>
    <p:spTree>
      <p:nvGrpSpPr>
        <p:cNvPr id="1940" name="Shape 1940"/>
        <p:cNvGrpSpPr/>
        <p:nvPr/>
      </p:nvGrpSpPr>
      <p:grpSpPr>
        <a:xfrm>
          <a:off x="0" y="0"/>
          <a:ext cx="0" cy="0"/>
          <a:chOff x="0" y="0"/>
          <a:chExt cx="0" cy="0"/>
        </a:xfrm>
      </p:grpSpPr>
      <p:sp>
        <p:nvSpPr>
          <p:cNvPr id="1941" name="Google Shape;1941;p157"/>
          <p:cNvSpPr txBox="1"/>
          <p:nvPr>
            <p:ph type="title"/>
          </p:nvPr>
        </p:nvSpPr>
        <p:spPr>
          <a:xfrm>
            <a:off x="365700" y="274338"/>
            <a:ext cx="5935800" cy="4122600"/>
          </a:xfrm>
          <a:prstGeom prst="rect">
            <a:avLst/>
          </a:prstGeom>
        </p:spPr>
        <p:txBody>
          <a:bodyPr anchorCtr="0" anchor="t" bIns="0" lIns="0" spcFirstLastPara="1" rIns="0" wrap="square" tIns="0">
            <a:normAutofit/>
          </a:bodyPr>
          <a:lstStyle>
            <a:lvl1pPr lvl="0">
              <a:lnSpc>
                <a:spcPct val="80000"/>
              </a:lnSpc>
              <a:spcBef>
                <a:spcPts val="0"/>
              </a:spcBef>
              <a:spcAft>
                <a:spcPts val="0"/>
              </a:spcAft>
              <a:buClr>
                <a:srgbClr val="063849"/>
              </a:buClr>
              <a:buSzPts val="3600"/>
              <a:buNone/>
              <a:defRPr sz="3600">
                <a:solidFill>
                  <a:srgbClr val="063849"/>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942" name="Google Shape;1942;p157"/>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lgn="ctr">
              <a:buNone/>
              <a:defRPr>
                <a:solidFill>
                  <a:srgbClr val="063849"/>
                </a:solidFill>
              </a:defRPr>
            </a:lvl1pPr>
            <a:lvl2pPr lvl="1" algn="ctr">
              <a:buNone/>
              <a:defRPr>
                <a:solidFill>
                  <a:srgbClr val="063849"/>
                </a:solidFill>
              </a:defRPr>
            </a:lvl2pPr>
            <a:lvl3pPr lvl="2" algn="ctr">
              <a:buNone/>
              <a:defRPr>
                <a:solidFill>
                  <a:srgbClr val="063849"/>
                </a:solidFill>
              </a:defRPr>
            </a:lvl3pPr>
            <a:lvl4pPr lvl="3" algn="ctr">
              <a:buNone/>
              <a:defRPr>
                <a:solidFill>
                  <a:srgbClr val="063849"/>
                </a:solidFill>
              </a:defRPr>
            </a:lvl4pPr>
            <a:lvl5pPr lvl="4" algn="ctr">
              <a:buNone/>
              <a:defRPr>
                <a:solidFill>
                  <a:srgbClr val="063849"/>
                </a:solidFill>
              </a:defRPr>
            </a:lvl5pPr>
            <a:lvl6pPr lvl="5" algn="ctr">
              <a:buNone/>
              <a:defRPr>
                <a:solidFill>
                  <a:srgbClr val="063849"/>
                </a:solidFill>
              </a:defRPr>
            </a:lvl6pPr>
            <a:lvl7pPr lvl="6" algn="ctr">
              <a:buNone/>
              <a:defRPr>
                <a:solidFill>
                  <a:srgbClr val="063849"/>
                </a:solidFill>
              </a:defRPr>
            </a:lvl7pPr>
            <a:lvl8pPr lvl="7" algn="ctr">
              <a:buNone/>
              <a:defRPr>
                <a:solidFill>
                  <a:srgbClr val="063849"/>
                </a:solidFill>
              </a:defRPr>
            </a:lvl8pPr>
            <a:lvl9pPr lvl="8" algn="ctr">
              <a:buNone/>
              <a:defRPr>
                <a:solidFill>
                  <a:srgbClr val="063849"/>
                </a:solidFill>
              </a:defRPr>
            </a:lvl9pPr>
          </a:lstStyle>
          <a:p>
            <a:pPr indent="0" lvl="0" marL="0" rtl="0" algn="ctr">
              <a:spcBef>
                <a:spcPts val="0"/>
              </a:spcBef>
              <a:spcAft>
                <a:spcPts val="0"/>
              </a:spcAft>
              <a:buNone/>
            </a:pPr>
            <a:fld id="{00000000-1234-1234-1234-123412341234}" type="slidenum">
              <a:rPr lang="en-US"/>
              <a:t>‹#›</a:t>
            </a:fld>
            <a:endParaRPr/>
          </a:p>
        </p:txBody>
      </p:sp>
      <p:grpSp>
        <p:nvGrpSpPr>
          <p:cNvPr id="1943" name="Google Shape;1943;p157"/>
          <p:cNvGrpSpPr/>
          <p:nvPr/>
        </p:nvGrpSpPr>
        <p:grpSpPr>
          <a:xfrm>
            <a:off x="8000973" y="4882757"/>
            <a:ext cx="777321" cy="155484"/>
            <a:chOff x="3424807" y="1107551"/>
            <a:chExt cx="4067616" cy="826163"/>
          </a:xfrm>
        </p:grpSpPr>
        <p:sp>
          <p:nvSpPr>
            <p:cNvPr id="1944" name="Google Shape;1944;p157"/>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945" name="Google Shape;1945;p157"/>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946" name="Google Shape;1946;p157"/>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947" name="Google Shape;1947;p157"/>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948" name="Google Shape;1948;p157"/>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949" name="Google Shape;1949;p157"/>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950" name="Google Shape;1950;p157"/>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951" name="Google Shape;1951;p157"/>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952" name="Google Shape;1952;p157"/>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1953" name="Google Shape;1953;p157"/>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1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Statement - Dark Matter">
  <p:cSld name="CUSTOM_2">
    <p:bg>
      <p:bgPr>
        <a:solidFill>
          <a:srgbClr val="063849"/>
        </a:solidFill>
      </p:bgPr>
    </p:bg>
    <p:spTree>
      <p:nvGrpSpPr>
        <p:cNvPr id="1954" name="Shape 1954"/>
        <p:cNvGrpSpPr/>
        <p:nvPr/>
      </p:nvGrpSpPr>
      <p:grpSpPr>
        <a:xfrm>
          <a:off x="0" y="0"/>
          <a:ext cx="0" cy="0"/>
          <a:chOff x="0" y="0"/>
          <a:chExt cx="0" cy="0"/>
        </a:xfrm>
      </p:grpSpPr>
      <p:sp>
        <p:nvSpPr>
          <p:cNvPr id="1955" name="Google Shape;1955;p158"/>
          <p:cNvSpPr txBox="1"/>
          <p:nvPr>
            <p:ph type="title"/>
          </p:nvPr>
        </p:nvSpPr>
        <p:spPr>
          <a:xfrm>
            <a:off x="365700" y="274338"/>
            <a:ext cx="5935800" cy="4122600"/>
          </a:xfrm>
          <a:prstGeom prst="rect">
            <a:avLst/>
          </a:prstGeom>
        </p:spPr>
        <p:txBody>
          <a:bodyPr anchorCtr="0" anchor="t" bIns="0" lIns="0" spcFirstLastPara="1" rIns="0" wrap="square" tIns="0">
            <a:normAutofit/>
          </a:bodyPr>
          <a:lstStyle>
            <a:lvl1pPr lvl="0">
              <a:lnSpc>
                <a:spcPct val="80000"/>
              </a:lnSpc>
              <a:spcBef>
                <a:spcPts val="0"/>
              </a:spcBef>
              <a:spcAft>
                <a:spcPts val="0"/>
              </a:spcAft>
              <a:buClr>
                <a:schemeClr val="lt1"/>
              </a:buClr>
              <a:buSzPts val="3600"/>
              <a:buNone/>
              <a:defRPr sz="3600">
                <a:solidFill>
                  <a:schemeClr val="lt1"/>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956" name="Google Shape;1956;p158"/>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lgn="ctr">
              <a:buNone/>
              <a:defRPr>
                <a:solidFill>
                  <a:schemeClr val="lt1"/>
                </a:solidFill>
              </a:defRPr>
            </a:lvl1pPr>
            <a:lvl2pPr lvl="1" algn="ctr">
              <a:buNone/>
              <a:defRPr>
                <a:solidFill>
                  <a:schemeClr val="lt1"/>
                </a:solidFill>
              </a:defRPr>
            </a:lvl2pPr>
            <a:lvl3pPr lvl="2" algn="ctr">
              <a:buNone/>
              <a:defRPr>
                <a:solidFill>
                  <a:schemeClr val="lt1"/>
                </a:solidFill>
              </a:defRPr>
            </a:lvl3pPr>
            <a:lvl4pPr lvl="3" algn="ctr">
              <a:buNone/>
              <a:defRPr>
                <a:solidFill>
                  <a:schemeClr val="lt1"/>
                </a:solidFill>
              </a:defRPr>
            </a:lvl4pPr>
            <a:lvl5pPr lvl="4" algn="ctr">
              <a:buNone/>
              <a:defRPr>
                <a:solidFill>
                  <a:schemeClr val="lt1"/>
                </a:solidFill>
              </a:defRPr>
            </a:lvl5pPr>
            <a:lvl6pPr lvl="5" algn="ctr">
              <a:buNone/>
              <a:defRPr>
                <a:solidFill>
                  <a:schemeClr val="lt1"/>
                </a:solidFill>
              </a:defRPr>
            </a:lvl6pPr>
            <a:lvl7pPr lvl="6" algn="ctr">
              <a:buNone/>
              <a:defRPr>
                <a:solidFill>
                  <a:schemeClr val="lt1"/>
                </a:solidFill>
              </a:defRPr>
            </a:lvl7pPr>
            <a:lvl8pPr lvl="7" algn="ctr">
              <a:buNone/>
              <a:defRPr>
                <a:solidFill>
                  <a:schemeClr val="lt1"/>
                </a:solidFill>
              </a:defRPr>
            </a:lvl8pPr>
            <a:lvl9pPr lvl="8" algn="ctr">
              <a:buNone/>
              <a:defRPr>
                <a:solidFill>
                  <a:schemeClr val="lt1"/>
                </a:solidFill>
              </a:defRPr>
            </a:lvl9pPr>
          </a:lstStyle>
          <a:p>
            <a:pPr indent="0" lvl="0" marL="0" rtl="0" algn="ctr">
              <a:spcBef>
                <a:spcPts val="0"/>
              </a:spcBef>
              <a:spcAft>
                <a:spcPts val="0"/>
              </a:spcAft>
              <a:buNone/>
            </a:pPr>
            <a:fld id="{00000000-1234-1234-1234-123412341234}" type="slidenum">
              <a:rPr lang="en-US"/>
              <a:t>‹#›</a:t>
            </a:fld>
            <a:endParaRPr/>
          </a:p>
        </p:txBody>
      </p:sp>
      <p:grpSp>
        <p:nvGrpSpPr>
          <p:cNvPr id="1957" name="Google Shape;1957;p158"/>
          <p:cNvGrpSpPr/>
          <p:nvPr/>
        </p:nvGrpSpPr>
        <p:grpSpPr>
          <a:xfrm>
            <a:off x="8000973" y="4882762"/>
            <a:ext cx="777321" cy="155484"/>
            <a:chOff x="3424807" y="1107551"/>
            <a:chExt cx="4067616" cy="826163"/>
          </a:xfrm>
        </p:grpSpPr>
        <p:sp>
          <p:nvSpPr>
            <p:cNvPr id="1958" name="Google Shape;1958;p158"/>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959" name="Google Shape;1959;p158"/>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960" name="Google Shape;1960;p158"/>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961" name="Google Shape;1961;p158"/>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962" name="Google Shape;1962;p158"/>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963" name="Google Shape;1963;p158"/>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964" name="Google Shape;1964;p158"/>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965" name="Google Shape;1965;p158"/>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966" name="Google Shape;1966;p158"/>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1967" name="Google Shape;1967;p158"/>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1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Statement - RollingSteel">
  <p:cSld name="CUSTOM_2_1">
    <p:bg>
      <p:bgPr>
        <a:blipFill>
          <a:blip r:embed="rId2">
            <a:alphaModFix/>
          </a:blip>
          <a:stretch>
            <a:fillRect/>
          </a:stretch>
        </a:blipFill>
      </p:bgPr>
    </p:bg>
    <p:spTree>
      <p:nvGrpSpPr>
        <p:cNvPr id="1968" name="Shape 1968"/>
        <p:cNvGrpSpPr/>
        <p:nvPr/>
      </p:nvGrpSpPr>
      <p:grpSpPr>
        <a:xfrm>
          <a:off x="0" y="0"/>
          <a:ext cx="0" cy="0"/>
          <a:chOff x="0" y="0"/>
          <a:chExt cx="0" cy="0"/>
        </a:xfrm>
      </p:grpSpPr>
      <p:sp>
        <p:nvSpPr>
          <p:cNvPr id="1969" name="Google Shape;1969;p159"/>
          <p:cNvSpPr txBox="1"/>
          <p:nvPr>
            <p:ph type="title"/>
          </p:nvPr>
        </p:nvSpPr>
        <p:spPr>
          <a:xfrm>
            <a:off x="365700" y="274338"/>
            <a:ext cx="5935800" cy="4122600"/>
          </a:xfrm>
          <a:prstGeom prst="rect">
            <a:avLst/>
          </a:prstGeom>
        </p:spPr>
        <p:txBody>
          <a:bodyPr anchorCtr="0" anchor="t" bIns="0" lIns="0" spcFirstLastPara="1" rIns="0" wrap="square" tIns="0">
            <a:normAutofit/>
          </a:bodyPr>
          <a:lstStyle>
            <a:lvl1pPr lvl="0">
              <a:lnSpc>
                <a:spcPct val="80000"/>
              </a:lnSpc>
              <a:spcBef>
                <a:spcPts val="0"/>
              </a:spcBef>
              <a:spcAft>
                <a:spcPts val="0"/>
              </a:spcAft>
              <a:buClr>
                <a:schemeClr val="lt1"/>
              </a:buClr>
              <a:buSzPts val="3600"/>
              <a:buNone/>
              <a:defRPr sz="3600">
                <a:solidFill>
                  <a:schemeClr val="lt1"/>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970" name="Google Shape;1970;p159"/>
          <p:cNvSpPr txBox="1"/>
          <p:nvPr/>
        </p:nvSpPr>
        <p:spPr>
          <a:xfrm>
            <a:off x="365700" y="4922550"/>
            <a:ext cx="2756700" cy="77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US" sz="500">
                <a:solidFill>
                  <a:srgbClr val="EBF1F3"/>
                </a:solidFill>
                <a:latin typeface="Roboto"/>
                <a:ea typeface="Roboto"/>
                <a:cs typeface="Roboto"/>
                <a:sym typeface="Roboto"/>
              </a:rPr>
              <a:t>Copyright ©2025 Jitterbit. All rights reserved. Confidential. Do not distribute externally.</a:t>
            </a:r>
            <a:endParaRPr sz="500">
              <a:solidFill>
                <a:srgbClr val="EBF1F3"/>
              </a:solidFill>
              <a:latin typeface="Roboto"/>
              <a:ea typeface="Roboto"/>
              <a:cs typeface="Roboto"/>
              <a:sym typeface="Roboto"/>
            </a:endParaRPr>
          </a:p>
        </p:txBody>
      </p:sp>
      <p:sp>
        <p:nvSpPr>
          <p:cNvPr id="1971" name="Google Shape;1971;p159"/>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lgn="ctr">
              <a:buNone/>
              <a:defRPr>
                <a:solidFill>
                  <a:schemeClr val="lt1"/>
                </a:solidFill>
              </a:defRPr>
            </a:lvl1pPr>
            <a:lvl2pPr lvl="1" algn="ctr">
              <a:buNone/>
              <a:defRPr>
                <a:solidFill>
                  <a:schemeClr val="lt1"/>
                </a:solidFill>
              </a:defRPr>
            </a:lvl2pPr>
            <a:lvl3pPr lvl="2" algn="ctr">
              <a:buNone/>
              <a:defRPr>
                <a:solidFill>
                  <a:schemeClr val="lt1"/>
                </a:solidFill>
              </a:defRPr>
            </a:lvl3pPr>
            <a:lvl4pPr lvl="3" algn="ctr">
              <a:buNone/>
              <a:defRPr>
                <a:solidFill>
                  <a:schemeClr val="lt1"/>
                </a:solidFill>
              </a:defRPr>
            </a:lvl4pPr>
            <a:lvl5pPr lvl="4" algn="ctr">
              <a:buNone/>
              <a:defRPr>
                <a:solidFill>
                  <a:schemeClr val="lt1"/>
                </a:solidFill>
              </a:defRPr>
            </a:lvl5pPr>
            <a:lvl6pPr lvl="5" algn="ctr">
              <a:buNone/>
              <a:defRPr>
                <a:solidFill>
                  <a:schemeClr val="lt1"/>
                </a:solidFill>
              </a:defRPr>
            </a:lvl6pPr>
            <a:lvl7pPr lvl="6" algn="ctr">
              <a:buNone/>
              <a:defRPr>
                <a:solidFill>
                  <a:schemeClr val="lt1"/>
                </a:solidFill>
              </a:defRPr>
            </a:lvl7pPr>
            <a:lvl8pPr lvl="7" algn="ctr">
              <a:buNone/>
              <a:defRPr>
                <a:solidFill>
                  <a:schemeClr val="lt1"/>
                </a:solidFill>
              </a:defRPr>
            </a:lvl8pPr>
            <a:lvl9pPr lvl="8" algn="ctr">
              <a:buNone/>
              <a:defRPr>
                <a:solidFill>
                  <a:schemeClr val="lt1"/>
                </a:solidFill>
              </a:defRPr>
            </a:lvl9pPr>
          </a:lstStyle>
          <a:p>
            <a:pPr indent="0" lvl="0" marL="0" rtl="0" algn="ctr">
              <a:spcBef>
                <a:spcPts val="0"/>
              </a:spcBef>
              <a:spcAft>
                <a:spcPts val="0"/>
              </a:spcAft>
              <a:buNone/>
            </a:pPr>
            <a:fld id="{00000000-1234-1234-1234-123412341234}" type="slidenum">
              <a:rPr lang="en-US"/>
              <a:t>‹#›</a:t>
            </a:fld>
            <a:endParaRPr/>
          </a:p>
        </p:txBody>
      </p:sp>
      <p:grpSp>
        <p:nvGrpSpPr>
          <p:cNvPr id="1972" name="Google Shape;1972;p159"/>
          <p:cNvGrpSpPr/>
          <p:nvPr/>
        </p:nvGrpSpPr>
        <p:grpSpPr>
          <a:xfrm>
            <a:off x="8000973" y="4882762"/>
            <a:ext cx="777321" cy="155484"/>
            <a:chOff x="3424807" y="1107551"/>
            <a:chExt cx="4067616" cy="826163"/>
          </a:xfrm>
        </p:grpSpPr>
        <p:sp>
          <p:nvSpPr>
            <p:cNvPr id="1973" name="Google Shape;1973;p159"/>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974" name="Google Shape;1974;p159"/>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975" name="Google Shape;1975;p159"/>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976" name="Google Shape;1976;p159"/>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977" name="Google Shape;1977;p159"/>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978" name="Google Shape;1978;p159"/>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979" name="Google Shape;1979;p159"/>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980" name="Google Shape;1980;p159"/>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981" name="Google Shape;1981;p159"/>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1982" name="Google Shape;1982;p159"/>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1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Statement - WarpSpeed">
  <p:cSld name="CUSTOM_2_1_1">
    <p:bg>
      <p:bgPr>
        <a:blipFill>
          <a:blip r:embed="rId2">
            <a:alphaModFix/>
          </a:blip>
          <a:stretch>
            <a:fillRect/>
          </a:stretch>
        </a:blipFill>
      </p:bgPr>
    </p:bg>
    <p:spTree>
      <p:nvGrpSpPr>
        <p:cNvPr id="1983" name="Shape 1983"/>
        <p:cNvGrpSpPr/>
        <p:nvPr/>
      </p:nvGrpSpPr>
      <p:grpSpPr>
        <a:xfrm>
          <a:off x="0" y="0"/>
          <a:ext cx="0" cy="0"/>
          <a:chOff x="0" y="0"/>
          <a:chExt cx="0" cy="0"/>
        </a:xfrm>
      </p:grpSpPr>
      <p:sp>
        <p:nvSpPr>
          <p:cNvPr id="1984" name="Google Shape;1984;p160"/>
          <p:cNvSpPr/>
          <p:nvPr/>
        </p:nvSpPr>
        <p:spPr>
          <a:xfrm>
            <a:off x="-34350" y="-36350"/>
            <a:ext cx="9222900" cy="5223300"/>
          </a:xfrm>
          <a:prstGeom prst="rect">
            <a:avLst/>
          </a:prstGeom>
          <a:solidFill>
            <a:srgbClr val="021C23">
              <a:alpha val="71070"/>
            </a:srgbClr>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400">
              <a:latin typeface="Roboto Light"/>
              <a:ea typeface="Roboto Light"/>
              <a:cs typeface="Roboto Light"/>
              <a:sym typeface="Roboto Light"/>
            </a:endParaRPr>
          </a:p>
        </p:txBody>
      </p:sp>
      <p:sp>
        <p:nvSpPr>
          <p:cNvPr id="1985" name="Google Shape;1985;p160"/>
          <p:cNvSpPr txBox="1"/>
          <p:nvPr>
            <p:ph type="title"/>
          </p:nvPr>
        </p:nvSpPr>
        <p:spPr>
          <a:xfrm>
            <a:off x="365700" y="274338"/>
            <a:ext cx="5935800" cy="4122600"/>
          </a:xfrm>
          <a:prstGeom prst="rect">
            <a:avLst/>
          </a:prstGeom>
        </p:spPr>
        <p:txBody>
          <a:bodyPr anchorCtr="0" anchor="t" bIns="0" lIns="0" spcFirstLastPara="1" rIns="0" wrap="square" tIns="0">
            <a:normAutofit/>
          </a:bodyPr>
          <a:lstStyle>
            <a:lvl1pPr lvl="0">
              <a:lnSpc>
                <a:spcPct val="80000"/>
              </a:lnSpc>
              <a:spcBef>
                <a:spcPts val="0"/>
              </a:spcBef>
              <a:spcAft>
                <a:spcPts val="0"/>
              </a:spcAft>
              <a:buClr>
                <a:schemeClr val="lt1"/>
              </a:buClr>
              <a:buSzPts val="3600"/>
              <a:buNone/>
              <a:defRPr sz="3600">
                <a:solidFill>
                  <a:schemeClr val="lt1"/>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986" name="Google Shape;1986;p160"/>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lgn="ctr">
              <a:buNone/>
              <a:defRPr>
                <a:solidFill>
                  <a:schemeClr val="lt1"/>
                </a:solidFill>
              </a:defRPr>
            </a:lvl1pPr>
            <a:lvl2pPr lvl="1" algn="ctr">
              <a:buNone/>
              <a:defRPr>
                <a:solidFill>
                  <a:schemeClr val="lt1"/>
                </a:solidFill>
              </a:defRPr>
            </a:lvl2pPr>
            <a:lvl3pPr lvl="2" algn="ctr">
              <a:buNone/>
              <a:defRPr>
                <a:solidFill>
                  <a:schemeClr val="lt1"/>
                </a:solidFill>
              </a:defRPr>
            </a:lvl3pPr>
            <a:lvl4pPr lvl="3" algn="ctr">
              <a:buNone/>
              <a:defRPr>
                <a:solidFill>
                  <a:schemeClr val="lt1"/>
                </a:solidFill>
              </a:defRPr>
            </a:lvl4pPr>
            <a:lvl5pPr lvl="4" algn="ctr">
              <a:buNone/>
              <a:defRPr>
                <a:solidFill>
                  <a:schemeClr val="lt1"/>
                </a:solidFill>
              </a:defRPr>
            </a:lvl5pPr>
            <a:lvl6pPr lvl="5" algn="ctr">
              <a:buNone/>
              <a:defRPr>
                <a:solidFill>
                  <a:schemeClr val="lt1"/>
                </a:solidFill>
              </a:defRPr>
            </a:lvl6pPr>
            <a:lvl7pPr lvl="6" algn="ctr">
              <a:buNone/>
              <a:defRPr>
                <a:solidFill>
                  <a:schemeClr val="lt1"/>
                </a:solidFill>
              </a:defRPr>
            </a:lvl7pPr>
            <a:lvl8pPr lvl="7" algn="ctr">
              <a:buNone/>
              <a:defRPr>
                <a:solidFill>
                  <a:schemeClr val="lt1"/>
                </a:solidFill>
              </a:defRPr>
            </a:lvl8pPr>
            <a:lvl9pPr lvl="8" algn="ctr">
              <a:buNone/>
              <a:defRPr>
                <a:solidFill>
                  <a:schemeClr val="lt1"/>
                </a:solidFill>
              </a:defRPr>
            </a:lvl9pPr>
          </a:lstStyle>
          <a:p>
            <a:pPr indent="0" lvl="0" marL="0" rtl="0" algn="ctr">
              <a:spcBef>
                <a:spcPts val="0"/>
              </a:spcBef>
              <a:spcAft>
                <a:spcPts val="0"/>
              </a:spcAft>
              <a:buNone/>
            </a:pPr>
            <a:fld id="{00000000-1234-1234-1234-123412341234}" type="slidenum">
              <a:rPr lang="en-US"/>
              <a:t>‹#›</a:t>
            </a:fld>
            <a:endParaRPr/>
          </a:p>
        </p:txBody>
      </p:sp>
      <p:sp>
        <p:nvSpPr>
          <p:cNvPr id="1987" name="Google Shape;1987;p160"/>
          <p:cNvSpPr txBox="1"/>
          <p:nvPr/>
        </p:nvSpPr>
        <p:spPr>
          <a:xfrm>
            <a:off x="365700" y="4922550"/>
            <a:ext cx="2756700" cy="77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US" sz="500">
                <a:solidFill>
                  <a:srgbClr val="EBF1F3"/>
                </a:solidFill>
                <a:latin typeface="Roboto"/>
                <a:ea typeface="Roboto"/>
                <a:cs typeface="Roboto"/>
                <a:sym typeface="Roboto"/>
              </a:rPr>
              <a:t>Copyright ©2025 Jitterbit. All rights reserved. Confidential. Do not distribute externally.</a:t>
            </a:r>
            <a:endParaRPr sz="500">
              <a:solidFill>
                <a:srgbClr val="EBF1F3"/>
              </a:solidFill>
              <a:latin typeface="Roboto"/>
              <a:ea typeface="Roboto"/>
              <a:cs typeface="Roboto"/>
              <a:sym typeface="Roboto"/>
            </a:endParaRPr>
          </a:p>
        </p:txBody>
      </p:sp>
      <p:grpSp>
        <p:nvGrpSpPr>
          <p:cNvPr id="1988" name="Google Shape;1988;p160"/>
          <p:cNvGrpSpPr/>
          <p:nvPr/>
        </p:nvGrpSpPr>
        <p:grpSpPr>
          <a:xfrm>
            <a:off x="8000973" y="4882762"/>
            <a:ext cx="777321" cy="155484"/>
            <a:chOff x="3424807" y="1107551"/>
            <a:chExt cx="4067616" cy="826163"/>
          </a:xfrm>
        </p:grpSpPr>
        <p:sp>
          <p:nvSpPr>
            <p:cNvPr id="1989" name="Google Shape;1989;p160"/>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990" name="Google Shape;1990;p160"/>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991" name="Google Shape;1991;p160"/>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992" name="Google Shape;1992;p160"/>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993" name="Google Shape;1993;p160"/>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994" name="Google Shape;1994;p160"/>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995" name="Google Shape;1995;p160"/>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996" name="Google Shape;1996;p160"/>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997" name="Google Shape;1997;p160"/>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1998" name="Google Shape;1998;p160"/>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1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ubhead Statement - Dark Matter">
  <p:cSld name="CUSTOM_1">
    <p:bg>
      <p:bgPr>
        <a:solidFill>
          <a:srgbClr val="063849"/>
        </a:solidFill>
      </p:bgPr>
    </p:bg>
    <p:spTree>
      <p:nvGrpSpPr>
        <p:cNvPr id="1999" name="Shape 1999"/>
        <p:cNvGrpSpPr/>
        <p:nvPr/>
      </p:nvGrpSpPr>
      <p:grpSpPr>
        <a:xfrm>
          <a:off x="0" y="0"/>
          <a:ext cx="0" cy="0"/>
          <a:chOff x="0" y="0"/>
          <a:chExt cx="0" cy="0"/>
        </a:xfrm>
      </p:grpSpPr>
      <p:sp>
        <p:nvSpPr>
          <p:cNvPr id="2000" name="Google Shape;2000;p161"/>
          <p:cNvSpPr txBox="1"/>
          <p:nvPr>
            <p:ph type="title"/>
          </p:nvPr>
        </p:nvSpPr>
        <p:spPr>
          <a:xfrm>
            <a:off x="365700" y="1030350"/>
            <a:ext cx="8283900" cy="3614400"/>
          </a:xfrm>
          <a:prstGeom prst="rect">
            <a:avLst/>
          </a:prstGeom>
        </p:spPr>
        <p:txBody>
          <a:bodyPr anchorCtr="0" anchor="t" bIns="0" lIns="0" spcFirstLastPara="1" rIns="0" wrap="square" tIns="0">
            <a:normAutofit/>
          </a:bodyPr>
          <a:lstStyle>
            <a:lvl1pPr lvl="0">
              <a:lnSpc>
                <a:spcPct val="80000"/>
              </a:lnSpc>
              <a:spcBef>
                <a:spcPts val="0"/>
              </a:spcBef>
              <a:spcAft>
                <a:spcPts val="0"/>
              </a:spcAft>
              <a:buClr>
                <a:schemeClr val="lt1"/>
              </a:buClr>
              <a:buSzPts val="3600"/>
              <a:buNone/>
              <a:defRPr sz="3600">
                <a:solidFill>
                  <a:schemeClr val="lt1"/>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001" name="Google Shape;2001;p161"/>
          <p:cNvSpPr txBox="1"/>
          <p:nvPr>
            <p:ph idx="2"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Clr>
                <a:srgbClr val="FF6529"/>
              </a:buClr>
              <a:buSzPts val="2000"/>
              <a:buNone/>
              <a:defRPr>
                <a:solidFill>
                  <a:srgbClr val="FF6529"/>
                </a:solidFill>
              </a:defRPr>
            </a:lvl1pPr>
            <a:lvl2pPr lvl="1">
              <a:spcBef>
                <a:spcPts val="0"/>
              </a:spcBef>
              <a:spcAft>
                <a:spcPts val="0"/>
              </a:spcAft>
              <a:buClr>
                <a:srgbClr val="FF6529"/>
              </a:buClr>
              <a:buSzPts val="2800"/>
              <a:buNone/>
              <a:defRPr>
                <a:solidFill>
                  <a:srgbClr val="FF6529"/>
                </a:solidFill>
              </a:defRPr>
            </a:lvl2pPr>
            <a:lvl3pPr lvl="2">
              <a:spcBef>
                <a:spcPts val="0"/>
              </a:spcBef>
              <a:spcAft>
                <a:spcPts val="0"/>
              </a:spcAft>
              <a:buClr>
                <a:srgbClr val="FF6529"/>
              </a:buClr>
              <a:buSzPts val="2800"/>
              <a:buNone/>
              <a:defRPr>
                <a:solidFill>
                  <a:srgbClr val="FF6529"/>
                </a:solidFill>
              </a:defRPr>
            </a:lvl3pPr>
            <a:lvl4pPr lvl="3">
              <a:spcBef>
                <a:spcPts val="0"/>
              </a:spcBef>
              <a:spcAft>
                <a:spcPts val="0"/>
              </a:spcAft>
              <a:buClr>
                <a:srgbClr val="FF6529"/>
              </a:buClr>
              <a:buSzPts val="2800"/>
              <a:buNone/>
              <a:defRPr>
                <a:solidFill>
                  <a:srgbClr val="FF6529"/>
                </a:solidFill>
              </a:defRPr>
            </a:lvl4pPr>
            <a:lvl5pPr lvl="4">
              <a:spcBef>
                <a:spcPts val="0"/>
              </a:spcBef>
              <a:spcAft>
                <a:spcPts val="0"/>
              </a:spcAft>
              <a:buClr>
                <a:srgbClr val="FF6529"/>
              </a:buClr>
              <a:buSzPts val="2800"/>
              <a:buNone/>
              <a:defRPr>
                <a:solidFill>
                  <a:srgbClr val="FF6529"/>
                </a:solidFill>
              </a:defRPr>
            </a:lvl5pPr>
            <a:lvl6pPr lvl="5">
              <a:spcBef>
                <a:spcPts val="0"/>
              </a:spcBef>
              <a:spcAft>
                <a:spcPts val="0"/>
              </a:spcAft>
              <a:buClr>
                <a:srgbClr val="FF6529"/>
              </a:buClr>
              <a:buSzPts val="2800"/>
              <a:buNone/>
              <a:defRPr>
                <a:solidFill>
                  <a:srgbClr val="FF6529"/>
                </a:solidFill>
              </a:defRPr>
            </a:lvl6pPr>
            <a:lvl7pPr lvl="6">
              <a:spcBef>
                <a:spcPts val="0"/>
              </a:spcBef>
              <a:spcAft>
                <a:spcPts val="0"/>
              </a:spcAft>
              <a:buClr>
                <a:srgbClr val="FF6529"/>
              </a:buClr>
              <a:buSzPts val="2800"/>
              <a:buNone/>
              <a:defRPr>
                <a:solidFill>
                  <a:srgbClr val="FF6529"/>
                </a:solidFill>
              </a:defRPr>
            </a:lvl7pPr>
            <a:lvl8pPr lvl="7">
              <a:spcBef>
                <a:spcPts val="0"/>
              </a:spcBef>
              <a:spcAft>
                <a:spcPts val="0"/>
              </a:spcAft>
              <a:buClr>
                <a:srgbClr val="FF6529"/>
              </a:buClr>
              <a:buSzPts val="2800"/>
              <a:buNone/>
              <a:defRPr>
                <a:solidFill>
                  <a:srgbClr val="FF6529"/>
                </a:solidFill>
              </a:defRPr>
            </a:lvl8pPr>
            <a:lvl9pPr lvl="8">
              <a:spcBef>
                <a:spcPts val="0"/>
              </a:spcBef>
              <a:spcAft>
                <a:spcPts val="0"/>
              </a:spcAft>
              <a:buClr>
                <a:srgbClr val="FF6529"/>
              </a:buClr>
              <a:buSzPts val="2800"/>
              <a:buNone/>
              <a:defRPr>
                <a:solidFill>
                  <a:srgbClr val="FF6529"/>
                </a:solidFill>
              </a:defRPr>
            </a:lvl9pPr>
          </a:lstStyle>
          <a:p/>
        </p:txBody>
      </p:sp>
      <p:sp>
        <p:nvSpPr>
          <p:cNvPr id="2002" name="Google Shape;2002;p161"/>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lgn="ctr">
              <a:buNone/>
              <a:defRPr>
                <a:solidFill>
                  <a:schemeClr val="lt1"/>
                </a:solidFill>
              </a:defRPr>
            </a:lvl1pPr>
            <a:lvl2pPr lvl="1" algn="ctr">
              <a:buNone/>
              <a:defRPr>
                <a:solidFill>
                  <a:schemeClr val="lt1"/>
                </a:solidFill>
              </a:defRPr>
            </a:lvl2pPr>
            <a:lvl3pPr lvl="2" algn="ctr">
              <a:buNone/>
              <a:defRPr>
                <a:solidFill>
                  <a:schemeClr val="lt1"/>
                </a:solidFill>
              </a:defRPr>
            </a:lvl3pPr>
            <a:lvl4pPr lvl="3" algn="ctr">
              <a:buNone/>
              <a:defRPr>
                <a:solidFill>
                  <a:schemeClr val="lt1"/>
                </a:solidFill>
              </a:defRPr>
            </a:lvl4pPr>
            <a:lvl5pPr lvl="4" algn="ctr">
              <a:buNone/>
              <a:defRPr>
                <a:solidFill>
                  <a:schemeClr val="lt1"/>
                </a:solidFill>
              </a:defRPr>
            </a:lvl5pPr>
            <a:lvl6pPr lvl="5" algn="ctr">
              <a:buNone/>
              <a:defRPr>
                <a:solidFill>
                  <a:schemeClr val="lt1"/>
                </a:solidFill>
              </a:defRPr>
            </a:lvl6pPr>
            <a:lvl7pPr lvl="6" algn="ctr">
              <a:buNone/>
              <a:defRPr>
                <a:solidFill>
                  <a:schemeClr val="lt1"/>
                </a:solidFill>
              </a:defRPr>
            </a:lvl7pPr>
            <a:lvl8pPr lvl="7" algn="ctr">
              <a:buNone/>
              <a:defRPr>
                <a:solidFill>
                  <a:schemeClr val="lt1"/>
                </a:solidFill>
              </a:defRPr>
            </a:lvl8pPr>
            <a:lvl9pPr lvl="8" algn="ctr">
              <a:buNone/>
              <a:defRPr>
                <a:solidFill>
                  <a:schemeClr val="lt1"/>
                </a:solidFill>
              </a:defRPr>
            </a:lvl9pPr>
          </a:lstStyle>
          <a:p>
            <a:pPr indent="0" lvl="0" marL="0" rtl="0" algn="ctr">
              <a:spcBef>
                <a:spcPts val="0"/>
              </a:spcBef>
              <a:spcAft>
                <a:spcPts val="0"/>
              </a:spcAft>
              <a:buNone/>
            </a:pPr>
            <a:fld id="{00000000-1234-1234-1234-123412341234}" type="slidenum">
              <a:rPr lang="en-US"/>
              <a:t>‹#›</a:t>
            </a:fld>
            <a:endParaRPr/>
          </a:p>
        </p:txBody>
      </p:sp>
      <p:sp>
        <p:nvSpPr>
          <p:cNvPr id="2003" name="Google Shape;2003;p161"/>
          <p:cNvSpPr txBox="1"/>
          <p:nvPr/>
        </p:nvSpPr>
        <p:spPr>
          <a:xfrm>
            <a:off x="365700" y="4922550"/>
            <a:ext cx="2756700" cy="77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US" sz="500">
                <a:solidFill>
                  <a:srgbClr val="EBF1F3"/>
                </a:solidFill>
                <a:latin typeface="Roboto"/>
                <a:ea typeface="Roboto"/>
                <a:cs typeface="Roboto"/>
                <a:sym typeface="Roboto"/>
              </a:rPr>
              <a:t>Copyright ©2025 Jitterbit. All rights reserved. Confidential. Do not distribute externally.</a:t>
            </a:r>
            <a:endParaRPr sz="500">
              <a:solidFill>
                <a:srgbClr val="EBF1F3"/>
              </a:solidFill>
              <a:latin typeface="Roboto"/>
              <a:ea typeface="Roboto"/>
              <a:cs typeface="Roboto"/>
              <a:sym typeface="Roboto"/>
            </a:endParaRPr>
          </a:p>
        </p:txBody>
      </p:sp>
      <p:grpSp>
        <p:nvGrpSpPr>
          <p:cNvPr id="2004" name="Google Shape;2004;p161"/>
          <p:cNvGrpSpPr/>
          <p:nvPr/>
        </p:nvGrpSpPr>
        <p:grpSpPr>
          <a:xfrm>
            <a:off x="8000973" y="4882762"/>
            <a:ext cx="777321" cy="155484"/>
            <a:chOff x="3424807" y="1107551"/>
            <a:chExt cx="4067616" cy="826163"/>
          </a:xfrm>
        </p:grpSpPr>
        <p:sp>
          <p:nvSpPr>
            <p:cNvPr id="2005" name="Google Shape;2005;p161"/>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006" name="Google Shape;2006;p161"/>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007" name="Google Shape;2007;p161"/>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008" name="Google Shape;2008;p161"/>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009" name="Google Shape;2009;p161"/>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010" name="Google Shape;2010;p161"/>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011" name="Google Shape;2011;p161"/>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012" name="Google Shape;2012;p161"/>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013" name="Google Shape;2013;p161"/>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2014" name="Google Shape;2014;p161"/>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1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ubhead Statement - Velvet Indigo">
  <p:cSld name="CUSTOM_1_2">
    <p:bg>
      <p:bgPr>
        <a:solidFill>
          <a:srgbClr val="191A2E"/>
        </a:solidFill>
      </p:bgPr>
    </p:bg>
    <p:spTree>
      <p:nvGrpSpPr>
        <p:cNvPr id="2015" name="Shape 2015"/>
        <p:cNvGrpSpPr/>
        <p:nvPr/>
      </p:nvGrpSpPr>
      <p:grpSpPr>
        <a:xfrm>
          <a:off x="0" y="0"/>
          <a:ext cx="0" cy="0"/>
          <a:chOff x="0" y="0"/>
          <a:chExt cx="0" cy="0"/>
        </a:xfrm>
      </p:grpSpPr>
      <p:sp>
        <p:nvSpPr>
          <p:cNvPr id="2016" name="Google Shape;2016;p162"/>
          <p:cNvSpPr txBox="1"/>
          <p:nvPr>
            <p:ph type="title"/>
          </p:nvPr>
        </p:nvSpPr>
        <p:spPr>
          <a:xfrm>
            <a:off x="365700" y="1030350"/>
            <a:ext cx="8283900" cy="3614400"/>
          </a:xfrm>
          <a:prstGeom prst="rect">
            <a:avLst/>
          </a:prstGeom>
        </p:spPr>
        <p:txBody>
          <a:bodyPr anchorCtr="0" anchor="t" bIns="0" lIns="0" spcFirstLastPara="1" rIns="0" wrap="square" tIns="0">
            <a:normAutofit/>
          </a:bodyPr>
          <a:lstStyle>
            <a:lvl1pPr lvl="0">
              <a:lnSpc>
                <a:spcPct val="80000"/>
              </a:lnSpc>
              <a:spcBef>
                <a:spcPts val="0"/>
              </a:spcBef>
              <a:spcAft>
                <a:spcPts val="0"/>
              </a:spcAft>
              <a:buClr>
                <a:schemeClr val="lt1"/>
              </a:buClr>
              <a:buSzPts val="3600"/>
              <a:buNone/>
              <a:defRPr sz="3600">
                <a:solidFill>
                  <a:schemeClr val="lt1"/>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017" name="Google Shape;2017;p162"/>
          <p:cNvSpPr txBox="1"/>
          <p:nvPr>
            <p:ph idx="2"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Clr>
                <a:srgbClr val="FF6529"/>
              </a:buClr>
              <a:buSzPts val="2000"/>
              <a:buNone/>
              <a:defRPr>
                <a:solidFill>
                  <a:srgbClr val="FF6529"/>
                </a:solidFill>
              </a:defRPr>
            </a:lvl1pPr>
            <a:lvl2pPr lvl="1">
              <a:spcBef>
                <a:spcPts val="0"/>
              </a:spcBef>
              <a:spcAft>
                <a:spcPts val="0"/>
              </a:spcAft>
              <a:buClr>
                <a:srgbClr val="FF6529"/>
              </a:buClr>
              <a:buSzPts val="2800"/>
              <a:buNone/>
              <a:defRPr>
                <a:solidFill>
                  <a:srgbClr val="FF6529"/>
                </a:solidFill>
              </a:defRPr>
            </a:lvl2pPr>
            <a:lvl3pPr lvl="2">
              <a:spcBef>
                <a:spcPts val="0"/>
              </a:spcBef>
              <a:spcAft>
                <a:spcPts val="0"/>
              </a:spcAft>
              <a:buClr>
                <a:srgbClr val="FF6529"/>
              </a:buClr>
              <a:buSzPts val="2800"/>
              <a:buNone/>
              <a:defRPr>
                <a:solidFill>
                  <a:srgbClr val="FF6529"/>
                </a:solidFill>
              </a:defRPr>
            </a:lvl3pPr>
            <a:lvl4pPr lvl="3">
              <a:spcBef>
                <a:spcPts val="0"/>
              </a:spcBef>
              <a:spcAft>
                <a:spcPts val="0"/>
              </a:spcAft>
              <a:buClr>
                <a:srgbClr val="FF6529"/>
              </a:buClr>
              <a:buSzPts val="2800"/>
              <a:buNone/>
              <a:defRPr>
                <a:solidFill>
                  <a:srgbClr val="FF6529"/>
                </a:solidFill>
              </a:defRPr>
            </a:lvl4pPr>
            <a:lvl5pPr lvl="4">
              <a:spcBef>
                <a:spcPts val="0"/>
              </a:spcBef>
              <a:spcAft>
                <a:spcPts val="0"/>
              </a:spcAft>
              <a:buClr>
                <a:srgbClr val="FF6529"/>
              </a:buClr>
              <a:buSzPts val="2800"/>
              <a:buNone/>
              <a:defRPr>
                <a:solidFill>
                  <a:srgbClr val="FF6529"/>
                </a:solidFill>
              </a:defRPr>
            </a:lvl5pPr>
            <a:lvl6pPr lvl="5">
              <a:spcBef>
                <a:spcPts val="0"/>
              </a:spcBef>
              <a:spcAft>
                <a:spcPts val="0"/>
              </a:spcAft>
              <a:buClr>
                <a:srgbClr val="FF6529"/>
              </a:buClr>
              <a:buSzPts val="2800"/>
              <a:buNone/>
              <a:defRPr>
                <a:solidFill>
                  <a:srgbClr val="FF6529"/>
                </a:solidFill>
              </a:defRPr>
            </a:lvl6pPr>
            <a:lvl7pPr lvl="6">
              <a:spcBef>
                <a:spcPts val="0"/>
              </a:spcBef>
              <a:spcAft>
                <a:spcPts val="0"/>
              </a:spcAft>
              <a:buClr>
                <a:srgbClr val="FF6529"/>
              </a:buClr>
              <a:buSzPts val="2800"/>
              <a:buNone/>
              <a:defRPr>
                <a:solidFill>
                  <a:srgbClr val="FF6529"/>
                </a:solidFill>
              </a:defRPr>
            </a:lvl7pPr>
            <a:lvl8pPr lvl="7">
              <a:spcBef>
                <a:spcPts val="0"/>
              </a:spcBef>
              <a:spcAft>
                <a:spcPts val="0"/>
              </a:spcAft>
              <a:buClr>
                <a:srgbClr val="FF6529"/>
              </a:buClr>
              <a:buSzPts val="2800"/>
              <a:buNone/>
              <a:defRPr>
                <a:solidFill>
                  <a:srgbClr val="FF6529"/>
                </a:solidFill>
              </a:defRPr>
            </a:lvl8pPr>
            <a:lvl9pPr lvl="8">
              <a:spcBef>
                <a:spcPts val="0"/>
              </a:spcBef>
              <a:spcAft>
                <a:spcPts val="0"/>
              </a:spcAft>
              <a:buClr>
                <a:srgbClr val="FF6529"/>
              </a:buClr>
              <a:buSzPts val="2800"/>
              <a:buNone/>
              <a:defRPr>
                <a:solidFill>
                  <a:srgbClr val="FF6529"/>
                </a:solidFill>
              </a:defRPr>
            </a:lvl9pPr>
          </a:lstStyle>
          <a:p/>
        </p:txBody>
      </p:sp>
      <p:sp>
        <p:nvSpPr>
          <p:cNvPr id="2018" name="Google Shape;2018;p162"/>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lgn="ctr">
              <a:buNone/>
              <a:defRPr>
                <a:solidFill>
                  <a:schemeClr val="lt1"/>
                </a:solidFill>
              </a:defRPr>
            </a:lvl1pPr>
            <a:lvl2pPr lvl="1" algn="ctr">
              <a:buNone/>
              <a:defRPr>
                <a:solidFill>
                  <a:schemeClr val="lt1"/>
                </a:solidFill>
              </a:defRPr>
            </a:lvl2pPr>
            <a:lvl3pPr lvl="2" algn="ctr">
              <a:buNone/>
              <a:defRPr>
                <a:solidFill>
                  <a:schemeClr val="lt1"/>
                </a:solidFill>
              </a:defRPr>
            </a:lvl3pPr>
            <a:lvl4pPr lvl="3" algn="ctr">
              <a:buNone/>
              <a:defRPr>
                <a:solidFill>
                  <a:schemeClr val="lt1"/>
                </a:solidFill>
              </a:defRPr>
            </a:lvl4pPr>
            <a:lvl5pPr lvl="4" algn="ctr">
              <a:buNone/>
              <a:defRPr>
                <a:solidFill>
                  <a:schemeClr val="lt1"/>
                </a:solidFill>
              </a:defRPr>
            </a:lvl5pPr>
            <a:lvl6pPr lvl="5" algn="ctr">
              <a:buNone/>
              <a:defRPr>
                <a:solidFill>
                  <a:schemeClr val="lt1"/>
                </a:solidFill>
              </a:defRPr>
            </a:lvl6pPr>
            <a:lvl7pPr lvl="6" algn="ctr">
              <a:buNone/>
              <a:defRPr>
                <a:solidFill>
                  <a:schemeClr val="lt1"/>
                </a:solidFill>
              </a:defRPr>
            </a:lvl7pPr>
            <a:lvl8pPr lvl="7" algn="ctr">
              <a:buNone/>
              <a:defRPr>
                <a:solidFill>
                  <a:schemeClr val="lt1"/>
                </a:solidFill>
              </a:defRPr>
            </a:lvl8pPr>
            <a:lvl9pPr lvl="8" algn="ctr">
              <a:buNone/>
              <a:defRPr>
                <a:solidFill>
                  <a:schemeClr val="lt1"/>
                </a:solidFill>
              </a:defRPr>
            </a:lvl9pPr>
          </a:lstStyle>
          <a:p>
            <a:pPr indent="0" lvl="0" marL="0" rtl="0" algn="ctr">
              <a:spcBef>
                <a:spcPts val="0"/>
              </a:spcBef>
              <a:spcAft>
                <a:spcPts val="0"/>
              </a:spcAft>
              <a:buNone/>
            </a:pPr>
            <a:fld id="{00000000-1234-1234-1234-123412341234}" type="slidenum">
              <a:rPr lang="en-US"/>
              <a:t>‹#›</a:t>
            </a:fld>
            <a:endParaRPr/>
          </a:p>
        </p:txBody>
      </p:sp>
      <p:sp>
        <p:nvSpPr>
          <p:cNvPr id="2019" name="Google Shape;2019;p162"/>
          <p:cNvSpPr txBox="1"/>
          <p:nvPr/>
        </p:nvSpPr>
        <p:spPr>
          <a:xfrm>
            <a:off x="365700" y="4922550"/>
            <a:ext cx="2756700" cy="77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US" sz="500">
                <a:solidFill>
                  <a:srgbClr val="EBF1F3"/>
                </a:solidFill>
                <a:latin typeface="Roboto"/>
                <a:ea typeface="Roboto"/>
                <a:cs typeface="Roboto"/>
                <a:sym typeface="Roboto"/>
              </a:rPr>
              <a:t>Copyright ©2025 Jitterbit. All rights reserved. Confidential. Do not distribute externally.</a:t>
            </a:r>
            <a:endParaRPr sz="500">
              <a:solidFill>
                <a:srgbClr val="EBF1F3"/>
              </a:solidFill>
              <a:latin typeface="Roboto"/>
              <a:ea typeface="Roboto"/>
              <a:cs typeface="Roboto"/>
              <a:sym typeface="Roboto"/>
            </a:endParaRPr>
          </a:p>
        </p:txBody>
      </p:sp>
      <p:grpSp>
        <p:nvGrpSpPr>
          <p:cNvPr id="2020" name="Google Shape;2020;p162"/>
          <p:cNvGrpSpPr/>
          <p:nvPr/>
        </p:nvGrpSpPr>
        <p:grpSpPr>
          <a:xfrm>
            <a:off x="8000973" y="4882762"/>
            <a:ext cx="777321" cy="155484"/>
            <a:chOff x="3424807" y="1107551"/>
            <a:chExt cx="4067616" cy="826163"/>
          </a:xfrm>
        </p:grpSpPr>
        <p:sp>
          <p:nvSpPr>
            <p:cNvPr id="2021" name="Google Shape;2021;p162"/>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022" name="Google Shape;2022;p162"/>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023" name="Google Shape;2023;p162"/>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024" name="Google Shape;2024;p162"/>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025" name="Google Shape;2025;p162"/>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026" name="Google Shape;2026;p162"/>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027" name="Google Shape;2027;p162"/>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028" name="Google Shape;2028;p162"/>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029" name="Google Shape;2029;p162"/>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2030" name="Google Shape;2030;p162"/>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1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ubhead ParticleAccelerator">
  <p:cSld name="CUSTOM_1_1">
    <p:bg>
      <p:bgPr>
        <a:blipFill>
          <a:blip r:embed="rId2">
            <a:alphaModFix/>
          </a:blip>
          <a:stretch>
            <a:fillRect/>
          </a:stretch>
        </a:blipFill>
      </p:bgPr>
    </p:bg>
    <p:spTree>
      <p:nvGrpSpPr>
        <p:cNvPr id="2031" name="Shape 2031"/>
        <p:cNvGrpSpPr/>
        <p:nvPr/>
      </p:nvGrpSpPr>
      <p:grpSpPr>
        <a:xfrm>
          <a:off x="0" y="0"/>
          <a:ext cx="0" cy="0"/>
          <a:chOff x="0" y="0"/>
          <a:chExt cx="0" cy="0"/>
        </a:xfrm>
      </p:grpSpPr>
      <p:sp>
        <p:nvSpPr>
          <p:cNvPr id="2032" name="Google Shape;2032;p163"/>
          <p:cNvSpPr/>
          <p:nvPr/>
        </p:nvSpPr>
        <p:spPr>
          <a:xfrm>
            <a:off x="-34350" y="-36350"/>
            <a:ext cx="9222900" cy="5223300"/>
          </a:xfrm>
          <a:prstGeom prst="rect">
            <a:avLst/>
          </a:prstGeom>
          <a:solidFill>
            <a:srgbClr val="021C23">
              <a:alpha val="71070"/>
            </a:srgbClr>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400">
              <a:latin typeface="Roboto Light"/>
              <a:ea typeface="Roboto Light"/>
              <a:cs typeface="Roboto Light"/>
              <a:sym typeface="Roboto Light"/>
            </a:endParaRPr>
          </a:p>
        </p:txBody>
      </p:sp>
      <p:sp>
        <p:nvSpPr>
          <p:cNvPr id="2033" name="Google Shape;2033;p163"/>
          <p:cNvSpPr/>
          <p:nvPr/>
        </p:nvSpPr>
        <p:spPr>
          <a:xfrm>
            <a:off x="-50525" y="-55550"/>
            <a:ext cx="9313800" cy="5259900"/>
          </a:xfrm>
          <a:prstGeom prst="rect">
            <a:avLst/>
          </a:prstGeom>
          <a:solidFill>
            <a:srgbClr val="021C23">
              <a:alpha val="20750"/>
            </a:srgbClr>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400">
              <a:latin typeface="Roboto Light"/>
              <a:ea typeface="Roboto Light"/>
              <a:cs typeface="Roboto Light"/>
              <a:sym typeface="Roboto Light"/>
            </a:endParaRPr>
          </a:p>
        </p:txBody>
      </p:sp>
      <p:sp>
        <p:nvSpPr>
          <p:cNvPr id="2034" name="Google Shape;2034;p163"/>
          <p:cNvSpPr txBox="1"/>
          <p:nvPr>
            <p:ph type="title"/>
          </p:nvPr>
        </p:nvSpPr>
        <p:spPr>
          <a:xfrm>
            <a:off x="365700" y="1030350"/>
            <a:ext cx="8283900" cy="3614400"/>
          </a:xfrm>
          <a:prstGeom prst="rect">
            <a:avLst/>
          </a:prstGeom>
        </p:spPr>
        <p:txBody>
          <a:bodyPr anchorCtr="0" anchor="t" bIns="0" lIns="0" spcFirstLastPara="1" rIns="0" wrap="square" tIns="0">
            <a:normAutofit/>
          </a:bodyPr>
          <a:lstStyle>
            <a:lvl1pPr lvl="0">
              <a:lnSpc>
                <a:spcPct val="80000"/>
              </a:lnSpc>
              <a:spcBef>
                <a:spcPts val="0"/>
              </a:spcBef>
              <a:spcAft>
                <a:spcPts val="0"/>
              </a:spcAft>
              <a:buClr>
                <a:schemeClr val="lt1"/>
              </a:buClr>
              <a:buSzPts val="3600"/>
              <a:buNone/>
              <a:defRPr sz="3600">
                <a:solidFill>
                  <a:schemeClr val="lt1"/>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035" name="Google Shape;2035;p163"/>
          <p:cNvSpPr txBox="1"/>
          <p:nvPr>
            <p:ph idx="2"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Clr>
                <a:srgbClr val="FF6529"/>
              </a:buClr>
              <a:buSzPts val="2000"/>
              <a:buNone/>
              <a:defRPr>
                <a:solidFill>
                  <a:srgbClr val="FF6529"/>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036" name="Google Shape;2036;p163"/>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lgn="ctr">
              <a:buNone/>
              <a:defRPr sz="900">
                <a:solidFill>
                  <a:schemeClr val="lt1"/>
                </a:solidFill>
                <a:latin typeface="Roboto Light"/>
                <a:ea typeface="Roboto Light"/>
                <a:cs typeface="Roboto Light"/>
                <a:sym typeface="Roboto Light"/>
              </a:defRPr>
            </a:lvl1pPr>
            <a:lvl2pPr lvl="1" algn="ctr">
              <a:buNone/>
              <a:defRPr sz="900">
                <a:solidFill>
                  <a:schemeClr val="lt1"/>
                </a:solidFill>
                <a:latin typeface="Roboto Light"/>
                <a:ea typeface="Roboto Light"/>
                <a:cs typeface="Roboto Light"/>
                <a:sym typeface="Roboto Light"/>
              </a:defRPr>
            </a:lvl2pPr>
            <a:lvl3pPr lvl="2" algn="ctr">
              <a:buNone/>
              <a:defRPr sz="900">
                <a:solidFill>
                  <a:schemeClr val="lt1"/>
                </a:solidFill>
                <a:latin typeface="Roboto Light"/>
                <a:ea typeface="Roboto Light"/>
                <a:cs typeface="Roboto Light"/>
                <a:sym typeface="Roboto Light"/>
              </a:defRPr>
            </a:lvl3pPr>
            <a:lvl4pPr lvl="3" algn="ctr">
              <a:buNone/>
              <a:defRPr sz="900">
                <a:solidFill>
                  <a:schemeClr val="lt1"/>
                </a:solidFill>
                <a:latin typeface="Roboto Light"/>
                <a:ea typeface="Roboto Light"/>
                <a:cs typeface="Roboto Light"/>
                <a:sym typeface="Roboto Light"/>
              </a:defRPr>
            </a:lvl4pPr>
            <a:lvl5pPr lvl="4" algn="ctr">
              <a:buNone/>
              <a:defRPr sz="900">
                <a:solidFill>
                  <a:schemeClr val="lt1"/>
                </a:solidFill>
                <a:latin typeface="Roboto Light"/>
                <a:ea typeface="Roboto Light"/>
                <a:cs typeface="Roboto Light"/>
                <a:sym typeface="Roboto Light"/>
              </a:defRPr>
            </a:lvl5pPr>
            <a:lvl6pPr lvl="5" algn="ctr">
              <a:buNone/>
              <a:defRPr sz="900">
                <a:solidFill>
                  <a:schemeClr val="lt1"/>
                </a:solidFill>
                <a:latin typeface="Roboto Light"/>
                <a:ea typeface="Roboto Light"/>
                <a:cs typeface="Roboto Light"/>
                <a:sym typeface="Roboto Light"/>
              </a:defRPr>
            </a:lvl6pPr>
            <a:lvl7pPr lvl="6" algn="ctr">
              <a:buNone/>
              <a:defRPr sz="900">
                <a:solidFill>
                  <a:schemeClr val="lt1"/>
                </a:solidFill>
                <a:latin typeface="Roboto Light"/>
                <a:ea typeface="Roboto Light"/>
                <a:cs typeface="Roboto Light"/>
                <a:sym typeface="Roboto Light"/>
              </a:defRPr>
            </a:lvl7pPr>
            <a:lvl8pPr lvl="7" algn="ctr">
              <a:buNone/>
              <a:defRPr sz="900">
                <a:solidFill>
                  <a:schemeClr val="lt1"/>
                </a:solidFill>
                <a:latin typeface="Roboto Light"/>
                <a:ea typeface="Roboto Light"/>
                <a:cs typeface="Roboto Light"/>
                <a:sym typeface="Roboto Light"/>
              </a:defRPr>
            </a:lvl8pPr>
            <a:lvl9pPr lvl="8" algn="ctr">
              <a:buNone/>
              <a:defRPr sz="900">
                <a:solidFill>
                  <a:schemeClr val="lt1"/>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sp>
        <p:nvSpPr>
          <p:cNvPr id="2037" name="Google Shape;2037;p163"/>
          <p:cNvSpPr txBox="1"/>
          <p:nvPr/>
        </p:nvSpPr>
        <p:spPr>
          <a:xfrm>
            <a:off x="365700" y="4922550"/>
            <a:ext cx="2756700" cy="77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US" sz="500">
                <a:solidFill>
                  <a:srgbClr val="EBF1F3"/>
                </a:solidFill>
                <a:latin typeface="Roboto"/>
                <a:ea typeface="Roboto"/>
                <a:cs typeface="Roboto"/>
                <a:sym typeface="Roboto"/>
              </a:rPr>
              <a:t>Copyright ©2025 Jitterbit. All rights reserved. Confidential. Do not distribute externally.</a:t>
            </a:r>
            <a:endParaRPr sz="500">
              <a:solidFill>
                <a:srgbClr val="EBF1F3"/>
              </a:solidFill>
              <a:latin typeface="Roboto"/>
              <a:ea typeface="Roboto"/>
              <a:cs typeface="Roboto"/>
              <a:sym typeface="Roboto"/>
            </a:endParaRPr>
          </a:p>
        </p:txBody>
      </p:sp>
      <p:grpSp>
        <p:nvGrpSpPr>
          <p:cNvPr id="2038" name="Google Shape;2038;p163"/>
          <p:cNvGrpSpPr/>
          <p:nvPr/>
        </p:nvGrpSpPr>
        <p:grpSpPr>
          <a:xfrm>
            <a:off x="8000973" y="4882762"/>
            <a:ext cx="777321" cy="155484"/>
            <a:chOff x="3424807" y="1107551"/>
            <a:chExt cx="4067616" cy="826163"/>
          </a:xfrm>
        </p:grpSpPr>
        <p:sp>
          <p:nvSpPr>
            <p:cNvPr id="2039" name="Google Shape;2039;p163"/>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040" name="Google Shape;2040;p163"/>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041" name="Google Shape;2041;p163"/>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042" name="Google Shape;2042;p163"/>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043" name="Google Shape;2043;p163"/>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044" name="Google Shape;2044;p163"/>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045" name="Google Shape;2045;p163"/>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046" name="Google Shape;2046;p163"/>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047" name="Google Shape;2047;p163"/>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2048" name="Google Shape;2048;p163"/>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1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ustom Layout 1 1 1 1">
  <p:cSld name="CUSTOM_1_1_1">
    <p:spTree>
      <p:nvGrpSpPr>
        <p:cNvPr id="2049" name="Shape 2049"/>
        <p:cNvGrpSpPr/>
        <p:nvPr/>
      </p:nvGrpSpPr>
      <p:grpSpPr>
        <a:xfrm>
          <a:off x="0" y="0"/>
          <a:ext cx="0" cy="0"/>
          <a:chOff x="0" y="0"/>
          <a:chExt cx="0" cy="0"/>
        </a:xfrm>
      </p:grpSpPr>
      <p:sp>
        <p:nvSpPr>
          <p:cNvPr id="2050" name="Google Shape;2050;p164"/>
          <p:cNvSpPr txBox="1"/>
          <p:nvPr>
            <p:ph type="title"/>
          </p:nvPr>
        </p:nvSpPr>
        <p:spPr>
          <a:xfrm>
            <a:off x="365700" y="1030350"/>
            <a:ext cx="8283900" cy="3614400"/>
          </a:xfrm>
          <a:prstGeom prst="rect">
            <a:avLst/>
          </a:prstGeom>
        </p:spPr>
        <p:txBody>
          <a:bodyPr anchorCtr="0" anchor="t" bIns="0" lIns="0" spcFirstLastPara="1" rIns="0" wrap="square" tIns="0">
            <a:normAutofit/>
          </a:bodyPr>
          <a:lstStyle>
            <a:lvl1pPr lvl="0">
              <a:lnSpc>
                <a:spcPct val="80000"/>
              </a:lnSpc>
              <a:spcBef>
                <a:spcPts val="0"/>
              </a:spcBef>
              <a:spcAft>
                <a:spcPts val="0"/>
              </a:spcAft>
              <a:buClr>
                <a:srgbClr val="063849"/>
              </a:buClr>
              <a:buSzPts val="3600"/>
              <a:buNone/>
              <a:defRPr sz="3600">
                <a:solidFill>
                  <a:srgbClr val="063849"/>
                </a:solidFill>
              </a:defRPr>
            </a:lvl1pPr>
            <a:lvl2pPr lvl="1">
              <a:spcBef>
                <a:spcPts val="0"/>
              </a:spcBef>
              <a:spcAft>
                <a:spcPts val="0"/>
              </a:spcAft>
              <a:buClr>
                <a:srgbClr val="063849"/>
              </a:buClr>
              <a:buSzPts val="2800"/>
              <a:buNone/>
              <a:defRPr>
                <a:solidFill>
                  <a:srgbClr val="063849"/>
                </a:solidFill>
              </a:defRPr>
            </a:lvl2pPr>
            <a:lvl3pPr lvl="2">
              <a:spcBef>
                <a:spcPts val="0"/>
              </a:spcBef>
              <a:spcAft>
                <a:spcPts val="0"/>
              </a:spcAft>
              <a:buClr>
                <a:srgbClr val="063849"/>
              </a:buClr>
              <a:buSzPts val="2800"/>
              <a:buNone/>
              <a:defRPr>
                <a:solidFill>
                  <a:srgbClr val="063849"/>
                </a:solidFill>
              </a:defRPr>
            </a:lvl3pPr>
            <a:lvl4pPr lvl="3">
              <a:spcBef>
                <a:spcPts val="0"/>
              </a:spcBef>
              <a:spcAft>
                <a:spcPts val="0"/>
              </a:spcAft>
              <a:buClr>
                <a:srgbClr val="063849"/>
              </a:buClr>
              <a:buSzPts val="2800"/>
              <a:buNone/>
              <a:defRPr>
                <a:solidFill>
                  <a:srgbClr val="063849"/>
                </a:solidFill>
              </a:defRPr>
            </a:lvl4pPr>
            <a:lvl5pPr lvl="4">
              <a:spcBef>
                <a:spcPts val="0"/>
              </a:spcBef>
              <a:spcAft>
                <a:spcPts val="0"/>
              </a:spcAft>
              <a:buClr>
                <a:srgbClr val="063849"/>
              </a:buClr>
              <a:buSzPts val="2800"/>
              <a:buNone/>
              <a:defRPr>
                <a:solidFill>
                  <a:srgbClr val="063849"/>
                </a:solidFill>
              </a:defRPr>
            </a:lvl5pPr>
            <a:lvl6pPr lvl="5">
              <a:spcBef>
                <a:spcPts val="0"/>
              </a:spcBef>
              <a:spcAft>
                <a:spcPts val="0"/>
              </a:spcAft>
              <a:buClr>
                <a:srgbClr val="063849"/>
              </a:buClr>
              <a:buSzPts val="2800"/>
              <a:buNone/>
              <a:defRPr>
                <a:solidFill>
                  <a:srgbClr val="063849"/>
                </a:solidFill>
              </a:defRPr>
            </a:lvl6pPr>
            <a:lvl7pPr lvl="6">
              <a:spcBef>
                <a:spcPts val="0"/>
              </a:spcBef>
              <a:spcAft>
                <a:spcPts val="0"/>
              </a:spcAft>
              <a:buClr>
                <a:srgbClr val="063849"/>
              </a:buClr>
              <a:buSzPts val="2800"/>
              <a:buNone/>
              <a:defRPr>
                <a:solidFill>
                  <a:srgbClr val="063849"/>
                </a:solidFill>
              </a:defRPr>
            </a:lvl7pPr>
            <a:lvl8pPr lvl="7">
              <a:spcBef>
                <a:spcPts val="0"/>
              </a:spcBef>
              <a:spcAft>
                <a:spcPts val="0"/>
              </a:spcAft>
              <a:buClr>
                <a:srgbClr val="063849"/>
              </a:buClr>
              <a:buSzPts val="2800"/>
              <a:buNone/>
              <a:defRPr>
                <a:solidFill>
                  <a:srgbClr val="063849"/>
                </a:solidFill>
              </a:defRPr>
            </a:lvl8pPr>
            <a:lvl9pPr lvl="8">
              <a:spcBef>
                <a:spcPts val="0"/>
              </a:spcBef>
              <a:spcAft>
                <a:spcPts val="0"/>
              </a:spcAft>
              <a:buClr>
                <a:srgbClr val="063849"/>
              </a:buClr>
              <a:buSzPts val="2800"/>
              <a:buNone/>
              <a:defRPr>
                <a:solidFill>
                  <a:srgbClr val="063849"/>
                </a:solidFill>
              </a:defRPr>
            </a:lvl9pPr>
          </a:lstStyle>
          <a:p/>
        </p:txBody>
      </p:sp>
      <p:sp>
        <p:nvSpPr>
          <p:cNvPr id="2051" name="Google Shape;2051;p164"/>
          <p:cNvSpPr txBox="1"/>
          <p:nvPr>
            <p:ph idx="2"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Clr>
                <a:srgbClr val="FF6529"/>
              </a:buClr>
              <a:buSzPts val="2000"/>
              <a:buNone/>
              <a:defRPr>
                <a:solidFill>
                  <a:srgbClr val="FF6529"/>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052" name="Google Shape;2052;p164"/>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lgn="ctr">
              <a:buNone/>
              <a:defRPr sz="900">
                <a:solidFill>
                  <a:srgbClr val="7C97A2"/>
                </a:solidFill>
                <a:latin typeface="Roboto Light"/>
                <a:ea typeface="Roboto Light"/>
                <a:cs typeface="Roboto Light"/>
                <a:sym typeface="Roboto Light"/>
              </a:defRPr>
            </a:lvl1pPr>
            <a:lvl2pPr lvl="1" algn="ctr">
              <a:buNone/>
              <a:defRPr sz="900">
                <a:solidFill>
                  <a:srgbClr val="7C97A2"/>
                </a:solidFill>
                <a:latin typeface="Roboto Light"/>
                <a:ea typeface="Roboto Light"/>
                <a:cs typeface="Roboto Light"/>
                <a:sym typeface="Roboto Light"/>
              </a:defRPr>
            </a:lvl2pPr>
            <a:lvl3pPr lvl="2" algn="ctr">
              <a:buNone/>
              <a:defRPr sz="900">
                <a:solidFill>
                  <a:srgbClr val="7C97A2"/>
                </a:solidFill>
                <a:latin typeface="Roboto Light"/>
                <a:ea typeface="Roboto Light"/>
                <a:cs typeface="Roboto Light"/>
                <a:sym typeface="Roboto Light"/>
              </a:defRPr>
            </a:lvl3pPr>
            <a:lvl4pPr lvl="3" algn="ctr">
              <a:buNone/>
              <a:defRPr sz="900">
                <a:solidFill>
                  <a:srgbClr val="7C97A2"/>
                </a:solidFill>
                <a:latin typeface="Roboto Light"/>
                <a:ea typeface="Roboto Light"/>
                <a:cs typeface="Roboto Light"/>
                <a:sym typeface="Roboto Light"/>
              </a:defRPr>
            </a:lvl4pPr>
            <a:lvl5pPr lvl="4" algn="ctr">
              <a:buNone/>
              <a:defRPr sz="900">
                <a:solidFill>
                  <a:srgbClr val="7C97A2"/>
                </a:solidFill>
                <a:latin typeface="Roboto Light"/>
                <a:ea typeface="Roboto Light"/>
                <a:cs typeface="Roboto Light"/>
                <a:sym typeface="Roboto Light"/>
              </a:defRPr>
            </a:lvl5pPr>
            <a:lvl6pPr lvl="5" algn="ctr">
              <a:buNone/>
              <a:defRPr sz="900">
                <a:solidFill>
                  <a:srgbClr val="7C97A2"/>
                </a:solidFill>
                <a:latin typeface="Roboto Light"/>
                <a:ea typeface="Roboto Light"/>
                <a:cs typeface="Roboto Light"/>
                <a:sym typeface="Roboto Light"/>
              </a:defRPr>
            </a:lvl6pPr>
            <a:lvl7pPr lvl="6" algn="ctr">
              <a:buNone/>
              <a:defRPr sz="900">
                <a:solidFill>
                  <a:srgbClr val="7C97A2"/>
                </a:solidFill>
                <a:latin typeface="Roboto Light"/>
                <a:ea typeface="Roboto Light"/>
                <a:cs typeface="Roboto Light"/>
                <a:sym typeface="Roboto Light"/>
              </a:defRPr>
            </a:lvl7pPr>
            <a:lvl8pPr lvl="7" algn="ctr">
              <a:buNone/>
              <a:defRPr sz="900">
                <a:solidFill>
                  <a:srgbClr val="7C97A2"/>
                </a:solidFill>
                <a:latin typeface="Roboto Light"/>
                <a:ea typeface="Roboto Light"/>
                <a:cs typeface="Roboto Light"/>
                <a:sym typeface="Roboto Light"/>
              </a:defRPr>
            </a:lvl8pPr>
            <a:lvl9pPr lvl="8" algn="ctr">
              <a:buNone/>
              <a:defRPr sz="900">
                <a:solidFill>
                  <a:srgbClr val="7C97A2"/>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grpSp>
        <p:nvGrpSpPr>
          <p:cNvPr id="2053" name="Google Shape;2053;p164"/>
          <p:cNvGrpSpPr/>
          <p:nvPr/>
        </p:nvGrpSpPr>
        <p:grpSpPr>
          <a:xfrm>
            <a:off x="8000973" y="4882757"/>
            <a:ext cx="777321" cy="155484"/>
            <a:chOff x="3424807" y="1107551"/>
            <a:chExt cx="4067616" cy="826163"/>
          </a:xfrm>
        </p:grpSpPr>
        <p:sp>
          <p:nvSpPr>
            <p:cNvPr id="2054" name="Google Shape;2054;p164"/>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055" name="Google Shape;2055;p164"/>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056" name="Google Shape;2056;p164"/>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057" name="Google Shape;2057;p164"/>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058" name="Google Shape;2058;p164"/>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059" name="Google Shape;2059;p164"/>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060" name="Google Shape;2060;p164"/>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061" name="Google Shape;2061;p164"/>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062" name="Google Shape;2062;p164"/>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2063" name="Google Shape;2063;p164"/>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peaker intro 1">
  <p:cSld name="CUSTOM_1_1_1_1_1_2">
    <p:bg>
      <p:bgPr>
        <a:solidFill>
          <a:srgbClr val="063849"/>
        </a:solidFill>
      </p:bgPr>
    </p:bg>
    <p:spTree>
      <p:nvGrpSpPr>
        <p:cNvPr id="185" name="Shape 185"/>
        <p:cNvGrpSpPr/>
        <p:nvPr/>
      </p:nvGrpSpPr>
      <p:grpSpPr>
        <a:xfrm>
          <a:off x="0" y="0"/>
          <a:ext cx="0" cy="0"/>
          <a:chOff x="0" y="0"/>
          <a:chExt cx="0" cy="0"/>
        </a:xfrm>
      </p:grpSpPr>
      <p:pic>
        <p:nvPicPr>
          <p:cNvPr id="186" name="Google Shape;186;p17"/>
          <p:cNvPicPr preferRelativeResize="0"/>
          <p:nvPr/>
        </p:nvPicPr>
        <p:blipFill rotWithShape="1">
          <a:blip r:embed="rId2">
            <a:alphaModFix amt="12000"/>
          </a:blip>
          <a:srcRect b="0" l="0" r="0" t="0"/>
          <a:stretch/>
        </p:blipFill>
        <p:spPr>
          <a:xfrm>
            <a:off x="3505561" y="0"/>
            <a:ext cx="5638428" cy="5143499"/>
          </a:xfrm>
          <a:prstGeom prst="rect">
            <a:avLst/>
          </a:prstGeom>
          <a:noFill/>
          <a:ln>
            <a:noFill/>
          </a:ln>
        </p:spPr>
      </p:pic>
      <p:sp>
        <p:nvSpPr>
          <p:cNvPr id="187" name="Google Shape;187;p17"/>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1pPr>
            <a:lvl2pPr indent="0" lvl="1"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2pPr>
            <a:lvl3pPr indent="0" lvl="2"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3pPr>
            <a:lvl4pPr indent="0" lvl="3"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4pPr>
            <a:lvl5pPr indent="0" lvl="4"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5pPr>
            <a:lvl6pPr indent="0" lvl="5"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6pPr>
            <a:lvl7pPr indent="0" lvl="6"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7pPr>
            <a:lvl8pPr indent="0" lvl="7"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8pPr>
            <a:lvl9pPr indent="0" lvl="8"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sp>
        <p:nvSpPr>
          <p:cNvPr id="188" name="Google Shape;188;p17"/>
          <p:cNvSpPr/>
          <p:nvPr>
            <p:ph idx="2" type="pic"/>
          </p:nvPr>
        </p:nvSpPr>
        <p:spPr>
          <a:xfrm>
            <a:off x="3114475" y="1567775"/>
            <a:ext cx="1645800" cy="1645800"/>
          </a:xfrm>
          <a:prstGeom prst="ellipse">
            <a:avLst/>
          </a:prstGeom>
          <a:noFill/>
          <a:ln cap="flat" cmpd="sng" w="19050">
            <a:solidFill>
              <a:schemeClr val="dk2"/>
            </a:solidFill>
            <a:prstDash val="solid"/>
            <a:round/>
            <a:headEnd len="sm" w="sm" type="none"/>
            <a:tailEnd len="sm" w="sm" type="none"/>
          </a:ln>
        </p:spPr>
      </p:sp>
      <p:sp>
        <p:nvSpPr>
          <p:cNvPr id="189" name="Google Shape;189;p17"/>
          <p:cNvSpPr/>
          <p:nvPr>
            <p:ph idx="3" type="pic"/>
          </p:nvPr>
        </p:nvSpPr>
        <p:spPr>
          <a:xfrm>
            <a:off x="6040550" y="1567775"/>
            <a:ext cx="1645800" cy="1645800"/>
          </a:xfrm>
          <a:prstGeom prst="ellipse">
            <a:avLst/>
          </a:prstGeom>
          <a:noFill/>
          <a:ln cap="flat" cmpd="sng" w="19050">
            <a:solidFill>
              <a:schemeClr val="dk2"/>
            </a:solidFill>
            <a:prstDash val="solid"/>
            <a:round/>
            <a:headEnd len="sm" w="sm" type="none"/>
            <a:tailEnd len="sm" w="sm" type="none"/>
          </a:ln>
        </p:spPr>
      </p:sp>
      <p:sp>
        <p:nvSpPr>
          <p:cNvPr id="190" name="Google Shape;190;p17"/>
          <p:cNvSpPr txBox="1"/>
          <p:nvPr>
            <p:ph idx="1" type="subTitle"/>
          </p:nvPr>
        </p:nvSpPr>
        <p:spPr>
          <a:xfrm>
            <a:off x="2794375" y="3422110"/>
            <a:ext cx="2286000" cy="506100"/>
          </a:xfrm>
          <a:prstGeom prst="rect">
            <a:avLst/>
          </a:prstGeom>
          <a:noFill/>
          <a:ln>
            <a:noFill/>
          </a:ln>
        </p:spPr>
        <p:txBody>
          <a:bodyPr anchorCtr="0" anchor="t" bIns="0" lIns="0" spcFirstLastPara="1" rIns="0" wrap="square" tIns="0">
            <a:spAutoFit/>
          </a:bodyPr>
          <a:lstStyle>
            <a:lvl1pPr lvl="0" algn="ctr">
              <a:lnSpc>
                <a:spcPct val="115000"/>
              </a:lnSpc>
              <a:spcBef>
                <a:spcPts val="0"/>
              </a:spcBef>
              <a:spcAft>
                <a:spcPts val="0"/>
              </a:spcAft>
              <a:buClr>
                <a:schemeClr val="lt2"/>
              </a:buClr>
              <a:buSzPts val="1200"/>
              <a:buFont typeface="Roboto"/>
              <a:buNone/>
              <a:defRPr b="1" sz="1200">
                <a:solidFill>
                  <a:schemeClr val="lt2"/>
                </a:solidFill>
                <a:latin typeface="Roboto"/>
                <a:ea typeface="Roboto"/>
                <a:cs typeface="Roboto"/>
                <a:sym typeface="Roboto"/>
              </a:defRPr>
            </a:lvl1pPr>
            <a:lvl2pPr lvl="1" algn="ctr">
              <a:lnSpc>
                <a:spcPct val="115000"/>
              </a:lnSpc>
              <a:spcBef>
                <a:spcPts val="0"/>
              </a:spcBef>
              <a:spcAft>
                <a:spcPts val="0"/>
              </a:spcAft>
              <a:buClr>
                <a:schemeClr val="lt2"/>
              </a:buClr>
              <a:buSzPts val="1200"/>
              <a:buFont typeface="Roboto"/>
              <a:buNone/>
              <a:defRPr b="1">
                <a:solidFill>
                  <a:schemeClr val="lt2"/>
                </a:solidFill>
                <a:latin typeface="Roboto"/>
                <a:ea typeface="Roboto"/>
                <a:cs typeface="Roboto"/>
                <a:sym typeface="Roboto"/>
              </a:defRPr>
            </a:lvl2pPr>
            <a:lvl3pPr lvl="2" algn="ctr">
              <a:lnSpc>
                <a:spcPct val="115000"/>
              </a:lnSpc>
              <a:spcBef>
                <a:spcPts val="0"/>
              </a:spcBef>
              <a:spcAft>
                <a:spcPts val="0"/>
              </a:spcAft>
              <a:buClr>
                <a:schemeClr val="lt2"/>
              </a:buClr>
              <a:buSzPts val="1200"/>
              <a:buNone/>
              <a:defRPr b="1" sz="1200">
                <a:solidFill>
                  <a:schemeClr val="lt2"/>
                </a:solidFill>
              </a:defRPr>
            </a:lvl3pPr>
            <a:lvl4pPr lvl="3" algn="ctr">
              <a:lnSpc>
                <a:spcPct val="115000"/>
              </a:lnSpc>
              <a:spcBef>
                <a:spcPts val="0"/>
              </a:spcBef>
              <a:spcAft>
                <a:spcPts val="0"/>
              </a:spcAft>
              <a:buClr>
                <a:schemeClr val="lt2"/>
              </a:buClr>
              <a:buSzPts val="1200"/>
              <a:buNone/>
              <a:defRPr b="1" sz="1200">
                <a:solidFill>
                  <a:schemeClr val="lt2"/>
                </a:solidFill>
              </a:defRPr>
            </a:lvl4pPr>
            <a:lvl5pPr lvl="4" algn="ctr">
              <a:lnSpc>
                <a:spcPct val="115000"/>
              </a:lnSpc>
              <a:spcBef>
                <a:spcPts val="0"/>
              </a:spcBef>
              <a:spcAft>
                <a:spcPts val="0"/>
              </a:spcAft>
              <a:buClr>
                <a:schemeClr val="lt2"/>
              </a:buClr>
              <a:buSzPts val="1200"/>
              <a:buNone/>
              <a:defRPr b="1" sz="1200">
                <a:solidFill>
                  <a:schemeClr val="lt2"/>
                </a:solidFill>
              </a:defRPr>
            </a:lvl5pPr>
            <a:lvl6pPr lvl="5" algn="ctr">
              <a:lnSpc>
                <a:spcPct val="115000"/>
              </a:lnSpc>
              <a:spcBef>
                <a:spcPts val="0"/>
              </a:spcBef>
              <a:spcAft>
                <a:spcPts val="0"/>
              </a:spcAft>
              <a:buClr>
                <a:schemeClr val="lt2"/>
              </a:buClr>
              <a:buSzPts val="1200"/>
              <a:buNone/>
              <a:defRPr b="1" sz="1200">
                <a:solidFill>
                  <a:schemeClr val="lt2"/>
                </a:solidFill>
              </a:defRPr>
            </a:lvl6pPr>
            <a:lvl7pPr lvl="6" algn="ctr">
              <a:lnSpc>
                <a:spcPct val="115000"/>
              </a:lnSpc>
              <a:spcBef>
                <a:spcPts val="0"/>
              </a:spcBef>
              <a:spcAft>
                <a:spcPts val="0"/>
              </a:spcAft>
              <a:buClr>
                <a:schemeClr val="lt2"/>
              </a:buClr>
              <a:buSzPts val="1200"/>
              <a:buNone/>
              <a:defRPr b="1" sz="1200">
                <a:solidFill>
                  <a:schemeClr val="lt2"/>
                </a:solidFill>
              </a:defRPr>
            </a:lvl7pPr>
            <a:lvl8pPr lvl="7" algn="ctr">
              <a:lnSpc>
                <a:spcPct val="115000"/>
              </a:lnSpc>
              <a:spcBef>
                <a:spcPts val="0"/>
              </a:spcBef>
              <a:spcAft>
                <a:spcPts val="0"/>
              </a:spcAft>
              <a:buClr>
                <a:schemeClr val="lt2"/>
              </a:buClr>
              <a:buSzPts val="1200"/>
              <a:buNone/>
              <a:defRPr b="1" sz="1200">
                <a:solidFill>
                  <a:schemeClr val="lt2"/>
                </a:solidFill>
              </a:defRPr>
            </a:lvl8pPr>
            <a:lvl9pPr lvl="8" algn="ctr">
              <a:lnSpc>
                <a:spcPct val="115000"/>
              </a:lnSpc>
              <a:spcBef>
                <a:spcPts val="0"/>
              </a:spcBef>
              <a:spcAft>
                <a:spcPts val="0"/>
              </a:spcAft>
              <a:buClr>
                <a:schemeClr val="lt2"/>
              </a:buClr>
              <a:buSzPts val="1200"/>
              <a:buNone/>
              <a:defRPr b="1" sz="1200">
                <a:solidFill>
                  <a:schemeClr val="lt2"/>
                </a:solidFill>
              </a:defRPr>
            </a:lvl9pPr>
          </a:lstStyle>
          <a:p/>
        </p:txBody>
      </p:sp>
      <p:sp>
        <p:nvSpPr>
          <p:cNvPr id="191" name="Google Shape;191;p17"/>
          <p:cNvSpPr txBox="1"/>
          <p:nvPr>
            <p:ph idx="4" type="subTitle"/>
          </p:nvPr>
        </p:nvSpPr>
        <p:spPr>
          <a:xfrm>
            <a:off x="2794375" y="3638729"/>
            <a:ext cx="2286000" cy="4821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1pPr>
            <a:lvl2pPr lvl="1" algn="ctr">
              <a:lnSpc>
                <a:spcPct val="100000"/>
              </a:lnSpc>
              <a:spcBef>
                <a:spcPts val="30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2pPr>
            <a:lvl3pPr lvl="2"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3pPr>
            <a:lvl4pPr lvl="3"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4pPr>
            <a:lvl5pPr lvl="4"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5pPr>
            <a:lvl6pPr lvl="5"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6pPr>
            <a:lvl7pPr lvl="6"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7pPr>
            <a:lvl8pPr lvl="7"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8pPr>
            <a:lvl9pPr lvl="8" algn="ctr">
              <a:lnSpc>
                <a:spcPct val="100000"/>
              </a:lnSpc>
              <a:spcBef>
                <a:spcPts val="300"/>
              </a:spcBef>
              <a:spcAft>
                <a:spcPts val="300"/>
              </a:spcAft>
              <a:buClr>
                <a:schemeClr val="accent1"/>
              </a:buClr>
              <a:buSzPts val="1000"/>
              <a:buFont typeface="Roboto Slab"/>
              <a:buNone/>
              <a:defRPr>
                <a:solidFill>
                  <a:schemeClr val="accent1"/>
                </a:solidFill>
                <a:latin typeface="Roboto Slab"/>
                <a:ea typeface="Roboto Slab"/>
                <a:cs typeface="Roboto Slab"/>
                <a:sym typeface="Roboto Slab"/>
              </a:defRPr>
            </a:lvl9pPr>
          </a:lstStyle>
          <a:p/>
        </p:txBody>
      </p:sp>
      <p:sp>
        <p:nvSpPr>
          <p:cNvPr id="192" name="Google Shape;192;p17"/>
          <p:cNvSpPr txBox="1"/>
          <p:nvPr>
            <p:ph idx="5" type="subTitle"/>
          </p:nvPr>
        </p:nvSpPr>
        <p:spPr>
          <a:xfrm>
            <a:off x="5720450" y="3422100"/>
            <a:ext cx="2286000" cy="881400"/>
          </a:xfrm>
          <a:prstGeom prst="rect">
            <a:avLst/>
          </a:prstGeom>
          <a:noFill/>
          <a:ln>
            <a:noFill/>
          </a:ln>
        </p:spPr>
        <p:txBody>
          <a:bodyPr anchorCtr="0" anchor="t" bIns="0" lIns="0" spcFirstLastPara="1" rIns="0" wrap="square" tIns="0">
            <a:spAutoFit/>
          </a:bodyPr>
          <a:lstStyle>
            <a:lvl1pPr lvl="0" algn="ctr">
              <a:lnSpc>
                <a:spcPct val="115000"/>
              </a:lnSpc>
              <a:spcBef>
                <a:spcPts val="0"/>
              </a:spcBef>
              <a:spcAft>
                <a:spcPts val="0"/>
              </a:spcAft>
              <a:buClr>
                <a:schemeClr val="lt2"/>
              </a:buClr>
              <a:buSzPts val="1200"/>
              <a:buFont typeface="Roboto"/>
              <a:buNone/>
              <a:defRPr b="1" sz="1200">
                <a:solidFill>
                  <a:schemeClr val="lt2"/>
                </a:solidFill>
                <a:latin typeface="Roboto"/>
                <a:ea typeface="Roboto"/>
                <a:cs typeface="Roboto"/>
                <a:sym typeface="Roboto"/>
              </a:defRPr>
            </a:lvl1pPr>
            <a:lvl2pPr lvl="1" algn="ctr">
              <a:lnSpc>
                <a:spcPct val="115000"/>
              </a:lnSpc>
              <a:spcBef>
                <a:spcPts val="0"/>
              </a:spcBef>
              <a:spcAft>
                <a:spcPts val="0"/>
              </a:spcAft>
              <a:buClr>
                <a:schemeClr val="lt2"/>
              </a:buClr>
              <a:buSzPts val="1200"/>
              <a:buFont typeface="Roboto"/>
              <a:buNone/>
              <a:defRPr b="1">
                <a:solidFill>
                  <a:schemeClr val="lt2"/>
                </a:solidFill>
                <a:latin typeface="Roboto"/>
                <a:ea typeface="Roboto"/>
                <a:cs typeface="Roboto"/>
                <a:sym typeface="Roboto"/>
              </a:defRPr>
            </a:lvl2pPr>
            <a:lvl3pPr lvl="2" algn="ctr">
              <a:lnSpc>
                <a:spcPct val="115000"/>
              </a:lnSpc>
              <a:spcBef>
                <a:spcPts val="0"/>
              </a:spcBef>
              <a:spcAft>
                <a:spcPts val="0"/>
              </a:spcAft>
              <a:buClr>
                <a:schemeClr val="lt2"/>
              </a:buClr>
              <a:buSzPts val="1200"/>
              <a:buNone/>
              <a:defRPr b="1" sz="1200">
                <a:solidFill>
                  <a:schemeClr val="lt2"/>
                </a:solidFill>
              </a:defRPr>
            </a:lvl3pPr>
            <a:lvl4pPr lvl="3" algn="ctr">
              <a:lnSpc>
                <a:spcPct val="115000"/>
              </a:lnSpc>
              <a:spcBef>
                <a:spcPts val="0"/>
              </a:spcBef>
              <a:spcAft>
                <a:spcPts val="0"/>
              </a:spcAft>
              <a:buClr>
                <a:schemeClr val="lt2"/>
              </a:buClr>
              <a:buSzPts val="1200"/>
              <a:buNone/>
              <a:defRPr b="1" sz="1200">
                <a:solidFill>
                  <a:schemeClr val="lt2"/>
                </a:solidFill>
              </a:defRPr>
            </a:lvl4pPr>
            <a:lvl5pPr lvl="4" algn="ctr">
              <a:lnSpc>
                <a:spcPct val="115000"/>
              </a:lnSpc>
              <a:spcBef>
                <a:spcPts val="0"/>
              </a:spcBef>
              <a:spcAft>
                <a:spcPts val="0"/>
              </a:spcAft>
              <a:buClr>
                <a:schemeClr val="lt2"/>
              </a:buClr>
              <a:buSzPts val="1200"/>
              <a:buNone/>
              <a:defRPr b="1" sz="1200">
                <a:solidFill>
                  <a:schemeClr val="lt2"/>
                </a:solidFill>
              </a:defRPr>
            </a:lvl5pPr>
            <a:lvl6pPr lvl="5" algn="ctr">
              <a:lnSpc>
                <a:spcPct val="115000"/>
              </a:lnSpc>
              <a:spcBef>
                <a:spcPts val="0"/>
              </a:spcBef>
              <a:spcAft>
                <a:spcPts val="0"/>
              </a:spcAft>
              <a:buClr>
                <a:schemeClr val="lt2"/>
              </a:buClr>
              <a:buSzPts val="1200"/>
              <a:buNone/>
              <a:defRPr b="1" sz="1200">
                <a:solidFill>
                  <a:schemeClr val="lt2"/>
                </a:solidFill>
              </a:defRPr>
            </a:lvl6pPr>
            <a:lvl7pPr lvl="6" algn="ctr">
              <a:lnSpc>
                <a:spcPct val="115000"/>
              </a:lnSpc>
              <a:spcBef>
                <a:spcPts val="0"/>
              </a:spcBef>
              <a:spcAft>
                <a:spcPts val="0"/>
              </a:spcAft>
              <a:buClr>
                <a:schemeClr val="lt2"/>
              </a:buClr>
              <a:buSzPts val="1200"/>
              <a:buNone/>
              <a:defRPr b="1" sz="1200">
                <a:solidFill>
                  <a:schemeClr val="lt2"/>
                </a:solidFill>
              </a:defRPr>
            </a:lvl7pPr>
            <a:lvl8pPr lvl="7" algn="ctr">
              <a:lnSpc>
                <a:spcPct val="115000"/>
              </a:lnSpc>
              <a:spcBef>
                <a:spcPts val="0"/>
              </a:spcBef>
              <a:spcAft>
                <a:spcPts val="0"/>
              </a:spcAft>
              <a:buClr>
                <a:schemeClr val="lt2"/>
              </a:buClr>
              <a:buSzPts val="1200"/>
              <a:buNone/>
              <a:defRPr b="1" sz="1200">
                <a:solidFill>
                  <a:schemeClr val="lt2"/>
                </a:solidFill>
              </a:defRPr>
            </a:lvl8pPr>
            <a:lvl9pPr lvl="8" algn="ctr">
              <a:lnSpc>
                <a:spcPct val="115000"/>
              </a:lnSpc>
              <a:spcBef>
                <a:spcPts val="0"/>
              </a:spcBef>
              <a:spcAft>
                <a:spcPts val="0"/>
              </a:spcAft>
              <a:buClr>
                <a:schemeClr val="lt2"/>
              </a:buClr>
              <a:buSzPts val="1200"/>
              <a:buNone/>
              <a:defRPr b="1" sz="1200">
                <a:solidFill>
                  <a:schemeClr val="lt2"/>
                </a:solidFill>
              </a:defRPr>
            </a:lvl9pPr>
          </a:lstStyle>
          <a:p/>
        </p:txBody>
      </p:sp>
      <p:sp>
        <p:nvSpPr>
          <p:cNvPr id="193" name="Google Shape;193;p17"/>
          <p:cNvSpPr txBox="1"/>
          <p:nvPr>
            <p:ph idx="6" type="subTitle"/>
          </p:nvPr>
        </p:nvSpPr>
        <p:spPr>
          <a:xfrm>
            <a:off x="5720450" y="3638729"/>
            <a:ext cx="2286000" cy="8394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1pPr>
            <a:lvl2pPr lvl="1" algn="ctr">
              <a:lnSpc>
                <a:spcPct val="100000"/>
              </a:lnSpc>
              <a:spcBef>
                <a:spcPts val="30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2pPr>
            <a:lvl3pPr lvl="2"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3pPr>
            <a:lvl4pPr lvl="3"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4pPr>
            <a:lvl5pPr lvl="4"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5pPr>
            <a:lvl6pPr lvl="5"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6pPr>
            <a:lvl7pPr lvl="6"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7pPr>
            <a:lvl8pPr lvl="7"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8pPr>
            <a:lvl9pPr lvl="8" algn="ctr">
              <a:lnSpc>
                <a:spcPct val="100000"/>
              </a:lnSpc>
              <a:spcBef>
                <a:spcPts val="300"/>
              </a:spcBef>
              <a:spcAft>
                <a:spcPts val="300"/>
              </a:spcAft>
              <a:buClr>
                <a:schemeClr val="accent1"/>
              </a:buClr>
              <a:buSzPts val="1000"/>
              <a:buFont typeface="Roboto Slab"/>
              <a:buNone/>
              <a:defRPr>
                <a:solidFill>
                  <a:schemeClr val="accent1"/>
                </a:solidFill>
                <a:latin typeface="Roboto Slab"/>
                <a:ea typeface="Roboto Slab"/>
                <a:cs typeface="Roboto Slab"/>
                <a:sym typeface="Roboto Slab"/>
              </a:defRPr>
            </a:lvl9pPr>
          </a:lstStyle>
          <a:p/>
        </p:txBody>
      </p:sp>
      <p:sp>
        <p:nvSpPr>
          <p:cNvPr id="194" name="Google Shape;194;p17"/>
          <p:cNvSpPr txBox="1"/>
          <p:nvPr/>
        </p:nvSpPr>
        <p:spPr>
          <a:xfrm>
            <a:off x="914400" y="2325475"/>
            <a:ext cx="1267200" cy="492600"/>
          </a:xfrm>
          <a:prstGeom prst="rect">
            <a:avLst/>
          </a:prstGeom>
          <a:noFill/>
          <a:ln>
            <a:noFill/>
          </a:ln>
        </p:spPr>
        <p:txBody>
          <a:bodyPr anchorCtr="0" anchor="ctr" bIns="0" lIns="0" spcFirstLastPara="1" rIns="0" wrap="square" tIns="0">
            <a:spAutoFit/>
          </a:bodyPr>
          <a:lstStyle/>
          <a:p>
            <a:pPr indent="0" lvl="0" marL="0" marR="0" rtl="0" algn="l">
              <a:lnSpc>
                <a:spcPct val="80000"/>
              </a:lnSpc>
              <a:spcBef>
                <a:spcPts val="0"/>
              </a:spcBef>
              <a:spcAft>
                <a:spcPts val="0"/>
              </a:spcAft>
              <a:buClr>
                <a:srgbClr val="000000"/>
              </a:buClr>
              <a:buSzPts val="2000"/>
              <a:buFont typeface="Arial"/>
              <a:buNone/>
            </a:pPr>
            <a:r>
              <a:rPr b="0" i="0" lang="en-US" sz="2000" u="none" cap="none" strike="noStrike">
                <a:solidFill>
                  <a:srgbClr val="FF6529"/>
                </a:solidFill>
                <a:latin typeface="Roboto Slab Medium"/>
                <a:ea typeface="Roboto Slab Medium"/>
                <a:cs typeface="Roboto Slab Medium"/>
                <a:sym typeface="Roboto Slab Medium"/>
              </a:rPr>
              <a:t>Meet the speakers</a:t>
            </a:r>
            <a:endParaRPr b="0" i="0" sz="2000" u="none" cap="none" strike="noStrike">
              <a:solidFill>
                <a:srgbClr val="FF6529"/>
              </a:solidFill>
              <a:latin typeface="Roboto Slab Medium"/>
              <a:ea typeface="Roboto Slab Medium"/>
              <a:cs typeface="Roboto Slab Medium"/>
              <a:sym typeface="Roboto Slab Medium"/>
            </a:endParaRPr>
          </a:p>
        </p:txBody>
      </p:sp>
      <p:grpSp>
        <p:nvGrpSpPr>
          <p:cNvPr id="195" name="Google Shape;195;p17"/>
          <p:cNvGrpSpPr/>
          <p:nvPr/>
        </p:nvGrpSpPr>
        <p:grpSpPr>
          <a:xfrm>
            <a:off x="8000973" y="4882762"/>
            <a:ext cx="777321" cy="155484"/>
            <a:chOff x="3424807" y="1107551"/>
            <a:chExt cx="4067616" cy="826163"/>
          </a:xfrm>
        </p:grpSpPr>
        <p:sp>
          <p:nvSpPr>
            <p:cNvPr id="196" name="Google Shape;196;p17"/>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97" name="Google Shape;197;p17"/>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98" name="Google Shape;198;p17"/>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99" name="Google Shape;199;p17"/>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00" name="Google Shape;200;p17"/>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01" name="Google Shape;201;p17"/>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02" name="Google Shape;202;p17"/>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03" name="Google Shape;203;p17"/>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04" name="Google Shape;204;p17"/>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205" name="Google Shape;205;p17"/>
          <p:cNvSpPr/>
          <p:nvPr/>
        </p:nvSpPr>
        <p:spPr>
          <a:xfrm>
            <a:off x="333524" y="2186700"/>
            <a:ext cx="429283" cy="770113"/>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1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Icy Blue">
  <p:cSld name="CUSTOM_1_1_1_1">
    <p:bg>
      <p:bgPr>
        <a:solidFill>
          <a:srgbClr val="A5BEC4"/>
        </a:solidFill>
      </p:bgPr>
    </p:bg>
    <p:spTree>
      <p:nvGrpSpPr>
        <p:cNvPr id="2064" name="Shape 2064"/>
        <p:cNvGrpSpPr/>
        <p:nvPr/>
      </p:nvGrpSpPr>
      <p:grpSpPr>
        <a:xfrm>
          <a:off x="0" y="0"/>
          <a:ext cx="0" cy="0"/>
          <a:chOff x="0" y="0"/>
          <a:chExt cx="0" cy="0"/>
        </a:xfrm>
      </p:grpSpPr>
      <p:pic>
        <p:nvPicPr>
          <p:cNvPr id="2065" name="Google Shape;2065;p165"/>
          <p:cNvPicPr preferRelativeResize="0"/>
          <p:nvPr/>
        </p:nvPicPr>
        <p:blipFill rotWithShape="1">
          <a:blip r:embed="rId2">
            <a:alphaModFix amt="45000"/>
          </a:blip>
          <a:srcRect b="0" l="0" r="0" t="0"/>
          <a:stretch/>
        </p:blipFill>
        <p:spPr>
          <a:xfrm>
            <a:off x="3505561" y="0"/>
            <a:ext cx="5636961" cy="5142161"/>
          </a:xfrm>
          <a:prstGeom prst="rect">
            <a:avLst/>
          </a:prstGeom>
          <a:noFill/>
          <a:ln>
            <a:noFill/>
          </a:ln>
        </p:spPr>
      </p:pic>
      <p:sp>
        <p:nvSpPr>
          <p:cNvPr id="2066" name="Google Shape;2066;p165"/>
          <p:cNvSpPr txBox="1"/>
          <p:nvPr>
            <p:ph type="title"/>
          </p:nvPr>
        </p:nvSpPr>
        <p:spPr>
          <a:xfrm>
            <a:off x="755075" y="524250"/>
            <a:ext cx="8023200" cy="4095000"/>
          </a:xfrm>
          <a:prstGeom prst="rect">
            <a:avLst/>
          </a:prstGeom>
        </p:spPr>
        <p:txBody>
          <a:bodyPr anchorCtr="0" anchor="ctr" bIns="0" lIns="0" spcFirstLastPara="1" rIns="0" wrap="square" tIns="0">
            <a:normAutofit/>
          </a:bodyPr>
          <a:lstStyle>
            <a:lvl1pPr lvl="0" algn="r">
              <a:lnSpc>
                <a:spcPct val="80000"/>
              </a:lnSpc>
              <a:spcBef>
                <a:spcPts val="0"/>
              </a:spcBef>
              <a:spcAft>
                <a:spcPts val="0"/>
              </a:spcAft>
              <a:buClr>
                <a:schemeClr val="lt1"/>
              </a:buClr>
              <a:buSzPts val="2800"/>
              <a:buNone/>
              <a:defRPr sz="2800">
                <a:solidFill>
                  <a:schemeClr val="lt1"/>
                </a:solidFill>
              </a:defRPr>
            </a:lvl1pPr>
            <a:lvl2pPr lvl="1" algn="r">
              <a:spcBef>
                <a:spcPts val="0"/>
              </a:spcBef>
              <a:spcAft>
                <a:spcPts val="0"/>
              </a:spcAft>
              <a:buClr>
                <a:srgbClr val="063849"/>
              </a:buClr>
              <a:buSzPts val="2800"/>
              <a:buNone/>
              <a:defRPr>
                <a:solidFill>
                  <a:srgbClr val="063849"/>
                </a:solidFill>
              </a:defRPr>
            </a:lvl2pPr>
            <a:lvl3pPr lvl="2" algn="r">
              <a:spcBef>
                <a:spcPts val="0"/>
              </a:spcBef>
              <a:spcAft>
                <a:spcPts val="0"/>
              </a:spcAft>
              <a:buClr>
                <a:srgbClr val="063849"/>
              </a:buClr>
              <a:buSzPts val="2800"/>
              <a:buNone/>
              <a:defRPr>
                <a:solidFill>
                  <a:srgbClr val="063849"/>
                </a:solidFill>
              </a:defRPr>
            </a:lvl3pPr>
            <a:lvl4pPr lvl="3" algn="r">
              <a:spcBef>
                <a:spcPts val="0"/>
              </a:spcBef>
              <a:spcAft>
                <a:spcPts val="0"/>
              </a:spcAft>
              <a:buClr>
                <a:srgbClr val="063849"/>
              </a:buClr>
              <a:buSzPts val="2800"/>
              <a:buNone/>
              <a:defRPr>
                <a:solidFill>
                  <a:srgbClr val="063849"/>
                </a:solidFill>
              </a:defRPr>
            </a:lvl4pPr>
            <a:lvl5pPr lvl="4" algn="r">
              <a:spcBef>
                <a:spcPts val="0"/>
              </a:spcBef>
              <a:spcAft>
                <a:spcPts val="0"/>
              </a:spcAft>
              <a:buClr>
                <a:srgbClr val="063849"/>
              </a:buClr>
              <a:buSzPts val="2800"/>
              <a:buNone/>
              <a:defRPr>
                <a:solidFill>
                  <a:srgbClr val="063849"/>
                </a:solidFill>
              </a:defRPr>
            </a:lvl5pPr>
            <a:lvl6pPr lvl="5" algn="r">
              <a:spcBef>
                <a:spcPts val="0"/>
              </a:spcBef>
              <a:spcAft>
                <a:spcPts val="0"/>
              </a:spcAft>
              <a:buClr>
                <a:srgbClr val="063849"/>
              </a:buClr>
              <a:buSzPts val="2800"/>
              <a:buNone/>
              <a:defRPr>
                <a:solidFill>
                  <a:srgbClr val="063849"/>
                </a:solidFill>
              </a:defRPr>
            </a:lvl6pPr>
            <a:lvl7pPr lvl="6" algn="r">
              <a:spcBef>
                <a:spcPts val="0"/>
              </a:spcBef>
              <a:spcAft>
                <a:spcPts val="0"/>
              </a:spcAft>
              <a:buClr>
                <a:srgbClr val="063849"/>
              </a:buClr>
              <a:buSzPts val="2800"/>
              <a:buNone/>
              <a:defRPr>
                <a:solidFill>
                  <a:srgbClr val="063849"/>
                </a:solidFill>
              </a:defRPr>
            </a:lvl7pPr>
            <a:lvl8pPr lvl="7" algn="r">
              <a:spcBef>
                <a:spcPts val="0"/>
              </a:spcBef>
              <a:spcAft>
                <a:spcPts val="0"/>
              </a:spcAft>
              <a:buClr>
                <a:srgbClr val="063849"/>
              </a:buClr>
              <a:buSzPts val="2800"/>
              <a:buNone/>
              <a:defRPr>
                <a:solidFill>
                  <a:srgbClr val="063849"/>
                </a:solidFill>
              </a:defRPr>
            </a:lvl8pPr>
            <a:lvl9pPr lvl="8" algn="r">
              <a:spcBef>
                <a:spcPts val="0"/>
              </a:spcBef>
              <a:spcAft>
                <a:spcPts val="0"/>
              </a:spcAft>
              <a:buClr>
                <a:srgbClr val="063849"/>
              </a:buClr>
              <a:buSzPts val="2800"/>
              <a:buNone/>
              <a:defRPr>
                <a:solidFill>
                  <a:srgbClr val="063849"/>
                </a:solidFill>
              </a:defRPr>
            </a:lvl9pPr>
          </a:lstStyle>
          <a:p/>
        </p:txBody>
      </p:sp>
      <p:sp>
        <p:nvSpPr>
          <p:cNvPr id="2067" name="Google Shape;2067;p165"/>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lgn="ctr">
              <a:buNone/>
              <a:defRPr sz="900">
                <a:solidFill>
                  <a:srgbClr val="7C97A2"/>
                </a:solidFill>
                <a:latin typeface="Roboto Light"/>
                <a:ea typeface="Roboto Light"/>
                <a:cs typeface="Roboto Light"/>
                <a:sym typeface="Roboto Light"/>
              </a:defRPr>
            </a:lvl1pPr>
            <a:lvl2pPr lvl="1" algn="ctr">
              <a:buNone/>
              <a:defRPr sz="900">
                <a:solidFill>
                  <a:srgbClr val="7C97A2"/>
                </a:solidFill>
                <a:latin typeface="Roboto Light"/>
                <a:ea typeface="Roboto Light"/>
                <a:cs typeface="Roboto Light"/>
                <a:sym typeface="Roboto Light"/>
              </a:defRPr>
            </a:lvl2pPr>
            <a:lvl3pPr lvl="2" algn="ctr">
              <a:buNone/>
              <a:defRPr sz="900">
                <a:solidFill>
                  <a:srgbClr val="7C97A2"/>
                </a:solidFill>
                <a:latin typeface="Roboto Light"/>
                <a:ea typeface="Roboto Light"/>
                <a:cs typeface="Roboto Light"/>
                <a:sym typeface="Roboto Light"/>
              </a:defRPr>
            </a:lvl3pPr>
            <a:lvl4pPr lvl="3" algn="ctr">
              <a:buNone/>
              <a:defRPr sz="900">
                <a:solidFill>
                  <a:srgbClr val="7C97A2"/>
                </a:solidFill>
                <a:latin typeface="Roboto Light"/>
                <a:ea typeface="Roboto Light"/>
                <a:cs typeface="Roboto Light"/>
                <a:sym typeface="Roboto Light"/>
              </a:defRPr>
            </a:lvl4pPr>
            <a:lvl5pPr lvl="4" algn="ctr">
              <a:buNone/>
              <a:defRPr sz="900">
                <a:solidFill>
                  <a:srgbClr val="7C97A2"/>
                </a:solidFill>
                <a:latin typeface="Roboto Light"/>
                <a:ea typeface="Roboto Light"/>
                <a:cs typeface="Roboto Light"/>
                <a:sym typeface="Roboto Light"/>
              </a:defRPr>
            </a:lvl5pPr>
            <a:lvl6pPr lvl="5" algn="ctr">
              <a:buNone/>
              <a:defRPr sz="900">
                <a:solidFill>
                  <a:srgbClr val="7C97A2"/>
                </a:solidFill>
                <a:latin typeface="Roboto Light"/>
                <a:ea typeface="Roboto Light"/>
                <a:cs typeface="Roboto Light"/>
                <a:sym typeface="Roboto Light"/>
              </a:defRPr>
            </a:lvl6pPr>
            <a:lvl7pPr lvl="6" algn="ctr">
              <a:buNone/>
              <a:defRPr sz="900">
                <a:solidFill>
                  <a:srgbClr val="7C97A2"/>
                </a:solidFill>
                <a:latin typeface="Roboto Light"/>
                <a:ea typeface="Roboto Light"/>
                <a:cs typeface="Roboto Light"/>
                <a:sym typeface="Roboto Light"/>
              </a:defRPr>
            </a:lvl7pPr>
            <a:lvl8pPr lvl="7" algn="ctr">
              <a:buNone/>
              <a:defRPr sz="900">
                <a:solidFill>
                  <a:srgbClr val="7C97A2"/>
                </a:solidFill>
                <a:latin typeface="Roboto Light"/>
                <a:ea typeface="Roboto Light"/>
                <a:cs typeface="Roboto Light"/>
                <a:sym typeface="Roboto Light"/>
              </a:defRPr>
            </a:lvl8pPr>
            <a:lvl9pPr lvl="8" algn="ctr">
              <a:buNone/>
              <a:defRPr sz="900">
                <a:solidFill>
                  <a:srgbClr val="7C97A2"/>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grpSp>
        <p:nvGrpSpPr>
          <p:cNvPr id="2068" name="Google Shape;2068;p165"/>
          <p:cNvGrpSpPr/>
          <p:nvPr/>
        </p:nvGrpSpPr>
        <p:grpSpPr>
          <a:xfrm>
            <a:off x="8000973" y="4882757"/>
            <a:ext cx="777321" cy="155484"/>
            <a:chOff x="3424807" y="1107551"/>
            <a:chExt cx="4067616" cy="826163"/>
          </a:xfrm>
        </p:grpSpPr>
        <p:sp>
          <p:nvSpPr>
            <p:cNvPr id="2069" name="Google Shape;2069;p165"/>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070" name="Google Shape;2070;p165"/>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071" name="Google Shape;2071;p165"/>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072" name="Google Shape;2072;p165"/>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073" name="Google Shape;2073;p165"/>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074" name="Google Shape;2074;p165"/>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075" name="Google Shape;2075;p165"/>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076" name="Google Shape;2076;p165"/>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077" name="Google Shape;2077;p165"/>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2078" name="Google Shape;2078;p165"/>
          <p:cNvSpPr/>
          <p:nvPr/>
        </p:nvSpPr>
        <p:spPr>
          <a:xfrm>
            <a:off x="333524" y="2186700"/>
            <a:ext cx="429283" cy="770113"/>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1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Dark Matter">
  <p:cSld name="CUSTOM_1_1_1_1_1">
    <p:bg>
      <p:bgPr>
        <a:solidFill>
          <a:srgbClr val="063849"/>
        </a:solidFill>
      </p:bgPr>
    </p:bg>
    <p:spTree>
      <p:nvGrpSpPr>
        <p:cNvPr id="2079" name="Shape 2079"/>
        <p:cNvGrpSpPr/>
        <p:nvPr/>
      </p:nvGrpSpPr>
      <p:grpSpPr>
        <a:xfrm>
          <a:off x="0" y="0"/>
          <a:ext cx="0" cy="0"/>
          <a:chOff x="0" y="0"/>
          <a:chExt cx="0" cy="0"/>
        </a:xfrm>
      </p:grpSpPr>
      <p:pic>
        <p:nvPicPr>
          <p:cNvPr id="2080" name="Google Shape;2080;p166"/>
          <p:cNvPicPr preferRelativeResize="0"/>
          <p:nvPr/>
        </p:nvPicPr>
        <p:blipFill rotWithShape="1">
          <a:blip r:embed="rId2">
            <a:alphaModFix amt="12000"/>
          </a:blip>
          <a:srcRect b="0" l="0" r="0" t="0"/>
          <a:stretch/>
        </p:blipFill>
        <p:spPr>
          <a:xfrm>
            <a:off x="3505561" y="0"/>
            <a:ext cx="5636961" cy="5142161"/>
          </a:xfrm>
          <a:prstGeom prst="rect">
            <a:avLst/>
          </a:prstGeom>
          <a:noFill/>
          <a:ln>
            <a:noFill/>
          </a:ln>
        </p:spPr>
      </p:pic>
      <p:sp>
        <p:nvSpPr>
          <p:cNvPr id="2081" name="Google Shape;2081;p166"/>
          <p:cNvSpPr txBox="1"/>
          <p:nvPr>
            <p:ph type="title"/>
          </p:nvPr>
        </p:nvSpPr>
        <p:spPr>
          <a:xfrm>
            <a:off x="755075" y="524263"/>
            <a:ext cx="8023200" cy="4095000"/>
          </a:xfrm>
          <a:prstGeom prst="rect">
            <a:avLst/>
          </a:prstGeom>
        </p:spPr>
        <p:txBody>
          <a:bodyPr anchorCtr="0" anchor="ctr" bIns="0" lIns="0" spcFirstLastPara="1" rIns="0" wrap="square" tIns="0">
            <a:normAutofit/>
          </a:bodyPr>
          <a:lstStyle>
            <a:lvl1pPr lvl="0" algn="r">
              <a:lnSpc>
                <a:spcPct val="80000"/>
              </a:lnSpc>
              <a:spcBef>
                <a:spcPts val="0"/>
              </a:spcBef>
              <a:spcAft>
                <a:spcPts val="0"/>
              </a:spcAft>
              <a:buClr>
                <a:srgbClr val="FAF8FD"/>
              </a:buClr>
              <a:buSzPts val="2800"/>
              <a:buNone/>
              <a:defRPr sz="2800">
                <a:solidFill>
                  <a:srgbClr val="FAF8FD"/>
                </a:solidFill>
              </a:defRPr>
            </a:lvl1pPr>
            <a:lvl2pPr lvl="1" algn="r">
              <a:spcBef>
                <a:spcPts val="0"/>
              </a:spcBef>
              <a:spcAft>
                <a:spcPts val="0"/>
              </a:spcAft>
              <a:buClr>
                <a:srgbClr val="063849"/>
              </a:buClr>
              <a:buSzPts val="2800"/>
              <a:buNone/>
              <a:defRPr>
                <a:solidFill>
                  <a:srgbClr val="063849"/>
                </a:solidFill>
              </a:defRPr>
            </a:lvl2pPr>
            <a:lvl3pPr lvl="2" algn="r">
              <a:spcBef>
                <a:spcPts val="0"/>
              </a:spcBef>
              <a:spcAft>
                <a:spcPts val="0"/>
              </a:spcAft>
              <a:buClr>
                <a:srgbClr val="063849"/>
              </a:buClr>
              <a:buSzPts val="2800"/>
              <a:buNone/>
              <a:defRPr>
                <a:solidFill>
                  <a:srgbClr val="063849"/>
                </a:solidFill>
              </a:defRPr>
            </a:lvl3pPr>
            <a:lvl4pPr lvl="3" algn="r">
              <a:spcBef>
                <a:spcPts val="0"/>
              </a:spcBef>
              <a:spcAft>
                <a:spcPts val="0"/>
              </a:spcAft>
              <a:buClr>
                <a:srgbClr val="063849"/>
              </a:buClr>
              <a:buSzPts val="2800"/>
              <a:buNone/>
              <a:defRPr>
                <a:solidFill>
                  <a:srgbClr val="063849"/>
                </a:solidFill>
              </a:defRPr>
            </a:lvl4pPr>
            <a:lvl5pPr lvl="4" algn="r">
              <a:spcBef>
                <a:spcPts val="0"/>
              </a:spcBef>
              <a:spcAft>
                <a:spcPts val="0"/>
              </a:spcAft>
              <a:buClr>
                <a:srgbClr val="063849"/>
              </a:buClr>
              <a:buSzPts val="2800"/>
              <a:buNone/>
              <a:defRPr>
                <a:solidFill>
                  <a:srgbClr val="063849"/>
                </a:solidFill>
              </a:defRPr>
            </a:lvl5pPr>
            <a:lvl6pPr lvl="5" algn="r">
              <a:spcBef>
                <a:spcPts val="0"/>
              </a:spcBef>
              <a:spcAft>
                <a:spcPts val="0"/>
              </a:spcAft>
              <a:buClr>
                <a:srgbClr val="063849"/>
              </a:buClr>
              <a:buSzPts val="2800"/>
              <a:buNone/>
              <a:defRPr>
                <a:solidFill>
                  <a:srgbClr val="063849"/>
                </a:solidFill>
              </a:defRPr>
            </a:lvl6pPr>
            <a:lvl7pPr lvl="6" algn="r">
              <a:spcBef>
                <a:spcPts val="0"/>
              </a:spcBef>
              <a:spcAft>
                <a:spcPts val="0"/>
              </a:spcAft>
              <a:buClr>
                <a:srgbClr val="063849"/>
              </a:buClr>
              <a:buSzPts val="2800"/>
              <a:buNone/>
              <a:defRPr>
                <a:solidFill>
                  <a:srgbClr val="063849"/>
                </a:solidFill>
              </a:defRPr>
            </a:lvl7pPr>
            <a:lvl8pPr lvl="7" algn="r">
              <a:spcBef>
                <a:spcPts val="0"/>
              </a:spcBef>
              <a:spcAft>
                <a:spcPts val="0"/>
              </a:spcAft>
              <a:buClr>
                <a:srgbClr val="063849"/>
              </a:buClr>
              <a:buSzPts val="2800"/>
              <a:buNone/>
              <a:defRPr>
                <a:solidFill>
                  <a:srgbClr val="063849"/>
                </a:solidFill>
              </a:defRPr>
            </a:lvl8pPr>
            <a:lvl9pPr lvl="8" algn="r">
              <a:spcBef>
                <a:spcPts val="0"/>
              </a:spcBef>
              <a:spcAft>
                <a:spcPts val="0"/>
              </a:spcAft>
              <a:buClr>
                <a:srgbClr val="063849"/>
              </a:buClr>
              <a:buSzPts val="2800"/>
              <a:buNone/>
              <a:defRPr>
                <a:solidFill>
                  <a:srgbClr val="063849"/>
                </a:solidFill>
              </a:defRPr>
            </a:lvl9pPr>
          </a:lstStyle>
          <a:p/>
        </p:txBody>
      </p:sp>
      <p:sp>
        <p:nvSpPr>
          <p:cNvPr id="2082" name="Google Shape;2082;p166"/>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lgn="ctr">
              <a:buNone/>
              <a:defRPr sz="900">
                <a:solidFill>
                  <a:srgbClr val="7C97A2"/>
                </a:solidFill>
                <a:latin typeface="Roboto Light"/>
                <a:ea typeface="Roboto Light"/>
                <a:cs typeface="Roboto Light"/>
                <a:sym typeface="Roboto Light"/>
              </a:defRPr>
            </a:lvl1pPr>
            <a:lvl2pPr lvl="1" algn="ctr">
              <a:buNone/>
              <a:defRPr sz="900">
                <a:solidFill>
                  <a:srgbClr val="7C97A2"/>
                </a:solidFill>
                <a:latin typeface="Roboto Light"/>
                <a:ea typeface="Roboto Light"/>
                <a:cs typeface="Roboto Light"/>
                <a:sym typeface="Roboto Light"/>
              </a:defRPr>
            </a:lvl2pPr>
            <a:lvl3pPr lvl="2" algn="ctr">
              <a:buNone/>
              <a:defRPr sz="900">
                <a:solidFill>
                  <a:srgbClr val="7C97A2"/>
                </a:solidFill>
                <a:latin typeface="Roboto Light"/>
                <a:ea typeface="Roboto Light"/>
                <a:cs typeface="Roboto Light"/>
                <a:sym typeface="Roboto Light"/>
              </a:defRPr>
            </a:lvl3pPr>
            <a:lvl4pPr lvl="3" algn="ctr">
              <a:buNone/>
              <a:defRPr sz="900">
                <a:solidFill>
                  <a:srgbClr val="7C97A2"/>
                </a:solidFill>
                <a:latin typeface="Roboto Light"/>
                <a:ea typeface="Roboto Light"/>
                <a:cs typeface="Roboto Light"/>
                <a:sym typeface="Roboto Light"/>
              </a:defRPr>
            </a:lvl4pPr>
            <a:lvl5pPr lvl="4" algn="ctr">
              <a:buNone/>
              <a:defRPr sz="900">
                <a:solidFill>
                  <a:srgbClr val="7C97A2"/>
                </a:solidFill>
                <a:latin typeface="Roboto Light"/>
                <a:ea typeface="Roboto Light"/>
                <a:cs typeface="Roboto Light"/>
                <a:sym typeface="Roboto Light"/>
              </a:defRPr>
            </a:lvl5pPr>
            <a:lvl6pPr lvl="5" algn="ctr">
              <a:buNone/>
              <a:defRPr sz="900">
                <a:solidFill>
                  <a:srgbClr val="7C97A2"/>
                </a:solidFill>
                <a:latin typeface="Roboto Light"/>
                <a:ea typeface="Roboto Light"/>
                <a:cs typeface="Roboto Light"/>
                <a:sym typeface="Roboto Light"/>
              </a:defRPr>
            </a:lvl6pPr>
            <a:lvl7pPr lvl="6" algn="ctr">
              <a:buNone/>
              <a:defRPr sz="900">
                <a:solidFill>
                  <a:srgbClr val="7C97A2"/>
                </a:solidFill>
                <a:latin typeface="Roboto Light"/>
                <a:ea typeface="Roboto Light"/>
                <a:cs typeface="Roboto Light"/>
                <a:sym typeface="Roboto Light"/>
              </a:defRPr>
            </a:lvl7pPr>
            <a:lvl8pPr lvl="7" algn="ctr">
              <a:buNone/>
              <a:defRPr sz="900">
                <a:solidFill>
                  <a:srgbClr val="7C97A2"/>
                </a:solidFill>
                <a:latin typeface="Roboto Light"/>
                <a:ea typeface="Roboto Light"/>
                <a:cs typeface="Roboto Light"/>
                <a:sym typeface="Roboto Light"/>
              </a:defRPr>
            </a:lvl8pPr>
            <a:lvl9pPr lvl="8" algn="ctr">
              <a:buNone/>
              <a:defRPr sz="900">
                <a:solidFill>
                  <a:srgbClr val="7C97A2"/>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grpSp>
        <p:nvGrpSpPr>
          <p:cNvPr id="2083" name="Google Shape;2083;p166"/>
          <p:cNvGrpSpPr/>
          <p:nvPr/>
        </p:nvGrpSpPr>
        <p:grpSpPr>
          <a:xfrm>
            <a:off x="8000973" y="4882762"/>
            <a:ext cx="777321" cy="155484"/>
            <a:chOff x="3424807" y="1107551"/>
            <a:chExt cx="4067616" cy="826163"/>
          </a:xfrm>
        </p:grpSpPr>
        <p:sp>
          <p:nvSpPr>
            <p:cNvPr id="2084" name="Google Shape;2084;p166"/>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085" name="Google Shape;2085;p166"/>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086" name="Google Shape;2086;p166"/>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087" name="Google Shape;2087;p166"/>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088" name="Google Shape;2088;p166"/>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089" name="Google Shape;2089;p166"/>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090" name="Google Shape;2090;p166"/>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091" name="Google Shape;2091;p166"/>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092" name="Google Shape;2092;p166"/>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2093" name="Google Shape;2093;p166"/>
          <p:cNvSpPr/>
          <p:nvPr/>
        </p:nvSpPr>
        <p:spPr>
          <a:xfrm>
            <a:off x="333524" y="2186700"/>
            <a:ext cx="429283" cy="770113"/>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1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peaker intro 1">
  <p:cSld name="CUSTOM_1_1_1_1_1_2">
    <p:bg>
      <p:bgPr>
        <a:solidFill>
          <a:srgbClr val="063849"/>
        </a:solidFill>
      </p:bgPr>
    </p:bg>
    <p:spTree>
      <p:nvGrpSpPr>
        <p:cNvPr id="2094" name="Shape 2094"/>
        <p:cNvGrpSpPr/>
        <p:nvPr/>
      </p:nvGrpSpPr>
      <p:grpSpPr>
        <a:xfrm>
          <a:off x="0" y="0"/>
          <a:ext cx="0" cy="0"/>
          <a:chOff x="0" y="0"/>
          <a:chExt cx="0" cy="0"/>
        </a:xfrm>
      </p:grpSpPr>
      <p:pic>
        <p:nvPicPr>
          <p:cNvPr id="2095" name="Google Shape;2095;p167"/>
          <p:cNvPicPr preferRelativeResize="0"/>
          <p:nvPr/>
        </p:nvPicPr>
        <p:blipFill rotWithShape="1">
          <a:blip r:embed="rId2">
            <a:alphaModFix amt="12000"/>
          </a:blip>
          <a:srcRect b="0" l="0" r="0" t="0"/>
          <a:stretch/>
        </p:blipFill>
        <p:spPr>
          <a:xfrm>
            <a:off x="3505561" y="0"/>
            <a:ext cx="5636961" cy="5142161"/>
          </a:xfrm>
          <a:prstGeom prst="rect">
            <a:avLst/>
          </a:prstGeom>
          <a:noFill/>
          <a:ln>
            <a:noFill/>
          </a:ln>
        </p:spPr>
      </p:pic>
      <p:sp>
        <p:nvSpPr>
          <p:cNvPr id="2096" name="Google Shape;2096;p167"/>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lgn="ctr">
              <a:buNone/>
              <a:defRPr sz="900">
                <a:solidFill>
                  <a:srgbClr val="7C97A2"/>
                </a:solidFill>
                <a:latin typeface="Roboto Light"/>
                <a:ea typeface="Roboto Light"/>
                <a:cs typeface="Roboto Light"/>
                <a:sym typeface="Roboto Light"/>
              </a:defRPr>
            </a:lvl1pPr>
            <a:lvl2pPr lvl="1" algn="ctr">
              <a:buNone/>
              <a:defRPr sz="900">
                <a:solidFill>
                  <a:srgbClr val="7C97A2"/>
                </a:solidFill>
                <a:latin typeface="Roboto Light"/>
                <a:ea typeface="Roboto Light"/>
                <a:cs typeface="Roboto Light"/>
                <a:sym typeface="Roboto Light"/>
              </a:defRPr>
            </a:lvl2pPr>
            <a:lvl3pPr lvl="2" algn="ctr">
              <a:buNone/>
              <a:defRPr sz="900">
                <a:solidFill>
                  <a:srgbClr val="7C97A2"/>
                </a:solidFill>
                <a:latin typeface="Roboto Light"/>
                <a:ea typeface="Roboto Light"/>
                <a:cs typeface="Roboto Light"/>
                <a:sym typeface="Roboto Light"/>
              </a:defRPr>
            </a:lvl3pPr>
            <a:lvl4pPr lvl="3" algn="ctr">
              <a:buNone/>
              <a:defRPr sz="900">
                <a:solidFill>
                  <a:srgbClr val="7C97A2"/>
                </a:solidFill>
                <a:latin typeface="Roboto Light"/>
                <a:ea typeface="Roboto Light"/>
                <a:cs typeface="Roboto Light"/>
                <a:sym typeface="Roboto Light"/>
              </a:defRPr>
            </a:lvl4pPr>
            <a:lvl5pPr lvl="4" algn="ctr">
              <a:buNone/>
              <a:defRPr sz="900">
                <a:solidFill>
                  <a:srgbClr val="7C97A2"/>
                </a:solidFill>
                <a:latin typeface="Roboto Light"/>
                <a:ea typeface="Roboto Light"/>
                <a:cs typeface="Roboto Light"/>
                <a:sym typeface="Roboto Light"/>
              </a:defRPr>
            </a:lvl5pPr>
            <a:lvl6pPr lvl="5" algn="ctr">
              <a:buNone/>
              <a:defRPr sz="900">
                <a:solidFill>
                  <a:srgbClr val="7C97A2"/>
                </a:solidFill>
                <a:latin typeface="Roboto Light"/>
                <a:ea typeface="Roboto Light"/>
                <a:cs typeface="Roboto Light"/>
                <a:sym typeface="Roboto Light"/>
              </a:defRPr>
            </a:lvl6pPr>
            <a:lvl7pPr lvl="6" algn="ctr">
              <a:buNone/>
              <a:defRPr sz="900">
                <a:solidFill>
                  <a:srgbClr val="7C97A2"/>
                </a:solidFill>
                <a:latin typeface="Roboto Light"/>
                <a:ea typeface="Roboto Light"/>
                <a:cs typeface="Roboto Light"/>
                <a:sym typeface="Roboto Light"/>
              </a:defRPr>
            </a:lvl7pPr>
            <a:lvl8pPr lvl="7" algn="ctr">
              <a:buNone/>
              <a:defRPr sz="900">
                <a:solidFill>
                  <a:srgbClr val="7C97A2"/>
                </a:solidFill>
                <a:latin typeface="Roboto Light"/>
                <a:ea typeface="Roboto Light"/>
                <a:cs typeface="Roboto Light"/>
                <a:sym typeface="Roboto Light"/>
              </a:defRPr>
            </a:lvl8pPr>
            <a:lvl9pPr lvl="8" algn="ctr">
              <a:buNone/>
              <a:defRPr sz="900">
                <a:solidFill>
                  <a:srgbClr val="7C97A2"/>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sp>
        <p:nvSpPr>
          <p:cNvPr id="2097" name="Google Shape;2097;p167"/>
          <p:cNvSpPr/>
          <p:nvPr>
            <p:ph idx="2" type="pic"/>
          </p:nvPr>
        </p:nvSpPr>
        <p:spPr>
          <a:xfrm>
            <a:off x="3114475" y="1567775"/>
            <a:ext cx="1645500" cy="1645500"/>
          </a:xfrm>
          <a:prstGeom prst="ellipse">
            <a:avLst/>
          </a:prstGeom>
          <a:noFill/>
          <a:ln cap="flat" cmpd="sng" w="19050">
            <a:solidFill>
              <a:schemeClr val="dk2"/>
            </a:solidFill>
            <a:prstDash val="solid"/>
            <a:round/>
            <a:headEnd len="sm" w="sm" type="none"/>
            <a:tailEnd len="sm" w="sm" type="none"/>
          </a:ln>
        </p:spPr>
      </p:sp>
      <p:sp>
        <p:nvSpPr>
          <p:cNvPr id="2098" name="Google Shape;2098;p167"/>
          <p:cNvSpPr/>
          <p:nvPr>
            <p:ph idx="3" type="pic"/>
          </p:nvPr>
        </p:nvSpPr>
        <p:spPr>
          <a:xfrm>
            <a:off x="6040550" y="1567775"/>
            <a:ext cx="1645500" cy="1645500"/>
          </a:xfrm>
          <a:prstGeom prst="ellipse">
            <a:avLst/>
          </a:prstGeom>
          <a:noFill/>
          <a:ln cap="flat" cmpd="sng" w="19050">
            <a:solidFill>
              <a:schemeClr val="dk2"/>
            </a:solidFill>
            <a:prstDash val="solid"/>
            <a:round/>
            <a:headEnd len="sm" w="sm" type="none"/>
            <a:tailEnd len="sm" w="sm" type="none"/>
          </a:ln>
        </p:spPr>
      </p:sp>
      <p:sp>
        <p:nvSpPr>
          <p:cNvPr id="2099" name="Google Shape;2099;p167"/>
          <p:cNvSpPr txBox="1"/>
          <p:nvPr>
            <p:ph idx="1" type="subTitle"/>
          </p:nvPr>
        </p:nvSpPr>
        <p:spPr>
          <a:xfrm>
            <a:off x="2794375" y="3422110"/>
            <a:ext cx="2286000" cy="506100"/>
          </a:xfrm>
          <a:prstGeom prst="rect">
            <a:avLst/>
          </a:prstGeom>
        </p:spPr>
        <p:txBody>
          <a:bodyPr anchorCtr="0" anchor="t" bIns="0" lIns="0" spcFirstLastPara="1" rIns="0" wrap="square" tIns="0">
            <a:spAutoFit/>
          </a:bodyPr>
          <a:lstStyle>
            <a:lvl1pPr lvl="0" algn="ctr">
              <a:spcBef>
                <a:spcPts val="0"/>
              </a:spcBef>
              <a:spcAft>
                <a:spcPts val="0"/>
              </a:spcAft>
              <a:buClr>
                <a:schemeClr val="lt2"/>
              </a:buClr>
              <a:buSzPts val="1200"/>
              <a:buFont typeface="Roboto"/>
              <a:buNone/>
              <a:defRPr b="1" sz="1200">
                <a:solidFill>
                  <a:schemeClr val="lt2"/>
                </a:solidFill>
                <a:latin typeface="Roboto"/>
                <a:ea typeface="Roboto"/>
                <a:cs typeface="Roboto"/>
                <a:sym typeface="Roboto"/>
              </a:defRPr>
            </a:lvl1pPr>
            <a:lvl2pPr lvl="1" algn="ctr">
              <a:spcBef>
                <a:spcPts val="0"/>
              </a:spcBef>
              <a:spcAft>
                <a:spcPts val="0"/>
              </a:spcAft>
              <a:buClr>
                <a:schemeClr val="lt2"/>
              </a:buClr>
              <a:buSzPts val="1200"/>
              <a:buFont typeface="Roboto"/>
              <a:buNone/>
              <a:defRPr b="1">
                <a:solidFill>
                  <a:schemeClr val="lt2"/>
                </a:solidFill>
                <a:latin typeface="Roboto"/>
                <a:ea typeface="Roboto"/>
                <a:cs typeface="Roboto"/>
                <a:sym typeface="Roboto"/>
              </a:defRPr>
            </a:lvl2pPr>
            <a:lvl3pPr lvl="2" algn="ctr">
              <a:spcBef>
                <a:spcPts val="0"/>
              </a:spcBef>
              <a:spcAft>
                <a:spcPts val="0"/>
              </a:spcAft>
              <a:buClr>
                <a:schemeClr val="lt2"/>
              </a:buClr>
              <a:buSzPts val="1200"/>
              <a:buNone/>
              <a:defRPr b="1" sz="1200">
                <a:solidFill>
                  <a:schemeClr val="lt2"/>
                </a:solidFill>
              </a:defRPr>
            </a:lvl3pPr>
            <a:lvl4pPr lvl="3" algn="ctr">
              <a:spcBef>
                <a:spcPts val="0"/>
              </a:spcBef>
              <a:spcAft>
                <a:spcPts val="0"/>
              </a:spcAft>
              <a:buClr>
                <a:schemeClr val="lt2"/>
              </a:buClr>
              <a:buSzPts val="1200"/>
              <a:buNone/>
              <a:defRPr b="1" sz="1200">
                <a:solidFill>
                  <a:schemeClr val="lt2"/>
                </a:solidFill>
              </a:defRPr>
            </a:lvl4pPr>
            <a:lvl5pPr lvl="4" algn="ctr">
              <a:spcBef>
                <a:spcPts val="0"/>
              </a:spcBef>
              <a:spcAft>
                <a:spcPts val="0"/>
              </a:spcAft>
              <a:buClr>
                <a:schemeClr val="lt2"/>
              </a:buClr>
              <a:buSzPts val="1200"/>
              <a:buNone/>
              <a:defRPr b="1" sz="1200">
                <a:solidFill>
                  <a:schemeClr val="lt2"/>
                </a:solidFill>
              </a:defRPr>
            </a:lvl5pPr>
            <a:lvl6pPr lvl="5" algn="ctr">
              <a:spcBef>
                <a:spcPts val="0"/>
              </a:spcBef>
              <a:spcAft>
                <a:spcPts val="0"/>
              </a:spcAft>
              <a:buClr>
                <a:schemeClr val="lt2"/>
              </a:buClr>
              <a:buSzPts val="1200"/>
              <a:buNone/>
              <a:defRPr b="1" sz="1200">
                <a:solidFill>
                  <a:schemeClr val="lt2"/>
                </a:solidFill>
              </a:defRPr>
            </a:lvl6pPr>
            <a:lvl7pPr lvl="6" algn="ctr">
              <a:spcBef>
                <a:spcPts val="0"/>
              </a:spcBef>
              <a:spcAft>
                <a:spcPts val="0"/>
              </a:spcAft>
              <a:buClr>
                <a:schemeClr val="lt2"/>
              </a:buClr>
              <a:buSzPts val="1200"/>
              <a:buNone/>
              <a:defRPr b="1" sz="1200">
                <a:solidFill>
                  <a:schemeClr val="lt2"/>
                </a:solidFill>
              </a:defRPr>
            </a:lvl7pPr>
            <a:lvl8pPr lvl="7" algn="ctr">
              <a:spcBef>
                <a:spcPts val="0"/>
              </a:spcBef>
              <a:spcAft>
                <a:spcPts val="0"/>
              </a:spcAft>
              <a:buClr>
                <a:schemeClr val="lt2"/>
              </a:buClr>
              <a:buSzPts val="1200"/>
              <a:buNone/>
              <a:defRPr b="1" sz="1200">
                <a:solidFill>
                  <a:schemeClr val="lt2"/>
                </a:solidFill>
              </a:defRPr>
            </a:lvl8pPr>
            <a:lvl9pPr lvl="8" algn="ctr">
              <a:spcBef>
                <a:spcPts val="0"/>
              </a:spcBef>
              <a:spcAft>
                <a:spcPts val="0"/>
              </a:spcAft>
              <a:buClr>
                <a:schemeClr val="lt2"/>
              </a:buClr>
              <a:buSzPts val="1200"/>
              <a:buNone/>
              <a:defRPr b="1" sz="1200">
                <a:solidFill>
                  <a:schemeClr val="lt2"/>
                </a:solidFill>
              </a:defRPr>
            </a:lvl9pPr>
          </a:lstStyle>
          <a:p/>
        </p:txBody>
      </p:sp>
      <p:sp>
        <p:nvSpPr>
          <p:cNvPr id="2100" name="Google Shape;2100;p167"/>
          <p:cNvSpPr txBox="1"/>
          <p:nvPr>
            <p:ph idx="4" type="subTitle"/>
          </p:nvPr>
        </p:nvSpPr>
        <p:spPr>
          <a:xfrm>
            <a:off x="2794375" y="3638729"/>
            <a:ext cx="2286000" cy="482100"/>
          </a:xfrm>
          <a:prstGeom prst="rect">
            <a:avLst/>
          </a:prstGeom>
        </p:spPr>
        <p:txBody>
          <a:bodyPr anchorCtr="0" anchor="t" bIns="0" lIns="0" spcFirstLastPara="1" rIns="0" wrap="square" tIns="0">
            <a:spAutoFit/>
          </a:bodyPr>
          <a:lstStyle>
            <a:lvl1pPr lvl="0" algn="ctr">
              <a:lnSpc>
                <a:spcPct val="100000"/>
              </a:lnSpc>
              <a:spcBef>
                <a:spcPts val="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1pPr>
            <a:lvl2pPr lvl="1" algn="ctr">
              <a:lnSpc>
                <a:spcPct val="100000"/>
              </a:lnSpc>
              <a:spcBef>
                <a:spcPts val="30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2pPr>
            <a:lvl3pPr lvl="2"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3pPr>
            <a:lvl4pPr lvl="3"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4pPr>
            <a:lvl5pPr lvl="4"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5pPr>
            <a:lvl6pPr lvl="5"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6pPr>
            <a:lvl7pPr lvl="6"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7pPr>
            <a:lvl8pPr lvl="7"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8pPr>
            <a:lvl9pPr lvl="8" algn="ctr">
              <a:lnSpc>
                <a:spcPct val="100000"/>
              </a:lnSpc>
              <a:spcBef>
                <a:spcPts val="300"/>
              </a:spcBef>
              <a:spcAft>
                <a:spcPts val="300"/>
              </a:spcAft>
              <a:buClr>
                <a:schemeClr val="accent1"/>
              </a:buClr>
              <a:buSzPts val="1000"/>
              <a:buFont typeface="Roboto Slab"/>
              <a:buNone/>
              <a:defRPr>
                <a:solidFill>
                  <a:schemeClr val="accent1"/>
                </a:solidFill>
                <a:latin typeface="Roboto Slab"/>
                <a:ea typeface="Roboto Slab"/>
                <a:cs typeface="Roboto Slab"/>
                <a:sym typeface="Roboto Slab"/>
              </a:defRPr>
            </a:lvl9pPr>
          </a:lstStyle>
          <a:p/>
        </p:txBody>
      </p:sp>
      <p:sp>
        <p:nvSpPr>
          <p:cNvPr id="2101" name="Google Shape;2101;p167"/>
          <p:cNvSpPr txBox="1"/>
          <p:nvPr>
            <p:ph idx="5" type="subTitle"/>
          </p:nvPr>
        </p:nvSpPr>
        <p:spPr>
          <a:xfrm>
            <a:off x="5720450" y="3422100"/>
            <a:ext cx="2286000" cy="881400"/>
          </a:xfrm>
          <a:prstGeom prst="rect">
            <a:avLst/>
          </a:prstGeom>
        </p:spPr>
        <p:txBody>
          <a:bodyPr anchorCtr="0" anchor="t" bIns="0" lIns="0" spcFirstLastPara="1" rIns="0" wrap="square" tIns="0">
            <a:spAutoFit/>
          </a:bodyPr>
          <a:lstStyle>
            <a:lvl1pPr lvl="0" algn="ctr">
              <a:spcBef>
                <a:spcPts val="0"/>
              </a:spcBef>
              <a:spcAft>
                <a:spcPts val="0"/>
              </a:spcAft>
              <a:buClr>
                <a:schemeClr val="lt2"/>
              </a:buClr>
              <a:buSzPts val="1200"/>
              <a:buFont typeface="Roboto"/>
              <a:buNone/>
              <a:defRPr b="1" sz="1200">
                <a:solidFill>
                  <a:schemeClr val="lt2"/>
                </a:solidFill>
                <a:latin typeface="Roboto"/>
                <a:ea typeface="Roboto"/>
                <a:cs typeface="Roboto"/>
                <a:sym typeface="Roboto"/>
              </a:defRPr>
            </a:lvl1pPr>
            <a:lvl2pPr lvl="1" algn="ctr">
              <a:spcBef>
                <a:spcPts val="0"/>
              </a:spcBef>
              <a:spcAft>
                <a:spcPts val="0"/>
              </a:spcAft>
              <a:buClr>
                <a:schemeClr val="lt2"/>
              </a:buClr>
              <a:buSzPts val="1200"/>
              <a:buFont typeface="Roboto"/>
              <a:buNone/>
              <a:defRPr b="1">
                <a:solidFill>
                  <a:schemeClr val="lt2"/>
                </a:solidFill>
                <a:latin typeface="Roboto"/>
                <a:ea typeface="Roboto"/>
                <a:cs typeface="Roboto"/>
                <a:sym typeface="Roboto"/>
              </a:defRPr>
            </a:lvl2pPr>
            <a:lvl3pPr lvl="2" algn="ctr">
              <a:spcBef>
                <a:spcPts val="0"/>
              </a:spcBef>
              <a:spcAft>
                <a:spcPts val="0"/>
              </a:spcAft>
              <a:buClr>
                <a:schemeClr val="lt2"/>
              </a:buClr>
              <a:buSzPts val="1200"/>
              <a:buNone/>
              <a:defRPr b="1" sz="1200">
                <a:solidFill>
                  <a:schemeClr val="lt2"/>
                </a:solidFill>
              </a:defRPr>
            </a:lvl3pPr>
            <a:lvl4pPr lvl="3" algn="ctr">
              <a:spcBef>
                <a:spcPts val="0"/>
              </a:spcBef>
              <a:spcAft>
                <a:spcPts val="0"/>
              </a:spcAft>
              <a:buClr>
                <a:schemeClr val="lt2"/>
              </a:buClr>
              <a:buSzPts val="1200"/>
              <a:buNone/>
              <a:defRPr b="1" sz="1200">
                <a:solidFill>
                  <a:schemeClr val="lt2"/>
                </a:solidFill>
              </a:defRPr>
            </a:lvl4pPr>
            <a:lvl5pPr lvl="4" algn="ctr">
              <a:spcBef>
                <a:spcPts val="0"/>
              </a:spcBef>
              <a:spcAft>
                <a:spcPts val="0"/>
              </a:spcAft>
              <a:buClr>
                <a:schemeClr val="lt2"/>
              </a:buClr>
              <a:buSzPts val="1200"/>
              <a:buNone/>
              <a:defRPr b="1" sz="1200">
                <a:solidFill>
                  <a:schemeClr val="lt2"/>
                </a:solidFill>
              </a:defRPr>
            </a:lvl5pPr>
            <a:lvl6pPr lvl="5" algn="ctr">
              <a:spcBef>
                <a:spcPts val="0"/>
              </a:spcBef>
              <a:spcAft>
                <a:spcPts val="0"/>
              </a:spcAft>
              <a:buClr>
                <a:schemeClr val="lt2"/>
              </a:buClr>
              <a:buSzPts val="1200"/>
              <a:buNone/>
              <a:defRPr b="1" sz="1200">
                <a:solidFill>
                  <a:schemeClr val="lt2"/>
                </a:solidFill>
              </a:defRPr>
            </a:lvl6pPr>
            <a:lvl7pPr lvl="6" algn="ctr">
              <a:spcBef>
                <a:spcPts val="0"/>
              </a:spcBef>
              <a:spcAft>
                <a:spcPts val="0"/>
              </a:spcAft>
              <a:buClr>
                <a:schemeClr val="lt2"/>
              </a:buClr>
              <a:buSzPts val="1200"/>
              <a:buNone/>
              <a:defRPr b="1" sz="1200">
                <a:solidFill>
                  <a:schemeClr val="lt2"/>
                </a:solidFill>
              </a:defRPr>
            </a:lvl7pPr>
            <a:lvl8pPr lvl="7" algn="ctr">
              <a:spcBef>
                <a:spcPts val="0"/>
              </a:spcBef>
              <a:spcAft>
                <a:spcPts val="0"/>
              </a:spcAft>
              <a:buClr>
                <a:schemeClr val="lt2"/>
              </a:buClr>
              <a:buSzPts val="1200"/>
              <a:buNone/>
              <a:defRPr b="1" sz="1200">
                <a:solidFill>
                  <a:schemeClr val="lt2"/>
                </a:solidFill>
              </a:defRPr>
            </a:lvl8pPr>
            <a:lvl9pPr lvl="8" algn="ctr">
              <a:spcBef>
                <a:spcPts val="0"/>
              </a:spcBef>
              <a:spcAft>
                <a:spcPts val="0"/>
              </a:spcAft>
              <a:buClr>
                <a:schemeClr val="lt2"/>
              </a:buClr>
              <a:buSzPts val="1200"/>
              <a:buNone/>
              <a:defRPr b="1" sz="1200">
                <a:solidFill>
                  <a:schemeClr val="lt2"/>
                </a:solidFill>
              </a:defRPr>
            </a:lvl9pPr>
          </a:lstStyle>
          <a:p/>
        </p:txBody>
      </p:sp>
      <p:sp>
        <p:nvSpPr>
          <p:cNvPr id="2102" name="Google Shape;2102;p167"/>
          <p:cNvSpPr txBox="1"/>
          <p:nvPr>
            <p:ph idx="6" type="subTitle"/>
          </p:nvPr>
        </p:nvSpPr>
        <p:spPr>
          <a:xfrm>
            <a:off x="5720450" y="3638729"/>
            <a:ext cx="2286000" cy="839400"/>
          </a:xfrm>
          <a:prstGeom prst="rect">
            <a:avLst/>
          </a:prstGeom>
        </p:spPr>
        <p:txBody>
          <a:bodyPr anchorCtr="0" anchor="t" bIns="0" lIns="0" spcFirstLastPara="1" rIns="0" wrap="square" tIns="0">
            <a:spAutoFit/>
          </a:bodyPr>
          <a:lstStyle>
            <a:lvl1pPr lvl="0" algn="ctr">
              <a:lnSpc>
                <a:spcPct val="100000"/>
              </a:lnSpc>
              <a:spcBef>
                <a:spcPts val="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1pPr>
            <a:lvl2pPr lvl="1" algn="ctr">
              <a:lnSpc>
                <a:spcPct val="100000"/>
              </a:lnSpc>
              <a:spcBef>
                <a:spcPts val="30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2pPr>
            <a:lvl3pPr lvl="2"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3pPr>
            <a:lvl4pPr lvl="3"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4pPr>
            <a:lvl5pPr lvl="4"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5pPr>
            <a:lvl6pPr lvl="5"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6pPr>
            <a:lvl7pPr lvl="6"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7pPr>
            <a:lvl8pPr lvl="7"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8pPr>
            <a:lvl9pPr lvl="8" algn="ctr">
              <a:lnSpc>
                <a:spcPct val="100000"/>
              </a:lnSpc>
              <a:spcBef>
                <a:spcPts val="300"/>
              </a:spcBef>
              <a:spcAft>
                <a:spcPts val="300"/>
              </a:spcAft>
              <a:buClr>
                <a:schemeClr val="accent1"/>
              </a:buClr>
              <a:buSzPts val="1000"/>
              <a:buFont typeface="Roboto Slab"/>
              <a:buNone/>
              <a:defRPr>
                <a:solidFill>
                  <a:schemeClr val="accent1"/>
                </a:solidFill>
                <a:latin typeface="Roboto Slab"/>
                <a:ea typeface="Roboto Slab"/>
                <a:cs typeface="Roboto Slab"/>
                <a:sym typeface="Roboto Slab"/>
              </a:defRPr>
            </a:lvl9pPr>
          </a:lstStyle>
          <a:p/>
        </p:txBody>
      </p:sp>
      <p:sp>
        <p:nvSpPr>
          <p:cNvPr id="2103" name="Google Shape;2103;p167"/>
          <p:cNvSpPr txBox="1"/>
          <p:nvPr/>
        </p:nvSpPr>
        <p:spPr>
          <a:xfrm>
            <a:off x="914400" y="2325475"/>
            <a:ext cx="1267200" cy="492600"/>
          </a:xfrm>
          <a:prstGeom prst="rect">
            <a:avLst/>
          </a:prstGeom>
          <a:noFill/>
          <a:ln>
            <a:noFill/>
          </a:ln>
        </p:spPr>
        <p:txBody>
          <a:bodyPr anchorCtr="0" anchor="ctr" bIns="0" lIns="0" spcFirstLastPara="1" rIns="0" wrap="square" tIns="0">
            <a:spAutoFit/>
          </a:bodyPr>
          <a:lstStyle/>
          <a:p>
            <a:pPr indent="0" lvl="0" marL="0" rtl="0" algn="l">
              <a:lnSpc>
                <a:spcPct val="80000"/>
              </a:lnSpc>
              <a:spcBef>
                <a:spcPts val="0"/>
              </a:spcBef>
              <a:spcAft>
                <a:spcPts val="0"/>
              </a:spcAft>
              <a:buNone/>
            </a:pPr>
            <a:r>
              <a:rPr lang="en-US" sz="2000">
                <a:solidFill>
                  <a:srgbClr val="FF6529"/>
                </a:solidFill>
                <a:latin typeface="Roboto Slab Medium"/>
                <a:ea typeface="Roboto Slab Medium"/>
                <a:cs typeface="Roboto Slab Medium"/>
                <a:sym typeface="Roboto Slab Medium"/>
              </a:rPr>
              <a:t>Meet the speakers</a:t>
            </a:r>
            <a:endParaRPr sz="2000">
              <a:solidFill>
                <a:srgbClr val="FF6529"/>
              </a:solidFill>
              <a:latin typeface="Roboto Slab Medium"/>
              <a:ea typeface="Roboto Slab Medium"/>
              <a:cs typeface="Roboto Slab Medium"/>
              <a:sym typeface="Roboto Slab Medium"/>
            </a:endParaRPr>
          </a:p>
        </p:txBody>
      </p:sp>
      <p:grpSp>
        <p:nvGrpSpPr>
          <p:cNvPr id="2104" name="Google Shape;2104;p167"/>
          <p:cNvGrpSpPr/>
          <p:nvPr/>
        </p:nvGrpSpPr>
        <p:grpSpPr>
          <a:xfrm>
            <a:off x="8000973" y="4882762"/>
            <a:ext cx="777321" cy="155484"/>
            <a:chOff x="3424807" y="1107551"/>
            <a:chExt cx="4067616" cy="826163"/>
          </a:xfrm>
        </p:grpSpPr>
        <p:sp>
          <p:nvSpPr>
            <p:cNvPr id="2105" name="Google Shape;2105;p167"/>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106" name="Google Shape;2106;p167"/>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107" name="Google Shape;2107;p167"/>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108" name="Google Shape;2108;p167"/>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109" name="Google Shape;2109;p167"/>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110" name="Google Shape;2110;p167"/>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111" name="Google Shape;2111;p167"/>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112" name="Google Shape;2112;p167"/>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113" name="Google Shape;2113;p167"/>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2114" name="Google Shape;2114;p167"/>
          <p:cNvSpPr/>
          <p:nvPr/>
        </p:nvSpPr>
        <p:spPr>
          <a:xfrm>
            <a:off x="333524" y="2186700"/>
            <a:ext cx="429283" cy="770113"/>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1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peaker intro 1 1">
  <p:cSld name="CUSTOM_1_1_1_1_1_2_1">
    <p:bg>
      <p:bgPr>
        <a:solidFill>
          <a:srgbClr val="063849"/>
        </a:solidFill>
      </p:bgPr>
    </p:bg>
    <p:spTree>
      <p:nvGrpSpPr>
        <p:cNvPr id="2115" name="Shape 2115"/>
        <p:cNvGrpSpPr/>
        <p:nvPr/>
      </p:nvGrpSpPr>
      <p:grpSpPr>
        <a:xfrm>
          <a:off x="0" y="0"/>
          <a:ext cx="0" cy="0"/>
          <a:chOff x="0" y="0"/>
          <a:chExt cx="0" cy="0"/>
        </a:xfrm>
      </p:grpSpPr>
      <p:pic>
        <p:nvPicPr>
          <p:cNvPr id="2116" name="Google Shape;2116;p168"/>
          <p:cNvPicPr preferRelativeResize="0"/>
          <p:nvPr/>
        </p:nvPicPr>
        <p:blipFill rotWithShape="1">
          <a:blip r:embed="rId2">
            <a:alphaModFix amt="12000"/>
          </a:blip>
          <a:srcRect b="0" l="0" r="0" t="0"/>
          <a:stretch/>
        </p:blipFill>
        <p:spPr>
          <a:xfrm>
            <a:off x="3505561" y="0"/>
            <a:ext cx="5636961" cy="5142161"/>
          </a:xfrm>
          <a:prstGeom prst="rect">
            <a:avLst/>
          </a:prstGeom>
          <a:noFill/>
          <a:ln>
            <a:noFill/>
          </a:ln>
        </p:spPr>
      </p:pic>
      <p:sp>
        <p:nvSpPr>
          <p:cNvPr id="2117" name="Google Shape;2117;p168"/>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lgn="ctr">
              <a:buNone/>
              <a:defRPr sz="900">
                <a:solidFill>
                  <a:srgbClr val="7C97A2"/>
                </a:solidFill>
                <a:latin typeface="Roboto Light"/>
                <a:ea typeface="Roboto Light"/>
                <a:cs typeface="Roboto Light"/>
                <a:sym typeface="Roboto Light"/>
              </a:defRPr>
            </a:lvl1pPr>
            <a:lvl2pPr lvl="1" algn="ctr">
              <a:buNone/>
              <a:defRPr sz="900">
                <a:solidFill>
                  <a:srgbClr val="7C97A2"/>
                </a:solidFill>
                <a:latin typeface="Roboto Light"/>
                <a:ea typeface="Roboto Light"/>
                <a:cs typeface="Roboto Light"/>
                <a:sym typeface="Roboto Light"/>
              </a:defRPr>
            </a:lvl2pPr>
            <a:lvl3pPr lvl="2" algn="ctr">
              <a:buNone/>
              <a:defRPr sz="900">
                <a:solidFill>
                  <a:srgbClr val="7C97A2"/>
                </a:solidFill>
                <a:latin typeface="Roboto Light"/>
                <a:ea typeface="Roboto Light"/>
                <a:cs typeface="Roboto Light"/>
                <a:sym typeface="Roboto Light"/>
              </a:defRPr>
            </a:lvl3pPr>
            <a:lvl4pPr lvl="3" algn="ctr">
              <a:buNone/>
              <a:defRPr sz="900">
                <a:solidFill>
                  <a:srgbClr val="7C97A2"/>
                </a:solidFill>
                <a:latin typeface="Roboto Light"/>
                <a:ea typeface="Roboto Light"/>
                <a:cs typeface="Roboto Light"/>
                <a:sym typeface="Roboto Light"/>
              </a:defRPr>
            </a:lvl4pPr>
            <a:lvl5pPr lvl="4" algn="ctr">
              <a:buNone/>
              <a:defRPr sz="900">
                <a:solidFill>
                  <a:srgbClr val="7C97A2"/>
                </a:solidFill>
                <a:latin typeface="Roboto Light"/>
                <a:ea typeface="Roboto Light"/>
                <a:cs typeface="Roboto Light"/>
                <a:sym typeface="Roboto Light"/>
              </a:defRPr>
            </a:lvl5pPr>
            <a:lvl6pPr lvl="5" algn="ctr">
              <a:buNone/>
              <a:defRPr sz="900">
                <a:solidFill>
                  <a:srgbClr val="7C97A2"/>
                </a:solidFill>
                <a:latin typeface="Roboto Light"/>
                <a:ea typeface="Roboto Light"/>
                <a:cs typeface="Roboto Light"/>
                <a:sym typeface="Roboto Light"/>
              </a:defRPr>
            </a:lvl6pPr>
            <a:lvl7pPr lvl="6" algn="ctr">
              <a:buNone/>
              <a:defRPr sz="900">
                <a:solidFill>
                  <a:srgbClr val="7C97A2"/>
                </a:solidFill>
                <a:latin typeface="Roboto Light"/>
                <a:ea typeface="Roboto Light"/>
                <a:cs typeface="Roboto Light"/>
                <a:sym typeface="Roboto Light"/>
              </a:defRPr>
            </a:lvl7pPr>
            <a:lvl8pPr lvl="7" algn="ctr">
              <a:buNone/>
              <a:defRPr sz="900">
                <a:solidFill>
                  <a:srgbClr val="7C97A2"/>
                </a:solidFill>
                <a:latin typeface="Roboto Light"/>
                <a:ea typeface="Roboto Light"/>
                <a:cs typeface="Roboto Light"/>
                <a:sym typeface="Roboto Light"/>
              </a:defRPr>
            </a:lvl8pPr>
            <a:lvl9pPr lvl="8" algn="ctr">
              <a:buNone/>
              <a:defRPr sz="900">
                <a:solidFill>
                  <a:srgbClr val="7C97A2"/>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sp>
        <p:nvSpPr>
          <p:cNvPr id="2118" name="Google Shape;2118;p168"/>
          <p:cNvSpPr/>
          <p:nvPr>
            <p:ph idx="2" type="pic"/>
          </p:nvPr>
        </p:nvSpPr>
        <p:spPr>
          <a:xfrm>
            <a:off x="2715882" y="1741900"/>
            <a:ext cx="1371300" cy="1371300"/>
          </a:xfrm>
          <a:prstGeom prst="ellipse">
            <a:avLst/>
          </a:prstGeom>
          <a:noFill/>
          <a:ln cap="flat" cmpd="sng" w="19050">
            <a:solidFill>
              <a:schemeClr val="dk2"/>
            </a:solidFill>
            <a:prstDash val="solid"/>
            <a:round/>
            <a:headEnd len="sm" w="sm" type="none"/>
            <a:tailEnd len="sm" w="sm" type="none"/>
          </a:ln>
        </p:spPr>
      </p:sp>
      <p:sp>
        <p:nvSpPr>
          <p:cNvPr id="2119" name="Google Shape;2119;p168"/>
          <p:cNvSpPr txBox="1"/>
          <p:nvPr/>
        </p:nvSpPr>
        <p:spPr>
          <a:xfrm>
            <a:off x="914400" y="2325475"/>
            <a:ext cx="1267200" cy="492600"/>
          </a:xfrm>
          <a:prstGeom prst="rect">
            <a:avLst/>
          </a:prstGeom>
          <a:noFill/>
          <a:ln>
            <a:noFill/>
          </a:ln>
        </p:spPr>
        <p:txBody>
          <a:bodyPr anchorCtr="0" anchor="ctr" bIns="0" lIns="0" spcFirstLastPara="1" rIns="0" wrap="square" tIns="0">
            <a:spAutoFit/>
          </a:bodyPr>
          <a:lstStyle/>
          <a:p>
            <a:pPr indent="0" lvl="0" marL="0" rtl="0" algn="l">
              <a:lnSpc>
                <a:spcPct val="80000"/>
              </a:lnSpc>
              <a:spcBef>
                <a:spcPts val="0"/>
              </a:spcBef>
              <a:spcAft>
                <a:spcPts val="0"/>
              </a:spcAft>
              <a:buNone/>
            </a:pPr>
            <a:r>
              <a:rPr lang="en-US" sz="2000">
                <a:solidFill>
                  <a:srgbClr val="FF6529"/>
                </a:solidFill>
                <a:latin typeface="Roboto Slab Medium"/>
                <a:ea typeface="Roboto Slab Medium"/>
                <a:cs typeface="Roboto Slab Medium"/>
                <a:sym typeface="Roboto Slab Medium"/>
              </a:rPr>
              <a:t>Meet the speakers</a:t>
            </a:r>
            <a:endParaRPr sz="2000">
              <a:solidFill>
                <a:srgbClr val="FF6529"/>
              </a:solidFill>
              <a:latin typeface="Roboto Slab Medium"/>
              <a:ea typeface="Roboto Slab Medium"/>
              <a:cs typeface="Roboto Slab Medium"/>
              <a:sym typeface="Roboto Slab Medium"/>
            </a:endParaRPr>
          </a:p>
        </p:txBody>
      </p:sp>
      <p:sp>
        <p:nvSpPr>
          <p:cNvPr id="2120" name="Google Shape;2120;p168"/>
          <p:cNvSpPr/>
          <p:nvPr>
            <p:ph idx="3" type="pic"/>
          </p:nvPr>
        </p:nvSpPr>
        <p:spPr>
          <a:xfrm>
            <a:off x="4870791" y="1741900"/>
            <a:ext cx="1371300" cy="1371300"/>
          </a:xfrm>
          <a:prstGeom prst="ellipse">
            <a:avLst/>
          </a:prstGeom>
          <a:noFill/>
          <a:ln cap="flat" cmpd="sng" w="19050">
            <a:solidFill>
              <a:schemeClr val="dk2"/>
            </a:solidFill>
            <a:prstDash val="solid"/>
            <a:round/>
            <a:headEnd len="sm" w="sm" type="none"/>
            <a:tailEnd len="sm" w="sm" type="none"/>
          </a:ln>
        </p:spPr>
      </p:sp>
      <p:sp>
        <p:nvSpPr>
          <p:cNvPr id="2121" name="Google Shape;2121;p168"/>
          <p:cNvSpPr txBox="1"/>
          <p:nvPr>
            <p:ph idx="1" type="subTitle"/>
          </p:nvPr>
        </p:nvSpPr>
        <p:spPr>
          <a:xfrm>
            <a:off x="2487282" y="3340210"/>
            <a:ext cx="1828800" cy="402300"/>
          </a:xfrm>
          <a:prstGeom prst="rect">
            <a:avLst/>
          </a:prstGeom>
        </p:spPr>
        <p:txBody>
          <a:bodyPr anchorCtr="0" anchor="t" bIns="0" lIns="0" spcFirstLastPara="1" rIns="0" wrap="square" tIns="0">
            <a:spAutoFit/>
          </a:bodyPr>
          <a:lstStyle>
            <a:lvl1pPr lvl="0" algn="ctr">
              <a:spcBef>
                <a:spcPts val="0"/>
              </a:spcBef>
              <a:spcAft>
                <a:spcPts val="0"/>
              </a:spcAft>
              <a:buClr>
                <a:schemeClr val="lt2"/>
              </a:buClr>
              <a:buSzPts val="1000"/>
              <a:buFont typeface="Roboto"/>
              <a:buNone/>
              <a:defRPr b="1" sz="1000">
                <a:solidFill>
                  <a:schemeClr val="lt2"/>
                </a:solidFill>
                <a:latin typeface="Roboto"/>
                <a:ea typeface="Roboto"/>
                <a:cs typeface="Roboto"/>
                <a:sym typeface="Roboto"/>
              </a:defRPr>
            </a:lvl1pPr>
            <a:lvl2pPr lvl="1" algn="ctr">
              <a:spcBef>
                <a:spcPts val="0"/>
              </a:spcBef>
              <a:spcAft>
                <a:spcPts val="0"/>
              </a:spcAft>
              <a:buClr>
                <a:schemeClr val="lt2"/>
              </a:buClr>
              <a:buSzPts val="1000"/>
              <a:buFont typeface="Roboto"/>
              <a:buNone/>
              <a:defRPr b="1" sz="1000">
                <a:solidFill>
                  <a:schemeClr val="lt2"/>
                </a:solidFill>
                <a:latin typeface="Roboto"/>
                <a:ea typeface="Roboto"/>
                <a:cs typeface="Roboto"/>
                <a:sym typeface="Roboto"/>
              </a:defRPr>
            </a:lvl2pPr>
            <a:lvl3pPr lvl="2" algn="ctr">
              <a:spcBef>
                <a:spcPts val="0"/>
              </a:spcBef>
              <a:spcAft>
                <a:spcPts val="0"/>
              </a:spcAft>
              <a:buClr>
                <a:schemeClr val="lt2"/>
              </a:buClr>
              <a:buSzPts val="1000"/>
              <a:buNone/>
              <a:defRPr b="1">
                <a:solidFill>
                  <a:schemeClr val="lt2"/>
                </a:solidFill>
              </a:defRPr>
            </a:lvl3pPr>
            <a:lvl4pPr lvl="3" algn="ctr">
              <a:spcBef>
                <a:spcPts val="0"/>
              </a:spcBef>
              <a:spcAft>
                <a:spcPts val="0"/>
              </a:spcAft>
              <a:buClr>
                <a:schemeClr val="lt2"/>
              </a:buClr>
              <a:buSzPts val="1000"/>
              <a:buNone/>
              <a:defRPr b="1">
                <a:solidFill>
                  <a:schemeClr val="lt2"/>
                </a:solidFill>
              </a:defRPr>
            </a:lvl4pPr>
            <a:lvl5pPr lvl="4" algn="ctr">
              <a:spcBef>
                <a:spcPts val="0"/>
              </a:spcBef>
              <a:spcAft>
                <a:spcPts val="0"/>
              </a:spcAft>
              <a:buClr>
                <a:schemeClr val="lt2"/>
              </a:buClr>
              <a:buSzPts val="1000"/>
              <a:buNone/>
              <a:defRPr b="1">
                <a:solidFill>
                  <a:schemeClr val="lt2"/>
                </a:solidFill>
              </a:defRPr>
            </a:lvl5pPr>
            <a:lvl6pPr lvl="5" algn="ctr">
              <a:spcBef>
                <a:spcPts val="0"/>
              </a:spcBef>
              <a:spcAft>
                <a:spcPts val="0"/>
              </a:spcAft>
              <a:buClr>
                <a:schemeClr val="lt2"/>
              </a:buClr>
              <a:buSzPts val="1000"/>
              <a:buNone/>
              <a:defRPr b="1">
                <a:solidFill>
                  <a:schemeClr val="lt2"/>
                </a:solidFill>
              </a:defRPr>
            </a:lvl6pPr>
            <a:lvl7pPr lvl="6" algn="ctr">
              <a:spcBef>
                <a:spcPts val="0"/>
              </a:spcBef>
              <a:spcAft>
                <a:spcPts val="0"/>
              </a:spcAft>
              <a:buClr>
                <a:schemeClr val="lt2"/>
              </a:buClr>
              <a:buSzPts val="1000"/>
              <a:buNone/>
              <a:defRPr b="1">
                <a:solidFill>
                  <a:schemeClr val="lt2"/>
                </a:solidFill>
              </a:defRPr>
            </a:lvl7pPr>
            <a:lvl8pPr lvl="7" algn="ctr">
              <a:spcBef>
                <a:spcPts val="0"/>
              </a:spcBef>
              <a:spcAft>
                <a:spcPts val="0"/>
              </a:spcAft>
              <a:buClr>
                <a:schemeClr val="lt2"/>
              </a:buClr>
              <a:buSzPts val="1000"/>
              <a:buNone/>
              <a:defRPr b="1">
                <a:solidFill>
                  <a:schemeClr val="lt2"/>
                </a:solidFill>
              </a:defRPr>
            </a:lvl8pPr>
            <a:lvl9pPr lvl="8" algn="ctr">
              <a:spcBef>
                <a:spcPts val="0"/>
              </a:spcBef>
              <a:spcAft>
                <a:spcPts val="0"/>
              </a:spcAft>
              <a:buClr>
                <a:schemeClr val="lt2"/>
              </a:buClr>
              <a:buSzPts val="1000"/>
              <a:buNone/>
              <a:defRPr b="1">
                <a:solidFill>
                  <a:schemeClr val="lt2"/>
                </a:solidFill>
              </a:defRPr>
            </a:lvl9pPr>
          </a:lstStyle>
          <a:p/>
        </p:txBody>
      </p:sp>
      <p:sp>
        <p:nvSpPr>
          <p:cNvPr id="2122" name="Google Shape;2122;p168"/>
          <p:cNvSpPr txBox="1"/>
          <p:nvPr>
            <p:ph idx="4" type="subTitle"/>
          </p:nvPr>
        </p:nvSpPr>
        <p:spPr>
          <a:xfrm>
            <a:off x="2487282" y="3556829"/>
            <a:ext cx="1828800" cy="387600"/>
          </a:xfrm>
          <a:prstGeom prst="rect">
            <a:avLst/>
          </a:prstGeom>
        </p:spPr>
        <p:txBody>
          <a:bodyPr anchorCtr="0" anchor="t" bIns="0" lIns="0" spcFirstLastPara="1" rIns="0" wrap="square" tIns="0">
            <a:spAutoFit/>
          </a:bodyPr>
          <a:lstStyle>
            <a:lvl1pPr lvl="0" algn="ctr">
              <a:lnSpc>
                <a:spcPct val="100000"/>
              </a:lnSpc>
              <a:spcBef>
                <a:spcPts val="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1pPr>
            <a:lvl2pPr lvl="1"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2pPr>
            <a:lvl3pPr lvl="2"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3pPr>
            <a:lvl4pPr lvl="3"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4pPr>
            <a:lvl5pPr lvl="4"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5pPr>
            <a:lvl6pPr lvl="5"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6pPr>
            <a:lvl7pPr lvl="6"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7pPr>
            <a:lvl8pPr lvl="7"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8pPr>
            <a:lvl9pPr lvl="8" algn="ctr">
              <a:lnSpc>
                <a:spcPct val="100000"/>
              </a:lnSpc>
              <a:spcBef>
                <a:spcPts val="300"/>
              </a:spcBef>
              <a:spcAft>
                <a:spcPts val="300"/>
              </a:spcAft>
              <a:buClr>
                <a:schemeClr val="accent1"/>
              </a:buClr>
              <a:buSzPts val="800"/>
              <a:buFont typeface="Roboto Slab"/>
              <a:buNone/>
              <a:defRPr sz="800">
                <a:solidFill>
                  <a:schemeClr val="accent1"/>
                </a:solidFill>
                <a:latin typeface="Roboto Slab"/>
                <a:ea typeface="Roboto Slab"/>
                <a:cs typeface="Roboto Slab"/>
                <a:sym typeface="Roboto Slab"/>
              </a:defRPr>
            </a:lvl9pPr>
          </a:lstStyle>
          <a:p/>
        </p:txBody>
      </p:sp>
      <p:sp>
        <p:nvSpPr>
          <p:cNvPr id="2123" name="Google Shape;2123;p168"/>
          <p:cNvSpPr txBox="1"/>
          <p:nvPr>
            <p:ph idx="5" type="subTitle"/>
          </p:nvPr>
        </p:nvSpPr>
        <p:spPr>
          <a:xfrm>
            <a:off x="4642188" y="3340200"/>
            <a:ext cx="1828800" cy="702300"/>
          </a:xfrm>
          <a:prstGeom prst="rect">
            <a:avLst/>
          </a:prstGeom>
        </p:spPr>
        <p:txBody>
          <a:bodyPr anchorCtr="0" anchor="t" bIns="0" lIns="0" spcFirstLastPara="1" rIns="0" wrap="square" tIns="0">
            <a:spAutoFit/>
          </a:bodyPr>
          <a:lstStyle>
            <a:lvl1pPr lvl="0" algn="ctr">
              <a:spcBef>
                <a:spcPts val="0"/>
              </a:spcBef>
              <a:spcAft>
                <a:spcPts val="0"/>
              </a:spcAft>
              <a:buClr>
                <a:schemeClr val="lt2"/>
              </a:buClr>
              <a:buSzPts val="1000"/>
              <a:buFont typeface="Roboto"/>
              <a:buNone/>
              <a:defRPr b="1" sz="1000">
                <a:solidFill>
                  <a:schemeClr val="lt2"/>
                </a:solidFill>
                <a:latin typeface="Roboto"/>
                <a:ea typeface="Roboto"/>
                <a:cs typeface="Roboto"/>
                <a:sym typeface="Roboto"/>
              </a:defRPr>
            </a:lvl1pPr>
            <a:lvl2pPr lvl="1" algn="ctr">
              <a:spcBef>
                <a:spcPts val="0"/>
              </a:spcBef>
              <a:spcAft>
                <a:spcPts val="0"/>
              </a:spcAft>
              <a:buClr>
                <a:schemeClr val="lt2"/>
              </a:buClr>
              <a:buSzPts val="1000"/>
              <a:buFont typeface="Roboto"/>
              <a:buNone/>
              <a:defRPr b="1" sz="1000">
                <a:solidFill>
                  <a:schemeClr val="lt2"/>
                </a:solidFill>
                <a:latin typeface="Roboto"/>
                <a:ea typeface="Roboto"/>
                <a:cs typeface="Roboto"/>
                <a:sym typeface="Roboto"/>
              </a:defRPr>
            </a:lvl2pPr>
            <a:lvl3pPr lvl="2" algn="ctr">
              <a:spcBef>
                <a:spcPts val="0"/>
              </a:spcBef>
              <a:spcAft>
                <a:spcPts val="0"/>
              </a:spcAft>
              <a:buClr>
                <a:schemeClr val="lt2"/>
              </a:buClr>
              <a:buSzPts val="1000"/>
              <a:buNone/>
              <a:defRPr b="1">
                <a:solidFill>
                  <a:schemeClr val="lt2"/>
                </a:solidFill>
              </a:defRPr>
            </a:lvl3pPr>
            <a:lvl4pPr lvl="3" algn="ctr">
              <a:spcBef>
                <a:spcPts val="0"/>
              </a:spcBef>
              <a:spcAft>
                <a:spcPts val="0"/>
              </a:spcAft>
              <a:buClr>
                <a:schemeClr val="lt2"/>
              </a:buClr>
              <a:buSzPts val="1000"/>
              <a:buNone/>
              <a:defRPr b="1">
                <a:solidFill>
                  <a:schemeClr val="lt2"/>
                </a:solidFill>
              </a:defRPr>
            </a:lvl4pPr>
            <a:lvl5pPr lvl="4" algn="ctr">
              <a:spcBef>
                <a:spcPts val="0"/>
              </a:spcBef>
              <a:spcAft>
                <a:spcPts val="0"/>
              </a:spcAft>
              <a:buClr>
                <a:schemeClr val="lt2"/>
              </a:buClr>
              <a:buSzPts val="1000"/>
              <a:buNone/>
              <a:defRPr b="1">
                <a:solidFill>
                  <a:schemeClr val="lt2"/>
                </a:solidFill>
              </a:defRPr>
            </a:lvl5pPr>
            <a:lvl6pPr lvl="5" algn="ctr">
              <a:spcBef>
                <a:spcPts val="0"/>
              </a:spcBef>
              <a:spcAft>
                <a:spcPts val="0"/>
              </a:spcAft>
              <a:buClr>
                <a:schemeClr val="lt2"/>
              </a:buClr>
              <a:buSzPts val="1000"/>
              <a:buNone/>
              <a:defRPr b="1">
                <a:solidFill>
                  <a:schemeClr val="lt2"/>
                </a:solidFill>
              </a:defRPr>
            </a:lvl6pPr>
            <a:lvl7pPr lvl="6" algn="ctr">
              <a:spcBef>
                <a:spcPts val="0"/>
              </a:spcBef>
              <a:spcAft>
                <a:spcPts val="0"/>
              </a:spcAft>
              <a:buClr>
                <a:schemeClr val="lt2"/>
              </a:buClr>
              <a:buSzPts val="1000"/>
              <a:buNone/>
              <a:defRPr b="1">
                <a:solidFill>
                  <a:schemeClr val="lt2"/>
                </a:solidFill>
              </a:defRPr>
            </a:lvl7pPr>
            <a:lvl8pPr lvl="7" algn="ctr">
              <a:spcBef>
                <a:spcPts val="0"/>
              </a:spcBef>
              <a:spcAft>
                <a:spcPts val="0"/>
              </a:spcAft>
              <a:buClr>
                <a:schemeClr val="lt2"/>
              </a:buClr>
              <a:buSzPts val="1000"/>
              <a:buNone/>
              <a:defRPr b="1">
                <a:solidFill>
                  <a:schemeClr val="lt2"/>
                </a:solidFill>
              </a:defRPr>
            </a:lvl8pPr>
            <a:lvl9pPr lvl="8" algn="ctr">
              <a:spcBef>
                <a:spcPts val="0"/>
              </a:spcBef>
              <a:spcAft>
                <a:spcPts val="0"/>
              </a:spcAft>
              <a:buClr>
                <a:schemeClr val="lt2"/>
              </a:buClr>
              <a:buSzPts val="1000"/>
              <a:buNone/>
              <a:defRPr b="1">
                <a:solidFill>
                  <a:schemeClr val="lt2"/>
                </a:solidFill>
              </a:defRPr>
            </a:lvl9pPr>
          </a:lstStyle>
          <a:p/>
        </p:txBody>
      </p:sp>
      <p:sp>
        <p:nvSpPr>
          <p:cNvPr id="2124" name="Google Shape;2124;p168"/>
          <p:cNvSpPr txBox="1"/>
          <p:nvPr>
            <p:ph idx="6" type="subTitle"/>
          </p:nvPr>
        </p:nvSpPr>
        <p:spPr>
          <a:xfrm>
            <a:off x="4642188" y="3556829"/>
            <a:ext cx="1828800" cy="672900"/>
          </a:xfrm>
          <a:prstGeom prst="rect">
            <a:avLst/>
          </a:prstGeom>
        </p:spPr>
        <p:txBody>
          <a:bodyPr anchorCtr="0" anchor="t" bIns="0" lIns="0" spcFirstLastPara="1" rIns="0" wrap="square" tIns="0">
            <a:spAutoFit/>
          </a:bodyPr>
          <a:lstStyle>
            <a:lvl1pPr lvl="0" algn="ctr">
              <a:lnSpc>
                <a:spcPct val="100000"/>
              </a:lnSpc>
              <a:spcBef>
                <a:spcPts val="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1pPr>
            <a:lvl2pPr lvl="1"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2pPr>
            <a:lvl3pPr lvl="2"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3pPr>
            <a:lvl4pPr lvl="3"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4pPr>
            <a:lvl5pPr lvl="4"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5pPr>
            <a:lvl6pPr lvl="5"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6pPr>
            <a:lvl7pPr lvl="6"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7pPr>
            <a:lvl8pPr lvl="7"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8pPr>
            <a:lvl9pPr lvl="8" algn="ctr">
              <a:lnSpc>
                <a:spcPct val="100000"/>
              </a:lnSpc>
              <a:spcBef>
                <a:spcPts val="300"/>
              </a:spcBef>
              <a:spcAft>
                <a:spcPts val="300"/>
              </a:spcAft>
              <a:buClr>
                <a:schemeClr val="accent1"/>
              </a:buClr>
              <a:buSzPts val="800"/>
              <a:buFont typeface="Roboto Slab"/>
              <a:buNone/>
              <a:defRPr sz="800">
                <a:solidFill>
                  <a:schemeClr val="accent1"/>
                </a:solidFill>
                <a:latin typeface="Roboto Slab"/>
                <a:ea typeface="Roboto Slab"/>
                <a:cs typeface="Roboto Slab"/>
                <a:sym typeface="Roboto Slab"/>
              </a:defRPr>
            </a:lvl9pPr>
          </a:lstStyle>
          <a:p/>
        </p:txBody>
      </p:sp>
      <p:sp>
        <p:nvSpPr>
          <p:cNvPr id="2125" name="Google Shape;2125;p168"/>
          <p:cNvSpPr/>
          <p:nvPr>
            <p:ph idx="7" type="pic"/>
          </p:nvPr>
        </p:nvSpPr>
        <p:spPr>
          <a:xfrm>
            <a:off x="7025700" y="1741900"/>
            <a:ext cx="1371300" cy="1371300"/>
          </a:xfrm>
          <a:prstGeom prst="ellipse">
            <a:avLst/>
          </a:prstGeom>
          <a:noFill/>
          <a:ln cap="flat" cmpd="sng" w="19050">
            <a:solidFill>
              <a:schemeClr val="dk2"/>
            </a:solidFill>
            <a:prstDash val="solid"/>
            <a:round/>
            <a:headEnd len="sm" w="sm" type="none"/>
            <a:tailEnd len="sm" w="sm" type="none"/>
          </a:ln>
        </p:spPr>
      </p:sp>
      <p:sp>
        <p:nvSpPr>
          <p:cNvPr id="2126" name="Google Shape;2126;p168"/>
          <p:cNvSpPr txBox="1"/>
          <p:nvPr>
            <p:ph idx="8" type="subTitle"/>
          </p:nvPr>
        </p:nvSpPr>
        <p:spPr>
          <a:xfrm>
            <a:off x="6797100" y="3340200"/>
            <a:ext cx="1828800" cy="702300"/>
          </a:xfrm>
          <a:prstGeom prst="rect">
            <a:avLst/>
          </a:prstGeom>
        </p:spPr>
        <p:txBody>
          <a:bodyPr anchorCtr="0" anchor="t" bIns="0" lIns="0" spcFirstLastPara="1" rIns="0" wrap="square" tIns="0">
            <a:spAutoFit/>
          </a:bodyPr>
          <a:lstStyle>
            <a:lvl1pPr lvl="0" algn="ctr">
              <a:spcBef>
                <a:spcPts val="0"/>
              </a:spcBef>
              <a:spcAft>
                <a:spcPts val="0"/>
              </a:spcAft>
              <a:buClr>
                <a:schemeClr val="lt2"/>
              </a:buClr>
              <a:buSzPts val="1000"/>
              <a:buFont typeface="Roboto"/>
              <a:buNone/>
              <a:defRPr b="1" sz="1000">
                <a:solidFill>
                  <a:schemeClr val="lt2"/>
                </a:solidFill>
                <a:latin typeface="Roboto"/>
                <a:ea typeface="Roboto"/>
                <a:cs typeface="Roboto"/>
                <a:sym typeface="Roboto"/>
              </a:defRPr>
            </a:lvl1pPr>
            <a:lvl2pPr lvl="1" algn="ctr">
              <a:spcBef>
                <a:spcPts val="0"/>
              </a:spcBef>
              <a:spcAft>
                <a:spcPts val="0"/>
              </a:spcAft>
              <a:buClr>
                <a:schemeClr val="lt2"/>
              </a:buClr>
              <a:buSzPts val="1000"/>
              <a:buFont typeface="Roboto"/>
              <a:buNone/>
              <a:defRPr b="1" sz="1000">
                <a:solidFill>
                  <a:schemeClr val="lt2"/>
                </a:solidFill>
                <a:latin typeface="Roboto"/>
                <a:ea typeface="Roboto"/>
                <a:cs typeface="Roboto"/>
                <a:sym typeface="Roboto"/>
              </a:defRPr>
            </a:lvl2pPr>
            <a:lvl3pPr lvl="2" algn="ctr">
              <a:spcBef>
                <a:spcPts val="0"/>
              </a:spcBef>
              <a:spcAft>
                <a:spcPts val="0"/>
              </a:spcAft>
              <a:buClr>
                <a:schemeClr val="lt2"/>
              </a:buClr>
              <a:buSzPts val="1000"/>
              <a:buNone/>
              <a:defRPr b="1">
                <a:solidFill>
                  <a:schemeClr val="lt2"/>
                </a:solidFill>
              </a:defRPr>
            </a:lvl3pPr>
            <a:lvl4pPr lvl="3" algn="ctr">
              <a:spcBef>
                <a:spcPts val="0"/>
              </a:spcBef>
              <a:spcAft>
                <a:spcPts val="0"/>
              </a:spcAft>
              <a:buClr>
                <a:schemeClr val="lt2"/>
              </a:buClr>
              <a:buSzPts val="1000"/>
              <a:buNone/>
              <a:defRPr b="1">
                <a:solidFill>
                  <a:schemeClr val="lt2"/>
                </a:solidFill>
              </a:defRPr>
            </a:lvl4pPr>
            <a:lvl5pPr lvl="4" algn="ctr">
              <a:spcBef>
                <a:spcPts val="0"/>
              </a:spcBef>
              <a:spcAft>
                <a:spcPts val="0"/>
              </a:spcAft>
              <a:buClr>
                <a:schemeClr val="lt2"/>
              </a:buClr>
              <a:buSzPts val="1000"/>
              <a:buNone/>
              <a:defRPr b="1">
                <a:solidFill>
                  <a:schemeClr val="lt2"/>
                </a:solidFill>
              </a:defRPr>
            </a:lvl5pPr>
            <a:lvl6pPr lvl="5" algn="ctr">
              <a:spcBef>
                <a:spcPts val="0"/>
              </a:spcBef>
              <a:spcAft>
                <a:spcPts val="0"/>
              </a:spcAft>
              <a:buClr>
                <a:schemeClr val="lt2"/>
              </a:buClr>
              <a:buSzPts val="1000"/>
              <a:buNone/>
              <a:defRPr b="1">
                <a:solidFill>
                  <a:schemeClr val="lt2"/>
                </a:solidFill>
              </a:defRPr>
            </a:lvl6pPr>
            <a:lvl7pPr lvl="6" algn="ctr">
              <a:spcBef>
                <a:spcPts val="0"/>
              </a:spcBef>
              <a:spcAft>
                <a:spcPts val="0"/>
              </a:spcAft>
              <a:buClr>
                <a:schemeClr val="lt2"/>
              </a:buClr>
              <a:buSzPts val="1000"/>
              <a:buNone/>
              <a:defRPr b="1">
                <a:solidFill>
                  <a:schemeClr val="lt2"/>
                </a:solidFill>
              </a:defRPr>
            </a:lvl7pPr>
            <a:lvl8pPr lvl="7" algn="ctr">
              <a:spcBef>
                <a:spcPts val="0"/>
              </a:spcBef>
              <a:spcAft>
                <a:spcPts val="0"/>
              </a:spcAft>
              <a:buClr>
                <a:schemeClr val="lt2"/>
              </a:buClr>
              <a:buSzPts val="1000"/>
              <a:buNone/>
              <a:defRPr b="1">
                <a:solidFill>
                  <a:schemeClr val="lt2"/>
                </a:solidFill>
              </a:defRPr>
            </a:lvl8pPr>
            <a:lvl9pPr lvl="8" algn="ctr">
              <a:spcBef>
                <a:spcPts val="0"/>
              </a:spcBef>
              <a:spcAft>
                <a:spcPts val="0"/>
              </a:spcAft>
              <a:buClr>
                <a:schemeClr val="lt2"/>
              </a:buClr>
              <a:buSzPts val="1000"/>
              <a:buNone/>
              <a:defRPr b="1">
                <a:solidFill>
                  <a:schemeClr val="lt2"/>
                </a:solidFill>
              </a:defRPr>
            </a:lvl9pPr>
          </a:lstStyle>
          <a:p/>
        </p:txBody>
      </p:sp>
      <p:sp>
        <p:nvSpPr>
          <p:cNvPr id="2127" name="Google Shape;2127;p168"/>
          <p:cNvSpPr txBox="1"/>
          <p:nvPr>
            <p:ph idx="9" type="subTitle"/>
          </p:nvPr>
        </p:nvSpPr>
        <p:spPr>
          <a:xfrm>
            <a:off x="6797100" y="3556829"/>
            <a:ext cx="1828800" cy="672900"/>
          </a:xfrm>
          <a:prstGeom prst="rect">
            <a:avLst/>
          </a:prstGeom>
        </p:spPr>
        <p:txBody>
          <a:bodyPr anchorCtr="0" anchor="t" bIns="0" lIns="0" spcFirstLastPara="1" rIns="0" wrap="square" tIns="0">
            <a:spAutoFit/>
          </a:bodyPr>
          <a:lstStyle>
            <a:lvl1pPr lvl="0" algn="ctr">
              <a:lnSpc>
                <a:spcPct val="100000"/>
              </a:lnSpc>
              <a:spcBef>
                <a:spcPts val="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1pPr>
            <a:lvl2pPr lvl="1"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2pPr>
            <a:lvl3pPr lvl="2"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3pPr>
            <a:lvl4pPr lvl="3"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4pPr>
            <a:lvl5pPr lvl="4"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5pPr>
            <a:lvl6pPr lvl="5"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6pPr>
            <a:lvl7pPr lvl="6"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7pPr>
            <a:lvl8pPr lvl="7"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8pPr>
            <a:lvl9pPr lvl="8" algn="ctr">
              <a:lnSpc>
                <a:spcPct val="100000"/>
              </a:lnSpc>
              <a:spcBef>
                <a:spcPts val="300"/>
              </a:spcBef>
              <a:spcAft>
                <a:spcPts val="300"/>
              </a:spcAft>
              <a:buClr>
                <a:schemeClr val="accent1"/>
              </a:buClr>
              <a:buSzPts val="800"/>
              <a:buFont typeface="Roboto Slab"/>
              <a:buNone/>
              <a:defRPr sz="800">
                <a:solidFill>
                  <a:schemeClr val="accent1"/>
                </a:solidFill>
                <a:latin typeface="Roboto Slab"/>
                <a:ea typeface="Roboto Slab"/>
                <a:cs typeface="Roboto Slab"/>
                <a:sym typeface="Roboto Slab"/>
              </a:defRPr>
            </a:lvl9pPr>
          </a:lstStyle>
          <a:p/>
        </p:txBody>
      </p:sp>
      <p:grpSp>
        <p:nvGrpSpPr>
          <p:cNvPr id="2128" name="Google Shape;2128;p168"/>
          <p:cNvGrpSpPr/>
          <p:nvPr/>
        </p:nvGrpSpPr>
        <p:grpSpPr>
          <a:xfrm>
            <a:off x="8000973" y="4882762"/>
            <a:ext cx="777321" cy="155484"/>
            <a:chOff x="3424807" y="1107551"/>
            <a:chExt cx="4067616" cy="826163"/>
          </a:xfrm>
        </p:grpSpPr>
        <p:sp>
          <p:nvSpPr>
            <p:cNvPr id="2129" name="Google Shape;2129;p168"/>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130" name="Google Shape;2130;p168"/>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131" name="Google Shape;2131;p168"/>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132" name="Google Shape;2132;p168"/>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133" name="Google Shape;2133;p168"/>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134" name="Google Shape;2134;p168"/>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135" name="Google Shape;2135;p168"/>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136" name="Google Shape;2136;p168"/>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137" name="Google Shape;2137;p168"/>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2138" name="Google Shape;2138;p168"/>
          <p:cNvSpPr/>
          <p:nvPr/>
        </p:nvSpPr>
        <p:spPr>
          <a:xfrm>
            <a:off x="333524" y="2186700"/>
            <a:ext cx="429283" cy="770113"/>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1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Solar Flare">
  <p:cSld name="CUSTOM_1_1_1_1_1_1">
    <p:bg>
      <p:bgPr>
        <a:solidFill>
          <a:srgbClr val="FF6529"/>
        </a:solidFill>
      </p:bgPr>
    </p:bg>
    <p:spTree>
      <p:nvGrpSpPr>
        <p:cNvPr id="2139" name="Shape 2139"/>
        <p:cNvGrpSpPr/>
        <p:nvPr/>
      </p:nvGrpSpPr>
      <p:grpSpPr>
        <a:xfrm>
          <a:off x="0" y="0"/>
          <a:ext cx="0" cy="0"/>
          <a:chOff x="0" y="0"/>
          <a:chExt cx="0" cy="0"/>
        </a:xfrm>
      </p:grpSpPr>
      <p:sp>
        <p:nvSpPr>
          <p:cNvPr id="2140" name="Google Shape;2140;p169"/>
          <p:cNvSpPr/>
          <p:nvPr/>
        </p:nvSpPr>
        <p:spPr>
          <a:xfrm>
            <a:off x="258425" y="4821575"/>
            <a:ext cx="2687700" cy="321900"/>
          </a:xfrm>
          <a:prstGeom prst="rect">
            <a:avLst/>
          </a:prstGeom>
          <a:solidFill>
            <a:srgbClr val="FF6529"/>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400">
              <a:latin typeface="Roboto Light"/>
              <a:ea typeface="Roboto Light"/>
              <a:cs typeface="Roboto Light"/>
              <a:sym typeface="Roboto Light"/>
            </a:endParaRPr>
          </a:p>
        </p:txBody>
      </p:sp>
      <p:pic>
        <p:nvPicPr>
          <p:cNvPr id="2141" name="Google Shape;2141;p169"/>
          <p:cNvPicPr preferRelativeResize="0"/>
          <p:nvPr/>
        </p:nvPicPr>
        <p:blipFill rotWithShape="1">
          <a:blip r:embed="rId2">
            <a:alphaModFix/>
          </a:blip>
          <a:srcRect b="0" l="0" r="0" t="0"/>
          <a:stretch/>
        </p:blipFill>
        <p:spPr>
          <a:xfrm>
            <a:off x="3487911" y="0"/>
            <a:ext cx="5636961" cy="5142161"/>
          </a:xfrm>
          <a:prstGeom prst="rect">
            <a:avLst/>
          </a:prstGeom>
          <a:noFill/>
          <a:ln>
            <a:noFill/>
          </a:ln>
        </p:spPr>
      </p:pic>
      <p:sp>
        <p:nvSpPr>
          <p:cNvPr id="2142" name="Google Shape;2142;p169"/>
          <p:cNvSpPr txBox="1"/>
          <p:nvPr>
            <p:ph type="title"/>
          </p:nvPr>
        </p:nvSpPr>
        <p:spPr>
          <a:xfrm>
            <a:off x="755075" y="524263"/>
            <a:ext cx="8023200" cy="4095000"/>
          </a:xfrm>
          <a:prstGeom prst="rect">
            <a:avLst/>
          </a:prstGeom>
        </p:spPr>
        <p:txBody>
          <a:bodyPr anchorCtr="0" anchor="ctr" bIns="0" lIns="0" spcFirstLastPara="1" rIns="0" wrap="square" tIns="0">
            <a:normAutofit/>
          </a:bodyPr>
          <a:lstStyle>
            <a:lvl1pPr lvl="0" algn="r">
              <a:lnSpc>
                <a:spcPct val="80000"/>
              </a:lnSpc>
              <a:spcBef>
                <a:spcPts val="0"/>
              </a:spcBef>
              <a:spcAft>
                <a:spcPts val="0"/>
              </a:spcAft>
              <a:buClr>
                <a:schemeClr val="lt1"/>
              </a:buClr>
              <a:buSzPts val="2800"/>
              <a:buNone/>
              <a:defRPr sz="2800">
                <a:solidFill>
                  <a:schemeClr val="lt1"/>
                </a:solidFill>
              </a:defRPr>
            </a:lvl1pPr>
            <a:lvl2pPr lvl="1" algn="r">
              <a:spcBef>
                <a:spcPts val="0"/>
              </a:spcBef>
              <a:spcAft>
                <a:spcPts val="0"/>
              </a:spcAft>
              <a:buClr>
                <a:srgbClr val="063849"/>
              </a:buClr>
              <a:buSzPts val="2800"/>
              <a:buNone/>
              <a:defRPr>
                <a:solidFill>
                  <a:srgbClr val="063849"/>
                </a:solidFill>
              </a:defRPr>
            </a:lvl2pPr>
            <a:lvl3pPr lvl="2" algn="r">
              <a:spcBef>
                <a:spcPts val="0"/>
              </a:spcBef>
              <a:spcAft>
                <a:spcPts val="0"/>
              </a:spcAft>
              <a:buClr>
                <a:srgbClr val="063849"/>
              </a:buClr>
              <a:buSzPts val="2800"/>
              <a:buNone/>
              <a:defRPr>
                <a:solidFill>
                  <a:srgbClr val="063849"/>
                </a:solidFill>
              </a:defRPr>
            </a:lvl3pPr>
            <a:lvl4pPr lvl="3" algn="r">
              <a:spcBef>
                <a:spcPts val="0"/>
              </a:spcBef>
              <a:spcAft>
                <a:spcPts val="0"/>
              </a:spcAft>
              <a:buClr>
                <a:srgbClr val="063849"/>
              </a:buClr>
              <a:buSzPts val="2800"/>
              <a:buNone/>
              <a:defRPr>
                <a:solidFill>
                  <a:srgbClr val="063849"/>
                </a:solidFill>
              </a:defRPr>
            </a:lvl4pPr>
            <a:lvl5pPr lvl="4" algn="r">
              <a:spcBef>
                <a:spcPts val="0"/>
              </a:spcBef>
              <a:spcAft>
                <a:spcPts val="0"/>
              </a:spcAft>
              <a:buClr>
                <a:srgbClr val="063849"/>
              </a:buClr>
              <a:buSzPts val="2800"/>
              <a:buNone/>
              <a:defRPr>
                <a:solidFill>
                  <a:srgbClr val="063849"/>
                </a:solidFill>
              </a:defRPr>
            </a:lvl5pPr>
            <a:lvl6pPr lvl="5" algn="r">
              <a:spcBef>
                <a:spcPts val="0"/>
              </a:spcBef>
              <a:spcAft>
                <a:spcPts val="0"/>
              </a:spcAft>
              <a:buClr>
                <a:srgbClr val="063849"/>
              </a:buClr>
              <a:buSzPts val="2800"/>
              <a:buNone/>
              <a:defRPr>
                <a:solidFill>
                  <a:srgbClr val="063849"/>
                </a:solidFill>
              </a:defRPr>
            </a:lvl6pPr>
            <a:lvl7pPr lvl="6" algn="r">
              <a:spcBef>
                <a:spcPts val="0"/>
              </a:spcBef>
              <a:spcAft>
                <a:spcPts val="0"/>
              </a:spcAft>
              <a:buClr>
                <a:srgbClr val="063849"/>
              </a:buClr>
              <a:buSzPts val="2800"/>
              <a:buNone/>
              <a:defRPr>
                <a:solidFill>
                  <a:srgbClr val="063849"/>
                </a:solidFill>
              </a:defRPr>
            </a:lvl7pPr>
            <a:lvl8pPr lvl="7" algn="r">
              <a:spcBef>
                <a:spcPts val="0"/>
              </a:spcBef>
              <a:spcAft>
                <a:spcPts val="0"/>
              </a:spcAft>
              <a:buClr>
                <a:srgbClr val="063849"/>
              </a:buClr>
              <a:buSzPts val="2800"/>
              <a:buNone/>
              <a:defRPr>
                <a:solidFill>
                  <a:srgbClr val="063849"/>
                </a:solidFill>
              </a:defRPr>
            </a:lvl8pPr>
            <a:lvl9pPr lvl="8" algn="r">
              <a:spcBef>
                <a:spcPts val="0"/>
              </a:spcBef>
              <a:spcAft>
                <a:spcPts val="0"/>
              </a:spcAft>
              <a:buClr>
                <a:srgbClr val="063849"/>
              </a:buClr>
              <a:buSzPts val="2800"/>
              <a:buNone/>
              <a:defRPr>
                <a:solidFill>
                  <a:srgbClr val="063849"/>
                </a:solidFill>
              </a:defRPr>
            </a:lvl9pPr>
          </a:lstStyle>
          <a:p/>
        </p:txBody>
      </p:sp>
      <p:sp>
        <p:nvSpPr>
          <p:cNvPr id="2143" name="Google Shape;2143;p169"/>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lgn="ctr">
              <a:buNone/>
              <a:defRPr sz="900">
                <a:solidFill>
                  <a:srgbClr val="7C97A2"/>
                </a:solidFill>
                <a:latin typeface="Roboto Light"/>
                <a:ea typeface="Roboto Light"/>
                <a:cs typeface="Roboto Light"/>
                <a:sym typeface="Roboto Light"/>
              </a:defRPr>
            </a:lvl1pPr>
            <a:lvl2pPr lvl="1" algn="ctr">
              <a:buNone/>
              <a:defRPr sz="900">
                <a:solidFill>
                  <a:srgbClr val="7C97A2"/>
                </a:solidFill>
                <a:latin typeface="Roboto Light"/>
                <a:ea typeface="Roboto Light"/>
                <a:cs typeface="Roboto Light"/>
                <a:sym typeface="Roboto Light"/>
              </a:defRPr>
            </a:lvl2pPr>
            <a:lvl3pPr lvl="2" algn="ctr">
              <a:buNone/>
              <a:defRPr sz="900">
                <a:solidFill>
                  <a:srgbClr val="7C97A2"/>
                </a:solidFill>
                <a:latin typeface="Roboto Light"/>
                <a:ea typeface="Roboto Light"/>
                <a:cs typeface="Roboto Light"/>
                <a:sym typeface="Roboto Light"/>
              </a:defRPr>
            </a:lvl3pPr>
            <a:lvl4pPr lvl="3" algn="ctr">
              <a:buNone/>
              <a:defRPr sz="900">
                <a:solidFill>
                  <a:srgbClr val="7C97A2"/>
                </a:solidFill>
                <a:latin typeface="Roboto Light"/>
                <a:ea typeface="Roboto Light"/>
                <a:cs typeface="Roboto Light"/>
                <a:sym typeface="Roboto Light"/>
              </a:defRPr>
            </a:lvl4pPr>
            <a:lvl5pPr lvl="4" algn="ctr">
              <a:buNone/>
              <a:defRPr sz="900">
                <a:solidFill>
                  <a:srgbClr val="7C97A2"/>
                </a:solidFill>
                <a:latin typeface="Roboto Light"/>
                <a:ea typeface="Roboto Light"/>
                <a:cs typeface="Roboto Light"/>
                <a:sym typeface="Roboto Light"/>
              </a:defRPr>
            </a:lvl5pPr>
            <a:lvl6pPr lvl="5" algn="ctr">
              <a:buNone/>
              <a:defRPr sz="900">
                <a:solidFill>
                  <a:srgbClr val="7C97A2"/>
                </a:solidFill>
                <a:latin typeface="Roboto Light"/>
                <a:ea typeface="Roboto Light"/>
                <a:cs typeface="Roboto Light"/>
                <a:sym typeface="Roboto Light"/>
              </a:defRPr>
            </a:lvl6pPr>
            <a:lvl7pPr lvl="6" algn="ctr">
              <a:buNone/>
              <a:defRPr sz="900">
                <a:solidFill>
                  <a:srgbClr val="7C97A2"/>
                </a:solidFill>
                <a:latin typeface="Roboto Light"/>
                <a:ea typeface="Roboto Light"/>
                <a:cs typeface="Roboto Light"/>
                <a:sym typeface="Roboto Light"/>
              </a:defRPr>
            </a:lvl7pPr>
            <a:lvl8pPr lvl="7" algn="ctr">
              <a:buNone/>
              <a:defRPr sz="900">
                <a:solidFill>
                  <a:srgbClr val="7C97A2"/>
                </a:solidFill>
                <a:latin typeface="Roboto Light"/>
                <a:ea typeface="Roboto Light"/>
                <a:cs typeface="Roboto Light"/>
                <a:sym typeface="Roboto Light"/>
              </a:defRPr>
            </a:lvl8pPr>
            <a:lvl9pPr lvl="8" algn="ctr">
              <a:buNone/>
              <a:defRPr sz="900">
                <a:solidFill>
                  <a:srgbClr val="7C97A2"/>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sp>
        <p:nvSpPr>
          <p:cNvPr id="2144" name="Google Shape;2144;p169"/>
          <p:cNvSpPr txBox="1"/>
          <p:nvPr/>
        </p:nvSpPr>
        <p:spPr>
          <a:xfrm>
            <a:off x="365700" y="4922550"/>
            <a:ext cx="2756700" cy="77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US" sz="500">
                <a:solidFill>
                  <a:srgbClr val="EBF1F3"/>
                </a:solidFill>
                <a:latin typeface="Roboto"/>
                <a:ea typeface="Roboto"/>
                <a:cs typeface="Roboto"/>
                <a:sym typeface="Roboto"/>
              </a:rPr>
              <a:t>Copyright ©2025 Jitterbit. All rights reserved. Confidential. Do not distribute externally.</a:t>
            </a:r>
            <a:endParaRPr sz="500">
              <a:solidFill>
                <a:srgbClr val="EBF1F3"/>
              </a:solidFill>
              <a:latin typeface="Roboto"/>
              <a:ea typeface="Roboto"/>
              <a:cs typeface="Roboto"/>
              <a:sym typeface="Roboto"/>
            </a:endParaRPr>
          </a:p>
        </p:txBody>
      </p:sp>
      <p:grpSp>
        <p:nvGrpSpPr>
          <p:cNvPr id="2145" name="Google Shape;2145;p169"/>
          <p:cNvGrpSpPr/>
          <p:nvPr/>
        </p:nvGrpSpPr>
        <p:grpSpPr>
          <a:xfrm>
            <a:off x="8000973" y="4883353"/>
            <a:ext cx="777321" cy="155484"/>
            <a:chOff x="3424807" y="1107551"/>
            <a:chExt cx="4067616" cy="826163"/>
          </a:xfrm>
        </p:grpSpPr>
        <p:sp>
          <p:nvSpPr>
            <p:cNvPr id="2146" name="Google Shape;2146;p169"/>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147" name="Google Shape;2147;p169"/>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148" name="Google Shape;2148;p169"/>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accent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149" name="Google Shape;2149;p169"/>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accent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150" name="Google Shape;2150;p169"/>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151" name="Google Shape;2151;p169"/>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152" name="Google Shape;2152;p169"/>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153" name="Google Shape;2153;p169"/>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154" name="Google Shape;2154;p169"/>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2155" name="Google Shape;2155;p169"/>
          <p:cNvSpPr/>
          <p:nvPr/>
        </p:nvSpPr>
        <p:spPr>
          <a:xfrm>
            <a:off x="333524" y="2186700"/>
            <a:ext cx="429283" cy="770113"/>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1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Slide - Default" type="secHead">
  <p:cSld name="SECTION_HEADER">
    <p:bg>
      <p:bgPr>
        <a:solidFill>
          <a:srgbClr val="063849"/>
        </a:solidFill>
      </p:bgPr>
    </p:bg>
    <p:spTree>
      <p:nvGrpSpPr>
        <p:cNvPr id="2156" name="Shape 2156"/>
        <p:cNvGrpSpPr/>
        <p:nvPr/>
      </p:nvGrpSpPr>
      <p:grpSpPr>
        <a:xfrm>
          <a:off x="0" y="0"/>
          <a:ext cx="0" cy="0"/>
          <a:chOff x="0" y="0"/>
          <a:chExt cx="0" cy="0"/>
        </a:xfrm>
      </p:grpSpPr>
      <p:pic>
        <p:nvPicPr>
          <p:cNvPr id="2157" name="Google Shape;2157;p170"/>
          <p:cNvPicPr preferRelativeResize="0"/>
          <p:nvPr/>
        </p:nvPicPr>
        <p:blipFill>
          <a:blip r:embed="rId2">
            <a:alphaModFix/>
          </a:blip>
          <a:stretch>
            <a:fillRect/>
          </a:stretch>
        </p:blipFill>
        <p:spPr>
          <a:xfrm>
            <a:off x="3585225" y="0"/>
            <a:ext cx="5557335" cy="5142163"/>
          </a:xfrm>
          <a:prstGeom prst="rect">
            <a:avLst/>
          </a:prstGeom>
          <a:noFill/>
          <a:ln>
            <a:noFill/>
          </a:ln>
        </p:spPr>
      </p:pic>
      <p:sp>
        <p:nvSpPr>
          <p:cNvPr id="2158" name="Google Shape;2158;p170"/>
          <p:cNvSpPr txBox="1"/>
          <p:nvPr>
            <p:ph type="title"/>
          </p:nvPr>
        </p:nvSpPr>
        <p:spPr>
          <a:xfrm>
            <a:off x="365702" y="365700"/>
            <a:ext cx="4839300" cy="2695800"/>
          </a:xfrm>
          <a:prstGeom prst="rect">
            <a:avLst/>
          </a:prstGeom>
        </p:spPr>
        <p:txBody>
          <a:bodyPr anchorCtr="0" anchor="t" bIns="0" lIns="0" spcFirstLastPara="1" rIns="0" wrap="square" tIns="0">
            <a:normAutofit/>
          </a:bodyPr>
          <a:lstStyle>
            <a:lvl1pPr lvl="0">
              <a:lnSpc>
                <a:spcPct val="80000"/>
              </a:lnSpc>
              <a:spcBef>
                <a:spcPts val="0"/>
              </a:spcBef>
              <a:spcAft>
                <a:spcPts val="0"/>
              </a:spcAft>
              <a:buSzPts val="2600"/>
              <a:buNone/>
              <a:defRPr sz="26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159" name="Google Shape;2159;p170"/>
          <p:cNvSpPr/>
          <p:nvPr/>
        </p:nvSpPr>
        <p:spPr>
          <a:xfrm>
            <a:off x="288925" y="4762500"/>
            <a:ext cx="2610000" cy="304800"/>
          </a:xfrm>
          <a:prstGeom prst="rect">
            <a:avLst/>
          </a:prstGeom>
          <a:solidFill>
            <a:srgbClr val="063849"/>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400">
              <a:latin typeface="Roboto Light"/>
              <a:ea typeface="Roboto Light"/>
              <a:cs typeface="Roboto Light"/>
              <a:sym typeface="Roboto Light"/>
            </a:endParaRPr>
          </a:p>
        </p:txBody>
      </p:sp>
      <p:sp>
        <p:nvSpPr>
          <p:cNvPr id="2160" name="Google Shape;2160;p170"/>
          <p:cNvSpPr txBox="1"/>
          <p:nvPr>
            <p:ph idx="1" type="subTitle"/>
          </p:nvPr>
        </p:nvSpPr>
        <p:spPr>
          <a:xfrm>
            <a:off x="365700" y="3566160"/>
            <a:ext cx="2879700" cy="639900"/>
          </a:xfrm>
          <a:prstGeom prst="rect">
            <a:avLst/>
          </a:prstGeom>
        </p:spPr>
        <p:txBody>
          <a:bodyPr anchorCtr="0" anchor="t" bIns="0" lIns="0" spcFirstLastPara="1" rIns="0" wrap="square" tIns="0">
            <a:normAutofit/>
          </a:bodyPr>
          <a:lstStyle>
            <a:lvl1pPr lvl="0">
              <a:spcBef>
                <a:spcPts val="0"/>
              </a:spcBef>
              <a:spcAft>
                <a:spcPts val="0"/>
              </a:spcAft>
              <a:buClr>
                <a:srgbClr val="FF6529"/>
              </a:buClr>
              <a:buSzPts val="1400"/>
              <a:buFont typeface="Roboto"/>
              <a:buNone/>
              <a:defRPr>
                <a:solidFill>
                  <a:srgbClr val="FF6529"/>
                </a:solidFill>
                <a:latin typeface="Roboto"/>
                <a:ea typeface="Roboto"/>
                <a:cs typeface="Roboto"/>
                <a:sym typeface="Roboto"/>
              </a:defRPr>
            </a:lvl1pPr>
            <a:lvl2pPr lvl="1">
              <a:spcBef>
                <a:spcPts val="0"/>
              </a:spcBef>
              <a:spcAft>
                <a:spcPts val="0"/>
              </a:spcAft>
              <a:buClr>
                <a:srgbClr val="FF6529"/>
              </a:buClr>
              <a:buSzPts val="1200"/>
              <a:buNone/>
              <a:defRPr>
                <a:solidFill>
                  <a:srgbClr val="FF6529"/>
                </a:solidFill>
              </a:defRPr>
            </a:lvl2pPr>
            <a:lvl3pPr lvl="2">
              <a:spcBef>
                <a:spcPts val="0"/>
              </a:spcBef>
              <a:spcAft>
                <a:spcPts val="0"/>
              </a:spcAft>
              <a:buClr>
                <a:srgbClr val="FF6529"/>
              </a:buClr>
              <a:buSzPts val="1000"/>
              <a:buNone/>
              <a:defRPr>
                <a:solidFill>
                  <a:srgbClr val="FF6529"/>
                </a:solidFill>
              </a:defRPr>
            </a:lvl3pPr>
            <a:lvl4pPr lvl="3">
              <a:spcBef>
                <a:spcPts val="0"/>
              </a:spcBef>
              <a:spcAft>
                <a:spcPts val="0"/>
              </a:spcAft>
              <a:buClr>
                <a:srgbClr val="FF6529"/>
              </a:buClr>
              <a:buSzPts val="1000"/>
              <a:buNone/>
              <a:defRPr>
                <a:solidFill>
                  <a:srgbClr val="FF6529"/>
                </a:solidFill>
              </a:defRPr>
            </a:lvl4pPr>
            <a:lvl5pPr lvl="4">
              <a:spcBef>
                <a:spcPts val="0"/>
              </a:spcBef>
              <a:spcAft>
                <a:spcPts val="0"/>
              </a:spcAft>
              <a:buClr>
                <a:srgbClr val="FF6529"/>
              </a:buClr>
              <a:buSzPts val="1000"/>
              <a:buNone/>
              <a:defRPr>
                <a:solidFill>
                  <a:srgbClr val="FF6529"/>
                </a:solidFill>
              </a:defRPr>
            </a:lvl5pPr>
            <a:lvl6pPr lvl="5">
              <a:spcBef>
                <a:spcPts val="0"/>
              </a:spcBef>
              <a:spcAft>
                <a:spcPts val="0"/>
              </a:spcAft>
              <a:buClr>
                <a:srgbClr val="FF6529"/>
              </a:buClr>
              <a:buSzPts val="1000"/>
              <a:buNone/>
              <a:defRPr>
                <a:solidFill>
                  <a:srgbClr val="FF6529"/>
                </a:solidFill>
              </a:defRPr>
            </a:lvl6pPr>
            <a:lvl7pPr lvl="6">
              <a:spcBef>
                <a:spcPts val="0"/>
              </a:spcBef>
              <a:spcAft>
                <a:spcPts val="0"/>
              </a:spcAft>
              <a:buClr>
                <a:srgbClr val="FF6529"/>
              </a:buClr>
              <a:buSzPts val="1000"/>
              <a:buNone/>
              <a:defRPr>
                <a:solidFill>
                  <a:srgbClr val="FF6529"/>
                </a:solidFill>
              </a:defRPr>
            </a:lvl7pPr>
            <a:lvl8pPr lvl="7">
              <a:spcBef>
                <a:spcPts val="0"/>
              </a:spcBef>
              <a:spcAft>
                <a:spcPts val="0"/>
              </a:spcAft>
              <a:buClr>
                <a:srgbClr val="FF6529"/>
              </a:buClr>
              <a:buSzPts val="1000"/>
              <a:buNone/>
              <a:defRPr>
                <a:solidFill>
                  <a:srgbClr val="FF6529"/>
                </a:solidFill>
              </a:defRPr>
            </a:lvl8pPr>
            <a:lvl9pPr lvl="8">
              <a:spcBef>
                <a:spcPts val="0"/>
              </a:spcBef>
              <a:spcAft>
                <a:spcPts val="0"/>
              </a:spcAft>
              <a:buClr>
                <a:srgbClr val="FF6529"/>
              </a:buClr>
              <a:buSzPts val="1000"/>
              <a:buNone/>
              <a:defRPr>
                <a:solidFill>
                  <a:srgbClr val="FF6529"/>
                </a:solidFill>
              </a:defRPr>
            </a:lvl9pPr>
          </a:lstStyle>
          <a:p/>
        </p:txBody>
      </p:sp>
      <p:sp>
        <p:nvSpPr>
          <p:cNvPr id="2161" name="Google Shape;2161;p170"/>
          <p:cNvSpPr txBox="1"/>
          <p:nvPr/>
        </p:nvSpPr>
        <p:spPr>
          <a:xfrm>
            <a:off x="1959975" y="3821375"/>
            <a:ext cx="33402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sz="1400">
              <a:solidFill>
                <a:srgbClr val="063849"/>
              </a:solidFill>
              <a:latin typeface="Roboto Light"/>
              <a:ea typeface="Roboto Light"/>
              <a:cs typeface="Roboto Light"/>
              <a:sym typeface="Roboto Light"/>
            </a:endParaRPr>
          </a:p>
        </p:txBody>
      </p:sp>
      <p:sp>
        <p:nvSpPr>
          <p:cNvPr id="2162" name="Google Shape;2162;p170"/>
          <p:cNvSpPr/>
          <p:nvPr/>
        </p:nvSpPr>
        <p:spPr>
          <a:xfrm>
            <a:off x="365703" y="4623785"/>
            <a:ext cx="1459718" cy="337305"/>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1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Slide - Speaker name">
  <p:cSld name="SECTION_HEADER_2">
    <p:bg>
      <p:bgPr>
        <a:solidFill>
          <a:srgbClr val="063849"/>
        </a:solidFill>
      </p:bgPr>
    </p:bg>
    <p:spTree>
      <p:nvGrpSpPr>
        <p:cNvPr id="2163" name="Shape 2163"/>
        <p:cNvGrpSpPr/>
        <p:nvPr/>
      </p:nvGrpSpPr>
      <p:grpSpPr>
        <a:xfrm>
          <a:off x="0" y="0"/>
          <a:ext cx="0" cy="0"/>
          <a:chOff x="0" y="0"/>
          <a:chExt cx="0" cy="0"/>
        </a:xfrm>
      </p:grpSpPr>
      <p:pic>
        <p:nvPicPr>
          <p:cNvPr id="2164" name="Google Shape;2164;p171"/>
          <p:cNvPicPr preferRelativeResize="0"/>
          <p:nvPr/>
        </p:nvPicPr>
        <p:blipFill>
          <a:blip r:embed="rId2">
            <a:alphaModFix/>
          </a:blip>
          <a:stretch>
            <a:fillRect/>
          </a:stretch>
        </p:blipFill>
        <p:spPr>
          <a:xfrm>
            <a:off x="3585225" y="0"/>
            <a:ext cx="5557335" cy="5142163"/>
          </a:xfrm>
          <a:prstGeom prst="rect">
            <a:avLst/>
          </a:prstGeom>
          <a:noFill/>
          <a:ln>
            <a:noFill/>
          </a:ln>
        </p:spPr>
      </p:pic>
      <p:sp>
        <p:nvSpPr>
          <p:cNvPr id="2165" name="Google Shape;2165;p171"/>
          <p:cNvSpPr txBox="1"/>
          <p:nvPr>
            <p:ph type="title"/>
          </p:nvPr>
        </p:nvSpPr>
        <p:spPr>
          <a:xfrm>
            <a:off x="365702" y="365700"/>
            <a:ext cx="4839300" cy="2695800"/>
          </a:xfrm>
          <a:prstGeom prst="rect">
            <a:avLst/>
          </a:prstGeom>
        </p:spPr>
        <p:txBody>
          <a:bodyPr anchorCtr="0" anchor="t" bIns="0" lIns="0" spcFirstLastPara="1" rIns="0" wrap="square" tIns="0">
            <a:normAutofit/>
          </a:bodyPr>
          <a:lstStyle>
            <a:lvl1pPr lvl="0">
              <a:lnSpc>
                <a:spcPct val="80000"/>
              </a:lnSpc>
              <a:spcBef>
                <a:spcPts val="0"/>
              </a:spcBef>
              <a:spcAft>
                <a:spcPts val="0"/>
              </a:spcAft>
              <a:buSzPts val="2600"/>
              <a:buNone/>
              <a:defRPr sz="26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166" name="Google Shape;2166;p171"/>
          <p:cNvSpPr/>
          <p:nvPr/>
        </p:nvSpPr>
        <p:spPr>
          <a:xfrm>
            <a:off x="288925" y="4762500"/>
            <a:ext cx="2610000" cy="304800"/>
          </a:xfrm>
          <a:prstGeom prst="rect">
            <a:avLst/>
          </a:prstGeom>
          <a:solidFill>
            <a:srgbClr val="063849"/>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400">
              <a:latin typeface="Roboto Light"/>
              <a:ea typeface="Roboto Light"/>
              <a:cs typeface="Roboto Light"/>
              <a:sym typeface="Roboto Light"/>
            </a:endParaRPr>
          </a:p>
        </p:txBody>
      </p:sp>
      <p:sp>
        <p:nvSpPr>
          <p:cNvPr id="2167" name="Google Shape;2167;p171"/>
          <p:cNvSpPr txBox="1"/>
          <p:nvPr>
            <p:ph idx="1" type="subTitle"/>
          </p:nvPr>
        </p:nvSpPr>
        <p:spPr>
          <a:xfrm>
            <a:off x="365700" y="3566160"/>
            <a:ext cx="2879700" cy="639900"/>
          </a:xfrm>
          <a:prstGeom prst="rect">
            <a:avLst/>
          </a:prstGeom>
        </p:spPr>
        <p:txBody>
          <a:bodyPr anchorCtr="0" anchor="t" bIns="0" lIns="0" spcFirstLastPara="1" rIns="0" wrap="square" tIns="0">
            <a:spAutoFit/>
          </a:bodyPr>
          <a:lstStyle>
            <a:lvl1pPr lvl="0">
              <a:spcBef>
                <a:spcPts val="0"/>
              </a:spcBef>
              <a:spcAft>
                <a:spcPts val="0"/>
              </a:spcAft>
              <a:buClr>
                <a:schemeClr val="lt2"/>
              </a:buClr>
              <a:buSzPts val="1400"/>
              <a:buFont typeface="Roboto"/>
              <a:buNone/>
              <a:defRPr b="1">
                <a:solidFill>
                  <a:schemeClr val="lt2"/>
                </a:solidFill>
                <a:latin typeface="Roboto"/>
                <a:ea typeface="Roboto"/>
                <a:cs typeface="Roboto"/>
                <a:sym typeface="Roboto"/>
              </a:defRPr>
            </a:lvl1pPr>
            <a:lvl2pPr lvl="1">
              <a:spcBef>
                <a:spcPts val="0"/>
              </a:spcBef>
              <a:spcAft>
                <a:spcPts val="0"/>
              </a:spcAft>
              <a:buClr>
                <a:schemeClr val="lt2"/>
              </a:buClr>
              <a:buSzPts val="1400"/>
              <a:buFont typeface="Roboto"/>
              <a:buNone/>
              <a:defRPr b="1" sz="1400">
                <a:solidFill>
                  <a:schemeClr val="lt2"/>
                </a:solidFill>
                <a:latin typeface="Roboto"/>
                <a:ea typeface="Roboto"/>
                <a:cs typeface="Roboto"/>
                <a:sym typeface="Roboto"/>
              </a:defRPr>
            </a:lvl2pPr>
            <a:lvl3pPr lvl="2">
              <a:spcBef>
                <a:spcPts val="0"/>
              </a:spcBef>
              <a:spcAft>
                <a:spcPts val="0"/>
              </a:spcAft>
              <a:buClr>
                <a:schemeClr val="lt2"/>
              </a:buClr>
              <a:buSzPts val="1400"/>
              <a:buNone/>
              <a:defRPr b="1" sz="1400">
                <a:solidFill>
                  <a:schemeClr val="lt2"/>
                </a:solidFill>
              </a:defRPr>
            </a:lvl3pPr>
            <a:lvl4pPr lvl="3">
              <a:spcBef>
                <a:spcPts val="0"/>
              </a:spcBef>
              <a:spcAft>
                <a:spcPts val="0"/>
              </a:spcAft>
              <a:buClr>
                <a:schemeClr val="lt2"/>
              </a:buClr>
              <a:buSzPts val="1400"/>
              <a:buNone/>
              <a:defRPr b="1" sz="1400">
                <a:solidFill>
                  <a:schemeClr val="lt2"/>
                </a:solidFill>
              </a:defRPr>
            </a:lvl4pPr>
            <a:lvl5pPr lvl="4">
              <a:spcBef>
                <a:spcPts val="0"/>
              </a:spcBef>
              <a:spcAft>
                <a:spcPts val="0"/>
              </a:spcAft>
              <a:buClr>
                <a:schemeClr val="lt2"/>
              </a:buClr>
              <a:buSzPts val="1400"/>
              <a:buNone/>
              <a:defRPr b="1" sz="1400">
                <a:solidFill>
                  <a:schemeClr val="lt2"/>
                </a:solidFill>
              </a:defRPr>
            </a:lvl5pPr>
            <a:lvl6pPr lvl="5">
              <a:spcBef>
                <a:spcPts val="0"/>
              </a:spcBef>
              <a:spcAft>
                <a:spcPts val="0"/>
              </a:spcAft>
              <a:buClr>
                <a:schemeClr val="lt2"/>
              </a:buClr>
              <a:buSzPts val="1400"/>
              <a:buNone/>
              <a:defRPr b="1" sz="1400">
                <a:solidFill>
                  <a:schemeClr val="lt2"/>
                </a:solidFill>
              </a:defRPr>
            </a:lvl6pPr>
            <a:lvl7pPr lvl="6">
              <a:spcBef>
                <a:spcPts val="0"/>
              </a:spcBef>
              <a:spcAft>
                <a:spcPts val="0"/>
              </a:spcAft>
              <a:buClr>
                <a:schemeClr val="lt2"/>
              </a:buClr>
              <a:buSzPts val="1400"/>
              <a:buNone/>
              <a:defRPr b="1" sz="1400">
                <a:solidFill>
                  <a:schemeClr val="lt2"/>
                </a:solidFill>
              </a:defRPr>
            </a:lvl7pPr>
            <a:lvl8pPr lvl="7">
              <a:spcBef>
                <a:spcPts val="0"/>
              </a:spcBef>
              <a:spcAft>
                <a:spcPts val="0"/>
              </a:spcAft>
              <a:buClr>
                <a:schemeClr val="lt2"/>
              </a:buClr>
              <a:buSzPts val="1400"/>
              <a:buNone/>
              <a:defRPr b="1" sz="1400">
                <a:solidFill>
                  <a:schemeClr val="lt2"/>
                </a:solidFill>
              </a:defRPr>
            </a:lvl8pPr>
            <a:lvl9pPr lvl="8">
              <a:spcBef>
                <a:spcPts val="0"/>
              </a:spcBef>
              <a:spcAft>
                <a:spcPts val="0"/>
              </a:spcAft>
              <a:buClr>
                <a:schemeClr val="lt2"/>
              </a:buClr>
              <a:buSzPts val="1400"/>
              <a:buNone/>
              <a:defRPr b="1" sz="1400">
                <a:solidFill>
                  <a:schemeClr val="lt2"/>
                </a:solidFill>
              </a:defRPr>
            </a:lvl9pPr>
          </a:lstStyle>
          <a:p/>
        </p:txBody>
      </p:sp>
      <p:sp>
        <p:nvSpPr>
          <p:cNvPr id="2168" name="Google Shape;2168;p171"/>
          <p:cNvSpPr txBox="1"/>
          <p:nvPr>
            <p:ph idx="2" type="subTitle"/>
          </p:nvPr>
        </p:nvSpPr>
        <p:spPr>
          <a:xfrm>
            <a:off x="365700" y="3813048"/>
            <a:ext cx="2879700" cy="609300"/>
          </a:xfrm>
          <a:prstGeom prst="rect">
            <a:avLst/>
          </a:prstGeom>
        </p:spPr>
        <p:txBody>
          <a:bodyPr anchorCtr="0" anchor="t" bIns="0" lIns="0" spcFirstLastPara="1" rIns="0" wrap="square" tIns="0">
            <a:normAutofit/>
          </a:bodyPr>
          <a:lstStyle>
            <a:lvl1pPr lvl="0">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1pPr>
            <a:lvl2pPr lvl="1">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2pPr>
            <a:lvl3pPr lvl="2">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3pPr>
            <a:lvl4pPr lvl="3">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4pPr>
            <a:lvl5pPr lvl="4">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5pPr>
            <a:lvl6pPr lvl="5">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6pPr>
            <a:lvl7pPr lvl="6">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7pPr>
            <a:lvl8pPr lvl="7">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8pPr>
            <a:lvl9pPr lvl="8">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9pPr>
          </a:lstStyle>
          <a:p/>
        </p:txBody>
      </p:sp>
      <p:sp>
        <p:nvSpPr>
          <p:cNvPr id="2169" name="Google Shape;2169;p171"/>
          <p:cNvSpPr/>
          <p:nvPr/>
        </p:nvSpPr>
        <p:spPr>
          <a:xfrm>
            <a:off x="365703" y="4623785"/>
            <a:ext cx="1459718" cy="337305"/>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1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Slide - Speaker names 2">
  <p:cSld name="SECTION_HEADER_2_1">
    <p:bg>
      <p:bgPr>
        <a:solidFill>
          <a:srgbClr val="063849"/>
        </a:solidFill>
      </p:bgPr>
    </p:bg>
    <p:spTree>
      <p:nvGrpSpPr>
        <p:cNvPr id="2170" name="Shape 2170"/>
        <p:cNvGrpSpPr/>
        <p:nvPr/>
      </p:nvGrpSpPr>
      <p:grpSpPr>
        <a:xfrm>
          <a:off x="0" y="0"/>
          <a:ext cx="0" cy="0"/>
          <a:chOff x="0" y="0"/>
          <a:chExt cx="0" cy="0"/>
        </a:xfrm>
      </p:grpSpPr>
      <p:pic>
        <p:nvPicPr>
          <p:cNvPr id="2171" name="Google Shape;2171;p172"/>
          <p:cNvPicPr preferRelativeResize="0"/>
          <p:nvPr/>
        </p:nvPicPr>
        <p:blipFill>
          <a:blip r:embed="rId2">
            <a:alphaModFix/>
          </a:blip>
          <a:stretch>
            <a:fillRect/>
          </a:stretch>
        </p:blipFill>
        <p:spPr>
          <a:xfrm>
            <a:off x="3585225" y="0"/>
            <a:ext cx="5557335" cy="5142163"/>
          </a:xfrm>
          <a:prstGeom prst="rect">
            <a:avLst/>
          </a:prstGeom>
          <a:noFill/>
          <a:ln>
            <a:noFill/>
          </a:ln>
        </p:spPr>
      </p:pic>
      <p:sp>
        <p:nvSpPr>
          <p:cNvPr id="2172" name="Google Shape;2172;p172"/>
          <p:cNvSpPr txBox="1"/>
          <p:nvPr>
            <p:ph type="title"/>
          </p:nvPr>
        </p:nvSpPr>
        <p:spPr>
          <a:xfrm>
            <a:off x="365702" y="365700"/>
            <a:ext cx="4839300" cy="2695800"/>
          </a:xfrm>
          <a:prstGeom prst="rect">
            <a:avLst/>
          </a:prstGeom>
        </p:spPr>
        <p:txBody>
          <a:bodyPr anchorCtr="0" anchor="t" bIns="0" lIns="0" spcFirstLastPara="1" rIns="0" wrap="square" tIns="0">
            <a:normAutofit/>
          </a:bodyPr>
          <a:lstStyle>
            <a:lvl1pPr lvl="0">
              <a:lnSpc>
                <a:spcPct val="80000"/>
              </a:lnSpc>
              <a:spcBef>
                <a:spcPts val="0"/>
              </a:spcBef>
              <a:spcAft>
                <a:spcPts val="0"/>
              </a:spcAft>
              <a:buSzPts val="2600"/>
              <a:buNone/>
              <a:defRPr sz="26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173" name="Google Shape;2173;p172"/>
          <p:cNvSpPr/>
          <p:nvPr/>
        </p:nvSpPr>
        <p:spPr>
          <a:xfrm>
            <a:off x="288925" y="4762500"/>
            <a:ext cx="2610000" cy="304800"/>
          </a:xfrm>
          <a:prstGeom prst="rect">
            <a:avLst/>
          </a:prstGeom>
          <a:solidFill>
            <a:srgbClr val="063849"/>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400">
              <a:latin typeface="Roboto Light"/>
              <a:ea typeface="Roboto Light"/>
              <a:cs typeface="Roboto Light"/>
              <a:sym typeface="Roboto Light"/>
            </a:endParaRPr>
          </a:p>
        </p:txBody>
      </p:sp>
      <p:sp>
        <p:nvSpPr>
          <p:cNvPr id="2174" name="Google Shape;2174;p172"/>
          <p:cNvSpPr txBox="1"/>
          <p:nvPr>
            <p:ph idx="1" type="subTitle"/>
          </p:nvPr>
        </p:nvSpPr>
        <p:spPr>
          <a:xfrm>
            <a:off x="365700" y="3566160"/>
            <a:ext cx="2879700" cy="639900"/>
          </a:xfrm>
          <a:prstGeom prst="rect">
            <a:avLst/>
          </a:prstGeom>
        </p:spPr>
        <p:txBody>
          <a:bodyPr anchorCtr="0" anchor="t" bIns="0" lIns="0" spcFirstLastPara="1" rIns="0" wrap="square" tIns="0">
            <a:spAutoFit/>
          </a:bodyPr>
          <a:lstStyle>
            <a:lvl1pPr lvl="0">
              <a:spcBef>
                <a:spcPts val="0"/>
              </a:spcBef>
              <a:spcAft>
                <a:spcPts val="0"/>
              </a:spcAft>
              <a:buClr>
                <a:schemeClr val="lt2"/>
              </a:buClr>
              <a:buSzPts val="1200"/>
              <a:buFont typeface="Roboto"/>
              <a:buNone/>
              <a:defRPr b="1" sz="1200">
                <a:solidFill>
                  <a:schemeClr val="lt2"/>
                </a:solidFill>
                <a:latin typeface="Roboto"/>
                <a:ea typeface="Roboto"/>
                <a:cs typeface="Roboto"/>
                <a:sym typeface="Roboto"/>
              </a:defRPr>
            </a:lvl1pPr>
            <a:lvl2pPr lvl="1">
              <a:spcBef>
                <a:spcPts val="0"/>
              </a:spcBef>
              <a:spcAft>
                <a:spcPts val="0"/>
              </a:spcAft>
              <a:buClr>
                <a:schemeClr val="lt2"/>
              </a:buClr>
              <a:buSzPts val="1200"/>
              <a:buFont typeface="Roboto"/>
              <a:buNone/>
              <a:defRPr b="1">
                <a:solidFill>
                  <a:schemeClr val="lt2"/>
                </a:solidFill>
                <a:latin typeface="Roboto"/>
                <a:ea typeface="Roboto"/>
                <a:cs typeface="Roboto"/>
                <a:sym typeface="Roboto"/>
              </a:defRPr>
            </a:lvl2pPr>
            <a:lvl3pPr lvl="2">
              <a:spcBef>
                <a:spcPts val="0"/>
              </a:spcBef>
              <a:spcAft>
                <a:spcPts val="0"/>
              </a:spcAft>
              <a:buClr>
                <a:schemeClr val="lt2"/>
              </a:buClr>
              <a:buSzPts val="1200"/>
              <a:buNone/>
              <a:defRPr b="1" sz="1200">
                <a:solidFill>
                  <a:schemeClr val="lt2"/>
                </a:solidFill>
              </a:defRPr>
            </a:lvl3pPr>
            <a:lvl4pPr lvl="3">
              <a:spcBef>
                <a:spcPts val="0"/>
              </a:spcBef>
              <a:spcAft>
                <a:spcPts val="0"/>
              </a:spcAft>
              <a:buClr>
                <a:schemeClr val="lt2"/>
              </a:buClr>
              <a:buSzPts val="1200"/>
              <a:buNone/>
              <a:defRPr b="1" sz="1200">
                <a:solidFill>
                  <a:schemeClr val="lt2"/>
                </a:solidFill>
              </a:defRPr>
            </a:lvl4pPr>
            <a:lvl5pPr lvl="4">
              <a:spcBef>
                <a:spcPts val="0"/>
              </a:spcBef>
              <a:spcAft>
                <a:spcPts val="0"/>
              </a:spcAft>
              <a:buClr>
                <a:schemeClr val="lt2"/>
              </a:buClr>
              <a:buSzPts val="1200"/>
              <a:buNone/>
              <a:defRPr b="1" sz="1200">
                <a:solidFill>
                  <a:schemeClr val="lt2"/>
                </a:solidFill>
              </a:defRPr>
            </a:lvl5pPr>
            <a:lvl6pPr lvl="5">
              <a:spcBef>
                <a:spcPts val="0"/>
              </a:spcBef>
              <a:spcAft>
                <a:spcPts val="0"/>
              </a:spcAft>
              <a:buClr>
                <a:schemeClr val="lt2"/>
              </a:buClr>
              <a:buSzPts val="1200"/>
              <a:buNone/>
              <a:defRPr b="1" sz="1200">
                <a:solidFill>
                  <a:schemeClr val="lt2"/>
                </a:solidFill>
              </a:defRPr>
            </a:lvl6pPr>
            <a:lvl7pPr lvl="6">
              <a:spcBef>
                <a:spcPts val="0"/>
              </a:spcBef>
              <a:spcAft>
                <a:spcPts val="0"/>
              </a:spcAft>
              <a:buClr>
                <a:schemeClr val="lt2"/>
              </a:buClr>
              <a:buSzPts val="1200"/>
              <a:buNone/>
              <a:defRPr b="1" sz="1200">
                <a:solidFill>
                  <a:schemeClr val="lt2"/>
                </a:solidFill>
              </a:defRPr>
            </a:lvl7pPr>
            <a:lvl8pPr lvl="7">
              <a:spcBef>
                <a:spcPts val="0"/>
              </a:spcBef>
              <a:spcAft>
                <a:spcPts val="0"/>
              </a:spcAft>
              <a:buClr>
                <a:schemeClr val="lt2"/>
              </a:buClr>
              <a:buSzPts val="1200"/>
              <a:buNone/>
              <a:defRPr b="1" sz="1200">
                <a:solidFill>
                  <a:schemeClr val="lt2"/>
                </a:solidFill>
              </a:defRPr>
            </a:lvl8pPr>
            <a:lvl9pPr lvl="8">
              <a:spcBef>
                <a:spcPts val="0"/>
              </a:spcBef>
              <a:spcAft>
                <a:spcPts val="0"/>
              </a:spcAft>
              <a:buClr>
                <a:schemeClr val="lt2"/>
              </a:buClr>
              <a:buSzPts val="1200"/>
              <a:buNone/>
              <a:defRPr b="1" sz="1200">
                <a:solidFill>
                  <a:schemeClr val="lt2"/>
                </a:solidFill>
              </a:defRPr>
            </a:lvl9pPr>
          </a:lstStyle>
          <a:p/>
        </p:txBody>
      </p:sp>
      <p:sp>
        <p:nvSpPr>
          <p:cNvPr id="2175" name="Google Shape;2175;p172"/>
          <p:cNvSpPr txBox="1"/>
          <p:nvPr>
            <p:ph idx="2" type="subTitle"/>
          </p:nvPr>
        </p:nvSpPr>
        <p:spPr>
          <a:xfrm>
            <a:off x="365700" y="3794760"/>
            <a:ext cx="2879700" cy="609300"/>
          </a:xfrm>
          <a:prstGeom prst="rect">
            <a:avLst/>
          </a:prstGeom>
        </p:spPr>
        <p:txBody>
          <a:bodyPr anchorCtr="0" anchor="t" bIns="0" lIns="0" spcFirstLastPara="1" rIns="0" wrap="square" tIns="0">
            <a:normAutofit/>
          </a:bodyPr>
          <a:lstStyle>
            <a:lvl1pPr lvl="0">
              <a:spcBef>
                <a:spcPts val="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1pPr>
            <a:lvl2pPr lvl="1">
              <a:spcBef>
                <a:spcPts val="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2pPr>
            <a:lvl3pPr lvl="2">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3pPr>
            <a:lvl4pPr lvl="3">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4pPr>
            <a:lvl5pPr lvl="4">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5pPr>
            <a:lvl6pPr lvl="5">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6pPr>
            <a:lvl7pPr lvl="6">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7pPr>
            <a:lvl8pPr lvl="7">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8pPr>
            <a:lvl9pPr lvl="8">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9pPr>
          </a:lstStyle>
          <a:p/>
        </p:txBody>
      </p:sp>
      <p:sp>
        <p:nvSpPr>
          <p:cNvPr id="2176" name="Google Shape;2176;p172"/>
          <p:cNvSpPr txBox="1"/>
          <p:nvPr>
            <p:ph idx="3" type="subTitle"/>
          </p:nvPr>
        </p:nvSpPr>
        <p:spPr>
          <a:xfrm>
            <a:off x="2940125" y="3566160"/>
            <a:ext cx="2879700" cy="639900"/>
          </a:xfrm>
          <a:prstGeom prst="rect">
            <a:avLst/>
          </a:prstGeom>
        </p:spPr>
        <p:txBody>
          <a:bodyPr anchorCtr="0" anchor="t" bIns="0" lIns="0" spcFirstLastPara="1" rIns="0" wrap="square" tIns="0">
            <a:spAutoFit/>
          </a:bodyPr>
          <a:lstStyle>
            <a:lvl1pPr lvl="0">
              <a:spcBef>
                <a:spcPts val="0"/>
              </a:spcBef>
              <a:spcAft>
                <a:spcPts val="0"/>
              </a:spcAft>
              <a:buClr>
                <a:schemeClr val="lt2"/>
              </a:buClr>
              <a:buSzPts val="1200"/>
              <a:buFont typeface="Roboto"/>
              <a:buNone/>
              <a:defRPr b="1" sz="1200">
                <a:solidFill>
                  <a:schemeClr val="lt2"/>
                </a:solidFill>
                <a:latin typeface="Roboto"/>
                <a:ea typeface="Roboto"/>
                <a:cs typeface="Roboto"/>
                <a:sym typeface="Roboto"/>
              </a:defRPr>
            </a:lvl1pPr>
            <a:lvl2pPr lvl="1">
              <a:spcBef>
                <a:spcPts val="0"/>
              </a:spcBef>
              <a:spcAft>
                <a:spcPts val="0"/>
              </a:spcAft>
              <a:buClr>
                <a:schemeClr val="lt2"/>
              </a:buClr>
              <a:buSzPts val="1200"/>
              <a:buFont typeface="Roboto"/>
              <a:buNone/>
              <a:defRPr b="1">
                <a:solidFill>
                  <a:schemeClr val="lt2"/>
                </a:solidFill>
                <a:latin typeface="Roboto"/>
                <a:ea typeface="Roboto"/>
                <a:cs typeface="Roboto"/>
                <a:sym typeface="Roboto"/>
              </a:defRPr>
            </a:lvl2pPr>
            <a:lvl3pPr lvl="2">
              <a:spcBef>
                <a:spcPts val="0"/>
              </a:spcBef>
              <a:spcAft>
                <a:spcPts val="0"/>
              </a:spcAft>
              <a:buClr>
                <a:schemeClr val="lt2"/>
              </a:buClr>
              <a:buSzPts val="1200"/>
              <a:buNone/>
              <a:defRPr b="1" sz="1200">
                <a:solidFill>
                  <a:schemeClr val="lt2"/>
                </a:solidFill>
              </a:defRPr>
            </a:lvl3pPr>
            <a:lvl4pPr lvl="3">
              <a:spcBef>
                <a:spcPts val="0"/>
              </a:spcBef>
              <a:spcAft>
                <a:spcPts val="0"/>
              </a:spcAft>
              <a:buClr>
                <a:schemeClr val="lt2"/>
              </a:buClr>
              <a:buSzPts val="1200"/>
              <a:buNone/>
              <a:defRPr b="1" sz="1200">
                <a:solidFill>
                  <a:schemeClr val="lt2"/>
                </a:solidFill>
              </a:defRPr>
            </a:lvl4pPr>
            <a:lvl5pPr lvl="4">
              <a:spcBef>
                <a:spcPts val="0"/>
              </a:spcBef>
              <a:spcAft>
                <a:spcPts val="0"/>
              </a:spcAft>
              <a:buClr>
                <a:schemeClr val="lt2"/>
              </a:buClr>
              <a:buSzPts val="1200"/>
              <a:buNone/>
              <a:defRPr b="1" sz="1200">
                <a:solidFill>
                  <a:schemeClr val="lt2"/>
                </a:solidFill>
              </a:defRPr>
            </a:lvl5pPr>
            <a:lvl6pPr lvl="5">
              <a:spcBef>
                <a:spcPts val="0"/>
              </a:spcBef>
              <a:spcAft>
                <a:spcPts val="0"/>
              </a:spcAft>
              <a:buClr>
                <a:schemeClr val="lt2"/>
              </a:buClr>
              <a:buSzPts val="1200"/>
              <a:buNone/>
              <a:defRPr b="1" sz="1200">
                <a:solidFill>
                  <a:schemeClr val="lt2"/>
                </a:solidFill>
              </a:defRPr>
            </a:lvl6pPr>
            <a:lvl7pPr lvl="6">
              <a:spcBef>
                <a:spcPts val="0"/>
              </a:spcBef>
              <a:spcAft>
                <a:spcPts val="0"/>
              </a:spcAft>
              <a:buClr>
                <a:schemeClr val="lt2"/>
              </a:buClr>
              <a:buSzPts val="1200"/>
              <a:buNone/>
              <a:defRPr b="1" sz="1200">
                <a:solidFill>
                  <a:schemeClr val="lt2"/>
                </a:solidFill>
              </a:defRPr>
            </a:lvl7pPr>
            <a:lvl8pPr lvl="7">
              <a:spcBef>
                <a:spcPts val="0"/>
              </a:spcBef>
              <a:spcAft>
                <a:spcPts val="0"/>
              </a:spcAft>
              <a:buClr>
                <a:schemeClr val="lt2"/>
              </a:buClr>
              <a:buSzPts val="1200"/>
              <a:buNone/>
              <a:defRPr b="1" sz="1200">
                <a:solidFill>
                  <a:schemeClr val="lt2"/>
                </a:solidFill>
              </a:defRPr>
            </a:lvl8pPr>
            <a:lvl9pPr lvl="8">
              <a:spcBef>
                <a:spcPts val="0"/>
              </a:spcBef>
              <a:spcAft>
                <a:spcPts val="0"/>
              </a:spcAft>
              <a:buClr>
                <a:schemeClr val="lt2"/>
              </a:buClr>
              <a:buSzPts val="1200"/>
              <a:buNone/>
              <a:defRPr b="1" sz="1200">
                <a:solidFill>
                  <a:schemeClr val="lt2"/>
                </a:solidFill>
              </a:defRPr>
            </a:lvl9pPr>
          </a:lstStyle>
          <a:p/>
        </p:txBody>
      </p:sp>
      <p:sp>
        <p:nvSpPr>
          <p:cNvPr id="2177" name="Google Shape;2177;p172"/>
          <p:cNvSpPr txBox="1"/>
          <p:nvPr>
            <p:ph idx="4" type="subTitle"/>
          </p:nvPr>
        </p:nvSpPr>
        <p:spPr>
          <a:xfrm>
            <a:off x="2940125" y="3794760"/>
            <a:ext cx="2879700" cy="609300"/>
          </a:xfrm>
          <a:prstGeom prst="rect">
            <a:avLst/>
          </a:prstGeom>
        </p:spPr>
        <p:txBody>
          <a:bodyPr anchorCtr="0" anchor="t" bIns="0" lIns="0" spcFirstLastPara="1" rIns="0" wrap="square" tIns="0">
            <a:normAutofit/>
          </a:bodyPr>
          <a:lstStyle>
            <a:lvl1pPr lvl="0">
              <a:spcBef>
                <a:spcPts val="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1pPr>
            <a:lvl2pPr lvl="1">
              <a:spcBef>
                <a:spcPts val="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2pPr>
            <a:lvl3pPr lvl="2">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3pPr>
            <a:lvl4pPr lvl="3">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4pPr>
            <a:lvl5pPr lvl="4">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5pPr>
            <a:lvl6pPr lvl="5">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6pPr>
            <a:lvl7pPr lvl="6">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7pPr>
            <a:lvl8pPr lvl="7">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8pPr>
            <a:lvl9pPr lvl="8">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9pPr>
          </a:lstStyle>
          <a:p/>
        </p:txBody>
      </p:sp>
      <p:sp>
        <p:nvSpPr>
          <p:cNvPr id="2178" name="Google Shape;2178;p172"/>
          <p:cNvSpPr/>
          <p:nvPr/>
        </p:nvSpPr>
        <p:spPr>
          <a:xfrm>
            <a:off x="365703" y="4623785"/>
            <a:ext cx="1459718" cy="337305"/>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1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Slide - Dynamic">
  <p:cSld name="SECTION_HEADER_1">
    <p:bg>
      <p:bgPr>
        <a:solidFill>
          <a:srgbClr val="063849"/>
        </a:solidFill>
      </p:bgPr>
    </p:bg>
    <p:spTree>
      <p:nvGrpSpPr>
        <p:cNvPr id="2179" name="Shape 2179"/>
        <p:cNvGrpSpPr/>
        <p:nvPr/>
      </p:nvGrpSpPr>
      <p:grpSpPr>
        <a:xfrm>
          <a:off x="0" y="0"/>
          <a:ext cx="0" cy="0"/>
          <a:chOff x="0" y="0"/>
          <a:chExt cx="0" cy="0"/>
        </a:xfrm>
      </p:grpSpPr>
      <p:pic>
        <p:nvPicPr>
          <p:cNvPr id="2180" name="Google Shape;2180;p173"/>
          <p:cNvPicPr preferRelativeResize="0"/>
          <p:nvPr/>
        </p:nvPicPr>
        <p:blipFill rotWithShape="1">
          <a:blip r:embed="rId2">
            <a:alphaModFix/>
          </a:blip>
          <a:srcRect b="9" l="0" r="0" t="9"/>
          <a:stretch/>
        </p:blipFill>
        <p:spPr>
          <a:xfrm>
            <a:off x="3585225" y="0"/>
            <a:ext cx="5557333" cy="5142161"/>
          </a:xfrm>
          <a:prstGeom prst="rect">
            <a:avLst/>
          </a:prstGeom>
          <a:noFill/>
          <a:ln>
            <a:noFill/>
          </a:ln>
        </p:spPr>
      </p:pic>
      <p:sp>
        <p:nvSpPr>
          <p:cNvPr id="2181" name="Google Shape;2181;p173"/>
          <p:cNvSpPr txBox="1"/>
          <p:nvPr>
            <p:ph type="title"/>
          </p:nvPr>
        </p:nvSpPr>
        <p:spPr>
          <a:xfrm>
            <a:off x="365702" y="365700"/>
            <a:ext cx="4839300" cy="2695800"/>
          </a:xfrm>
          <a:prstGeom prst="rect">
            <a:avLst/>
          </a:prstGeom>
        </p:spPr>
        <p:txBody>
          <a:bodyPr anchorCtr="0" anchor="t" bIns="0" lIns="0" spcFirstLastPara="1" rIns="0" wrap="square" tIns="0">
            <a:normAutofit/>
          </a:bodyPr>
          <a:lstStyle>
            <a:lvl1pPr lvl="0">
              <a:lnSpc>
                <a:spcPct val="80000"/>
              </a:lnSpc>
              <a:spcBef>
                <a:spcPts val="0"/>
              </a:spcBef>
              <a:spcAft>
                <a:spcPts val="0"/>
              </a:spcAft>
              <a:buClr>
                <a:schemeClr val="lt2"/>
              </a:buClr>
              <a:buSzPts val="2600"/>
              <a:buNone/>
              <a:defRPr sz="2600">
                <a:solidFill>
                  <a:schemeClr val="lt2"/>
                </a:solidFill>
              </a:defRPr>
            </a:lvl1pPr>
            <a:lvl2pPr lvl="1">
              <a:spcBef>
                <a:spcPts val="0"/>
              </a:spcBef>
              <a:spcAft>
                <a:spcPts val="0"/>
              </a:spcAft>
              <a:buClr>
                <a:schemeClr val="lt2"/>
              </a:buClr>
              <a:buSzPts val="2800"/>
              <a:buNone/>
              <a:defRPr>
                <a:solidFill>
                  <a:schemeClr val="lt2"/>
                </a:solidFill>
              </a:defRPr>
            </a:lvl2pPr>
            <a:lvl3pPr lvl="2">
              <a:spcBef>
                <a:spcPts val="0"/>
              </a:spcBef>
              <a:spcAft>
                <a:spcPts val="0"/>
              </a:spcAft>
              <a:buClr>
                <a:schemeClr val="lt2"/>
              </a:buClr>
              <a:buSzPts val="2800"/>
              <a:buNone/>
              <a:defRPr>
                <a:solidFill>
                  <a:schemeClr val="lt2"/>
                </a:solidFill>
              </a:defRPr>
            </a:lvl3pPr>
            <a:lvl4pPr lvl="3">
              <a:spcBef>
                <a:spcPts val="0"/>
              </a:spcBef>
              <a:spcAft>
                <a:spcPts val="0"/>
              </a:spcAft>
              <a:buClr>
                <a:schemeClr val="lt2"/>
              </a:buClr>
              <a:buSzPts val="2800"/>
              <a:buNone/>
              <a:defRPr>
                <a:solidFill>
                  <a:schemeClr val="lt2"/>
                </a:solidFill>
              </a:defRPr>
            </a:lvl4pPr>
            <a:lvl5pPr lvl="4">
              <a:spcBef>
                <a:spcPts val="0"/>
              </a:spcBef>
              <a:spcAft>
                <a:spcPts val="0"/>
              </a:spcAft>
              <a:buClr>
                <a:schemeClr val="lt2"/>
              </a:buClr>
              <a:buSzPts val="2800"/>
              <a:buNone/>
              <a:defRPr>
                <a:solidFill>
                  <a:schemeClr val="lt2"/>
                </a:solidFill>
              </a:defRPr>
            </a:lvl5pPr>
            <a:lvl6pPr lvl="5">
              <a:spcBef>
                <a:spcPts val="0"/>
              </a:spcBef>
              <a:spcAft>
                <a:spcPts val="0"/>
              </a:spcAft>
              <a:buClr>
                <a:schemeClr val="lt2"/>
              </a:buClr>
              <a:buSzPts val="2800"/>
              <a:buNone/>
              <a:defRPr>
                <a:solidFill>
                  <a:schemeClr val="lt2"/>
                </a:solidFill>
              </a:defRPr>
            </a:lvl6pPr>
            <a:lvl7pPr lvl="6">
              <a:spcBef>
                <a:spcPts val="0"/>
              </a:spcBef>
              <a:spcAft>
                <a:spcPts val="0"/>
              </a:spcAft>
              <a:buClr>
                <a:schemeClr val="lt2"/>
              </a:buClr>
              <a:buSzPts val="2800"/>
              <a:buNone/>
              <a:defRPr>
                <a:solidFill>
                  <a:schemeClr val="lt2"/>
                </a:solidFill>
              </a:defRPr>
            </a:lvl7pPr>
            <a:lvl8pPr lvl="7">
              <a:spcBef>
                <a:spcPts val="0"/>
              </a:spcBef>
              <a:spcAft>
                <a:spcPts val="0"/>
              </a:spcAft>
              <a:buClr>
                <a:schemeClr val="lt2"/>
              </a:buClr>
              <a:buSzPts val="2800"/>
              <a:buNone/>
              <a:defRPr>
                <a:solidFill>
                  <a:schemeClr val="lt2"/>
                </a:solidFill>
              </a:defRPr>
            </a:lvl8pPr>
            <a:lvl9pPr lvl="8">
              <a:spcBef>
                <a:spcPts val="0"/>
              </a:spcBef>
              <a:spcAft>
                <a:spcPts val="0"/>
              </a:spcAft>
              <a:buClr>
                <a:schemeClr val="lt2"/>
              </a:buClr>
              <a:buSzPts val="2800"/>
              <a:buNone/>
              <a:defRPr>
                <a:solidFill>
                  <a:schemeClr val="lt2"/>
                </a:solidFill>
              </a:defRPr>
            </a:lvl9pPr>
          </a:lstStyle>
          <a:p/>
        </p:txBody>
      </p:sp>
      <p:sp>
        <p:nvSpPr>
          <p:cNvPr id="2182" name="Google Shape;2182;p173"/>
          <p:cNvSpPr/>
          <p:nvPr/>
        </p:nvSpPr>
        <p:spPr>
          <a:xfrm>
            <a:off x="288925" y="4762500"/>
            <a:ext cx="2610000" cy="304800"/>
          </a:xfrm>
          <a:prstGeom prst="rect">
            <a:avLst/>
          </a:prstGeom>
          <a:solidFill>
            <a:srgbClr val="063849"/>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400">
              <a:latin typeface="Roboto Light"/>
              <a:ea typeface="Roboto Light"/>
              <a:cs typeface="Roboto Light"/>
              <a:sym typeface="Roboto Light"/>
            </a:endParaRPr>
          </a:p>
        </p:txBody>
      </p:sp>
      <p:sp>
        <p:nvSpPr>
          <p:cNvPr id="2183" name="Google Shape;2183;p173"/>
          <p:cNvSpPr txBox="1"/>
          <p:nvPr>
            <p:ph idx="1" type="subTitle"/>
          </p:nvPr>
        </p:nvSpPr>
        <p:spPr>
          <a:xfrm>
            <a:off x="365700" y="3566160"/>
            <a:ext cx="2879700" cy="639900"/>
          </a:xfrm>
          <a:prstGeom prst="rect">
            <a:avLst/>
          </a:prstGeom>
        </p:spPr>
        <p:txBody>
          <a:bodyPr anchorCtr="0" anchor="t" bIns="0" lIns="0" spcFirstLastPara="1" rIns="0" wrap="square" tIns="0">
            <a:normAutofit/>
          </a:bodyPr>
          <a:lstStyle>
            <a:lvl1pPr lvl="0">
              <a:spcBef>
                <a:spcPts val="0"/>
              </a:spcBef>
              <a:spcAft>
                <a:spcPts val="0"/>
              </a:spcAft>
              <a:buClr>
                <a:schemeClr val="lt2"/>
              </a:buClr>
              <a:buSzPts val="1400"/>
              <a:buFont typeface="Roboto"/>
              <a:buNone/>
              <a:defRPr>
                <a:solidFill>
                  <a:schemeClr val="lt2"/>
                </a:solidFill>
                <a:latin typeface="Roboto"/>
                <a:ea typeface="Roboto"/>
                <a:cs typeface="Roboto"/>
                <a:sym typeface="Roboto"/>
              </a:defRPr>
            </a:lvl1pPr>
            <a:lvl2pPr lvl="1">
              <a:spcBef>
                <a:spcPts val="0"/>
              </a:spcBef>
              <a:spcAft>
                <a:spcPts val="0"/>
              </a:spcAft>
              <a:buClr>
                <a:schemeClr val="lt2"/>
              </a:buClr>
              <a:buSzPts val="1200"/>
              <a:buNone/>
              <a:defRPr>
                <a:solidFill>
                  <a:schemeClr val="lt2"/>
                </a:solidFill>
              </a:defRPr>
            </a:lvl2pPr>
            <a:lvl3pPr lvl="2">
              <a:spcBef>
                <a:spcPts val="0"/>
              </a:spcBef>
              <a:spcAft>
                <a:spcPts val="0"/>
              </a:spcAft>
              <a:buClr>
                <a:schemeClr val="lt2"/>
              </a:buClr>
              <a:buSzPts val="1000"/>
              <a:buNone/>
              <a:defRPr>
                <a:solidFill>
                  <a:schemeClr val="lt2"/>
                </a:solidFill>
              </a:defRPr>
            </a:lvl3pPr>
            <a:lvl4pPr lvl="3">
              <a:spcBef>
                <a:spcPts val="0"/>
              </a:spcBef>
              <a:spcAft>
                <a:spcPts val="0"/>
              </a:spcAft>
              <a:buClr>
                <a:schemeClr val="lt2"/>
              </a:buClr>
              <a:buSzPts val="1000"/>
              <a:buNone/>
              <a:defRPr>
                <a:solidFill>
                  <a:schemeClr val="lt2"/>
                </a:solidFill>
              </a:defRPr>
            </a:lvl4pPr>
            <a:lvl5pPr lvl="4">
              <a:spcBef>
                <a:spcPts val="0"/>
              </a:spcBef>
              <a:spcAft>
                <a:spcPts val="0"/>
              </a:spcAft>
              <a:buClr>
                <a:schemeClr val="lt2"/>
              </a:buClr>
              <a:buSzPts val="1000"/>
              <a:buNone/>
              <a:defRPr>
                <a:solidFill>
                  <a:schemeClr val="lt2"/>
                </a:solidFill>
              </a:defRPr>
            </a:lvl5pPr>
            <a:lvl6pPr lvl="5">
              <a:spcBef>
                <a:spcPts val="0"/>
              </a:spcBef>
              <a:spcAft>
                <a:spcPts val="0"/>
              </a:spcAft>
              <a:buClr>
                <a:schemeClr val="lt2"/>
              </a:buClr>
              <a:buSzPts val="1000"/>
              <a:buNone/>
              <a:defRPr>
                <a:solidFill>
                  <a:schemeClr val="lt2"/>
                </a:solidFill>
              </a:defRPr>
            </a:lvl6pPr>
            <a:lvl7pPr lvl="6">
              <a:spcBef>
                <a:spcPts val="0"/>
              </a:spcBef>
              <a:spcAft>
                <a:spcPts val="0"/>
              </a:spcAft>
              <a:buClr>
                <a:schemeClr val="lt2"/>
              </a:buClr>
              <a:buSzPts val="1000"/>
              <a:buNone/>
              <a:defRPr>
                <a:solidFill>
                  <a:schemeClr val="lt2"/>
                </a:solidFill>
              </a:defRPr>
            </a:lvl7pPr>
            <a:lvl8pPr lvl="7">
              <a:spcBef>
                <a:spcPts val="0"/>
              </a:spcBef>
              <a:spcAft>
                <a:spcPts val="0"/>
              </a:spcAft>
              <a:buClr>
                <a:schemeClr val="lt2"/>
              </a:buClr>
              <a:buSzPts val="1000"/>
              <a:buNone/>
              <a:defRPr>
                <a:solidFill>
                  <a:schemeClr val="lt2"/>
                </a:solidFill>
              </a:defRPr>
            </a:lvl8pPr>
            <a:lvl9pPr lvl="8">
              <a:spcBef>
                <a:spcPts val="0"/>
              </a:spcBef>
              <a:spcAft>
                <a:spcPts val="0"/>
              </a:spcAft>
              <a:buClr>
                <a:schemeClr val="lt2"/>
              </a:buClr>
              <a:buSzPts val="1000"/>
              <a:buNone/>
              <a:defRPr>
                <a:solidFill>
                  <a:schemeClr val="lt2"/>
                </a:solidFill>
              </a:defRPr>
            </a:lvl9pPr>
          </a:lstStyle>
          <a:p/>
        </p:txBody>
      </p:sp>
      <p:sp>
        <p:nvSpPr>
          <p:cNvPr id="2184" name="Google Shape;2184;p173"/>
          <p:cNvSpPr/>
          <p:nvPr/>
        </p:nvSpPr>
        <p:spPr>
          <a:xfrm>
            <a:off x="365703" y="4623785"/>
            <a:ext cx="1459718" cy="337305"/>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accent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1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Slide - Monochrome">
  <p:cSld name="SECTION_HEADER_1_1">
    <p:bg>
      <p:bgPr>
        <a:solidFill>
          <a:srgbClr val="A5BEC4"/>
        </a:solidFill>
      </p:bgPr>
    </p:bg>
    <p:spTree>
      <p:nvGrpSpPr>
        <p:cNvPr id="2185" name="Shape 2185"/>
        <p:cNvGrpSpPr/>
        <p:nvPr/>
      </p:nvGrpSpPr>
      <p:grpSpPr>
        <a:xfrm>
          <a:off x="0" y="0"/>
          <a:ext cx="0" cy="0"/>
          <a:chOff x="0" y="0"/>
          <a:chExt cx="0" cy="0"/>
        </a:xfrm>
      </p:grpSpPr>
      <p:pic>
        <p:nvPicPr>
          <p:cNvPr id="2186" name="Google Shape;2186;p174"/>
          <p:cNvPicPr preferRelativeResize="0"/>
          <p:nvPr/>
        </p:nvPicPr>
        <p:blipFill rotWithShape="1">
          <a:blip r:embed="rId2">
            <a:alphaModFix/>
          </a:blip>
          <a:srcRect b="9" l="0" r="0" t="9"/>
          <a:stretch/>
        </p:blipFill>
        <p:spPr>
          <a:xfrm>
            <a:off x="3585225" y="0"/>
            <a:ext cx="5557333" cy="5142161"/>
          </a:xfrm>
          <a:prstGeom prst="rect">
            <a:avLst/>
          </a:prstGeom>
          <a:noFill/>
          <a:ln>
            <a:noFill/>
          </a:ln>
        </p:spPr>
      </p:pic>
      <p:sp>
        <p:nvSpPr>
          <p:cNvPr id="2187" name="Google Shape;2187;p174"/>
          <p:cNvSpPr txBox="1"/>
          <p:nvPr>
            <p:ph type="title"/>
          </p:nvPr>
        </p:nvSpPr>
        <p:spPr>
          <a:xfrm>
            <a:off x="365702" y="365700"/>
            <a:ext cx="4839300" cy="2695800"/>
          </a:xfrm>
          <a:prstGeom prst="rect">
            <a:avLst/>
          </a:prstGeom>
        </p:spPr>
        <p:txBody>
          <a:bodyPr anchorCtr="0" anchor="t" bIns="0" lIns="0" spcFirstLastPara="1" rIns="0" wrap="square" tIns="0">
            <a:normAutofit/>
          </a:bodyPr>
          <a:lstStyle>
            <a:lvl1pPr lvl="0">
              <a:lnSpc>
                <a:spcPct val="80000"/>
              </a:lnSpc>
              <a:spcBef>
                <a:spcPts val="0"/>
              </a:spcBef>
              <a:spcAft>
                <a:spcPts val="0"/>
              </a:spcAft>
              <a:buClr>
                <a:srgbClr val="063849"/>
              </a:buClr>
              <a:buSzPts val="2600"/>
              <a:buNone/>
              <a:defRPr sz="2600">
                <a:solidFill>
                  <a:srgbClr val="063849"/>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188" name="Google Shape;2188;p174"/>
          <p:cNvSpPr/>
          <p:nvPr/>
        </p:nvSpPr>
        <p:spPr>
          <a:xfrm>
            <a:off x="288925" y="4762500"/>
            <a:ext cx="2610000" cy="304800"/>
          </a:xfrm>
          <a:prstGeom prst="rect">
            <a:avLst/>
          </a:prstGeom>
          <a:solidFill>
            <a:srgbClr val="A5BEC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400">
              <a:latin typeface="Roboto Light"/>
              <a:ea typeface="Roboto Light"/>
              <a:cs typeface="Roboto Light"/>
              <a:sym typeface="Roboto Light"/>
            </a:endParaRPr>
          </a:p>
        </p:txBody>
      </p:sp>
      <p:sp>
        <p:nvSpPr>
          <p:cNvPr id="2189" name="Google Shape;2189;p174"/>
          <p:cNvSpPr txBox="1"/>
          <p:nvPr>
            <p:ph idx="1" type="subTitle"/>
          </p:nvPr>
        </p:nvSpPr>
        <p:spPr>
          <a:xfrm>
            <a:off x="365700" y="3566160"/>
            <a:ext cx="2879700" cy="639900"/>
          </a:xfrm>
          <a:prstGeom prst="rect">
            <a:avLst/>
          </a:prstGeom>
        </p:spPr>
        <p:txBody>
          <a:bodyPr anchorCtr="0" anchor="t" bIns="0" lIns="0" spcFirstLastPara="1" rIns="0" wrap="square" tIns="0">
            <a:normAutofit/>
          </a:bodyPr>
          <a:lstStyle>
            <a:lvl1pPr lvl="0">
              <a:spcBef>
                <a:spcPts val="0"/>
              </a:spcBef>
              <a:spcAft>
                <a:spcPts val="0"/>
              </a:spcAft>
              <a:buClr>
                <a:schemeClr val="dk1"/>
              </a:buClr>
              <a:buSzPts val="1400"/>
              <a:buFont typeface="Roboto"/>
              <a:buNone/>
              <a:defRPr>
                <a:solidFill>
                  <a:schemeClr val="dk1"/>
                </a:solidFill>
                <a:latin typeface="Roboto"/>
                <a:ea typeface="Roboto"/>
                <a:cs typeface="Roboto"/>
                <a:sym typeface="Roboto"/>
              </a:defRPr>
            </a:lvl1pPr>
            <a:lvl2pPr lvl="1">
              <a:spcBef>
                <a:spcPts val="0"/>
              </a:spcBef>
              <a:spcAft>
                <a:spcPts val="0"/>
              </a:spcAft>
              <a:buClr>
                <a:schemeClr val="dk1"/>
              </a:buClr>
              <a:buSzPts val="1200"/>
              <a:buNone/>
              <a:defRPr>
                <a:solidFill>
                  <a:schemeClr val="dk1"/>
                </a:solidFill>
              </a:defRPr>
            </a:lvl2pPr>
            <a:lvl3pPr lvl="2">
              <a:spcBef>
                <a:spcPts val="0"/>
              </a:spcBef>
              <a:spcAft>
                <a:spcPts val="0"/>
              </a:spcAft>
              <a:buClr>
                <a:schemeClr val="dk1"/>
              </a:buClr>
              <a:buSzPts val="1000"/>
              <a:buNone/>
              <a:defRPr>
                <a:solidFill>
                  <a:schemeClr val="dk1"/>
                </a:solidFill>
              </a:defRPr>
            </a:lvl3pPr>
            <a:lvl4pPr lvl="3">
              <a:spcBef>
                <a:spcPts val="0"/>
              </a:spcBef>
              <a:spcAft>
                <a:spcPts val="0"/>
              </a:spcAft>
              <a:buClr>
                <a:schemeClr val="dk1"/>
              </a:buClr>
              <a:buSzPts val="1000"/>
              <a:buNone/>
              <a:defRPr>
                <a:solidFill>
                  <a:schemeClr val="dk1"/>
                </a:solidFill>
              </a:defRPr>
            </a:lvl4pPr>
            <a:lvl5pPr lvl="4">
              <a:spcBef>
                <a:spcPts val="0"/>
              </a:spcBef>
              <a:spcAft>
                <a:spcPts val="0"/>
              </a:spcAft>
              <a:buClr>
                <a:schemeClr val="dk1"/>
              </a:buClr>
              <a:buSzPts val="1000"/>
              <a:buNone/>
              <a:defRPr>
                <a:solidFill>
                  <a:schemeClr val="dk1"/>
                </a:solidFill>
              </a:defRPr>
            </a:lvl5pPr>
            <a:lvl6pPr lvl="5">
              <a:spcBef>
                <a:spcPts val="0"/>
              </a:spcBef>
              <a:spcAft>
                <a:spcPts val="0"/>
              </a:spcAft>
              <a:buClr>
                <a:schemeClr val="dk1"/>
              </a:buClr>
              <a:buSzPts val="1000"/>
              <a:buNone/>
              <a:defRPr>
                <a:solidFill>
                  <a:schemeClr val="dk1"/>
                </a:solidFill>
              </a:defRPr>
            </a:lvl6pPr>
            <a:lvl7pPr lvl="6">
              <a:spcBef>
                <a:spcPts val="0"/>
              </a:spcBef>
              <a:spcAft>
                <a:spcPts val="0"/>
              </a:spcAft>
              <a:buClr>
                <a:schemeClr val="dk1"/>
              </a:buClr>
              <a:buSzPts val="1000"/>
              <a:buNone/>
              <a:defRPr>
                <a:solidFill>
                  <a:schemeClr val="dk1"/>
                </a:solidFill>
              </a:defRPr>
            </a:lvl7pPr>
            <a:lvl8pPr lvl="7">
              <a:spcBef>
                <a:spcPts val="0"/>
              </a:spcBef>
              <a:spcAft>
                <a:spcPts val="0"/>
              </a:spcAft>
              <a:buClr>
                <a:schemeClr val="dk1"/>
              </a:buClr>
              <a:buSzPts val="1000"/>
              <a:buNone/>
              <a:defRPr>
                <a:solidFill>
                  <a:schemeClr val="dk1"/>
                </a:solidFill>
              </a:defRPr>
            </a:lvl8pPr>
            <a:lvl9pPr lvl="8">
              <a:spcBef>
                <a:spcPts val="0"/>
              </a:spcBef>
              <a:spcAft>
                <a:spcPts val="0"/>
              </a:spcAft>
              <a:buClr>
                <a:schemeClr val="dk1"/>
              </a:buClr>
              <a:buSzPts val="1000"/>
              <a:buNone/>
              <a:defRPr>
                <a:solidFill>
                  <a:schemeClr val="dk1"/>
                </a:solidFill>
              </a:defRPr>
            </a:lvl9pPr>
          </a:lstStyle>
          <a:p/>
        </p:txBody>
      </p:sp>
      <p:sp>
        <p:nvSpPr>
          <p:cNvPr id="2190" name="Google Shape;2190;p174"/>
          <p:cNvSpPr/>
          <p:nvPr/>
        </p:nvSpPr>
        <p:spPr>
          <a:xfrm>
            <a:off x="365703" y="4623785"/>
            <a:ext cx="1459718" cy="337305"/>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peaker intro 1 1">
  <p:cSld name="CUSTOM_1_1_1_1_1_2_1">
    <p:bg>
      <p:bgPr>
        <a:solidFill>
          <a:srgbClr val="063849"/>
        </a:solidFill>
      </p:bgPr>
    </p:bg>
    <p:spTree>
      <p:nvGrpSpPr>
        <p:cNvPr id="206" name="Shape 206"/>
        <p:cNvGrpSpPr/>
        <p:nvPr/>
      </p:nvGrpSpPr>
      <p:grpSpPr>
        <a:xfrm>
          <a:off x="0" y="0"/>
          <a:ext cx="0" cy="0"/>
          <a:chOff x="0" y="0"/>
          <a:chExt cx="0" cy="0"/>
        </a:xfrm>
      </p:grpSpPr>
      <p:pic>
        <p:nvPicPr>
          <p:cNvPr id="207" name="Google Shape;207;p18"/>
          <p:cNvPicPr preferRelativeResize="0"/>
          <p:nvPr/>
        </p:nvPicPr>
        <p:blipFill rotWithShape="1">
          <a:blip r:embed="rId2">
            <a:alphaModFix amt="12000"/>
          </a:blip>
          <a:srcRect b="0" l="0" r="0" t="0"/>
          <a:stretch/>
        </p:blipFill>
        <p:spPr>
          <a:xfrm>
            <a:off x="3505561" y="0"/>
            <a:ext cx="5638428" cy="5143499"/>
          </a:xfrm>
          <a:prstGeom prst="rect">
            <a:avLst/>
          </a:prstGeom>
          <a:noFill/>
          <a:ln>
            <a:noFill/>
          </a:ln>
        </p:spPr>
      </p:pic>
      <p:sp>
        <p:nvSpPr>
          <p:cNvPr id="208" name="Google Shape;208;p18"/>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1pPr>
            <a:lvl2pPr indent="0" lvl="1"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2pPr>
            <a:lvl3pPr indent="0" lvl="2"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3pPr>
            <a:lvl4pPr indent="0" lvl="3"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4pPr>
            <a:lvl5pPr indent="0" lvl="4"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5pPr>
            <a:lvl6pPr indent="0" lvl="5"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6pPr>
            <a:lvl7pPr indent="0" lvl="6"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7pPr>
            <a:lvl8pPr indent="0" lvl="7"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8pPr>
            <a:lvl9pPr indent="0" lvl="8"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sp>
        <p:nvSpPr>
          <p:cNvPr id="209" name="Google Shape;209;p18"/>
          <p:cNvSpPr/>
          <p:nvPr>
            <p:ph idx="2" type="pic"/>
          </p:nvPr>
        </p:nvSpPr>
        <p:spPr>
          <a:xfrm>
            <a:off x="2715882" y="1741900"/>
            <a:ext cx="1371600" cy="1371600"/>
          </a:xfrm>
          <a:prstGeom prst="ellipse">
            <a:avLst/>
          </a:prstGeom>
          <a:noFill/>
          <a:ln cap="flat" cmpd="sng" w="19050">
            <a:solidFill>
              <a:schemeClr val="dk2"/>
            </a:solidFill>
            <a:prstDash val="solid"/>
            <a:round/>
            <a:headEnd len="sm" w="sm" type="none"/>
            <a:tailEnd len="sm" w="sm" type="none"/>
          </a:ln>
        </p:spPr>
      </p:sp>
      <p:sp>
        <p:nvSpPr>
          <p:cNvPr id="210" name="Google Shape;210;p18"/>
          <p:cNvSpPr txBox="1"/>
          <p:nvPr/>
        </p:nvSpPr>
        <p:spPr>
          <a:xfrm>
            <a:off x="914400" y="2325475"/>
            <a:ext cx="1267200" cy="492600"/>
          </a:xfrm>
          <a:prstGeom prst="rect">
            <a:avLst/>
          </a:prstGeom>
          <a:noFill/>
          <a:ln>
            <a:noFill/>
          </a:ln>
        </p:spPr>
        <p:txBody>
          <a:bodyPr anchorCtr="0" anchor="ctr" bIns="0" lIns="0" spcFirstLastPara="1" rIns="0" wrap="square" tIns="0">
            <a:spAutoFit/>
          </a:bodyPr>
          <a:lstStyle/>
          <a:p>
            <a:pPr indent="0" lvl="0" marL="0" marR="0" rtl="0" algn="l">
              <a:lnSpc>
                <a:spcPct val="80000"/>
              </a:lnSpc>
              <a:spcBef>
                <a:spcPts val="0"/>
              </a:spcBef>
              <a:spcAft>
                <a:spcPts val="0"/>
              </a:spcAft>
              <a:buClr>
                <a:srgbClr val="000000"/>
              </a:buClr>
              <a:buSzPts val="2000"/>
              <a:buFont typeface="Arial"/>
              <a:buNone/>
            </a:pPr>
            <a:r>
              <a:rPr b="0" i="0" lang="en-US" sz="2000" u="none" cap="none" strike="noStrike">
                <a:solidFill>
                  <a:srgbClr val="FF6529"/>
                </a:solidFill>
                <a:latin typeface="Roboto Slab Medium"/>
                <a:ea typeface="Roboto Slab Medium"/>
                <a:cs typeface="Roboto Slab Medium"/>
                <a:sym typeface="Roboto Slab Medium"/>
              </a:rPr>
              <a:t>Meet the speakers</a:t>
            </a:r>
            <a:endParaRPr b="0" i="0" sz="2000" u="none" cap="none" strike="noStrike">
              <a:solidFill>
                <a:srgbClr val="FF6529"/>
              </a:solidFill>
              <a:latin typeface="Roboto Slab Medium"/>
              <a:ea typeface="Roboto Slab Medium"/>
              <a:cs typeface="Roboto Slab Medium"/>
              <a:sym typeface="Roboto Slab Medium"/>
            </a:endParaRPr>
          </a:p>
        </p:txBody>
      </p:sp>
      <p:sp>
        <p:nvSpPr>
          <p:cNvPr id="211" name="Google Shape;211;p18"/>
          <p:cNvSpPr/>
          <p:nvPr>
            <p:ph idx="3" type="pic"/>
          </p:nvPr>
        </p:nvSpPr>
        <p:spPr>
          <a:xfrm>
            <a:off x="4870791" y="1741900"/>
            <a:ext cx="1371600" cy="1371600"/>
          </a:xfrm>
          <a:prstGeom prst="ellipse">
            <a:avLst/>
          </a:prstGeom>
          <a:noFill/>
          <a:ln cap="flat" cmpd="sng" w="19050">
            <a:solidFill>
              <a:schemeClr val="dk2"/>
            </a:solidFill>
            <a:prstDash val="solid"/>
            <a:round/>
            <a:headEnd len="sm" w="sm" type="none"/>
            <a:tailEnd len="sm" w="sm" type="none"/>
          </a:ln>
        </p:spPr>
      </p:sp>
      <p:sp>
        <p:nvSpPr>
          <p:cNvPr id="212" name="Google Shape;212;p18"/>
          <p:cNvSpPr txBox="1"/>
          <p:nvPr>
            <p:ph idx="1" type="subTitle"/>
          </p:nvPr>
        </p:nvSpPr>
        <p:spPr>
          <a:xfrm>
            <a:off x="2487282" y="3340210"/>
            <a:ext cx="1828800" cy="402300"/>
          </a:xfrm>
          <a:prstGeom prst="rect">
            <a:avLst/>
          </a:prstGeom>
          <a:noFill/>
          <a:ln>
            <a:noFill/>
          </a:ln>
        </p:spPr>
        <p:txBody>
          <a:bodyPr anchorCtr="0" anchor="t" bIns="0" lIns="0" spcFirstLastPara="1" rIns="0" wrap="square" tIns="0">
            <a:spAutoFit/>
          </a:bodyPr>
          <a:lstStyle>
            <a:lvl1pPr lvl="0" algn="ctr">
              <a:lnSpc>
                <a:spcPct val="115000"/>
              </a:lnSpc>
              <a:spcBef>
                <a:spcPts val="0"/>
              </a:spcBef>
              <a:spcAft>
                <a:spcPts val="0"/>
              </a:spcAft>
              <a:buClr>
                <a:schemeClr val="lt2"/>
              </a:buClr>
              <a:buSzPts val="1000"/>
              <a:buFont typeface="Roboto"/>
              <a:buNone/>
              <a:defRPr b="1" sz="1000">
                <a:solidFill>
                  <a:schemeClr val="lt2"/>
                </a:solidFill>
                <a:latin typeface="Roboto"/>
                <a:ea typeface="Roboto"/>
                <a:cs typeface="Roboto"/>
                <a:sym typeface="Roboto"/>
              </a:defRPr>
            </a:lvl1pPr>
            <a:lvl2pPr lvl="1" algn="ctr">
              <a:lnSpc>
                <a:spcPct val="115000"/>
              </a:lnSpc>
              <a:spcBef>
                <a:spcPts val="0"/>
              </a:spcBef>
              <a:spcAft>
                <a:spcPts val="0"/>
              </a:spcAft>
              <a:buClr>
                <a:schemeClr val="lt2"/>
              </a:buClr>
              <a:buSzPts val="1000"/>
              <a:buFont typeface="Roboto"/>
              <a:buNone/>
              <a:defRPr b="1" sz="1000">
                <a:solidFill>
                  <a:schemeClr val="lt2"/>
                </a:solidFill>
                <a:latin typeface="Roboto"/>
                <a:ea typeface="Roboto"/>
                <a:cs typeface="Roboto"/>
                <a:sym typeface="Roboto"/>
              </a:defRPr>
            </a:lvl2pPr>
            <a:lvl3pPr lvl="2" algn="ctr">
              <a:lnSpc>
                <a:spcPct val="115000"/>
              </a:lnSpc>
              <a:spcBef>
                <a:spcPts val="0"/>
              </a:spcBef>
              <a:spcAft>
                <a:spcPts val="0"/>
              </a:spcAft>
              <a:buClr>
                <a:schemeClr val="lt2"/>
              </a:buClr>
              <a:buSzPts val="1000"/>
              <a:buNone/>
              <a:defRPr b="1">
                <a:solidFill>
                  <a:schemeClr val="lt2"/>
                </a:solidFill>
              </a:defRPr>
            </a:lvl3pPr>
            <a:lvl4pPr lvl="3" algn="ctr">
              <a:lnSpc>
                <a:spcPct val="115000"/>
              </a:lnSpc>
              <a:spcBef>
                <a:spcPts val="0"/>
              </a:spcBef>
              <a:spcAft>
                <a:spcPts val="0"/>
              </a:spcAft>
              <a:buClr>
                <a:schemeClr val="lt2"/>
              </a:buClr>
              <a:buSzPts val="1000"/>
              <a:buNone/>
              <a:defRPr b="1">
                <a:solidFill>
                  <a:schemeClr val="lt2"/>
                </a:solidFill>
              </a:defRPr>
            </a:lvl4pPr>
            <a:lvl5pPr lvl="4" algn="ctr">
              <a:lnSpc>
                <a:spcPct val="115000"/>
              </a:lnSpc>
              <a:spcBef>
                <a:spcPts val="0"/>
              </a:spcBef>
              <a:spcAft>
                <a:spcPts val="0"/>
              </a:spcAft>
              <a:buClr>
                <a:schemeClr val="lt2"/>
              </a:buClr>
              <a:buSzPts val="1000"/>
              <a:buNone/>
              <a:defRPr b="1">
                <a:solidFill>
                  <a:schemeClr val="lt2"/>
                </a:solidFill>
              </a:defRPr>
            </a:lvl5pPr>
            <a:lvl6pPr lvl="5" algn="ctr">
              <a:lnSpc>
                <a:spcPct val="115000"/>
              </a:lnSpc>
              <a:spcBef>
                <a:spcPts val="0"/>
              </a:spcBef>
              <a:spcAft>
                <a:spcPts val="0"/>
              </a:spcAft>
              <a:buClr>
                <a:schemeClr val="lt2"/>
              </a:buClr>
              <a:buSzPts val="1000"/>
              <a:buNone/>
              <a:defRPr b="1">
                <a:solidFill>
                  <a:schemeClr val="lt2"/>
                </a:solidFill>
              </a:defRPr>
            </a:lvl6pPr>
            <a:lvl7pPr lvl="6" algn="ctr">
              <a:lnSpc>
                <a:spcPct val="115000"/>
              </a:lnSpc>
              <a:spcBef>
                <a:spcPts val="0"/>
              </a:spcBef>
              <a:spcAft>
                <a:spcPts val="0"/>
              </a:spcAft>
              <a:buClr>
                <a:schemeClr val="lt2"/>
              </a:buClr>
              <a:buSzPts val="1000"/>
              <a:buNone/>
              <a:defRPr b="1">
                <a:solidFill>
                  <a:schemeClr val="lt2"/>
                </a:solidFill>
              </a:defRPr>
            </a:lvl7pPr>
            <a:lvl8pPr lvl="7" algn="ctr">
              <a:lnSpc>
                <a:spcPct val="115000"/>
              </a:lnSpc>
              <a:spcBef>
                <a:spcPts val="0"/>
              </a:spcBef>
              <a:spcAft>
                <a:spcPts val="0"/>
              </a:spcAft>
              <a:buClr>
                <a:schemeClr val="lt2"/>
              </a:buClr>
              <a:buSzPts val="1000"/>
              <a:buNone/>
              <a:defRPr b="1">
                <a:solidFill>
                  <a:schemeClr val="lt2"/>
                </a:solidFill>
              </a:defRPr>
            </a:lvl8pPr>
            <a:lvl9pPr lvl="8" algn="ctr">
              <a:lnSpc>
                <a:spcPct val="115000"/>
              </a:lnSpc>
              <a:spcBef>
                <a:spcPts val="0"/>
              </a:spcBef>
              <a:spcAft>
                <a:spcPts val="0"/>
              </a:spcAft>
              <a:buClr>
                <a:schemeClr val="lt2"/>
              </a:buClr>
              <a:buSzPts val="1000"/>
              <a:buNone/>
              <a:defRPr b="1">
                <a:solidFill>
                  <a:schemeClr val="lt2"/>
                </a:solidFill>
              </a:defRPr>
            </a:lvl9pPr>
          </a:lstStyle>
          <a:p/>
        </p:txBody>
      </p:sp>
      <p:sp>
        <p:nvSpPr>
          <p:cNvPr id="213" name="Google Shape;213;p18"/>
          <p:cNvSpPr txBox="1"/>
          <p:nvPr>
            <p:ph idx="4" type="subTitle"/>
          </p:nvPr>
        </p:nvSpPr>
        <p:spPr>
          <a:xfrm>
            <a:off x="2487282" y="3556829"/>
            <a:ext cx="1828800" cy="3876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1pPr>
            <a:lvl2pPr lvl="1"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2pPr>
            <a:lvl3pPr lvl="2"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3pPr>
            <a:lvl4pPr lvl="3"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4pPr>
            <a:lvl5pPr lvl="4"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5pPr>
            <a:lvl6pPr lvl="5"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6pPr>
            <a:lvl7pPr lvl="6"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7pPr>
            <a:lvl8pPr lvl="7"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8pPr>
            <a:lvl9pPr lvl="8" algn="ctr">
              <a:lnSpc>
                <a:spcPct val="100000"/>
              </a:lnSpc>
              <a:spcBef>
                <a:spcPts val="300"/>
              </a:spcBef>
              <a:spcAft>
                <a:spcPts val="300"/>
              </a:spcAft>
              <a:buClr>
                <a:schemeClr val="accent1"/>
              </a:buClr>
              <a:buSzPts val="800"/>
              <a:buFont typeface="Roboto Slab"/>
              <a:buNone/>
              <a:defRPr sz="800">
                <a:solidFill>
                  <a:schemeClr val="accent1"/>
                </a:solidFill>
                <a:latin typeface="Roboto Slab"/>
                <a:ea typeface="Roboto Slab"/>
                <a:cs typeface="Roboto Slab"/>
                <a:sym typeface="Roboto Slab"/>
              </a:defRPr>
            </a:lvl9pPr>
          </a:lstStyle>
          <a:p/>
        </p:txBody>
      </p:sp>
      <p:sp>
        <p:nvSpPr>
          <p:cNvPr id="214" name="Google Shape;214;p18"/>
          <p:cNvSpPr txBox="1"/>
          <p:nvPr>
            <p:ph idx="5" type="subTitle"/>
          </p:nvPr>
        </p:nvSpPr>
        <p:spPr>
          <a:xfrm>
            <a:off x="4642188" y="3340200"/>
            <a:ext cx="1828800" cy="702300"/>
          </a:xfrm>
          <a:prstGeom prst="rect">
            <a:avLst/>
          </a:prstGeom>
          <a:noFill/>
          <a:ln>
            <a:noFill/>
          </a:ln>
        </p:spPr>
        <p:txBody>
          <a:bodyPr anchorCtr="0" anchor="t" bIns="0" lIns="0" spcFirstLastPara="1" rIns="0" wrap="square" tIns="0">
            <a:spAutoFit/>
          </a:bodyPr>
          <a:lstStyle>
            <a:lvl1pPr lvl="0" algn="ctr">
              <a:lnSpc>
                <a:spcPct val="115000"/>
              </a:lnSpc>
              <a:spcBef>
                <a:spcPts val="0"/>
              </a:spcBef>
              <a:spcAft>
                <a:spcPts val="0"/>
              </a:spcAft>
              <a:buClr>
                <a:schemeClr val="lt2"/>
              </a:buClr>
              <a:buSzPts val="1000"/>
              <a:buFont typeface="Roboto"/>
              <a:buNone/>
              <a:defRPr b="1" sz="1000">
                <a:solidFill>
                  <a:schemeClr val="lt2"/>
                </a:solidFill>
                <a:latin typeface="Roboto"/>
                <a:ea typeface="Roboto"/>
                <a:cs typeface="Roboto"/>
                <a:sym typeface="Roboto"/>
              </a:defRPr>
            </a:lvl1pPr>
            <a:lvl2pPr lvl="1" algn="ctr">
              <a:lnSpc>
                <a:spcPct val="115000"/>
              </a:lnSpc>
              <a:spcBef>
                <a:spcPts val="0"/>
              </a:spcBef>
              <a:spcAft>
                <a:spcPts val="0"/>
              </a:spcAft>
              <a:buClr>
                <a:schemeClr val="lt2"/>
              </a:buClr>
              <a:buSzPts val="1000"/>
              <a:buFont typeface="Roboto"/>
              <a:buNone/>
              <a:defRPr b="1" sz="1000">
                <a:solidFill>
                  <a:schemeClr val="lt2"/>
                </a:solidFill>
                <a:latin typeface="Roboto"/>
                <a:ea typeface="Roboto"/>
                <a:cs typeface="Roboto"/>
                <a:sym typeface="Roboto"/>
              </a:defRPr>
            </a:lvl2pPr>
            <a:lvl3pPr lvl="2" algn="ctr">
              <a:lnSpc>
                <a:spcPct val="115000"/>
              </a:lnSpc>
              <a:spcBef>
                <a:spcPts val="0"/>
              </a:spcBef>
              <a:spcAft>
                <a:spcPts val="0"/>
              </a:spcAft>
              <a:buClr>
                <a:schemeClr val="lt2"/>
              </a:buClr>
              <a:buSzPts val="1000"/>
              <a:buNone/>
              <a:defRPr b="1">
                <a:solidFill>
                  <a:schemeClr val="lt2"/>
                </a:solidFill>
              </a:defRPr>
            </a:lvl3pPr>
            <a:lvl4pPr lvl="3" algn="ctr">
              <a:lnSpc>
                <a:spcPct val="115000"/>
              </a:lnSpc>
              <a:spcBef>
                <a:spcPts val="0"/>
              </a:spcBef>
              <a:spcAft>
                <a:spcPts val="0"/>
              </a:spcAft>
              <a:buClr>
                <a:schemeClr val="lt2"/>
              </a:buClr>
              <a:buSzPts val="1000"/>
              <a:buNone/>
              <a:defRPr b="1">
                <a:solidFill>
                  <a:schemeClr val="lt2"/>
                </a:solidFill>
              </a:defRPr>
            </a:lvl4pPr>
            <a:lvl5pPr lvl="4" algn="ctr">
              <a:lnSpc>
                <a:spcPct val="115000"/>
              </a:lnSpc>
              <a:spcBef>
                <a:spcPts val="0"/>
              </a:spcBef>
              <a:spcAft>
                <a:spcPts val="0"/>
              </a:spcAft>
              <a:buClr>
                <a:schemeClr val="lt2"/>
              </a:buClr>
              <a:buSzPts val="1000"/>
              <a:buNone/>
              <a:defRPr b="1">
                <a:solidFill>
                  <a:schemeClr val="lt2"/>
                </a:solidFill>
              </a:defRPr>
            </a:lvl5pPr>
            <a:lvl6pPr lvl="5" algn="ctr">
              <a:lnSpc>
                <a:spcPct val="115000"/>
              </a:lnSpc>
              <a:spcBef>
                <a:spcPts val="0"/>
              </a:spcBef>
              <a:spcAft>
                <a:spcPts val="0"/>
              </a:spcAft>
              <a:buClr>
                <a:schemeClr val="lt2"/>
              </a:buClr>
              <a:buSzPts val="1000"/>
              <a:buNone/>
              <a:defRPr b="1">
                <a:solidFill>
                  <a:schemeClr val="lt2"/>
                </a:solidFill>
              </a:defRPr>
            </a:lvl6pPr>
            <a:lvl7pPr lvl="6" algn="ctr">
              <a:lnSpc>
                <a:spcPct val="115000"/>
              </a:lnSpc>
              <a:spcBef>
                <a:spcPts val="0"/>
              </a:spcBef>
              <a:spcAft>
                <a:spcPts val="0"/>
              </a:spcAft>
              <a:buClr>
                <a:schemeClr val="lt2"/>
              </a:buClr>
              <a:buSzPts val="1000"/>
              <a:buNone/>
              <a:defRPr b="1">
                <a:solidFill>
                  <a:schemeClr val="lt2"/>
                </a:solidFill>
              </a:defRPr>
            </a:lvl7pPr>
            <a:lvl8pPr lvl="7" algn="ctr">
              <a:lnSpc>
                <a:spcPct val="115000"/>
              </a:lnSpc>
              <a:spcBef>
                <a:spcPts val="0"/>
              </a:spcBef>
              <a:spcAft>
                <a:spcPts val="0"/>
              </a:spcAft>
              <a:buClr>
                <a:schemeClr val="lt2"/>
              </a:buClr>
              <a:buSzPts val="1000"/>
              <a:buNone/>
              <a:defRPr b="1">
                <a:solidFill>
                  <a:schemeClr val="lt2"/>
                </a:solidFill>
              </a:defRPr>
            </a:lvl8pPr>
            <a:lvl9pPr lvl="8" algn="ctr">
              <a:lnSpc>
                <a:spcPct val="115000"/>
              </a:lnSpc>
              <a:spcBef>
                <a:spcPts val="0"/>
              </a:spcBef>
              <a:spcAft>
                <a:spcPts val="0"/>
              </a:spcAft>
              <a:buClr>
                <a:schemeClr val="lt2"/>
              </a:buClr>
              <a:buSzPts val="1000"/>
              <a:buNone/>
              <a:defRPr b="1">
                <a:solidFill>
                  <a:schemeClr val="lt2"/>
                </a:solidFill>
              </a:defRPr>
            </a:lvl9pPr>
          </a:lstStyle>
          <a:p/>
        </p:txBody>
      </p:sp>
      <p:sp>
        <p:nvSpPr>
          <p:cNvPr id="215" name="Google Shape;215;p18"/>
          <p:cNvSpPr txBox="1"/>
          <p:nvPr>
            <p:ph idx="6" type="subTitle"/>
          </p:nvPr>
        </p:nvSpPr>
        <p:spPr>
          <a:xfrm>
            <a:off x="4642188" y="3556829"/>
            <a:ext cx="1828800" cy="6729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1pPr>
            <a:lvl2pPr lvl="1"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2pPr>
            <a:lvl3pPr lvl="2"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3pPr>
            <a:lvl4pPr lvl="3"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4pPr>
            <a:lvl5pPr lvl="4"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5pPr>
            <a:lvl6pPr lvl="5"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6pPr>
            <a:lvl7pPr lvl="6"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7pPr>
            <a:lvl8pPr lvl="7"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8pPr>
            <a:lvl9pPr lvl="8" algn="ctr">
              <a:lnSpc>
                <a:spcPct val="100000"/>
              </a:lnSpc>
              <a:spcBef>
                <a:spcPts val="300"/>
              </a:spcBef>
              <a:spcAft>
                <a:spcPts val="300"/>
              </a:spcAft>
              <a:buClr>
                <a:schemeClr val="accent1"/>
              </a:buClr>
              <a:buSzPts val="800"/>
              <a:buFont typeface="Roboto Slab"/>
              <a:buNone/>
              <a:defRPr sz="800">
                <a:solidFill>
                  <a:schemeClr val="accent1"/>
                </a:solidFill>
                <a:latin typeface="Roboto Slab"/>
                <a:ea typeface="Roboto Slab"/>
                <a:cs typeface="Roboto Slab"/>
                <a:sym typeface="Roboto Slab"/>
              </a:defRPr>
            </a:lvl9pPr>
          </a:lstStyle>
          <a:p/>
        </p:txBody>
      </p:sp>
      <p:sp>
        <p:nvSpPr>
          <p:cNvPr id="216" name="Google Shape;216;p18"/>
          <p:cNvSpPr/>
          <p:nvPr>
            <p:ph idx="7" type="pic"/>
          </p:nvPr>
        </p:nvSpPr>
        <p:spPr>
          <a:xfrm>
            <a:off x="7025700" y="1741900"/>
            <a:ext cx="1371600" cy="1371600"/>
          </a:xfrm>
          <a:prstGeom prst="ellipse">
            <a:avLst/>
          </a:prstGeom>
          <a:noFill/>
          <a:ln cap="flat" cmpd="sng" w="19050">
            <a:solidFill>
              <a:schemeClr val="dk2"/>
            </a:solidFill>
            <a:prstDash val="solid"/>
            <a:round/>
            <a:headEnd len="sm" w="sm" type="none"/>
            <a:tailEnd len="sm" w="sm" type="none"/>
          </a:ln>
        </p:spPr>
      </p:sp>
      <p:sp>
        <p:nvSpPr>
          <p:cNvPr id="217" name="Google Shape;217;p18"/>
          <p:cNvSpPr txBox="1"/>
          <p:nvPr>
            <p:ph idx="8" type="subTitle"/>
          </p:nvPr>
        </p:nvSpPr>
        <p:spPr>
          <a:xfrm>
            <a:off x="6797100" y="3340200"/>
            <a:ext cx="1828800" cy="702300"/>
          </a:xfrm>
          <a:prstGeom prst="rect">
            <a:avLst/>
          </a:prstGeom>
          <a:noFill/>
          <a:ln>
            <a:noFill/>
          </a:ln>
        </p:spPr>
        <p:txBody>
          <a:bodyPr anchorCtr="0" anchor="t" bIns="0" lIns="0" spcFirstLastPara="1" rIns="0" wrap="square" tIns="0">
            <a:spAutoFit/>
          </a:bodyPr>
          <a:lstStyle>
            <a:lvl1pPr lvl="0" algn="ctr">
              <a:lnSpc>
                <a:spcPct val="115000"/>
              </a:lnSpc>
              <a:spcBef>
                <a:spcPts val="0"/>
              </a:spcBef>
              <a:spcAft>
                <a:spcPts val="0"/>
              </a:spcAft>
              <a:buClr>
                <a:schemeClr val="lt2"/>
              </a:buClr>
              <a:buSzPts val="1000"/>
              <a:buFont typeface="Roboto"/>
              <a:buNone/>
              <a:defRPr b="1" sz="1000">
                <a:solidFill>
                  <a:schemeClr val="lt2"/>
                </a:solidFill>
                <a:latin typeface="Roboto"/>
                <a:ea typeface="Roboto"/>
                <a:cs typeface="Roboto"/>
                <a:sym typeface="Roboto"/>
              </a:defRPr>
            </a:lvl1pPr>
            <a:lvl2pPr lvl="1" algn="ctr">
              <a:lnSpc>
                <a:spcPct val="115000"/>
              </a:lnSpc>
              <a:spcBef>
                <a:spcPts val="0"/>
              </a:spcBef>
              <a:spcAft>
                <a:spcPts val="0"/>
              </a:spcAft>
              <a:buClr>
                <a:schemeClr val="lt2"/>
              </a:buClr>
              <a:buSzPts val="1000"/>
              <a:buFont typeface="Roboto"/>
              <a:buNone/>
              <a:defRPr b="1" sz="1000">
                <a:solidFill>
                  <a:schemeClr val="lt2"/>
                </a:solidFill>
                <a:latin typeface="Roboto"/>
                <a:ea typeface="Roboto"/>
                <a:cs typeface="Roboto"/>
                <a:sym typeface="Roboto"/>
              </a:defRPr>
            </a:lvl2pPr>
            <a:lvl3pPr lvl="2" algn="ctr">
              <a:lnSpc>
                <a:spcPct val="115000"/>
              </a:lnSpc>
              <a:spcBef>
                <a:spcPts val="0"/>
              </a:spcBef>
              <a:spcAft>
                <a:spcPts val="0"/>
              </a:spcAft>
              <a:buClr>
                <a:schemeClr val="lt2"/>
              </a:buClr>
              <a:buSzPts val="1000"/>
              <a:buNone/>
              <a:defRPr b="1">
                <a:solidFill>
                  <a:schemeClr val="lt2"/>
                </a:solidFill>
              </a:defRPr>
            </a:lvl3pPr>
            <a:lvl4pPr lvl="3" algn="ctr">
              <a:lnSpc>
                <a:spcPct val="115000"/>
              </a:lnSpc>
              <a:spcBef>
                <a:spcPts val="0"/>
              </a:spcBef>
              <a:spcAft>
                <a:spcPts val="0"/>
              </a:spcAft>
              <a:buClr>
                <a:schemeClr val="lt2"/>
              </a:buClr>
              <a:buSzPts val="1000"/>
              <a:buNone/>
              <a:defRPr b="1">
                <a:solidFill>
                  <a:schemeClr val="lt2"/>
                </a:solidFill>
              </a:defRPr>
            </a:lvl4pPr>
            <a:lvl5pPr lvl="4" algn="ctr">
              <a:lnSpc>
                <a:spcPct val="115000"/>
              </a:lnSpc>
              <a:spcBef>
                <a:spcPts val="0"/>
              </a:spcBef>
              <a:spcAft>
                <a:spcPts val="0"/>
              </a:spcAft>
              <a:buClr>
                <a:schemeClr val="lt2"/>
              </a:buClr>
              <a:buSzPts val="1000"/>
              <a:buNone/>
              <a:defRPr b="1">
                <a:solidFill>
                  <a:schemeClr val="lt2"/>
                </a:solidFill>
              </a:defRPr>
            </a:lvl5pPr>
            <a:lvl6pPr lvl="5" algn="ctr">
              <a:lnSpc>
                <a:spcPct val="115000"/>
              </a:lnSpc>
              <a:spcBef>
                <a:spcPts val="0"/>
              </a:spcBef>
              <a:spcAft>
                <a:spcPts val="0"/>
              </a:spcAft>
              <a:buClr>
                <a:schemeClr val="lt2"/>
              </a:buClr>
              <a:buSzPts val="1000"/>
              <a:buNone/>
              <a:defRPr b="1">
                <a:solidFill>
                  <a:schemeClr val="lt2"/>
                </a:solidFill>
              </a:defRPr>
            </a:lvl6pPr>
            <a:lvl7pPr lvl="6" algn="ctr">
              <a:lnSpc>
                <a:spcPct val="115000"/>
              </a:lnSpc>
              <a:spcBef>
                <a:spcPts val="0"/>
              </a:spcBef>
              <a:spcAft>
                <a:spcPts val="0"/>
              </a:spcAft>
              <a:buClr>
                <a:schemeClr val="lt2"/>
              </a:buClr>
              <a:buSzPts val="1000"/>
              <a:buNone/>
              <a:defRPr b="1">
                <a:solidFill>
                  <a:schemeClr val="lt2"/>
                </a:solidFill>
              </a:defRPr>
            </a:lvl7pPr>
            <a:lvl8pPr lvl="7" algn="ctr">
              <a:lnSpc>
                <a:spcPct val="115000"/>
              </a:lnSpc>
              <a:spcBef>
                <a:spcPts val="0"/>
              </a:spcBef>
              <a:spcAft>
                <a:spcPts val="0"/>
              </a:spcAft>
              <a:buClr>
                <a:schemeClr val="lt2"/>
              </a:buClr>
              <a:buSzPts val="1000"/>
              <a:buNone/>
              <a:defRPr b="1">
                <a:solidFill>
                  <a:schemeClr val="lt2"/>
                </a:solidFill>
              </a:defRPr>
            </a:lvl8pPr>
            <a:lvl9pPr lvl="8" algn="ctr">
              <a:lnSpc>
                <a:spcPct val="115000"/>
              </a:lnSpc>
              <a:spcBef>
                <a:spcPts val="0"/>
              </a:spcBef>
              <a:spcAft>
                <a:spcPts val="0"/>
              </a:spcAft>
              <a:buClr>
                <a:schemeClr val="lt2"/>
              </a:buClr>
              <a:buSzPts val="1000"/>
              <a:buNone/>
              <a:defRPr b="1">
                <a:solidFill>
                  <a:schemeClr val="lt2"/>
                </a:solidFill>
              </a:defRPr>
            </a:lvl9pPr>
          </a:lstStyle>
          <a:p/>
        </p:txBody>
      </p:sp>
      <p:sp>
        <p:nvSpPr>
          <p:cNvPr id="218" name="Google Shape;218;p18"/>
          <p:cNvSpPr txBox="1"/>
          <p:nvPr>
            <p:ph idx="9" type="subTitle"/>
          </p:nvPr>
        </p:nvSpPr>
        <p:spPr>
          <a:xfrm>
            <a:off x="6797100" y="3556829"/>
            <a:ext cx="1828800" cy="6729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1pPr>
            <a:lvl2pPr lvl="1"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2pPr>
            <a:lvl3pPr lvl="2"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3pPr>
            <a:lvl4pPr lvl="3"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4pPr>
            <a:lvl5pPr lvl="4"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5pPr>
            <a:lvl6pPr lvl="5"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6pPr>
            <a:lvl7pPr lvl="6"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7pPr>
            <a:lvl8pPr lvl="7"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8pPr>
            <a:lvl9pPr lvl="8" algn="ctr">
              <a:lnSpc>
                <a:spcPct val="100000"/>
              </a:lnSpc>
              <a:spcBef>
                <a:spcPts val="300"/>
              </a:spcBef>
              <a:spcAft>
                <a:spcPts val="300"/>
              </a:spcAft>
              <a:buClr>
                <a:schemeClr val="accent1"/>
              </a:buClr>
              <a:buSzPts val="800"/>
              <a:buFont typeface="Roboto Slab"/>
              <a:buNone/>
              <a:defRPr sz="800">
                <a:solidFill>
                  <a:schemeClr val="accent1"/>
                </a:solidFill>
                <a:latin typeface="Roboto Slab"/>
                <a:ea typeface="Roboto Slab"/>
                <a:cs typeface="Roboto Slab"/>
                <a:sym typeface="Roboto Slab"/>
              </a:defRPr>
            </a:lvl9pPr>
          </a:lstStyle>
          <a:p/>
        </p:txBody>
      </p:sp>
      <p:grpSp>
        <p:nvGrpSpPr>
          <p:cNvPr id="219" name="Google Shape;219;p18"/>
          <p:cNvGrpSpPr/>
          <p:nvPr/>
        </p:nvGrpSpPr>
        <p:grpSpPr>
          <a:xfrm>
            <a:off x="8000973" y="4882762"/>
            <a:ext cx="777321" cy="155484"/>
            <a:chOff x="3424807" y="1107551"/>
            <a:chExt cx="4067616" cy="826163"/>
          </a:xfrm>
        </p:grpSpPr>
        <p:sp>
          <p:nvSpPr>
            <p:cNvPr id="220" name="Google Shape;220;p18"/>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21" name="Google Shape;221;p18"/>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22" name="Google Shape;222;p18"/>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23" name="Google Shape;223;p18"/>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24" name="Google Shape;224;p18"/>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25" name="Google Shape;225;p18"/>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26" name="Google Shape;226;p18"/>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27" name="Google Shape;227;p18"/>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28" name="Google Shape;228;p18"/>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229" name="Google Shape;229;p18"/>
          <p:cNvSpPr/>
          <p:nvPr/>
        </p:nvSpPr>
        <p:spPr>
          <a:xfrm>
            <a:off x="333524" y="2186700"/>
            <a:ext cx="429283" cy="770113"/>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1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Default" type="tx">
  <p:cSld name="TITLE_AND_BODY">
    <p:spTree>
      <p:nvGrpSpPr>
        <p:cNvPr id="2191" name="Shape 2191"/>
        <p:cNvGrpSpPr/>
        <p:nvPr/>
      </p:nvGrpSpPr>
      <p:grpSpPr>
        <a:xfrm>
          <a:off x="0" y="0"/>
          <a:ext cx="0" cy="0"/>
          <a:chOff x="0" y="0"/>
          <a:chExt cx="0" cy="0"/>
        </a:xfrm>
      </p:grpSpPr>
      <p:sp>
        <p:nvSpPr>
          <p:cNvPr id="2192" name="Google Shape;2192;p175"/>
          <p:cNvSpPr txBox="1"/>
          <p:nvPr>
            <p:ph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193" name="Google Shape;2193;p175"/>
          <p:cNvSpPr txBox="1"/>
          <p:nvPr>
            <p:ph idx="1" type="body"/>
          </p:nvPr>
        </p:nvSpPr>
        <p:spPr>
          <a:xfrm>
            <a:off x="365696" y="914400"/>
            <a:ext cx="8139300" cy="3416400"/>
          </a:xfrm>
          <a:prstGeom prst="rect">
            <a:avLst/>
          </a:prstGeom>
        </p:spPr>
        <p:txBody>
          <a:bodyPr anchorCtr="0" anchor="t" bIns="0" lIns="0" spcFirstLastPara="1" rIns="0" wrap="square" tIns="0">
            <a:normAutofit/>
          </a:bodyPr>
          <a:lstStyle>
            <a:lvl1pPr indent="-317500" lvl="0" marL="457200">
              <a:spcBef>
                <a:spcPts val="0"/>
              </a:spcBef>
              <a:spcAft>
                <a:spcPts val="0"/>
              </a:spcAft>
              <a:buClr>
                <a:schemeClr val="dk1"/>
              </a:buClr>
              <a:buSzPts val="1400"/>
              <a:buChar char="●"/>
              <a:defRPr>
                <a:solidFill>
                  <a:schemeClr val="dk1"/>
                </a:solidFill>
              </a:defRPr>
            </a:lvl1pPr>
            <a:lvl2pPr indent="-304800" lvl="1" marL="914400">
              <a:spcBef>
                <a:spcPts val="600"/>
              </a:spcBef>
              <a:spcAft>
                <a:spcPts val="0"/>
              </a:spcAft>
              <a:buClr>
                <a:schemeClr val="dk1"/>
              </a:buClr>
              <a:buSzPts val="1200"/>
              <a:buChar char="○"/>
              <a:defRPr>
                <a:solidFill>
                  <a:schemeClr val="dk1"/>
                </a:solidFill>
              </a:defRPr>
            </a:lvl2pPr>
            <a:lvl3pPr indent="-292100" lvl="2" marL="1371600">
              <a:spcBef>
                <a:spcPts val="600"/>
              </a:spcBef>
              <a:spcAft>
                <a:spcPts val="0"/>
              </a:spcAft>
              <a:buClr>
                <a:schemeClr val="dk1"/>
              </a:buClr>
              <a:buSzPts val="1000"/>
              <a:buChar char="■"/>
              <a:defRPr>
                <a:solidFill>
                  <a:schemeClr val="dk1"/>
                </a:solidFill>
              </a:defRPr>
            </a:lvl3pPr>
            <a:lvl4pPr indent="-292100" lvl="3" marL="1828800">
              <a:spcBef>
                <a:spcPts val="600"/>
              </a:spcBef>
              <a:spcAft>
                <a:spcPts val="0"/>
              </a:spcAft>
              <a:buClr>
                <a:schemeClr val="dk1"/>
              </a:buClr>
              <a:buSzPts val="1000"/>
              <a:buChar char="●"/>
              <a:defRPr>
                <a:solidFill>
                  <a:schemeClr val="dk1"/>
                </a:solidFill>
              </a:defRPr>
            </a:lvl4pPr>
            <a:lvl5pPr indent="-292100" lvl="4" marL="2286000">
              <a:spcBef>
                <a:spcPts val="600"/>
              </a:spcBef>
              <a:spcAft>
                <a:spcPts val="0"/>
              </a:spcAft>
              <a:buClr>
                <a:schemeClr val="dk1"/>
              </a:buClr>
              <a:buSzPts val="1000"/>
              <a:buChar char="○"/>
              <a:defRPr>
                <a:solidFill>
                  <a:schemeClr val="dk1"/>
                </a:solidFill>
              </a:defRPr>
            </a:lvl5pPr>
            <a:lvl6pPr indent="-292100" lvl="5" marL="2743200">
              <a:spcBef>
                <a:spcPts val="600"/>
              </a:spcBef>
              <a:spcAft>
                <a:spcPts val="0"/>
              </a:spcAft>
              <a:buClr>
                <a:schemeClr val="dk1"/>
              </a:buClr>
              <a:buSzPts val="1000"/>
              <a:buChar char="■"/>
              <a:defRPr>
                <a:solidFill>
                  <a:schemeClr val="dk1"/>
                </a:solidFill>
              </a:defRPr>
            </a:lvl6pPr>
            <a:lvl7pPr indent="-292100" lvl="6" marL="3200400">
              <a:spcBef>
                <a:spcPts val="600"/>
              </a:spcBef>
              <a:spcAft>
                <a:spcPts val="0"/>
              </a:spcAft>
              <a:buClr>
                <a:schemeClr val="dk1"/>
              </a:buClr>
              <a:buSzPts val="1000"/>
              <a:buChar char="●"/>
              <a:defRPr>
                <a:solidFill>
                  <a:schemeClr val="dk1"/>
                </a:solidFill>
              </a:defRPr>
            </a:lvl7pPr>
            <a:lvl8pPr indent="-292100" lvl="7" marL="3657600">
              <a:spcBef>
                <a:spcPts val="600"/>
              </a:spcBef>
              <a:spcAft>
                <a:spcPts val="0"/>
              </a:spcAft>
              <a:buClr>
                <a:schemeClr val="dk1"/>
              </a:buClr>
              <a:buSzPts val="1000"/>
              <a:buChar char="○"/>
              <a:defRPr>
                <a:solidFill>
                  <a:schemeClr val="dk1"/>
                </a:solidFill>
              </a:defRPr>
            </a:lvl8pPr>
            <a:lvl9pPr indent="-292100" lvl="8" marL="4114800">
              <a:spcBef>
                <a:spcPts val="600"/>
              </a:spcBef>
              <a:spcAft>
                <a:spcPts val="600"/>
              </a:spcAft>
              <a:buClr>
                <a:schemeClr val="dk1"/>
              </a:buClr>
              <a:buSzPts val="1000"/>
              <a:buChar char="■"/>
              <a:defRPr>
                <a:solidFill>
                  <a:schemeClr val="dk1"/>
                </a:solidFill>
              </a:defRPr>
            </a:lvl9pPr>
          </a:lstStyle>
          <a:p/>
        </p:txBody>
      </p:sp>
      <p:sp>
        <p:nvSpPr>
          <p:cNvPr id="2194" name="Google Shape;2194;p175"/>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sp>
        <p:nvSpPr>
          <p:cNvPr id="2195" name="Google Shape;2195;p175"/>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pic>
        <p:nvPicPr>
          <p:cNvPr id="2196" name="Google Shape;2196;p175" title="JB Dark with Bar.png"/>
          <p:cNvPicPr preferRelativeResize="0"/>
          <p:nvPr/>
        </p:nvPicPr>
        <p:blipFill>
          <a:blip r:embed="rId2">
            <a:alphaModFix/>
          </a:blip>
          <a:stretch>
            <a:fillRect/>
          </a:stretch>
        </p:blipFill>
        <p:spPr>
          <a:xfrm>
            <a:off x="6979023" y="4887050"/>
            <a:ext cx="845927" cy="155500"/>
          </a:xfrm>
          <a:prstGeom prst="rect">
            <a:avLst/>
          </a:prstGeom>
          <a:noFill/>
          <a:ln>
            <a:noFill/>
          </a:ln>
        </p:spPr>
      </p:pic>
      <p:pic>
        <p:nvPicPr>
          <p:cNvPr id="2197" name="Google Shape;2197;p175"/>
          <p:cNvPicPr preferRelativeResize="0"/>
          <p:nvPr/>
        </p:nvPicPr>
        <p:blipFill>
          <a:blip r:embed="rId3">
            <a:alphaModFix/>
          </a:blip>
          <a:stretch>
            <a:fillRect/>
          </a:stretch>
        </p:blipFill>
        <p:spPr>
          <a:xfrm>
            <a:off x="7908925" y="4887050"/>
            <a:ext cx="869345" cy="155500"/>
          </a:xfrm>
          <a:prstGeom prst="rect">
            <a:avLst/>
          </a:prstGeom>
          <a:noFill/>
          <a:ln>
            <a:noFill/>
          </a:ln>
        </p:spPr>
      </p:pic>
    </p:spTree>
  </p:cSld>
  <p:clrMapOvr>
    <a:masterClrMapping/>
  </p:clrMapOvr>
</p:sldLayout>
</file>

<file path=ppt/slideLayouts/slideLayout1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6 Grid">
  <p:cSld name="TITLE_AND_BODY_4">
    <p:spTree>
      <p:nvGrpSpPr>
        <p:cNvPr id="2198" name="Shape 2198"/>
        <p:cNvGrpSpPr/>
        <p:nvPr/>
      </p:nvGrpSpPr>
      <p:grpSpPr>
        <a:xfrm>
          <a:off x="0" y="0"/>
          <a:ext cx="0" cy="0"/>
          <a:chOff x="0" y="0"/>
          <a:chExt cx="0" cy="0"/>
        </a:xfrm>
      </p:grpSpPr>
      <p:sp>
        <p:nvSpPr>
          <p:cNvPr id="2199" name="Google Shape;2199;p176"/>
          <p:cNvSpPr txBox="1"/>
          <p:nvPr>
            <p:ph type="title"/>
          </p:nvPr>
        </p:nvSpPr>
        <p:spPr>
          <a:xfrm>
            <a:off x="365700" y="27630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200" name="Google Shape;2200;p176"/>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cxnSp>
        <p:nvCxnSpPr>
          <p:cNvPr id="2201" name="Google Shape;2201;p176"/>
          <p:cNvCxnSpPr/>
          <p:nvPr/>
        </p:nvCxnSpPr>
        <p:spPr>
          <a:xfrm>
            <a:off x="3065100" y="1084375"/>
            <a:ext cx="0" cy="3663600"/>
          </a:xfrm>
          <a:prstGeom prst="straightConnector1">
            <a:avLst/>
          </a:prstGeom>
          <a:noFill/>
          <a:ln cap="flat" cmpd="sng" w="9525">
            <a:solidFill>
              <a:schemeClr val="lt2"/>
            </a:solidFill>
            <a:prstDash val="solid"/>
            <a:round/>
            <a:headEnd len="med" w="med" type="none"/>
            <a:tailEnd len="med" w="med" type="none"/>
          </a:ln>
        </p:spPr>
      </p:cxnSp>
      <p:cxnSp>
        <p:nvCxnSpPr>
          <p:cNvPr id="2202" name="Google Shape;2202;p176"/>
          <p:cNvCxnSpPr/>
          <p:nvPr/>
        </p:nvCxnSpPr>
        <p:spPr>
          <a:xfrm>
            <a:off x="6098450" y="1084375"/>
            <a:ext cx="0" cy="3663600"/>
          </a:xfrm>
          <a:prstGeom prst="straightConnector1">
            <a:avLst/>
          </a:prstGeom>
          <a:noFill/>
          <a:ln cap="flat" cmpd="sng" w="9525">
            <a:solidFill>
              <a:schemeClr val="lt2"/>
            </a:solidFill>
            <a:prstDash val="solid"/>
            <a:round/>
            <a:headEnd len="med" w="med" type="none"/>
            <a:tailEnd len="med" w="med" type="none"/>
          </a:ln>
        </p:spPr>
      </p:cxnSp>
      <p:cxnSp>
        <p:nvCxnSpPr>
          <p:cNvPr id="2203" name="Google Shape;2203;p176"/>
          <p:cNvCxnSpPr/>
          <p:nvPr/>
        </p:nvCxnSpPr>
        <p:spPr>
          <a:xfrm>
            <a:off x="486025" y="2867475"/>
            <a:ext cx="8199000" cy="0"/>
          </a:xfrm>
          <a:prstGeom prst="straightConnector1">
            <a:avLst/>
          </a:prstGeom>
          <a:noFill/>
          <a:ln cap="flat" cmpd="sng" w="9525">
            <a:solidFill>
              <a:schemeClr val="lt2"/>
            </a:solidFill>
            <a:prstDash val="solid"/>
            <a:round/>
            <a:headEnd len="med" w="med" type="none"/>
            <a:tailEnd len="med" w="med" type="none"/>
          </a:ln>
        </p:spPr>
      </p:cxnSp>
      <p:sp>
        <p:nvSpPr>
          <p:cNvPr id="2204" name="Google Shape;2204;p176"/>
          <p:cNvSpPr txBox="1"/>
          <p:nvPr>
            <p:ph idx="1" type="subTitle"/>
          </p:nvPr>
        </p:nvSpPr>
        <p:spPr>
          <a:xfrm>
            <a:off x="365700" y="1080450"/>
            <a:ext cx="2560200" cy="17358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2205" name="Google Shape;2205;p176"/>
          <p:cNvSpPr txBox="1"/>
          <p:nvPr>
            <p:ph idx="2" type="subTitle"/>
          </p:nvPr>
        </p:nvSpPr>
        <p:spPr>
          <a:xfrm>
            <a:off x="3291900" y="1084375"/>
            <a:ext cx="2560200" cy="17031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lgn="ctr">
              <a:spcBef>
                <a:spcPts val="0"/>
              </a:spcBef>
              <a:spcAft>
                <a:spcPts val="0"/>
              </a:spcAft>
              <a:buSzPts val="1200"/>
              <a:buNone/>
              <a:defRPr/>
            </a:lvl2pPr>
            <a:lvl3pPr lvl="2" algn="ctr">
              <a:spcBef>
                <a:spcPts val="0"/>
              </a:spcBef>
              <a:spcAft>
                <a:spcPts val="0"/>
              </a:spcAft>
              <a:buSzPts val="1000"/>
              <a:buNone/>
              <a:defRPr/>
            </a:lvl3pPr>
            <a:lvl4pPr lvl="3" algn="ctr">
              <a:spcBef>
                <a:spcPts val="0"/>
              </a:spcBef>
              <a:spcAft>
                <a:spcPts val="0"/>
              </a:spcAft>
              <a:buSzPts val="1000"/>
              <a:buNone/>
              <a:defRPr/>
            </a:lvl4pPr>
            <a:lvl5pPr lvl="4" algn="ctr">
              <a:spcBef>
                <a:spcPts val="0"/>
              </a:spcBef>
              <a:spcAft>
                <a:spcPts val="0"/>
              </a:spcAft>
              <a:buSzPts val="1000"/>
              <a:buNone/>
              <a:defRPr/>
            </a:lvl5pPr>
            <a:lvl6pPr lvl="5" algn="ctr">
              <a:spcBef>
                <a:spcPts val="0"/>
              </a:spcBef>
              <a:spcAft>
                <a:spcPts val="0"/>
              </a:spcAft>
              <a:buSzPts val="1000"/>
              <a:buNone/>
              <a:defRPr/>
            </a:lvl6pPr>
            <a:lvl7pPr lvl="6" algn="ctr">
              <a:spcBef>
                <a:spcPts val="0"/>
              </a:spcBef>
              <a:spcAft>
                <a:spcPts val="0"/>
              </a:spcAft>
              <a:buSzPts val="1000"/>
              <a:buNone/>
              <a:defRPr/>
            </a:lvl7pPr>
            <a:lvl8pPr lvl="7" algn="ctr">
              <a:spcBef>
                <a:spcPts val="0"/>
              </a:spcBef>
              <a:spcAft>
                <a:spcPts val="0"/>
              </a:spcAft>
              <a:buSzPts val="1000"/>
              <a:buNone/>
              <a:defRPr/>
            </a:lvl8pPr>
            <a:lvl9pPr lvl="8" algn="ctr">
              <a:spcBef>
                <a:spcPts val="0"/>
              </a:spcBef>
              <a:spcAft>
                <a:spcPts val="0"/>
              </a:spcAft>
              <a:buSzPts val="1000"/>
              <a:buNone/>
              <a:defRPr/>
            </a:lvl9pPr>
          </a:lstStyle>
          <a:p/>
        </p:txBody>
      </p:sp>
      <p:sp>
        <p:nvSpPr>
          <p:cNvPr id="2206" name="Google Shape;2206;p176"/>
          <p:cNvSpPr txBox="1"/>
          <p:nvPr>
            <p:ph idx="3" type="subTitle"/>
          </p:nvPr>
        </p:nvSpPr>
        <p:spPr>
          <a:xfrm>
            <a:off x="6218100" y="1084350"/>
            <a:ext cx="2560200" cy="17031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lgn="ctr">
              <a:spcBef>
                <a:spcPts val="0"/>
              </a:spcBef>
              <a:spcAft>
                <a:spcPts val="0"/>
              </a:spcAft>
              <a:buSzPts val="1200"/>
              <a:buNone/>
              <a:defRPr/>
            </a:lvl2pPr>
            <a:lvl3pPr lvl="2" algn="ctr">
              <a:spcBef>
                <a:spcPts val="0"/>
              </a:spcBef>
              <a:spcAft>
                <a:spcPts val="0"/>
              </a:spcAft>
              <a:buSzPts val="1000"/>
              <a:buNone/>
              <a:defRPr/>
            </a:lvl3pPr>
            <a:lvl4pPr lvl="3" algn="ctr">
              <a:spcBef>
                <a:spcPts val="0"/>
              </a:spcBef>
              <a:spcAft>
                <a:spcPts val="0"/>
              </a:spcAft>
              <a:buSzPts val="1000"/>
              <a:buNone/>
              <a:defRPr/>
            </a:lvl4pPr>
            <a:lvl5pPr lvl="4" algn="ctr">
              <a:spcBef>
                <a:spcPts val="0"/>
              </a:spcBef>
              <a:spcAft>
                <a:spcPts val="0"/>
              </a:spcAft>
              <a:buSzPts val="1000"/>
              <a:buNone/>
              <a:defRPr/>
            </a:lvl5pPr>
            <a:lvl6pPr lvl="5" algn="ctr">
              <a:spcBef>
                <a:spcPts val="0"/>
              </a:spcBef>
              <a:spcAft>
                <a:spcPts val="0"/>
              </a:spcAft>
              <a:buSzPts val="1000"/>
              <a:buNone/>
              <a:defRPr/>
            </a:lvl6pPr>
            <a:lvl7pPr lvl="6" algn="ctr">
              <a:spcBef>
                <a:spcPts val="0"/>
              </a:spcBef>
              <a:spcAft>
                <a:spcPts val="0"/>
              </a:spcAft>
              <a:buSzPts val="1000"/>
              <a:buNone/>
              <a:defRPr/>
            </a:lvl7pPr>
            <a:lvl8pPr lvl="7" algn="ctr">
              <a:spcBef>
                <a:spcPts val="0"/>
              </a:spcBef>
              <a:spcAft>
                <a:spcPts val="0"/>
              </a:spcAft>
              <a:buSzPts val="1000"/>
              <a:buNone/>
              <a:defRPr/>
            </a:lvl8pPr>
            <a:lvl9pPr lvl="8" algn="ctr">
              <a:spcBef>
                <a:spcPts val="0"/>
              </a:spcBef>
              <a:spcAft>
                <a:spcPts val="0"/>
              </a:spcAft>
              <a:buSzPts val="1000"/>
              <a:buNone/>
              <a:defRPr/>
            </a:lvl9pPr>
          </a:lstStyle>
          <a:p/>
        </p:txBody>
      </p:sp>
      <p:sp>
        <p:nvSpPr>
          <p:cNvPr id="2207" name="Google Shape;2207;p176"/>
          <p:cNvSpPr txBox="1"/>
          <p:nvPr>
            <p:ph idx="4" type="subTitle"/>
          </p:nvPr>
        </p:nvSpPr>
        <p:spPr>
          <a:xfrm>
            <a:off x="3291900" y="3012300"/>
            <a:ext cx="2560200" cy="17358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lgn="ctr">
              <a:spcBef>
                <a:spcPts val="0"/>
              </a:spcBef>
              <a:spcAft>
                <a:spcPts val="0"/>
              </a:spcAft>
              <a:buSzPts val="1200"/>
              <a:buNone/>
              <a:defRPr/>
            </a:lvl2pPr>
            <a:lvl3pPr lvl="2" algn="ctr">
              <a:spcBef>
                <a:spcPts val="0"/>
              </a:spcBef>
              <a:spcAft>
                <a:spcPts val="0"/>
              </a:spcAft>
              <a:buSzPts val="1000"/>
              <a:buNone/>
              <a:defRPr/>
            </a:lvl3pPr>
            <a:lvl4pPr lvl="3" algn="ctr">
              <a:spcBef>
                <a:spcPts val="0"/>
              </a:spcBef>
              <a:spcAft>
                <a:spcPts val="0"/>
              </a:spcAft>
              <a:buSzPts val="1000"/>
              <a:buNone/>
              <a:defRPr/>
            </a:lvl4pPr>
            <a:lvl5pPr lvl="4" algn="ctr">
              <a:spcBef>
                <a:spcPts val="0"/>
              </a:spcBef>
              <a:spcAft>
                <a:spcPts val="0"/>
              </a:spcAft>
              <a:buSzPts val="1000"/>
              <a:buNone/>
              <a:defRPr/>
            </a:lvl5pPr>
            <a:lvl6pPr lvl="5" algn="ctr">
              <a:spcBef>
                <a:spcPts val="0"/>
              </a:spcBef>
              <a:spcAft>
                <a:spcPts val="0"/>
              </a:spcAft>
              <a:buSzPts val="1000"/>
              <a:buNone/>
              <a:defRPr/>
            </a:lvl6pPr>
            <a:lvl7pPr lvl="6" algn="ctr">
              <a:spcBef>
                <a:spcPts val="0"/>
              </a:spcBef>
              <a:spcAft>
                <a:spcPts val="0"/>
              </a:spcAft>
              <a:buSzPts val="1000"/>
              <a:buNone/>
              <a:defRPr/>
            </a:lvl7pPr>
            <a:lvl8pPr lvl="7" algn="ctr">
              <a:spcBef>
                <a:spcPts val="0"/>
              </a:spcBef>
              <a:spcAft>
                <a:spcPts val="0"/>
              </a:spcAft>
              <a:buSzPts val="1000"/>
              <a:buNone/>
              <a:defRPr/>
            </a:lvl8pPr>
            <a:lvl9pPr lvl="8" algn="ctr">
              <a:spcBef>
                <a:spcPts val="0"/>
              </a:spcBef>
              <a:spcAft>
                <a:spcPts val="0"/>
              </a:spcAft>
              <a:buSzPts val="1000"/>
              <a:buNone/>
              <a:defRPr/>
            </a:lvl9pPr>
          </a:lstStyle>
          <a:p/>
        </p:txBody>
      </p:sp>
      <p:sp>
        <p:nvSpPr>
          <p:cNvPr id="2208" name="Google Shape;2208;p176"/>
          <p:cNvSpPr txBox="1"/>
          <p:nvPr>
            <p:ph idx="5" type="subTitle"/>
          </p:nvPr>
        </p:nvSpPr>
        <p:spPr>
          <a:xfrm>
            <a:off x="6218100" y="3012100"/>
            <a:ext cx="2560200" cy="17358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lgn="ctr">
              <a:spcBef>
                <a:spcPts val="0"/>
              </a:spcBef>
              <a:spcAft>
                <a:spcPts val="0"/>
              </a:spcAft>
              <a:buSzPts val="1200"/>
              <a:buNone/>
              <a:defRPr/>
            </a:lvl2pPr>
            <a:lvl3pPr lvl="2" algn="ctr">
              <a:spcBef>
                <a:spcPts val="0"/>
              </a:spcBef>
              <a:spcAft>
                <a:spcPts val="0"/>
              </a:spcAft>
              <a:buSzPts val="1000"/>
              <a:buNone/>
              <a:defRPr/>
            </a:lvl3pPr>
            <a:lvl4pPr lvl="3" algn="ctr">
              <a:spcBef>
                <a:spcPts val="0"/>
              </a:spcBef>
              <a:spcAft>
                <a:spcPts val="0"/>
              </a:spcAft>
              <a:buSzPts val="1000"/>
              <a:buNone/>
              <a:defRPr/>
            </a:lvl4pPr>
            <a:lvl5pPr lvl="4" algn="ctr">
              <a:spcBef>
                <a:spcPts val="0"/>
              </a:spcBef>
              <a:spcAft>
                <a:spcPts val="0"/>
              </a:spcAft>
              <a:buSzPts val="1000"/>
              <a:buNone/>
              <a:defRPr/>
            </a:lvl5pPr>
            <a:lvl6pPr lvl="5" algn="ctr">
              <a:spcBef>
                <a:spcPts val="0"/>
              </a:spcBef>
              <a:spcAft>
                <a:spcPts val="0"/>
              </a:spcAft>
              <a:buSzPts val="1000"/>
              <a:buNone/>
              <a:defRPr/>
            </a:lvl6pPr>
            <a:lvl7pPr lvl="6" algn="ctr">
              <a:spcBef>
                <a:spcPts val="0"/>
              </a:spcBef>
              <a:spcAft>
                <a:spcPts val="0"/>
              </a:spcAft>
              <a:buSzPts val="1000"/>
              <a:buNone/>
              <a:defRPr/>
            </a:lvl7pPr>
            <a:lvl8pPr lvl="7" algn="ctr">
              <a:spcBef>
                <a:spcPts val="0"/>
              </a:spcBef>
              <a:spcAft>
                <a:spcPts val="0"/>
              </a:spcAft>
              <a:buSzPts val="1000"/>
              <a:buNone/>
              <a:defRPr/>
            </a:lvl8pPr>
            <a:lvl9pPr lvl="8" algn="ctr">
              <a:spcBef>
                <a:spcPts val="0"/>
              </a:spcBef>
              <a:spcAft>
                <a:spcPts val="0"/>
              </a:spcAft>
              <a:buSzPts val="1000"/>
              <a:buNone/>
              <a:defRPr/>
            </a:lvl9pPr>
          </a:lstStyle>
          <a:p/>
        </p:txBody>
      </p:sp>
      <p:sp>
        <p:nvSpPr>
          <p:cNvPr id="2209" name="Google Shape;2209;p176"/>
          <p:cNvSpPr txBox="1"/>
          <p:nvPr>
            <p:ph idx="6" type="subTitle"/>
          </p:nvPr>
        </p:nvSpPr>
        <p:spPr>
          <a:xfrm>
            <a:off x="365700" y="3012100"/>
            <a:ext cx="2560200" cy="17358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lgn="ctr">
              <a:spcBef>
                <a:spcPts val="0"/>
              </a:spcBef>
              <a:spcAft>
                <a:spcPts val="0"/>
              </a:spcAft>
              <a:buSzPts val="1200"/>
              <a:buNone/>
              <a:defRPr/>
            </a:lvl2pPr>
            <a:lvl3pPr lvl="2" algn="ctr">
              <a:spcBef>
                <a:spcPts val="0"/>
              </a:spcBef>
              <a:spcAft>
                <a:spcPts val="0"/>
              </a:spcAft>
              <a:buSzPts val="1000"/>
              <a:buNone/>
              <a:defRPr/>
            </a:lvl3pPr>
            <a:lvl4pPr lvl="3" algn="ctr">
              <a:spcBef>
                <a:spcPts val="0"/>
              </a:spcBef>
              <a:spcAft>
                <a:spcPts val="0"/>
              </a:spcAft>
              <a:buSzPts val="1000"/>
              <a:buNone/>
              <a:defRPr/>
            </a:lvl4pPr>
            <a:lvl5pPr lvl="4" algn="ctr">
              <a:spcBef>
                <a:spcPts val="0"/>
              </a:spcBef>
              <a:spcAft>
                <a:spcPts val="0"/>
              </a:spcAft>
              <a:buSzPts val="1000"/>
              <a:buNone/>
              <a:defRPr/>
            </a:lvl5pPr>
            <a:lvl6pPr lvl="5" algn="ctr">
              <a:spcBef>
                <a:spcPts val="0"/>
              </a:spcBef>
              <a:spcAft>
                <a:spcPts val="0"/>
              </a:spcAft>
              <a:buSzPts val="1000"/>
              <a:buNone/>
              <a:defRPr/>
            </a:lvl6pPr>
            <a:lvl7pPr lvl="6" algn="ctr">
              <a:spcBef>
                <a:spcPts val="0"/>
              </a:spcBef>
              <a:spcAft>
                <a:spcPts val="0"/>
              </a:spcAft>
              <a:buSzPts val="1000"/>
              <a:buNone/>
              <a:defRPr/>
            </a:lvl7pPr>
            <a:lvl8pPr lvl="7" algn="ctr">
              <a:spcBef>
                <a:spcPts val="0"/>
              </a:spcBef>
              <a:spcAft>
                <a:spcPts val="0"/>
              </a:spcAft>
              <a:buSzPts val="1000"/>
              <a:buNone/>
              <a:defRPr/>
            </a:lvl8pPr>
            <a:lvl9pPr lvl="8" algn="ctr">
              <a:spcBef>
                <a:spcPts val="0"/>
              </a:spcBef>
              <a:spcAft>
                <a:spcPts val="0"/>
              </a:spcAft>
              <a:buSzPts val="1000"/>
              <a:buNone/>
              <a:defRPr/>
            </a:lvl9pPr>
          </a:lstStyle>
          <a:p/>
        </p:txBody>
      </p:sp>
      <p:grpSp>
        <p:nvGrpSpPr>
          <p:cNvPr id="2210" name="Google Shape;2210;p176"/>
          <p:cNvGrpSpPr/>
          <p:nvPr/>
        </p:nvGrpSpPr>
        <p:grpSpPr>
          <a:xfrm>
            <a:off x="8000973" y="4882757"/>
            <a:ext cx="777321" cy="155484"/>
            <a:chOff x="3424807" y="1107551"/>
            <a:chExt cx="4067616" cy="826163"/>
          </a:xfrm>
        </p:grpSpPr>
        <p:sp>
          <p:nvSpPr>
            <p:cNvPr id="2211" name="Google Shape;2211;p176"/>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212" name="Google Shape;2212;p176"/>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213" name="Google Shape;2213;p176"/>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214" name="Google Shape;2214;p176"/>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215" name="Google Shape;2215;p176"/>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216" name="Google Shape;2216;p176"/>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217" name="Google Shape;2217;p176"/>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218" name="Google Shape;2218;p176"/>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219" name="Google Shape;2219;p176"/>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2220" name="Google Shape;2220;p176"/>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1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6 Grid 1">
  <p:cSld name="TITLE_AND_BODY_4_1">
    <p:spTree>
      <p:nvGrpSpPr>
        <p:cNvPr id="2221" name="Shape 2221"/>
        <p:cNvGrpSpPr/>
        <p:nvPr/>
      </p:nvGrpSpPr>
      <p:grpSpPr>
        <a:xfrm>
          <a:off x="0" y="0"/>
          <a:ext cx="0" cy="0"/>
          <a:chOff x="0" y="0"/>
          <a:chExt cx="0" cy="0"/>
        </a:xfrm>
      </p:grpSpPr>
      <p:sp>
        <p:nvSpPr>
          <p:cNvPr id="2222" name="Google Shape;2222;p177"/>
          <p:cNvSpPr txBox="1"/>
          <p:nvPr>
            <p:ph type="title"/>
          </p:nvPr>
        </p:nvSpPr>
        <p:spPr>
          <a:xfrm>
            <a:off x="365700" y="27630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223" name="Google Shape;2223;p177"/>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cxnSp>
        <p:nvCxnSpPr>
          <p:cNvPr id="2224" name="Google Shape;2224;p177"/>
          <p:cNvCxnSpPr/>
          <p:nvPr/>
        </p:nvCxnSpPr>
        <p:spPr>
          <a:xfrm>
            <a:off x="3081528" y="1084375"/>
            <a:ext cx="0" cy="3663600"/>
          </a:xfrm>
          <a:prstGeom prst="straightConnector1">
            <a:avLst/>
          </a:prstGeom>
          <a:noFill/>
          <a:ln cap="flat" cmpd="sng" w="9525">
            <a:solidFill>
              <a:schemeClr val="lt2"/>
            </a:solidFill>
            <a:prstDash val="solid"/>
            <a:round/>
            <a:headEnd len="med" w="med" type="none"/>
            <a:tailEnd len="med" w="med" type="none"/>
          </a:ln>
        </p:spPr>
      </p:cxnSp>
      <p:cxnSp>
        <p:nvCxnSpPr>
          <p:cNvPr id="2225" name="Google Shape;2225;p177"/>
          <p:cNvCxnSpPr/>
          <p:nvPr/>
        </p:nvCxnSpPr>
        <p:spPr>
          <a:xfrm>
            <a:off x="6035040" y="1084375"/>
            <a:ext cx="0" cy="3663600"/>
          </a:xfrm>
          <a:prstGeom prst="straightConnector1">
            <a:avLst/>
          </a:prstGeom>
          <a:noFill/>
          <a:ln cap="flat" cmpd="sng" w="9525">
            <a:solidFill>
              <a:schemeClr val="lt2"/>
            </a:solidFill>
            <a:prstDash val="solid"/>
            <a:round/>
            <a:headEnd len="med" w="med" type="none"/>
            <a:tailEnd len="med" w="med" type="none"/>
          </a:ln>
        </p:spPr>
      </p:cxnSp>
      <p:cxnSp>
        <p:nvCxnSpPr>
          <p:cNvPr id="2226" name="Google Shape;2226;p177"/>
          <p:cNvCxnSpPr/>
          <p:nvPr/>
        </p:nvCxnSpPr>
        <p:spPr>
          <a:xfrm>
            <a:off x="486025" y="2867475"/>
            <a:ext cx="8199000" cy="0"/>
          </a:xfrm>
          <a:prstGeom prst="straightConnector1">
            <a:avLst/>
          </a:prstGeom>
          <a:noFill/>
          <a:ln cap="flat" cmpd="sng" w="9525">
            <a:solidFill>
              <a:schemeClr val="lt2"/>
            </a:solidFill>
            <a:prstDash val="solid"/>
            <a:round/>
            <a:headEnd len="med" w="med" type="none"/>
            <a:tailEnd len="med" w="med" type="none"/>
          </a:ln>
        </p:spPr>
      </p:cxnSp>
      <p:sp>
        <p:nvSpPr>
          <p:cNvPr id="2227" name="Google Shape;2227;p177"/>
          <p:cNvSpPr/>
          <p:nvPr>
            <p:ph idx="2" type="pic"/>
          </p:nvPr>
        </p:nvSpPr>
        <p:spPr>
          <a:xfrm>
            <a:off x="365750" y="1094900"/>
            <a:ext cx="2514600" cy="1280100"/>
          </a:xfrm>
          <a:prstGeom prst="rect">
            <a:avLst/>
          </a:prstGeom>
          <a:noFill/>
          <a:ln>
            <a:noFill/>
          </a:ln>
        </p:spPr>
      </p:sp>
      <p:sp>
        <p:nvSpPr>
          <p:cNvPr id="2228" name="Google Shape;2228;p177"/>
          <p:cNvSpPr/>
          <p:nvPr>
            <p:ph idx="3" type="pic"/>
          </p:nvPr>
        </p:nvSpPr>
        <p:spPr>
          <a:xfrm>
            <a:off x="3285275" y="1094900"/>
            <a:ext cx="2514600" cy="1280100"/>
          </a:xfrm>
          <a:prstGeom prst="rect">
            <a:avLst/>
          </a:prstGeom>
          <a:noFill/>
          <a:ln>
            <a:noFill/>
          </a:ln>
        </p:spPr>
      </p:sp>
      <p:sp>
        <p:nvSpPr>
          <p:cNvPr id="2229" name="Google Shape;2229;p177"/>
          <p:cNvSpPr/>
          <p:nvPr>
            <p:ph idx="4" type="pic"/>
          </p:nvPr>
        </p:nvSpPr>
        <p:spPr>
          <a:xfrm>
            <a:off x="6263650" y="1094900"/>
            <a:ext cx="2514600" cy="1280100"/>
          </a:xfrm>
          <a:prstGeom prst="rect">
            <a:avLst/>
          </a:prstGeom>
          <a:noFill/>
          <a:ln>
            <a:noFill/>
          </a:ln>
        </p:spPr>
      </p:sp>
      <p:sp>
        <p:nvSpPr>
          <p:cNvPr id="2230" name="Google Shape;2230;p177"/>
          <p:cNvSpPr/>
          <p:nvPr>
            <p:ph idx="5" type="pic"/>
          </p:nvPr>
        </p:nvSpPr>
        <p:spPr>
          <a:xfrm>
            <a:off x="365750" y="3030450"/>
            <a:ext cx="2514600" cy="1280100"/>
          </a:xfrm>
          <a:prstGeom prst="rect">
            <a:avLst/>
          </a:prstGeom>
          <a:noFill/>
          <a:ln>
            <a:noFill/>
          </a:ln>
        </p:spPr>
      </p:sp>
      <p:sp>
        <p:nvSpPr>
          <p:cNvPr id="2231" name="Google Shape;2231;p177"/>
          <p:cNvSpPr/>
          <p:nvPr>
            <p:ph idx="6" type="pic"/>
          </p:nvPr>
        </p:nvSpPr>
        <p:spPr>
          <a:xfrm>
            <a:off x="3285275" y="3030450"/>
            <a:ext cx="2514600" cy="1280100"/>
          </a:xfrm>
          <a:prstGeom prst="rect">
            <a:avLst/>
          </a:prstGeom>
          <a:noFill/>
          <a:ln>
            <a:noFill/>
          </a:ln>
        </p:spPr>
      </p:sp>
      <p:sp>
        <p:nvSpPr>
          <p:cNvPr id="2232" name="Google Shape;2232;p177"/>
          <p:cNvSpPr/>
          <p:nvPr>
            <p:ph idx="7" type="pic"/>
          </p:nvPr>
        </p:nvSpPr>
        <p:spPr>
          <a:xfrm>
            <a:off x="6263650" y="3030450"/>
            <a:ext cx="2514600" cy="1280100"/>
          </a:xfrm>
          <a:prstGeom prst="rect">
            <a:avLst/>
          </a:prstGeom>
          <a:noFill/>
          <a:ln>
            <a:noFill/>
          </a:ln>
        </p:spPr>
      </p:sp>
      <p:sp>
        <p:nvSpPr>
          <p:cNvPr id="2233" name="Google Shape;2233;p177"/>
          <p:cNvSpPr txBox="1"/>
          <p:nvPr>
            <p:ph idx="1" type="subTitle"/>
          </p:nvPr>
        </p:nvSpPr>
        <p:spPr>
          <a:xfrm>
            <a:off x="365700" y="2392638"/>
            <a:ext cx="2560200" cy="4572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2234" name="Google Shape;2234;p177"/>
          <p:cNvSpPr txBox="1"/>
          <p:nvPr>
            <p:ph idx="8" type="subTitle"/>
          </p:nvPr>
        </p:nvSpPr>
        <p:spPr>
          <a:xfrm>
            <a:off x="3291900" y="2392638"/>
            <a:ext cx="2560200" cy="4572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lgn="ctr">
              <a:spcBef>
                <a:spcPts val="0"/>
              </a:spcBef>
              <a:spcAft>
                <a:spcPts val="0"/>
              </a:spcAft>
              <a:buSzPts val="1200"/>
              <a:buNone/>
              <a:defRPr/>
            </a:lvl2pPr>
            <a:lvl3pPr lvl="2" algn="ctr">
              <a:spcBef>
                <a:spcPts val="0"/>
              </a:spcBef>
              <a:spcAft>
                <a:spcPts val="0"/>
              </a:spcAft>
              <a:buSzPts val="1000"/>
              <a:buNone/>
              <a:defRPr/>
            </a:lvl3pPr>
            <a:lvl4pPr lvl="3" algn="ctr">
              <a:spcBef>
                <a:spcPts val="0"/>
              </a:spcBef>
              <a:spcAft>
                <a:spcPts val="0"/>
              </a:spcAft>
              <a:buSzPts val="1000"/>
              <a:buNone/>
              <a:defRPr/>
            </a:lvl4pPr>
            <a:lvl5pPr lvl="4" algn="ctr">
              <a:spcBef>
                <a:spcPts val="0"/>
              </a:spcBef>
              <a:spcAft>
                <a:spcPts val="0"/>
              </a:spcAft>
              <a:buSzPts val="1000"/>
              <a:buNone/>
              <a:defRPr/>
            </a:lvl5pPr>
            <a:lvl6pPr lvl="5" algn="ctr">
              <a:spcBef>
                <a:spcPts val="0"/>
              </a:spcBef>
              <a:spcAft>
                <a:spcPts val="0"/>
              </a:spcAft>
              <a:buSzPts val="1000"/>
              <a:buNone/>
              <a:defRPr/>
            </a:lvl6pPr>
            <a:lvl7pPr lvl="6" algn="ctr">
              <a:spcBef>
                <a:spcPts val="0"/>
              </a:spcBef>
              <a:spcAft>
                <a:spcPts val="0"/>
              </a:spcAft>
              <a:buSzPts val="1000"/>
              <a:buNone/>
              <a:defRPr/>
            </a:lvl7pPr>
            <a:lvl8pPr lvl="7" algn="ctr">
              <a:spcBef>
                <a:spcPts val="0"/>
              </a:spcBef>
              <a:spcAft>
                <a:spcPts val="0"/>
              </a:spcAft>
              <a:buSzPts val="1000"/>
              <a:buNone/>
              <a:defRPr/>
            </a:lvl8pPr>
            <a:lvl9pPr lvl="8" algn="ctr">
              <a:spcBef>
                <a:spcPts val="0"/>
              </a:spcBef>
              <a:spcAft>
                <a:spcPts val="0"/>
              </a:spcAft>
              <a:buSzPts val="1000"/>
              <a:buNone/>
              <a:defRPr/>
            </a:lvl9pPr>
          </a:lstStyle>
          <a:p/>
        </p:txBody>
      </p:sp>
      <p:sp>
        <p:nvSpPr>
          <p:cNvPr id="2235" name="Google Shape;2235;p177"/>
          <p:cNvSpPr txBox="1"/>
          <p:nvPr>
            <p:ph idx="9" type="subTitle"/>
          </p:nvPr>
        </p:nvSpPr>
        <p:spPr>
          <a:xfrm>
            <a:off x="6218100" y="2410275"/>
            <a:ext cx="2560200" cy="4572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lgn="ctr">
              <a:spcBef>
                <a:spcPts val="0"/>
              </a:spcBef>
              <a:spcAft>
                <a:spcPts val="0"/>
              </a:spcAft>
              <a:buSzPts val="1200"/>
              <a:buNone/>
              <a:defRPr/>
            </a:lvl2pPr>
            <a:lvl3pPr lvl="2" algn="ctr">
              <a:spcBef>
                <a:spcPts val="0"/>
              </a:spcBef>
              <a:spcAft>
                <a:spcPts val="0"/>
              </a:spcAft>
              <a:buSzPts val="1000"/>
              <a:buNone/>
              <a:defRPr/>
            </a:lvl3pPr>
            <a:lvl4pPr lvl="3" algn="ctr">
              <a:spcBef>
                <a:spcPts val="0"/>
              </a:spcBef>
              <a:spcAft>
                <a:spcPts val="0"/>
              </a:spcAft>
              <a:buSzPts val="1000"/>
              <a:buNone/>
              <a:defRPr/>
            </a:lvl4pPr>
            <a:lvl5pPr lvl="4" algn="ctr">
              <a:spcBef>
                <a:spcPts val="0"/>
              </a:spcBef>
              <a:spcAft>
                <a:spcPts val="0"/>
              </a:spcAft>
              <a:buSzPts val="1000"/>
              <a:buNone/>
              <a:defRPr/>
            </a:lvl5pPr>
            <a:lvl6pPr lvl="5" algn="ctr">
              <a:spcBef>
                <a:spcPts val="0"/>
              </a:spcBef>
              <a:spcAft>
                <a:spcPts val="0"/>
              </a:spcAft>
              <a:buSzPts val="1000"/>
              <a:buNone/>
              <a:defRPr/>
            </a:lvl6pPr>
            <a:lvl7pPr lvl="6" algn="ctr">
              <a:spcBef>
                <a:spcPts val="0"/>
              </a:spcBef>
              <a:spcAft>
                <a:spcPts val="0"/>
              </a:spcAft>
              <a:buSzPts val="1000"/>
              <a:buNone/>
              <a:defRPr/>
            </a:lvl7pPr>
            <a:lvl8pPr lvl="7" algn="ctr">
              <a:spcBef>
                <a:spcPts val="0"/>
              </a:spcBef>
              <a:spcAft>
                <a:spcPts val="0"/>
              </a:spcAft>
              <a:buSzPts val="1000"/>
              <a:buNone/>
              <a:defRPr/>
            </a:lvl8pPr>
            <a:lvl9pPr lvl="8" algn="ctr">
              <a:spcBef>
                <a:spcPts val="0"/>
              </a:spcBef>
              <a:spcAft>
                <a:spcPts val="0"/>
              </a:spcAft>
              <a:buSzPts val="1000"/>
              <a:buNone/>
              <a:defRPr/>
            </a:lvl9pPr>
          </a:lstStyle>
          <a:p/>
        </p:txBody>
      </p:sp>
      <p:sp>
        <p:nvSpPr>
          <p:cNvPr id="2236" name="Google Shape;2236;p177"/>
          <p:cNvSpPr txBox="1"/>
          <p:nvPr>
            <p:ph idx="13" type="subTitle"/>
          </p:nvPr>
        </p:nvSpPr>
        <p:spPr>
          <a:xfrm>
            <a:off x="3291900" y="4349938"/>
            <a:ext cx="2560200" cy="4572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lgn="ctr">
              <a:spcBef>
                <a:spcPts val="0"/>
              </a:spcBef>
              <a:spcAft>
                <a:spcPts val="0"/>
              </a:spcAft>
              <a:buSzPts val="1200"/>
              <a:buNone/>
              <a:defRPr/>
            </a:lvl2pPr>
            <a:lvl3pPr lvl="2" algn="ctr">
              <a:spcBef>
                <a:spcPts val="0"/>
              </a:spcBef>
              <a:spcAft>
                <a:spcPts val="0"/>
              </a:spcAft>
              <a:buSzPts val="1000"/>
              <a:buNone/>
              <a:defRPr/>
            </a:lvl3pPr>
            <a:lvl4pPr lvl="3" algn="ctr">
              <a:spcBef>
                <a:spcPts val="0"/>
              </a:spcBef>
              <a:spcAft>
                <a:spcPts val="0"/>
              </a:spcAft>
              <a:buSzPts val="1000"/>
              <a:buNone/>
              <a:defRPr/>
            </a:lvl4pPr>
            <a:lvl5pPr lvl="4" algn="ctr">
              <a:spcBef>
                <a:spcPts val="0"/>
              </a:spcBef>
              <a:spcAft>
                <a:spcPts val="0"/>
              </a:spcAft>
              <a:buSzPts val="1000"/>
              <a:buNone/>
              <a:defRPr/>
            </a:lvl5pPr>
            <a:lvl6pPr lvl="5" algn="ctr">
              <a:spcBef>
                <a:spcPts val="0"/>
              </a:spcBef>
              <a:spcAft>
                <a:spcPts val="0"/>
              </a:spcAft>
              <a:buSzPts val="1000"/>
              <a:buNone/>
              <a:defRPr/>
            </a:lvl6pPr>
            <a:lvl7pPr lvl="6" algn="ctr">
              <a:spcBef>
                <a:spcPts val="0"/>
              </a:spcBef>
              <a:spcAft>
                <a:spcPts val="0"/>
              </a:spcAft>
              <a:buSzPts val="1000"/>
              <a:buNone/>
              <a:defRPr/>
            </a:lvl7pPr>
            <a:lvl8pPr lvl="7" algn="ctr">
              <a:spcBef>
                <a:spcPts val="0"/>
              </a:spcBef>
              <a:spcAft>
                <a:spcPts val="0"/>
              </a:spcAft>
              <a:buSzPts val="1000"/>
              <a:buNone/>
              <a:defRPr/>
            </a:lvl8pPr>
            <a:lvl9pPr lvl="8" algn="ctr">
              <a:spcBef>
                <a:spcPts val="0"/>
              </a:spcBef>
              <a:spcAft>
                <a:spcPts val="0"/>
              </a:spcAft>
              <a:buSzPts val="1000"/>
              <a:buNone/>
              <a:defRPr/>
            </a:lvl9pPr>
          </a:lstStyle>
          <a:p/>
        </p:txBody>
      </p:sp>
      <p:sp>
        <p:nvSpPr>
          <p:cNvPr id="2237" name="Google Shape;2237;p177"/>
          <p:cNvSpPr txBox="1"/>
          <p:nvPr>
            <p:ph idx="14" type="subTitle"/>
          </p:nvPr>
        </p:nvSpPr>
        <p:spPr>
          <a:xfrm>
            <a:off x="6218100" y="4349738"/>
            <a:ext cx="2560200" cy="4572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lgn="ctr">
              <a:spcBef>
                <a:spcPts val="0"/>
              </a:spcBef>
              <a:spcAft>
                <a:spcPts val="0"/>
              </a:spcAft>
              <a:buSzPts val="1200"/>
              <a:buNone/>
              <a:defRPr/>
            </a:lvl2pPr>
            <a:lvl3pPr lvl="2" algn="ctr">
              <a:spcBef>
                <a:spcPts val="0"/>
              </a:spcBef>
              <a:spcAft>
                <a:spcPts val="0"/>
              </a:spcAft>
              <a:buSzPts val="1000"/>
              <a:buNone/>
              <a:defRPr/>
            </a:lvl3pPr>
            <a:lvl4pPr lvl="3" algn="ctr">
              <a:spcBef>
                <a:spcPts val="0"/>
              </a:spcBef>
              <a:spcAft>
                <a:spcPts val="0"/>
              </a:spcAft>
              <a:buSzPts val="1000"/>
              <a:buNone/>
              <a:defRPr/>
            </a:lvl4pPr>
            <a:lvl5pPr lvl="4" algn="ctr">
              <a:spcBef>
                <a:spcPts val="0"/>
              </a:spcBef>
              <a:spcAft>
                <a:spcPts val="0"/>
              </a:spcAft>
              <a:buSzPts val="1000"/>
              <a:buNone/>
              <a:defRPr/>
            </a:lvl5pPr>
            <a:lvl6pPr lvl="5" algn="ctr">
              <a:spcBef>
                <a:spcPts val="0"/>
              </a:spcBef>
              <a:spcAft>
                <a:spcPts val="0"/>
              </a:spcAft>
              <a:buSzPts val="1000"/>
              <a:buNone/>
              <a:defRPr/>
            </a:lvl6pPr>
            <a:lvl7pPr lvl="6" algn="ctr">
              <a:spcBef>
                <a:spcPts val="0"/>
              </a:spcBef>
              <a:spcAft>
                <a:spcPts val="0"/>
              </a:spcAft>
              <a:buSzPts val="1000"/>
              <a:buNone/>
              <a:defRPr/>
            </a:lvl7pPr>
            <a:lvl8pPr lvl="7" algn="ctr">
              <a:spcBef>
                <a:spcPts val="0"/>
              </a:spcBef>
              <a:spcAft>
                <a:spcPts val="0"/>
              </a:spcAft>
              <a:buSzPts val="1000"/>
              <a:buNone/>
              <a:defRPr/>
            </a:lvl8pPr>
            <a:lvl9pPr lvl="8" algn="ctr">
              <a:spcBef>
                <a:spcPts val="0"/>
              </a:spcBef>
              <a:spcAft>
                <a:spcPts val="0"/>
              </a:spcAft>
              <a:buSzPts val="1000"/>
              <a:buNone/>
              <a:defRPr/>
            </a:lvl9pPr>
          </a:lstStyle>
          <a:p/>
        </p:txBody>
      </p:sp>
      <p:sp>
        <p:nvSpPr>
          <p:cNvPr id="2238" name="Google Shape;2238;p177"/>
          <p:cNvSpPr txBox="1"/>
          <p:nvPr>
            <p:ph idx="15" type="subTitle"/>
          </p:nvPr>
        </p:nvSpPr>
        <p:spPr>
          <a:xfrm>
            <a:off x="365700" y="4349738"/>
            <a:ext cx="2560200" cy="4572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lgn="ctr">
              <a:spcBef>
                <a:spcPts val="0"/>
              </a:spcBef>
              <a:spcAft>
                <a:spcPts val="0"/>
              </a:spcAft>
              <a:buSzPts val="1200"/>
              <a:buNone/>
              <a:defRPr/>
            </a:lvl2pPr>
            <a:lvl3pPr lvl="2" algn="ctr">
              <a:spcBef>
                <a:spcPts val="0"/>
              </a:spcBef>
              <a:spcAft>
                <a:spcPts val="0"/>
              </a:spcAft>
              <a:buSzPts val="1000"/>
              <a:buNone/>
              <a:defRPr/>
            </a:lvl3pPr>
            <a:lvl4pPr lvl="3" algn="ctr">
              <a:spcBef>
                <a:spcPts val="0"/>
              </a:spcBef>
              <a:spcAft>
                <a:spcPts val="0"/>
              </a:spcAft>
              <a:buSzPts val="1000"/>
              <a:buNone/>
              <a:defRPr/>
            </a:lvl4pPr>
            <a:lvl5pPr lvl="4" algn="ctr">
              <a:spcBef>
                <a:spcPts val="0"/>
              </a:spcBef>
              <a:spcAft>
                <a:spcPts val="0"/>
              </a:spcAft>
              <a:buSzPts val="1000"/>
              <a:buNone/>
              <a:defRPr/>
            </a:lvl5pPr>
            <a:lvl6pPr lvl="5" algn="ctr">
              <a:spcBef>
                <a:spcPts val="0"/>
              </a:spcBef>
              <a:spcAft>
                <a:spcPts val="0"/>
              </a:spcAft>
              <a:buSzPts val="1000"/>
              <a:buNone/>
              <a:defRPr/>
            </a:lvl6pPr>
            <a:lvl7pPr lvl="6" algn="ctr">
              <a:spcBef>
                <a:spcPts val="0"/>
              </a:spcBef>
              <a:spcAft>
                <a:spcPts val="0"/>
              </a:spcAft>
              <a:buSzPts val="1000"/>
              <a:buNone/>
              <a:defRPr/>
            </a:lvl7pPr>
            <a:lvl8pPr lvl="7" algn="ctr">
              <a:spcBef>
                <a:spcPts val="0"/>
              </a:spcBef>
              <a:spcAft>
                <a:spcPts val="0"/>
              </a:spcAft>
              <a:buSzPts val="1000"/>
              <a:buNone/>
              <a:defRPr/>
            </a:lvl8pPr>
            <a:lvl9pPr lvl="8" algn="ctr">
              <a:spcBef>
                <a:spcPts val="0"/>
              </a:spcBef>
              <a:spcAft>
                <a:spcPts val="0"/>
              </a:spcAft>
              <a:buSzPts val="1000"/>
              <a:buNone/>
              <a:defRPr/>
            </a:lvl9pPr>
          </a:lstStyle>
          <a:p/>
        </p:txBody>
      </p:sp>
      <p:grpSp>
        <p:nvGrpSpPr>
          <p:cNvPr id="2239" name="Google Shape;2239;p177"/>
          <p:cNvGrpSpPr/>
          <p:nvPr/>
        </p:nvGrpSpPr>
        <p:grpSpPr>
          <a:xfrm>
            <a:off x="8000973" y="4882757"/>
            <a:ext cx="777321" cy="155484"/>
            <a:chOff x="3424807" y="1107551"/>
            <a:chExt cx="4067616" cy="826163"/>
          </a:xfrm>
        </p:grpSpPr>
        <p:sp>
          <p:nvSpPr>
            <p:cNvPr id="2240" name="Google Shape;2240;p177"/>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241" name="Google Shape;2241;p177"/>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242" name="Google Shape;2242;p177"/>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243" name="Google Shape;2243;p177"/>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244" name="Google Shape;2244;p177"/>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245" name="Google Shape;2245;p177"/>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246" name="Google Shape;2246;p177"/>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247" name="Google Shape;2247;p177"/>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248" name="Google Shape;2248;p177"/>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2249" name="Google Shape;2249;p177"/>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1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Watermark">
  <p:cSld name="TITLE_AND_BODY_3">
    <p:spTree>
      <p:nvGrpSpPr>
        <p:cNvPr id="2250" name="Shape 2250"/>
        <p:cNvGrpSpPr/>
        <p:nvPr/>
      </p:nvGrpSpPr>
      <p:grpSpPr>
        <a:xfrm>
          <a:off x="0" y="0"/>
          <a:ext cx="0" cy="0"/>
          <a:chOff x="0" y="0"/>
          <a:chExt cx="0" cy="0"/>
        </a:xfrm>
      </p:grpSpPr>
      <p:pic>
        <p:nvPicPr>
          <p:cNvPr id="2251" name="Google Shape;2251;p178"/>
          <p:cNvPicPr preferRelativeResize="0"/>
          <p:nvPr/>
        </p:nvPicPr>
        <p:blipFill>
          <a:blip r:embed="rId2">
            <a:alphaModFix/>
          </a:blip>
          <a:stretch>
            <a:fillRect/>
          </a:stretch>
        </p:blipFill>
        <p:spPr>
          <a:xfrm>
            <a:off x="3505561" y="0"/>
            <a:ext cx="5636961" cy="5142161"/>
          </a:xfrm>
          <a:prstGeom prst="rect">
            <a:avLst/>
          </a:prstGeom>
          <a:noFill/>
          <a:ln>
            <a:noFill/>
          </a:ln>
        </p:spPr>
      </p:pic>
      <p:sp>
        <p:nvSpPr>
          <p:cNvPr id="2252" name="Google Shape;2252;p178"/>
          <p:cNvSpPr txBox="1"/>
          <p:nvPr>
            <p:ph type="title"/>
          </p:nvPr>
        </p:nvSpPr>
        <p:spPr>
          <a:xfrm>
            <a:off x="365696" y="27435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253" name="Google Shape;2253;p178"/>
          <p:cNvSpPr txBox="1"/>
          <p:nvPr>
            <p:ph idx="1" type="body"/>
          </p:nvPr>
        </p:nvSpPr>
        <p:spPr>
          <a:xfrm>
            <a:off x="365696" y="914400"/>
            <a:ext cx="8139300" cy="3416400"/>
          </a:xfrm>
          <a:prstGeom prst="rect">
            <a:avLst/>
          </a:prstGeom>
        </p:spPr>
        <p:txBody>
          <a:bodyPr anchorCtr="0" anchor="t" bIns="0" lIns="0" spcFirstLastPara="1" rIns="0" wrap="square" tIns="0">
            <a:normAutofit/>
          </a:bodyPr>
          <a:lstStyle>
            <a:lvl1pPr indent="-317500" lvl="0" marL="457200">
              <a:spcBef>
                <a:spcPts val="0"/>
              </a:spcBef>
              <a:spcAft>
                <a:spcPts val="0"/>
              </a:spcAft>
              <a:buSzPts val="1400"/>
              <a:buChar char="●"/>
              <a:defRPr/>
            </a:lvl1pPr>
            <a:lvl2pPr indent="-304800" lvl="1" marL="914400">
              <a:spcBef>
                <a:spcPts val="600"/>
              </a:spcBef>
              <a:spcAft>
                <a:spcPts val="0"/>
              </a:spcAft>
              <a:buSzPts val="1200"/>
              <a:buChar char="○"/>
              <a:defRPr/>
            </a:lvl2pPr>
            <a:lvl3pPr indent="-292100" lvl="2" marL="1371600">
              <a:spcBef>
                <a:spcPts val="600"/>
              </a:spcBef>
              <a:spcAft>
                <a:spcPts val="0"/>
              </a:spcAft>
              <a:buSzPts val="1000"/>
              <a:buChar char="■"/>
              <a:defRPr/>
            </a:lvl3pPr>
            <a:lvl4pPr indent="-292100" lvl="3" marL="1828800">
              <a:spcBef>
                <a:spcPts val="600"/>
              </a:spcBef>
              <a:spcAft>
                <a:spcPts val="0"/>
              </a:spcAft>
              <a:buSzPts val="1000"/>
              <a:buChar char="●"/>
              <a:defRPr/>
            </a:lvl4pPr>
            <a:lvl5pPr indent="-292100" lvl="4" marL="2286000">
              <a:spcBef>
                <a:spcPts val="600"/>
              </a:spcBef>
              <a:spcAft>
                <a:spcPts val="0"/>
              </a:spcAft>
              <a:buSzPts val="1000"/>
              <a:buChar char="○"/>
              <a:defRPr/>
            </a:lvl5pPr>
            <a:lvl6pPr indent="-292100" lvl="5" marL="2743200">
              <a:spcBef>
                <a:spcPts val="600"/>
              </a:spcBef>
              <a:spcAft>
                <a:spcPts val="0"/>
              </a:spcAft>
              <a:buSzPts val="1000"/>
              <a:buChar char="■"/>
              <a:defRPr/>
            </a:lvl6pPr>
            <a:lvl7pPr indent="-292100" lvl="6" marL="3200400">
              <a:spcBef>
                <a:spcPts val="600"/>
              </a:spcBef>
              <a:spcAft>
                <a:spcPts val="0"/>
              </a:spcAft>
              <a:buSzPts val="1000"/>
              <a:buChar char="●"/>
              <a:defRPr/>
            </a:lvl7pPr>
            <a:lvl8pPr indent="-292100" lvl="7" marL="3657600">
              <a:spcBef>
                <a:spcPts val="600"/>
              </a:spcBef>
              <a:spcAft>
                <a:spcPts val="0"/>
              </a:spcAft>
              <a:buSzPts val="1000"/>
              <a:buChar char="○"/>
              <a:defRPr/>
            </a:lvl8pPr>
            <a:lvl9pPr indent="-292100" lvl="8" marL="4114800">
              <a:spcBef>
                <a:spcPts val="600"/>
              </a:spcBef>
              <a:spcAft>
                <a:spcPts val="600"/>
              </a:spcAft>
              <a:buSzPts val="1000"/>
              <a:buChar char="■"/>
              <a:defRPr/>
            </a:lvl9pPr>
          </a:lstStyle>
          <a:p/>
        </p:txBody>
      </p:sp>
      <p:sp>
        <p:nvSpPr>
          <p:cNvPr id="2254" name="Google Shape;2254;p178"/>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grpSp>
        <p:nvGrpSpPr>
          <p:cNvPr id="2255" name="Google Shape;2255;p178"/>
          <p:cNvGrpSpPr/>
          <p:nvPr/>
        </p:nvGrpSpPr>
        <p:grpSpPr>
          <a:xfrm>
            <a:off x="8000973" y="4882757"/>
            <a:ext cx="777321" cy="155484"/>
            <a:chOff x="3424807" y="1107551"/>
            <a:chExt cx="4067616" cy="826163"/>
          </a:xfrm>
        </p:grpSpPr>
        <p:sp>
          <p:nvSpPr>
            <p:cNvPr id="2256" name="Google Shape;2256;p178"/>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257" name="Google Shape;2257;p178"/>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258" name="Google Shape;2258;p178"/>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259" name="Google Shape;2259;p178"/>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260" name="Google Shape;2260;p178"/>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261" name="Google Shape;2261;p178"/>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262" name="Google Shape;2262;p178"/>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263" name="Google Shape;2263;p178"/>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264" name="Google Shape;2264;p178"/>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2265" name="Google Shape;2265;p178"/>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1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Dark Matter">
  <p:cSld name="TITLE_AND_BODY_2">
    <p:bg>
      <p:bgPr>
        <a:solidFill>
          <a:srgbClr val="063849"/>
        </a:solidFill>
      </p:bgPr>
    </p:bg>
    <p:spTree>
      <p:nvGrpSpPr>
        <p:cNvPr id="2266" name="Shape 2266"/>
        <p:cNvGrpSpPr/>
        <p:nvPr/>
      </p:nvGrpSpPr>
      <p:grpSpPr>
        <a:xfrm>
          <a:off x="0" y="0"/>
          <a:ext cx="0" cy="0"/>
          <a:chOff x="0" y="0"/>
          <a:chExt cx="0" cy="0"/>
        </a:xfrm>
      </p:grpSpPr>
      <p:sp>
        <p:nvSpPr>
          <p:cNvPr id="2267" name="Google Shape;2267;p179"/>
          <p:cNvSpPr txBox="1"/>
          <p:nvPr>
            <p:ph idx="1" type="body"/>
          </p:nvPr>
        </p:nvSpPr>
        <p:spPr>
          <a:xfrm>
            <a:off x="365700" y="773038"/>
            <a:ext cx="8139300" cy="3417000"/>
          </a:xfrm>
          <a:prstGeom prst="rect">
            <a:avLst/>
          </a:prstGeom>
        </p:spPr>
        <p:txBody>
          <a:bodyPr anchorCtr="0" anchor="t" bIns="0" lIns="0" spcFirstLastPara="1" rIns="0" wrap="square" tIns="0">
            <a:normAutofit/>
          </a:bodyPr>
          <a:lstStyle>
            <a:lvl1pPr indent="-317500" lvl="0" marL="457200">
              <a:spcBef>
                <a:spcPts val="0"/>
              </a:spcBef>
              <a:spcAft>
                <a:spcPts val="0"/>
              </a:spcAft>
              <a:buClr>
                <a:srgbClr val="EBF1F3"/>
              </a:buClr>
              <a:buSzPts val="1400"/>
              <a:buChar char="●"/>
              <a:defRPr>
                <a:solidFill>
                  <a:srgbClr val="EBF1F3"/>
                </a:solidFill>
              </a:defRPr>
            </a:lvl1pPr>
            <a:lvl2pPr indent="-304800" lvl="1" marL="914400">
              <a:spcBef>
                <a:spcPts val="600"/>
              </a:spcBef>
              <a:spcAft>
                <a:spcPts val="0"/>
              </a:spcAft>
              <a:buClr>
                <a:srgbClr val="EBF1F3"/>
              </a:buClr>
              <a:buSzPts val="1200"/>
              <a:buChar char="○"/>
              <a:defRPr>
                <a:solidFill>
                  <a:srgbClr val="EBF1F3"/>
                </a:solidFill>
              </a:defRPr>
            </a:lvl2pPr>
            <a:lvl3pPr indent="-292100" lvl="2" marL="1371600">
              <a:spcBef>
                <a:spcPts val="600"/>
              </a:spcBef>
              <a:spcAft>
                <a:spcPts val="0"/>
              </a:spcAft>
              <a:buClr>
                <a:srgbClr val="EBF1F3"/>
              </a:buClr>
              <a:buSzPts val="1000"/>
              <a:buChar char="■"/>
              <a:defRPr>
                <a:solidFill>
                  <a:srgbClr val="EBF1F3"/>
                </a:solidFill>
              </a:defRPr>
            </a:lvl3pPr>
            <a:lvl4pPr indent="-292100" lvl="3" marL="1828800">
              <a:spcBef>
                <a:spcPts val="600"/>
              </a:spcBef>
              <a:spcAft>
                <a:spcPts val="0"/>
              </a:spcAft>
              <a:buClr>
                <a:srgbClr val="EBF1F3"/>
              </a:buClr>
              <a:buSzPts val="1000"/>
              <a:buChar char="●"/>
              <a:defRPr>
                <a:solidFill>
                  <a:srgbClr val="EBF1F3"/>
                </a:solidFill>
              </a:defRPr>
            </a:lvl4pPr>
            <a:lvl5pPr indent="-292100" lvl="4" marL="2286000">
              <a:spcBef>
                <a:spcPts val="600"/>
              </a:spcBef>
              <a:spcAft>
                <a:spcPts val="0"/>
              </a:spcAft>
              <a:buClr>
                <a:srgbClr val="EBF1F3"/>
              </a:buClr>
              <a:buSzPts val="1000"/>
              <a:buChar char="○"/>
              <a:defRPr>
                <a:solidFill>
                  <a:srgbClr val="EBF1F3"/>
                </a:solidFill>
              </a:defRPr>
            </a:lvl5pPr>
            <a:lvl6pPr indent="-292100" lvl="5" marL="2743200">
              <a:spcBef>
                <a:spcPts val="600"/>
              </a:spcBef>
              <a:spcAft>
                <a:spcPts val="0"/>
              </a:spcAft>
              <a:buClr>
                <a:srgbClr val="EBF1F3"/>
              </a:buClr>
              <a:buSzPts val="1000"/>
              <a:buChar char="■"/>
              <a:defRPr>
                <a:solidFill>
                  <a:srgbClr val="EBF1F3"/>
                </a:solidFill>
              </a:defRPr>
            </a:lvl6pPr>
            <a:lvl7pPr indent="-292100" lvl="6" marL="3200400">
              <a:spcBef>
                <a:spcPts val="600"/>
              </a:spcBef>
              <a:spcAft>
                <a:spcPts val="0"/>
              </a:spcAft>
              <a:buClr>
                <a:srgbClr val="EBF1F3"/>
              </a:buClr>
              <a:buSzPts val="1000"/>
              <a:buChar char="●"/>
              <a:defRPr>
                <a:solidFill>
                  <a:srgbClr val="EBF1F3"/>
                </a:solidFill>
              </a:defRPr>
            </a:lvl7pPr>
            <a:lvl8pPr indent="-292100" lvl="7" marL="3657600">
              <a:spcBef>
                <a:spcPts val="600"/>
              </a:spcBef>
              <a:spcAft>
                <a:spcPts val="0"/>
              </a:spcAft>
              <a:buClr>
                <a:srgbClr val="EBF1F3"/>
              </a:buClr>
              <a:buSzPts val="1000"/>
              <a:buChar char="○"/>
              <a:defRPr>
                <a:solidFill>
                  <a:srgbClr val="EBF1F3"/>
                </a:solidFill>
              </a:defRPr>
            </a:lvl8pPr>
            <a:lvl9pPr indent="-292100" lvl="8" marL="4114800">
              <a:spcBef>
                <a:spcPts val="600"/>
              </a:spcBef>
              <a:spcAft>
                <a:spcPts val="600"/>
              </a:spcAft>
              <a:buClr>
                <a:srgbClr val="EBF1F3"/>
              </a:buClr>
              <a:buSzPts val="1000"/>
              <a:buChar char="■"/>
              <a:defRPr>
                <a:solidFill>
                  <a:srgbClr val="EBF1F3"/>
                </a:solidFill>
              </a:defRPr>
            </a:lvl9pPr>
          </a:lstStyle>
          <a:p/>
        </p:txBody>
      </p:sp>
      <p:sp>
        <p:nvSpPr>
          <p:cNvPr id="2268" name="Google Shape;2268;p179"/>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solidFill>
                  <a:srgbClr val="A5BEC4"/>
                </a:solidFill>
              </a:defRPr>
            </a:lvl1pPr>
            <a:lvl2pPr lvl="1">
              <a:buNone/>
              <a:defRPr>
                <a:solidFill>
                  <a:srgbClr val="A5BEC4"/>
                </a:solidFill>
              </a:defRPr>
            </a:lvl2pPr>
            <a:lvl3pPr lvl="2">
              <a:buNone/>
              <a:defRPr>
                <a:solidFill>
                  <a:srgbClr val="A5BEC4"/>
                </a:solidFill>
              </a:defRPr>
            </a:lvl3pPr>
            <a:lvl4pPr lvl="3">
              <a:buNone/>
              <a:defRPr>
                <a:solidFill>
                  <a:srgbClr val="A5BEC4"/>
                </a:solidFill>
              </a:defRPr>
            </a:lvl4pPr>
            <a:lvl5pPr lvl="4">
              <a:buNone/>
              <a:defRPr>
                <a:solidFill>
                  <a:srgbClr val="A5BEC4"/>
                </a:solidFill>
              </a:defRPr>
            </a:lvl5pPr>
            <a:lvl6pPr lvl="5">
              <a:buNone/>
              <a:defRPr>
                <a:solidFill>
                  <a:srgbClr val="A5BEC4"/>
                </a:solidFill>
              </a:defRPr>
            </a:lvl6pPr>
            <a:lvl7pPr lvl="6">
              <a:buNone/>
              <a:defRPr>
                <a:solidFill>
                  <a:srgbClr val="A5BEC4"/>
                </a:solidFill>
              </a:defRPr>
            </a:lvl7pPr>
            <a:lvl8pPr lvl="7">
              <a:buNone/>
              <a:defRPr>
                <a:solidFill>
                  <a:srgbClr val="A5BEC4"/>
                </a:solidFill>
              </a:defRPr>
            </a:lvl8pPr>
            <a:lvl9pPr lvl="8">
              <a:buNone/>
              <a:defRPr>
                <a:solidFill>
                  <a:srgbClr val="A5BEC4"/>
                </a:solidFill>
              </a:defRPr>
            </a:lvl9pPr>
          </a:lstStyle>
          <a:p>
            <a:pPr indent="0" lvl="0" marL="0" rtl="0" algn="ctr">
              <a:spcBef>
                <a:spcPts val="0"/>
              </a:spcBef>
              <a:spcAft>
                <a:spcPts val="0"/>
              </a:spcAft>
              <a:buNone/>
            </a:pPr>
            <a:fld id="{00000000-1234-1234-1234-123412341234}" type="slidenum">
              <a:rPr lang="en-US"/>
              <a:t>‹#›</a:t>
            </a:fld>
            <a:endParaRPr/>
          </a:p>
        </p:txBody>
      </p:sp>
      <p:sp>
        <p:nvSpPr>
          <p:cNvPr id="2269" name="Google Shape;2269;p179"/>
          <p:cNvSpPr txBox="1"/>
          <p:nvPr>
            <p:ph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grpSp>
        <p:nvGrpSpPr>
          <p:cNvPr id="2270" name="Google Shape;2270;p179"/>
          <p:cNvGrpSpPr/>
          <p:nvPr/>
        </p:nvGrpSpPr>
        <p:grpSpPr>
          <a:xfrm>
            <a:off x="8000973" y="4882762"/>
            <a:ext cx="777321" cy="155484"/>
            <a:chOff x="3424807" y="1107551"/>
            <a:chExt cx="4067616" cy="826163"/>
          </a:xfrm>
        </p:grpSpPr>
        <p:sp>
          <p:nvSpPr>
            <p:cNvPr id="2271" name="Google Shape;2271;p179"/>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272" name="Google Shape;2272;p179"/>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273" name="Google Shape;2273;p179"/>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274" name="Google Shape;2274;p179"/>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275" name="Google Shape;2275;p179"/>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276" name="Google Shape;2276;p179"/>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277" name="Google Shape;2277;p179"/>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278" name="Google Shape;2278;p179"/>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279" name="Google Shape;2279;p179"/>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2280" name="Google Shape;2280;p179"/>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1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Dark Matter Watermark">
  <p:cSld name="TITLE_AND_BODY_2_1">
    <p:bg>
      <p:bgPr>
        <a:solidFill>
          <a:srgbClr val="063849"/>
        </a:solidFill>
      </p:bgPr>
    </p:bg>
    <p:spTree>
      <p:nvGrpSpPr>
        <p:cNvPr id="2281" name="Shape 2281"/>
        <p:cNvGrpSpPr/>
        <p:nvPr/>
      </p:nvGrpSpPr>
      <p:grpSpPr>
        <a:xfrm>
          <a:off x="0" y="0"/>
          <a:ext cx="0" cy="0"/>
          <a:chOff x="0" y="0"/>
          <a:chExt cx="0" cy="0"/>
        </a:xfrm>
      </p:grpSpPr>
      <p:pic>
        <p:nvPicPr>
          <p:cNvPr id="2282" name="Google Shape;2282;p180"/>
          <p:cNvPicPr preferRelativeResize="0"/>
          <p:nvPr/>
        </p:nvPicPr>
        <p:blipFill rotWithShape="1">
          <a:blip r:embed="rId2">
            <a:alphaModFix amt="12000"/>
          </a:blip>
          <a:srcRect b="0" l="0" r="0" t="0"/>
          <a:stretch/>
        </p:blipFill>
        <p:spPr>
          <a:xfrm>
            <a:off x="3487911" y="0"/>
            <a:ext cx="5636961" cy="5142161"/>
          </a:xfrm>
          <a:prstGeom prst="rect">
            <a:avLst/>
          </a:prstGeom>
          <a:noFill/>
          <a:ln>
            <a:noFill/>
          </a:ln>
        </p:spPr>
      </p:pic>
      <p:sp>
        <p:nvSpPr>
          <p:cNvPr id="2283" name="Google Shape;2283;p180"/>
          <p:cNvSpPr txBox="1"/>
          <p:nvPr>
            <p:ph idx="1" type="body"/>
          </p:nvPr>
        </p:nvSpPr>
        <p:spPr>
          <a:xfrm>
            <a:off x="365700" y="773038"/>
            <a:ext cx="8139300" cy="3417000"/>
          </a:xfrm>
          <a:prstGeom prst="rect">
            <a:avLst/>
          </a:prstGeom>
        </p:spPr>
        <p:txBody>
          <a:bodyPr anchorCtr="0" anchor="t" bIns="0" lIns="0" spcFirstLastPara="1" rIns="0" wrap="square" tIns="0">
            <a:normAutofit/>
          </a:bodyPr>
          <a:lstStyle>
            <a:lvl1pPr indent="-317500" lvl="0" marL="457200">
              <a:spcBef>
                <a:spcPts val="0"/>
              </a:spcBef>
              <a:spcAft>
                <a:spcPts val="0"/>
              </a:spcAft>
              <a:buClr>
                <a:srgbClr val="EBF1F3"/>
              </a:buClr>
              <a:buSzPts val="1400"/>
              <a:buChar char="●"/>
              <a:defRPr>
                <a:solidFill>
                  <a:srgbClr val="EBF1F3"/>
                </a:solidFill>
              </a:defRPr>
            </a:lvl1pPr>
            <a:lvl2pPr indent="-304800" lvl="1" marL="914400">
              <a:spcBef>
                <a:spcPts val="600"/>
              </a:spcBef>
              <a:spcAft>
                <a:spcPts val="0"/>
              </a:spcAft>
              <a:buClr>
                <a:srgbClr val="EBF1F3"/>
              </a:buClr>
              <a:buSzPts val="1200"/>
              <a:buChar char="○"/>
              <a:defRPr>
                <a:solidFill>
                  <a:srgbClr val="EBF1F3"/>
                </a:solidFill>
              </a:defRPr>
            </a:lvl2pPr>
            <a:lvl3pPr indent="-292100" lvl="2" marL="1371600">
              <a:spcBef>
                <a:spcPts val="600"/>
              </a:spcBef>
              <a:spcAft>
                <a:spcPts val="0"/>
              </a:spcAft>
              <a:buClr>
                <a:srgbClr val="EBF1F3"/>
              </a:buClr>
              <a:buSzPts val="1000"/>
              <a:buChar char="■"/>
              <a:defRPr>
                <a:solidFill>
                  <a:srgbClr val="EBF1F3"/>
                </a:solidFill>
              </a:defRPr>
            </a:lvl3pPr>
            <a:lvl4pPr indent="-292100" lvl="3" marL="1828800">
              <a:spcBef>
                <a:spcPts val="600"/>
              </a:spcBef>
              <a:spcAft>
                <a:spcPts val="0"/>
              </a:spcAft>
              <a:buClr>
                <a:srgbClr val="EBF1F3"/>
              </a:buClr>
              <a:buSzPts val="1000"/>
              <a:buChar char="●"/>
              <a:defRPr>
                <a:solidFill>
                  <a:srgbClr val="EBF1F3"/>
                </a:solidFill>
              </a:defRPr>
            </a:lvl4pPr>
            <a:lvl5pPr indent="-292100" lvl="4" marL="2286000">
              <a:spcBef>
                <a:spcPts val="600"/>
              </a:spcBef>
              <a:spcAft>
                <a:spcPts val="0"/>
              </a:spcAft>
              <a:buClr>
                <a:srgbClr val="EBF1F3"/>
              </a:buClr>
              <a:buSzPts val="1000"/>
              <a:buChar char="○"/>
              <a:defRPr>
                <a:solidFill>
                  <a:srgbClr val="EBF1F3"/>
                </a:solidFill>
              </a:defRPr>
            </a:lvl5pPr>
            <a:lvl6pPr indent="-292100" lvl="5" marL="2743200">
              <a:spcBef>
                <a:spcPts val="600"/>
              </a:spcBef>
              <a:spcAft>
                <a:spcPts val="0"/>
              </a:spcAft>
              <a:buClr>
                <a:srgbClr val="EBF1F3"/>
              </a:buClr>
              <a:buSzPts val="1000"/>
              <a:buChar char="■"/>
              <a:defRPr>
                <a:solidFill>
                  <a:srgbClr val="EBF1F3"/>
                </a:solidFill>
              </a:defRPr>
            </a:lvl6pPr>
            <a:lvl7pPr indent="-292100" lvl="6" marL="3200400">
              <a:spcBef>
                <a:spcPts val="600"/>
              </a:spcBef>
              <a:spcAft>
                <a:spcPts val="0"/>
              </a:spcAft>
              <a:buClr>
                <a:srgbClr val="EBF1F3"/>
              </a:buClr>
              <a:buSzPts val="1000"/>
              <a:buChar char="●"/>
              <a:defRPr>
                <a:solidFill>
                  <a:srgbClr val="EBF1F3"/>
                </a:solidFill>
              </a:defRPr>
            </a:lvl7pPr>
            <a:lvl8pPr indent="-292100" lvl="7" marL="3657600">
              <a:spcBef>
                <a:spcPts val="600"/>
              </a:spcBef>
              <a:spcAft>
                <a:spcPts val="0"/>
              </a:spcAft>
              <a:buClr>
                <a:srgbClr val="EBF1F3"/>
              </a:buClr>
              <a:buSzPts val="1000"/>
              <a:buChar char="○"/>
              <a:defRPr>
                <a:solidFill>
                  <a:srgbClr val="EBF1F3"/>
                </a:solidFill>
              </a:defRPr>
            </a:lvl8pPr>
            <a:lvl9pPr indent="-292100" lvl="8" marL="4114800">
              <a:spcBef>
                <a:spcPts val="600"/>
              </a:spcBef>
              <a:spcAft>
                <a:spcPts val="600"/>
              </a:spcAft>
              <a:buClr>
                <a:srgbClr val="EBF1F3"/>
              </a:buClr>
              <a:buSzPts val="1000"/>
              <a:buChar char="■"/>
              <a:defRPr>
                <a:solidFill>
                  <a:srgbClr val="EBF1F3"/>
                </a:solidFill>
              </a:defRPr>
            </a:lvl9pPr>
          </a:lstStyle>
          <a:p/>
        </p:txBody>
      </p:sp>
      <p:sp>
        <p:nvSpPr>
          <p:cNvPr id="2284" name="Google Shape;2284;p180"/>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solidFill>
                  <a:srgbClr val="A5BEC4"/>
                </a:solidFill>
              </a:defRPr>
            </a:lvl1pPr>
            <a:lvl2pPr lvl="1">
              <a:buNone/>
              <a:defRPr>
                <a:solidFill>
                  <a:srgbClr val="A5BEC4"/>
                </a:solidFill>
              </a:defRPr>
            </a:lvl2pPr>
            <a:lvl3pPr lvl="2">
              <a:buNone/>
              <a:defRPr>
                <a:solidFill>
                  <a:srgbClr val="A5BEC4"/>
                </a:solidFill>
              </a:defRPr>
            </a:lvl3pPr>
            <a:lvl4pPr lvl="3">
              <a:buNone/>
              <a:defRPr>
                <a:solidFill>
                  <a:srgbClr val="A5BEC4"/>
                </a:solidFill>
              </a:defRPr>
            </a:lvl4pPr>
            <a:lvl5pPr lvl="4">
              <a:buNone/>
              <a:defRPr>
                <a:solidFill>
                  <a:srgbClr val="A5BEC4"/>
                </a:solidFill>
              </a:defRPr>
            </a:lvl5pPr>
            <a:lvl6pPr lvl="5">
              <a:buNone/>
              <a:defRPr>
                <a:solidFill>
                  <a:srgbClr val="A5BEC4"/>
                </a:solidFill>
              </a:defRPr>
            </a:lvl6pPr>
            <a:lvl7pPr lvl="6">
              <a:buNone/>
              <a:defRPr>
                <a:solidFill>
                  <a:srgbClr val="A5BEC4"/>
                </a:solidFill>
              </a:defRPr>
            </a:lvl7pPr>
            <a:lvl8pPr lvl="7">
              <a:buNone/>
              <a:defRPr>
                <a:solidFill>
                  <a:srgbClr val="A5BEC4"/>
                </a:solidFill>
              </a:defRPr>
            </a:lvl8pPr>
            <a:lvl9pPr lvl="8">
              <a:buNone/>
              <a:defRPr>
                <a:solidFill>
                  <a:srgbClr val="A5BEC4"/>
                </a:solidFill>
              </a:defRPr>
            </a:lvl9pPr>
          </a:lstStyle>
          <a:p>
            <a:pPr indent="0" lvl="0" marL="0" rtl="0" algn="ctr">
              <a:spcBef>
                <a:spcPts val="0"/>
              </a:spcBef>
              <a:spcAft>
                <a:spcPts val="0"/>
              </a:spcAft>
              <a:buNone/>
            </a:pPr>
            <a:fld id="{00000000-1234-1234-1234-123412341234}" type="slidenum">
              <a:rPr lang="en-US"/>
              <a:t>‹#›</a:t>
            </a:fld>
            <a:endParaRPr/>
          </a:p>
        </p:txBody>
      </p:sp>
      <p:sp>
        <p:nvSpPr>
          <p:cNvPr id="2285" name="Google Shape;2285;p180"/>
          <p:cNvSpPr txBox="1"/>
          <p:nvPr>
            <p:ph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grpSp>
        <p:nvGrpSpPr>
          <p:cNvPr id="2286" name="Google Shape;2286;p180"/>
          <p:cNvGrpSpPr/>
          <p:nvPr/>
        </p:nvGrpSpPr>
        <p:grpSpPr>
          <a:xfrm>
            <a:off x="8000973" y="4882762"/>
            <a:ext cx="777321" cy="155484"/>
            <a:chOff x="3424807" y="1107551"/>
            <a:chExt cx="4067616" cy="826163"/>
          </a:xfrm>
        </p:grpSpPr>
        <p:sp>
          <p:nvSpPr>
            <p:cNvPr id="2287" name="Google Shape;2287;p180"/>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288" name="Google Shape;2288;p180"/>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289" name="Google Shape;2289;p180"/>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290" name="Google Shape;2290;p180"/>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291" name="Google Shape;2291;p180"/>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292" name="Google Shape;2292;p180"/>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293" name="Google Shape;2293;p180"/>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294" name="Google Shape;2294;p180"/>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295" name="Google Shape;2295;p180"/>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2296" name="Google Shape;2296;p180"/>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1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Left Showcase">
  <p:cSld name="TITLE_AND_BODY_1">
    <p:spTree>
      <p:nvGrpSpPr>
        <p:cNvPr id="2297" name="Shape 2297"/>
        <p:cNvGrpSpPr/>
        <p:nvPr/>
      </p:nvGrpSpPr>
      <p:grpSpPr>
        <a:xfrm>
          <a:off x="0" y="0"/>
          <a:ext cx="0" cy="0"/>
          <a:chOff x="0" y="0"/>
          <a:chExt cx="0" cy="0"/>
        </a:xfrm>
      </p:grpSpPr>
      <p:sp>
        <p:nvSpPr>
          <p:cNvPr id="2298" name="Google Shape;2298;p181"/>
          <p:cNvSpPr/>
          <p:nvPr/>
        </p:nvSpPr>
        <p:spPr>
          <a:xfrm>
            <a:off x="381725" y="487500"/>
            <a:ext cx="5595300" cy="41730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400">
              <a:latin typeface="Roboto Light"/>
              <a:ea typeface="Roboto Light"/>
              <a:cs typeface="Roboto Light"/>
              <a:sym typeface="Roboto Light"/>
            </a:endParaRPr>
          </a:p>
        </p:txBody>
      </p:sp>
      <p:sp>
        <p:nvSpPr>
          <p:cNvPr id="2299" name="Google Shape;2299;p181"/>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sp>
        <p:nvSpPr>
          <p:cNvPr id="2300" name="Google Shape;2300;p181"/>
          <p:cNvSpPr txBox="1"/>
          <p:nvPr>
            <p:ph idx="1" type="subTitle"/>
          </p:nvPr>
        </p:nvSpPr>
        <p:spPr>
          <a:xfrm>
            <a:off x="6111875" y="435425"/>
            <a:ext cx="2660100" cy="1218000"/>
          </a:xfrm>
          <a:prstGeom prst="rect">
            <a:avLst/>
          </a:prstGeom>
        </p:spPr>
        <p:txBody>
          <a:bodyPr anchorCtr="0" anchor="t" bIns="0" lIns="0" spcFirstLastPara="1" rIns="0" wrap="square" tIns="0">
            <a:normAutofit/>
          </a:bodyPr>
          <a:lstStyle>
            <a:lvl1pPr lvl="0">
              <a:lnSpc>
                <a:spcPct val="100000"/>
              </a:lnSpc>
              <a:spcBef>
                <a:spcPts val="0"/>
              </a:spcBef>
              <a:spcAft>
                <a:spcPts val="0"/>
              </a:spcAft>
              <a:buClr>
                <a:srgbClr val="FF6529"/>
              </a:buClr>
              <a:buSzPts val="1400"/>
              <a:buFont typeface="Roboto Slab Light"/>
              <a:buNone/>
              <a:defRPr>
                <a:solidFill>
                  <a:srgbClr val="FF6529"/>
                </a:solidFill>
                <a:latin typeface="Roboto Slab Light"/>
                <a:ea typeface="Roboto Slab Light"/>
                <a:cs typeface="Roboto Slab Light"/>
                <a:sym typeface="Roboto Slab Light"/>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2301" name="Google Shape;2301;p181"/>
          <p:cNvSpPr txBox="1"/>
          <p:nvPr>
            <p:ph idx="2" type="body"/>
          </p:nvPr>
        </p:nvSpPr>
        <p:spPr>
          <a:xfrm>
            <a:off x="6213925" y="1183825"/>
            <a:ext cx="2557800" cy="3537900"/>
          </a:xfrm>
          <a:prstGeom prst="rect">
            <a:avLst/>
          </a:prstGeom>
        </p:spPr>
        <p:txBody>
          <a:bodyPr anchorCtr="0" anchor="t" bIns="0" lIns="0" spcFirstLastPara="1" rIns="0" wrap="square" tIns="0">
            <a:normAutofit/>
          </a:bodyPr>
          <a:lstStyle>
            <a:lvl1pPr indent="-317500" lvl="0" marL="457200">
              <a:spcBef>
                <a:spcPts val="0"/>
              </a:spcBef>
              <a:spcAft>
                <a:spcPts val="0"/>
              </a:spcAft>
              <a:buSzPts val="1400"/>
              <a:buChar char="●"/>
              <a:defRPr/>
            </a:lvl1pPr>
            <a:lvl2pPr indent="-304800" lvl="1" marL="914400">
              <a:spcBef>
                <a:spcPts val="600"/>
              </a:spcBef>
              <a:spcAft>
                <a:spcPts val="0"/>
              </a:spcAft>
              <a:buSzPts val="1200"/>
              <a:buChar char="○"/>
              <a:defRPr/>
            </a:lvl2pPr>
            <a:lvl3pPr indent="-292100" lvl="2" marL="1371600">
              <a:spcBef>
                <a:spcPts val="600"/>
              </a:spcBef>
              <a:spcAft>
                <a:spcPts val="0"/>
              </a:spcAft>
              <a:buSzPts val="1000"/>
              <a:buChar char="■"/>
              <a:defRPr/>
            </a:lvl3pPr>
            <a:lvl4pPr indent="-292100" lvl="3" marL="1828800">
              <a:spcBef>
                <a:spcPts val="600"/>
              </a:spcBef>
              <a:spcAft>
                <a:spcPts val="0"/>
              </a:spcAft>
              <a:buSzPts val="1000"/>
              <a:buChar char="●"/>
              <a:defRPr/>
            </a:lvl4pPr>
            <a:lvl5pPr indent="-292100" lvl="4" marL="2286000">
              <a:spcBef>
                <a:spcPts val="600"/>
              </a:spcBef>
              <a:spcAft>
                <a:spcPts val="0"/>
              </a:spcAft>
              <a:buSzPts val="1000"/>
              <a:buChar char="○"/>
              <a:defRPr/>
            </a:lvl5pPr>
            <a:lvl6pPr indent="-292100" lvl="5" marL="2743200">
              <a:spcBef>
                <a:spcPts val="600"/>
              </a:spcBef>
              <a:spcAft>
                <a:spcPts val="0"/>
              </a:spcAft>
              <a:buSzPts val="1000"/>
              <a:buChar char="■"/>
              <a:defRPr/>
            </a:lvl6pPr>
            <a:lvl7pPr indent="-292100" lvl="6" marL="3200400">
              <a:spcBef>
                <a:spcPts val="600"/>
              </a:spcBef>
              <a:spcAft>
                <a:spcPts val="0"/>
              </a:spcAft>
              <a:buSzPts val="1000"/>
              <a:buChar char="●"/>
              <a:defRPr/>
            </a:lvl7pPr>
            <a:lvl8pPr indent="-292100" lvl="7" marL="3657600">
              <a:spcBef>
                <a:spcPts val="600"/>
              </a:spcBef>
              <a:spcAft>
                <a:spcPts val="0"/>
              </a:spcAft>
              <a:buSzPts val="1000"/>
              <a:buChar char="○"/>
              <a:defRPr/>
            </a:lvl8pPr>
            <a:lvl9pPr indent="-292100" lvl="8" marL="4114800">
              <a:spcBef>
                <a:spcPts val="600"/>
              </a:spcBef>
              <a:spcAft>
                <a:spcPts val="600"/>
              </a:spcAft>
              <a:buSzPts val="1000"/>
              <a:buChar char="■"/>
              <a:defRPr/>
            </a:lvl9pPr>
          </a:lstStyle>
          <a:p/>
        </p:txBody>
      </p:sp>
      <p:sp>
        <p:nvSpPr>
          <p:cNvPr id="2302" name="Google Shape;2302;p181"/>
          <p:cNvSpPr/>
          <p:nvPr>
            <p:ph idx="3" type="pic"/>
          </p:nvPr>
        </p:nvSpPr>
        <p:spPr>
          <a:xfrm>
            <a:off x="381725" y="487500"/>
            <a:ext cx="5595300" cy="4173000"/>
          </a:xfrm>
          <a:prstGeom prst="rect">
            <a:avLst/>
          </a:prstGeom>
          <a:solidFill>
            <a:srgbClr val="EBF1F3"/>
          </a:solidFill>
          <a:ln>
            <a:noFill/>
          </a:ln>
        </p:spPr>
      </p:sp>
      <p:grpSp>
        <p:nvGrpSpPr>
          <p:cNvPr id="2303" name="Google Shape;2303;p181"/>
          <p:cNvGrpSpPr/>
          <p:nvPr/>
        </p:nvGrpSpPr>
        <p:grpSpPr>
          <a:xfrm>
            <a:off x="8000973" y="4882757"/>
            <a:ext cx="777321" cy="155484"/>
            <a:chOff x="3424807" y="1107551"/>
            <a:chExt cx="4067616" cy="826163"/>
          </a:xfrm>
        </p:grpSpPr>
        <p:sp>
          <p:nvSpPr>
            <p:cNvPr id="2304" name="Google Shape;2304;p181"/>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305" name="Google Shape;2305;p181"/>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306" name="Google Shape;2306;p181"/>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307" name="Google Shape;2307;p181"/>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308" name="Google Shape;2308;p181"/>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309" name="Google Shape;2309;p181"/>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310" name="Google Shape;2310;p181"/>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311" name="Google Shape;2311;p181"/>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312" name="Google Shape;2312;p181"/>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2313" name="Google Shape;2313;p181"/>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1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Right Image">
  <p:cSld name="TITLE_AND_BODY_1_1">
    <p:spTree>
      <p:nvGrpSpPr>
        <p:cNvPr id="2314" name="Shape 2314"/>
        <p:cNvGrpSpPr/>
        <p:nvPr/>
      </p:nvGrpSpPr>
      <p:grpSpPr>
        <a:xfrm>
          <a:off x="0" y="0"/>
          <a:ext cx="0" cy="0"/>
          <a:chOff x="0" y="0"/>
          <a:chExt cx="0" cy="0"/>
        </a:xfrm>
      </p:grpSpPr>
      <p:sp>
        <p:nvSpPr>
          <p:cNvPr id="2315" name="Google Shape;2315;p182"/>
          <p:cNvSpPr/>
          <p:nvPr/>
        </p:nvSpPr>
        <p:spPr>
          <a:xfrm>
            <a:off x="3931100" y="710400"/>
            <a:ext cx="5213100" cy="37272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400">
              <a:latin typeface="Roboto Light"/>
              <a:ea typeface="Roboto Light"/>
              <a:cs typeface="Roboto Light"/>
              <a:sym typeface="Roboto Light"/>
            </a:endParaRPr>
          </a:p>
        </p:txBody>
      </p:sp>
      <p:sp>
        <p:nvSpPr>
          <p:cNvPr id="2316" name="Google Shape;2316;p182"/>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sp>
        <p:nvSpPr>
          <p:cNvPr id="2317" name="Google Shape;2317;p182"/>
          <p:cNvSpPr txBox="1"/>
          <p:nvPr>
            <p:ph idx="1" type="subTitle"/>
          </p:nvPr>
        </p:nvSpPr>
        <p:spPr>
          <a:xfrm>
            <a:off x="769200" y="559725"/>
            <a:ext cx="2916300" cy="3877800"/>
          </a:xfrm>
          <a:prstGeom prst="rect">
            <a:avLst/>
          </a:prstGeom>
        </p:spPr>
        <p:txBody>
          <a:bodyPr anchorCtr="0" anchor="t" bIns="0" lIns="0" spcFirstLastPara="1" rIns="0" wrap="square" tIns="0">
            <a:normAutofit/>
          </a:bodyPr>
          <a:lstStyle>
            <a:lvl1pPr lvl="0">
              <a:lnSpc>
                <a:spcPct val="100000"/>
              </a:lnSpc>
              <a:spcBef>
                <a:spcPts val="0"/>
              </a:spcBef>
              <a:spcAft>
                <a:spcPts val="0"/>
              </a:spcAft>
              <a:buClr>
                <a:srgbClr val="021C23"/>
              </a:buClr>
              <a:buSzPts val="1700"/>
              <a:buFont typeface="Roboto Slab Light"/>
              <a:buNone/>
              <a:defRPr sz="1700">
                <a:solidFill>
                  <a:srgbClr val="021C23"/>
                </a:solidFill>
                <a:latin typeface="Roboto Slab Light"/>
                <a:ea typeface="Roboto Slab Light"/>
                <a:cs typeface="Roboto Slab Light"/>
                <a:sym typeface="Roboto Slab Light"/>
              </a:defRPr>
            </a:lvl1pPr>
            <a:lvl2pPr lvl="1">
              <a:spcBef>
                <a:spcPts val="0"/>
              </a:spcBef>
              <a:spcAft>
                <a:spcPts val="0"/>
              </a:spcAft>
              <a:buSzPts val="1500"/>
              <a:buNone/>
              <a:defRPr sz="1500"/>
            </a:lvl2pPr>
            <a:lvl3pPr lvl="2">
              <a:spcBef>
                <a:spcPts val="0"/>
              </a:spcBef>
              <a:spcAft>
                <a:spcPts val="0"/>
              </a:spcAft>
              <a:buSzPts val="1300"/>
              <a:buNone/>
              <a:defRPr sz="1300"/>
            </a:lvl3pPr>
            <a:lvl4pPr lvl="3">
              <a:spcBef>
                <a:spcPts val="0"/>
              </a:spcBef>
              <a:spcAft>
                <a:spcPts val="0"/>
              </a:spcAft>
              <a:buSzPts val="1300"/>
              <a:buNone/>
              <a:defRPr sz="1300"/>
            </a:lvl4pPr>
            <a:lvl5pPr lvl="4">
              <a:spcBef>
                <a:spcPts val="0"/>
              </a:spcBef>
              <a:spcAft>
                <a:spcPts val="0"/>
              </a:spcAft>
              <a:buSzPts val="1300"/>
              <a:buNone/>
              <a:defRPr sz="1300"/>
            </a:lvl5pPr>
            <a:lvl6pPr lvl="5">
              <a:spcBef>
                <a:spcPts val="0"/>
              </a:spcBef>
              <a:spcAft>
                <a:spcPts val="0"/>
              </a:spcAft>
              <a:buSzPts val="1300"/>
              <a:buNone/>
              <a:defRPr sz="1300"/>
            </a:lvl6pPr>
            <a:lvl7pPr lvl="6">
              <a:spcBef>
                <a:spcPts val="0"/>
              </a:spcBef>
              <a:spcAft>
                <a:spcPts val="0"/>
              </a:spcAft>
              <a:buSzPts val="1300"/>
              <a:buNone/>
              <a:defRPr sz="1300"/>
            </a:lvl7pPr>
            <a:lvl8pPr lvl="7">
              <a:spcBef>
                <a:spcPts val="0"/>
              </a:spcBef>
              <a:spcAft>
                <a:spcPts val="0"/>
              </a:spcAft>
              <a:buSzPts val="1300"/>
              <a:buNone/>
              <a:defRPr sz="1300"/>
            </a:lvl8pPr>
            <a:lvl9pPr lvl="8">
              <a:spcBef>
                <a:spcPts val="0"/>
              </a:spcBef>
              <a:spcAft>
                <a:spcPts val="0"/>
              </a:spcAft>
              <a:buSzPts val="1300"/>
              <a:buNone/>
              <a:defRPr sz="1300"/>
            </a:lvl9pPr>
          </a:lstStyle>
          <a:p/>
        </p:txBody>
      </p:sp>
      <p:sp>
        <p:nvSpPr>
          <p:cNvPr id="2318" name="Google Shape;2318;p182"/>
          <p:cNvSpPr/>
          <p:nvPr>
            <p:ph idx="2" type="pic"/>
          </p:nvPr>
        </p:nvSpPr>
        <p:spPr>
          <a:xfrm>
            <a:off x="3944325" y="484632"/>
            <a:ext cx="5199600" cy="4169700"/>
          </a:xfrm>
          <a:prstGeom prst="rect">
            <a:avLst/>
          </a:prstGeom>
          <a:solidFill>
            <a:srgbClr val="EBF1F3"/>
          </a:solidFill>
          <a:ln>
            <a:noFill/>
          </a:ln>
        </p:spPr>
      </p:sp>
      <p:grpSp>
        <p:nvGrpSpPr>
          <p:cNvPr id="2319" name="Google Shape;2319;p182"/>
          <p:cNvGrpSpPr/>
          <p:nvPr/>
        </p:nvGrpSpPr>
        <p:grpSpPr>
          <a:xfrm>
            <a:off x="8000973" y="4882757"/>
            <a:ext cx="777321" cy="155484"/>
            <a:chOff x="3424807" y="1107551"/>
            <a:chExt cx="4067616" cy="826163"/>
          </a:xfrm>
        </p:grpSpPr>
        <p:sp>
          <p:nvSpPr>
            <p:cNvPr id="2320" name="Google Shape;2320;p182"/>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321" name="Google Shape;2321;p182"/>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322" name="Google Shape;2322;p182"/>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323" name="Google Shape;2323;p182"/>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324" name="Google Shape;2324;p182"/>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325" name="Google Shape;2325;p182"/>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326" name="Google Shape;2326;p182"/>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327" name="Google Shape;2327;p182"/>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328" name="Google Shape;2328;p182"/>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2329" name="Google Shape;2329;p182"/>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1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3 Column" type="titleOnly">
  <p:cSld name="TITLE_ONLY">
    <p:spTree>
      <p:nvGrpSpPr>
        <p:cNvPr id="2330" name="Shape 2330"/>
        <p:cNvGrpSpPr/>
        <p:nvPr/>
      </p:nvGrpSpPr>
      <p:grpSpPr>
        <a:xfrm>
          <a:off x="0" y="0"/>
          <a:ext cx="0" cy="0"/>
          <a:chOff x="0" y="0"/>
          <a:chExt cx="0" cy="0"/>
        </a:xfrm>
      </p:grpSpPr>
      <p:sp>
        <p:nvSpPr>
          <p:cNvPr id="2331" name="Google Shape;2331;p183"/>
          <p:cNvSpPr txBox="1"/>
          <p:nvPr>
            <p:ph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332" name="Google Shape;2332;p183"/>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sp>
        <p:nvSpPr>
          <p:cNvPr id="2333" name="Google Shape;2333;p183"/>
          <p:cNvSpPr/>
          <p:nvPr/>
        </p:nvSpPr>
        <p:spPr>
          <a:xfrm>
            <a:off x="365700" y="1012950"/>
            <a:ext cx="2527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400">
              <a:latin typeface="Roboto Light"/>
              <a:ea typeface="Roboto Light"/>
              <a:cs typeface="Roboto Light"/>
              <a:sym typeface="Roboto Light"/>
            </a:endParaRPr>
          </a:p>
        </p:txBody>
      </p:sp>
      <p:sp>
        <p:nvSpPr>
          <p:cNvPr id="2334" name="Google Shape;2334;p183"/>
          <p:cNvSpPr/>
          <p:nvPr/>
        </p:nvSpPr>
        <p:spPr>
          <a:xfrm>
            <a:off x="3299550" y="1012950"/>
            <a:ext cx="2527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400">
              <a:latin typeface="Roboto Light"/>
              <a:ea typeface="Roboto Light"/>
              <a:cs typeface="Roboto Light"/>
              <a:sym typeface="Roboto Light"/>
            </a:endParaRPr>
          </a:p>
        </p:txBody>
      </p:sp>
      <p:sp>
        <p:nvSpPr>
          <p:cNvPr id="2335" name="Google Shape;2335;p183"/>
          <p:cNvSpPr/>
          <p:nvPr/>
        </p:nvSpPr>
        <p:spPr>
          <a:xfrm>
            <a:off x="6250500" y="1012950"/>
            <a:ext cx="2527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400">
              <a:latin typeface="Roboto Light"/>
              <a:ea typeface="Roboto Light"/>
              <a:cs typeface="Roboto Light"/>
              <a:sym typeface="Roboto Light"/>
            </a:endParaRPr>
          </a:p>
        </p:txBody>
      </p:sp>
      <p:sp>
        <p:nvSpPr>
          <p:cNvPr id="2336" name="Google Shape;2336;p183"/>
          <p:cNvSpPr txBox="1"/>
          <p:nvPr>
            <p:ph idx="1" type="subTitle"/>
          </p:nvPr>
        </p:nvSpPr>
        <p:spPr>
          <a:xfrm>
            <a:off x="458825" y="1132500"/>
            <a:ext cx="2302500" cy="21675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2337" name="Google Shape;2337;p183"/>
          <p:cNvSpPr txBox="1"/>
          <p:nvPr>
            <p:ph idx="2" type="subTitle"/>
          </p:nvPr>
        </p:nvSpPr>
        <p:spPr>
          <a:xfrm>
            <a:off x="3413550" y="1128750"/>
            <a:ext cx="2265000" cy="21750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2338" name="Google Shape;2338;p183"/>
          <p:cNvSpPr txBox="1"/>
          <p:nvPr>
            <p:ph idx="3" type="subTitle"/>
          </p:nvPr>
        </p:nvSpPr>
        <p:spPr>
          <a:xfrm>
            <a:off x="6365775" y="1128750"/>
            <a:ext cx="2265000" cy="22989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grpSp>
        <p:nvGrpSpPr>
          <p:cNvPr id="2339" name="Google Shape;2339;p183"/>
          <p:cNvGrpSpPr/>
          <p:nvPr/>
        </p:nvGrpSpPr>
        <p:grpSpPr>
          <a:xfrm>
            <a:off x="8000973" y="4882757"/>
            <a:ext cx="777321" cy="155484"/>
            <a:chOff x="3424807" y="1107551"/>
            <a:chExt cx="4067616" cy="826163"/>
          </a:xfrm>
        </p:grpSpPr>
        <p:sp>
          <p:nvSpPr>
            <p:cNvPr id="2340" name="Google Shape;2340;p183"/>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341" name="Google Shape;2341;p183"/>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342" name="Google Shape;2342;p183"/>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343" name="Google Shape;2343;p183"/>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344" name="Google Shape;2344;p183"/>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345" name="Google Shape;2345;p183"/>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346" name="Google Shape;2346;p183"/>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347" name="Google Shape;2347;p183"/>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348" name="Google Shape;2348;p183"/>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2349" name="Google Shape;2349;p183"/>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1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3 Column 1">
  <p:cSld name="TITLE_ONLY_2">
    <p:spTree>
      <p:nvGrpSpPr>
        <p:cNvPr id="2350" name="Shape 2350"/>
        <p:cNvGrpSpPr/>
        <p:nvPr/>
      </p:nvGrpSpPr>
      <p:grpSpPr>
        <a:xfrm>
          <a:off x="0" y="0"/>
          <a:ext cx="0" cy="0"/>
          <a:chOff x="0" y="0"/>
          <a:chExt cx="0" cy="0"/>
        </a:xfrm>
      </p:grpSpPr>
      <p:sp>
        <p:nvSpPr>
          <p:cNvPr id="2351" name="Google Shape;2351;p184"/>
          <p:cNvSpPr txBox="1"/>
          <p:nvPr>
            <p:ph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352" name="Google Shape;2352;p184"/>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sp>
        <p:nvSpPr>
          <p:cNvPr id="2353" name="Google Shape;2353;p184"/>
          <p:cNvSpPr/>
          <p:nvPr/>
        </p:nvSpPr>
        <p:spPr>
          <a:xfrm>
            <a:off x="365700" y="1012950"/>
            <a:ext cx="2527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400">
              <a:latin typeface="Roboto Light"/>
              <a:ea typeface="Roboto Light"/>
              <a:cs typeface="Roboto Light"/>
              <a:sym typeface="Roboto Light"/>
            </a:endParaRPr>
          </a:p>
        </p:txBody>
      </p:sp>
      <p:sp>
        <p:nvSpPr>
          <p:cNvPr id="2354" name="Google Shape;2354;p184"/>
          <p:cNvSpPr/>
          <p:nvPr/>
        </p:nvSpPr>
        <p:spPr>
          <a:xfrm>
            <a:off x="3299550" y="1012950"/>
            <a:ext cx="2527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400">
              <a:latin typeface="Roboto Light"/>
              <a:ea typeface="Roboto Light"/>
              <a:cs typeface="Roboto Light"/>
              <a:sym typeface="Roboto Light"/>
            </a:endParaRPr>
          </a:p>
        </p:txBody>
      </p:sp>
      <p:sp>
        <p:nvSpPr>
          <p:cNvPr id="2355" name="Google Shape;2355;p184"/>
          <p:cNvSpPr/>
          <p:nvPr/>
        </p:nvSpPr>
        <p:spPr>
          <a:xfrm>
            <a:off x="6250500" y="1012950"/>
            <a:ext cx="2527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400">
              <a:latin typeface="Roboto Light"/>
              <a:ea typeface="Roboto Light"/>
              <a:cs typeface="Roboto Light"/>
              <a:sym typeface="Roboto Light"/>
            </a:endParaRPr>
          </a:p>
        </p:txBody>
      </p:sp>
      <p:sp>
        <p:nvSpPr>
          <p:cNvPr id="2356" name="Google Shape;2356;p184"/>
          <p:cNvSpPr txBox="1"/>
          <p:nvPr>
            <p:ph idx="1" type="subTitle"/>
          </p:nvPr>
        </p:nvSpPr>
        <p:spPr>
          <a:xfrm>
            <a:off x="458825" y="2474656"/>
            <a:ext cx="2302500" cy="19395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2357" name="Google Shape;2357;p184"/>
          <p:cNvSpPr txBox="1"/>
          <p:nvPr>
            <p:ph idx="2" type="subTitle"/>
          </p:nvPr>
        </p:nvSpPr>
        <p:spPr>
          <a:xfrm>
            <a:off x="3413550" y="2471300"/>
            <a:ext cx="2265000" cy="19464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2358" name="Google Shape;2358;p184"/>
          <p:cNvSpPr txBox="1"/>
          <p:nvPr>
            <p:ph idx="3" type="subTitle"/>
          </p:nvPr>
        </p:nvSpPr>
        <p:spPr>
          <a:xfrm>
            <a:off x="6365775" y="2471300"/>
            <a:ext cx="2265000" cy="20574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2359" name="Google Shape;2359;p184"/>
          <p:cNvSpPr/>
          <p:nvPr>
            <p:ph idx="4" type="pic"/>
          </p:nvPr>
        </p:nvSpPr>
        <p:spPr>
          <a:xfrm>
            <a:off x="365725" y="1012950"/>
            <a:ext cx="2527800" cy="1371600"/>
          </a:xfrm>
          <a:prstGeom prst="rect">
            <a:avLst/>
          </a:prstGeom>
          <a:noFill/>
          <a:ln>
            <a:noFill/>
          </a:ln>
        </p:spPr>
      </p:sp>
      <p:sp>
        <p:nvSpPr>
          <p:cNvPr id="2360" name="Google Shape;2360;p184"/>
          <p:cNvSpPr/>
          <p:nvPr>
            <p:ph idx="5" type="pic"/>
          </p:nvPr>
        </p:nvSpPr>
        <p:spPr>
          <a:xfrm>
            <a:off x="3299550" y="1012950"/>
            <a:ext cx="2527800" cy="1371600"/>
          </a:xfrm>
          <a:prstGeom prst="rect">
            <a:avLst/>
          </a:prstGeom>
          <a:noFill/>
          <a:ln>
            <a:noFill/>
          </a:ln>
        </p:spPr>
      </p:sp>
      <p:sp>
        <p:nvSpPr>
          <p:cNvPr id="2361" name="Google Shape;2361;p184"/>
          <p:cNvSpPr/>
          <p:nvPr>
            <p:ph idx="6" type="pic"/>
          </p:nvPr>
        </p:nvSpPr>
        <p:spPr>
          <a:xfrm>
            <a:off x="6250475" y="1012950"/>
            <a:ext cx="2527800" cy="1371600"/>
          </a:xfrm>
          <a:prstGeom prst="rect">
            <a:avLst/>
          </a:prstGeom>
          <a:noFill/>
          <a:ln>
            <a:noFill/>
          </a:ln>
        </p:spPr>
      </p:sp>
      <p:grpSp>
        <p:nvGrpSpPr>
          <p:cNvPr id="2362" name="Google Shape;2362;p184"/>
          <p:cNvGrpSpPr/>
          <p:nvPr/>
        </p:nvGrpSpPr>
        <p:grpSpPr>
          <a:xfrm>
            <a:off x="8000973" y="4882757"/>
            <a:ext cx="777321" cy="155484"/>
            <a:chOff x="3424807" y="1107551"/>
            <a:chExt cx="4067616" cy="826163"/>
          </a:xfrm>
        </p:grpSpPr>
        <p:sp>
          <p:nvSpPr>
            <p:cNvPr id="2363" name="Google Shape;2363;p184"/>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364" name="Google Shape;2364;p184"/>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365" name="Google Shape;2365;p184"/>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366" name="Google Shape;2366;p184"/>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367" name="Google Shape;2367;p184"/>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368" name="Google Shape;2368;p184"/>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369" name="Google Shape;2369;p184"/>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370" name="Google Shape;2370;p184"/>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371" name="Google Shape;2371;p184"/>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2372" name="Google Shape;2372;p184"/>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Solar Flare">
  <p:cSld name="CUSTOM_1_1_1_1_1_1">
    <p:bg>
      <p:bgPr>
        <a:solidFill>
          <a:srgbClr val="FF6529"/>
        </a:solidFill>
      </p:bgPr>
    </p:bg>
    <p:spTree>
      <p:nvGrpSpPr>
        <p:cNvPr id="230" name="Shape 230"/>
        <p:cNvGrpSpPr/>
        <p:nvPr/>
      </p:nvGrpSpPr>
      <p:grpSpPr>
        <a:xfrm>
          <a:off x="0" y="0"/>
          <a:ext cx="0" cy="0"/>
          <a:chOff x="0" y="0"/>
          <a:chExt cx="0" cy="0"/>
        </a:xfrm>
      </p:grpSpPr>
      <p:sp>
        <p:nvSpPr>
          <p:cNvPr id="231" name="Google Shape;231;p19"/>
          <p:cNvSpPr/>
          <p:nvPr/>
        </p:nvSpPr>
        <p:spPr>
          <a:xfrm>
            <a:off x="258425" y="4821575"/>
            <a:ext cx="2687700" cy="321900"/>
          </a:xfrm>
          <a:prstGeom prst="rect">
            <a:avLst/>
          </a:prstGeom>
          <a:solidFill>
            <a:srgbClr val="FF6529"/>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pic>
        <p:nvPicPr>
          <p:cNvPr id="232" name="Google Shape;232;p19"/>
          <p:cNvPicPr preferRelativeResize="0"/>
          <p:nvPr/>
        </p:nvPicPr>
        <p:blipFill rotWithShape="1">
          <a:blip r:embed="rId2">
            <a:alphaModFix/>
          </a:blip>
          <a:srcRect b="0" l="0" r="0" t="0"/>
          <a:stretch/>
        </p:blipFill>
        <p:spPr>
          <a:xfrm>
            <a:off x="3487911" y="0"/>
            <a:ext cx="5638428" cy="5143499"/>
          </a:xfrm>
          <a:prstGeom prst="rect">
            <a:avLst/>
          </a:prstGeom>
          <a:noFill/>
          <a:ln>
            <a:noFill/>
          </a:ln>
        </p:spPr>
      </p:pic>
      <p:sp>
        <p:nvSpPr>
          <p:cNvPr id="233" name="Google Shape;233;p19"/>
          <p:cNvSpPr txBox="1"/>
          <p:nvPr>
            <p:ph type="title"/>
          </p:nvPr>
        </p:nvSpPr>
        <p:spPr>
          <a:xfrm>
            <a:off x="755075" y="524263"/>
            <a:ext cx="8023200" cy="4095000"/>
          </a:xfrm>
          <a:prstGeom prst="rect">
            <a:avLst/>
          </a:prstGeom>
          <a:noFill/>
          <a:ln>
            <a:noFill/>
          </a:ln>
        </p:spPr>
        <p:txBody>
          <a:bodyPr anchorCtr="0" anchor="ctr" bIns="0" lIns="0" spcFirstLastPara="1" rIns="0" wrap="square" tIns="0">
            <a:normAutofit/>
          </a:bodyPr>
          <a:lstStyle>
            <a:lvl1pPr lvl="0" algn="r">
              <a:lnSpc>
                <a:spcPct val="80000"/>
              </a:lnSpc>
              <a:spcBef>
                <a:spcPts val="0"/>
              </a:spcBef>
              <a:spcAft>
                <a:spcPts val="0"/>
              </a:spcAft>
              <a:buClr>
                <a:schemeClr val="lt1"/>
              </a:buClr>
              <a:buSzPts val="2800"/>
              <a:buNone/>
              <a:defRPr sz="2800">
                <a:solidFill>
                  <a:schemeClr val="lt1"/>
                </a:solidFill>
              </a:defRPr>
            </a:lvl1pPr>
            <a:lvl2pPr lvl="1" algn="r">
              <a:lnSpc>
                <a:spcPct val="100000"/>
              </a:lnSpc>
              <a:spcBef>
                <a:spcPts val="0"/>
              </a:spcBef>
              <a:spcAft>
                <a:spcPts val="0"/>
              </a:spcAft>
              <a:buClr>
                <a:srgbClr val="063849"/>
              </a:buClr>
              <a:buSzPts val="2800"/>
              <a:buNone/>
              <a:defRPr>
                <a:solidFill>
                  <a:srgbClr val="063849"/>
                </a:solidFill>
              </a:defRPr>
            </a:lvl2pPr>
            <a:lvl3pPr lvl="2" algn="r">
              <a:lnSpc>
                <a:spcPct val="100000"/>
              </a:lnSpc>
              <a:spcBef>
                <a:spcPts val="0"/>
              </a:spcBef>
              <a:spcAft>
                <a:spcPts val="0"/>
              </a:spcAft>
              <a:buClr>
                <a:srgbClr val="063849"/>
              </a:buClr>
              <a:buSzPts val="2800"/>
              <a:buNone/>
              <a:defRPr>
                <a:solidFill>
                  <a:srgbClr val="063849"/>
                </a:solidFill>
              </a:defRPr>
            </a:lvl3pPr>
            <a:lvl4pPr lvl="3" algn="r">
              <a:lnSpc>
                <a:spcPct val="100000"/>
              </a:lnSpc>
              <a:spcBef>
                <a:spcPts val="0"/>
              </a:spcBef>
              <a:spcAft>
                <a:spcPts val="0"/>
              </a:spcAft>
              <a:buClr>
                <a:srgbClr val="063849"/>
              </a:buClr>
              <a:buSzPts val="2800"/>
              <a:buNone/>
              <a:defRPr>
                <a:solidFill>
                  <a:srgbClr val="063849"/>
                </a:solidFill>
              </a:defRPr>
            </a:lvl4pPr>
            <a:lvl5pPr lvl="4" algn="r">
              <a:lnSpc>
                <a:spcPct val="100000"/>
              </a:lnSpc>
              <a:spcBef>
                <a:spcPts val="0"/>
              </a:spcBef>
              <a:spcAft>
                <a:spcPts val="0"/>
              </a:spcAft>
              <a:buClr>
                <a:srgbClr val="063849"/>
              </a:buClr>
              <a:buSzPts val="2800"/>
              <a:buNone/>
              <a:defRPr>
                <a:solidFill>
                  <a:srgbClr val="063849"/>
                </a:solidFill>
              </a:defRPr>
            </a:lvl5pPr>
            <a:lvl6pPr lvl="5" algn="r">
              <a:lnSpc>
                <a:spcPct val="100000"/>
              </a:lnSpc>
              <a:spcBef>
                <a:spcPts val="0"/>
              </a:spcBef>
              <a:spcAft>
                <a:spcPts val="0"/>
              </a:spcAft>
              <a:buClr>
                <a:srgbClr val="063849"/>
              </a:buClr>
              <a:buSzPts val="2800"/>
              <a:buNone/>
              <a:defRPr>
                <a:solidFill>
                  <a:srgbClr val="063849"/>
                </a:solidFill>
              </a:defRPr>
            </a:lvl6pPr>
            <a:lvl7pPr lvl="6" algn="r">
              <a:lnSpc>
                <a:spcPct val="100000"/>
              </a:lnSpc>
              <a:spcBef>
                <a:spcPts val="0"/>
              </a:spcBef>
              <a:spcAft>
                <a:spcPts val="0"/>
              </a:spcAft>
              <a:buClr>
                <a:srgbClr val="063849"/>
              </a:buClr>
              <a:buSzPts val="2800"/>
              <a:buNone/>
              <a:defRPr>
                <a:solidFill>
                  <a:srgbClr val="063849"/>
                </a:solidFill>
              </a:defRPr>
            </a:lvl7pPr>
            <a:lvl8pPr lvl="7" algn="r">
              <a:lnSpc>
                <a:spcPct val="100000"/>
              </a:lnSpc>
              <a:spcBef>
                <a:spcPts val="0"/>
              </a:spcBef>
              <a:spcAft>
                <a:spcPts val="0"/>
              </a:spcAft>
              <a:buClr>
                <a:srgbClr val="063849"/>
              </a:buClr>
              <a:buSzPts val="2800"/>
              <a:buNone/>
              <a:defRPr>
                <a:solidFill>
                  <a:srgbClr val="063849"/>
                </a:solidFill>
              </a:defRPr>
            </a:lvl8pPr>
            <a:lvl9pPr lvl="8" algn="r">
              <a:lnSpc>
                <a:spcPct val="100000"/>
              </a:lnSpc>
              <a:spcBef>
                <a:spcPts val="0"/>
              </a:spcBef>
              <a:spcAft>
                <a:spcPts val="0"/>
              </a:spcAft>
              <a:buClr>
                <a:srgbClr val="063849"/>
              </a:buClr>
              <a:buSzPts val="2800"/>
              <a:buNone/>
              <a:defRPr>
                <a:solidFill>
                  <a:srgbClr val="063849"/>
                </a:solidFill>
              </a:defRPr>
            </a:lvl9pPr>
          </a:lstStyle>
          <a:p/>
        </p:txBody>
      </p:sp>
      <p:sp>
        <p:nvSpPr>
          <p:cNvPr id="234" name="Google Shape;234;p19"/>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1pPr>
            <a:lvl2pPr indent="0" lvl="1"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2pPr>
            <a:lvl3pPr indent="0" lvl="2"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3pPr>
            <a:lvl4pPr indent="0" lvl="3"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4pPr>
            <a:lvl5pPr indent="0" lvl="4"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5pPr>
            <a:lvl6pPr indent="0" lvl="5"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6pPr>
            <a:lvl7pPr indent="0" lvl="6"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7pPr>
            <a:lvl8pPr indent="0" lvl="7"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8pPr>
            <a:lvl9pPr indent="0" lvl="8"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sp>
        <p:nvSpPr>
          <p:cNvPr id="235" name="Google Shape;235;p19"/>
          <p:cNvSpPr txBox="1"/>
          <p:nvPr/>
        </p:nvSpPr>
        <p:spPr>
          <a:xfrm>
            <a:off x="365700" y="4922550"/>
            <a:ext cx="2756700" cy="771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500"/>
              <a:buFont typeface="Arial"/>
              <a:buNone/>
            </a:pPr>
            <a:r>
              <a:rPr b="0" i="0" lang="en-US" sz="500" u="none" cap="none" strike="noStrike">
                <a:solidFill>
                  <a:srgbClr val="EBF1F3"/>
                </a:solidFill>
                <a:latin typeface="Roboto"/>
                <a:ea typeface="Roboto"/>
                <a:cs typeface="Roboto"/>
                <a:sym typeface="Roboto"/>
              </a:rPr>
              <a:t>Copyright ©2025 Jitterbit. All rights reserved. Confidential. Do not distribute externally.</a:t>
            </a:r>
            <a:endParaRPr b="0" i="0" sz="500" u="none" cap="none" strike="noStrike">
              <a:solidFill>
                <a:srgbClr val="EBF1F3"/>
              </a:solidFill>
              <a:latin typeface="Roboto"/>
              <a:ea typeface="Roboto"/>
              <a:cs typeface="Roboto"/>
              <a:sym typeface="Roboto"/>
            </a:endParaRPr>
          </a:p>
        </p:txBody>
      </p:sp>
      <p:grpSp>
        <p:nvGrpSpPr>
          <p:cNvPr id="236" name="Google Shape;236;p19"/>
          <p:cNvGrpSpPr/>
          <p:nvPr/>
        </p:nvGrpSpPr>
        <p:grpSpPr>
          <a:xfrm>
            <a:off x="8000973" y="4883353"/>
            <a:ext cx="777321" cy="155484"/>
            <a:chOff x="3424807" y="1107551"/>
            <a:chExt cx="4067616" cy="826163"/>
          </a:xfrm>
        </p:grpSpPr>
        <p:sp>
          <p:nvSpPr>
            <p:cNvPr id="237" name="Google Shape;237;p19"/>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38" name="Google Shape;238;p19"/>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39" name="Google Shape;239;p19"/>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accent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40" name="Google Shape;240;p19"/>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accent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41" name="Google Shape;241;p19"/>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42" name="Google Shape;242;p19"/>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43" name="Google Shape;243;p19"/>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44" name="Google Shape;244;p19"/>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45" name="Google Shape;245;p19"/>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246" name="Google Shape;246;p19"/>
          <p:cNvSpPr/>
          <p:nvPr/>
        </p:nvSpPr>
        <p:spPr>
          <a:xfrm>
            <a:off x="333524" y="2186700"/>
            <a:ext cx="429283" cy="770113"/>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1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2 Column">
  <p:cSld name="TITLE_ONLY_1">
    <p:spTree>
      <p:nvGrpSpPr>
        <p:cNvPr id="2373" name="Shape 2373"/>
        <p:cNvGrpSpPr/>
        <p:nvPr/>
      </p:nvGrpSpPr>
      <p:grpSpPr>
        <a:xfrm>
          <a:off x="0" y="0"/>
          <a:ext cx="0" cy="0"/>
          <a:chOff x="0" y="0"/>
          <a:chExt cx="0" cy="0"/>
        </a:xfrm>
      </p:grpSpPr>
      <p:sp>
        <p:nvSpPr>
          <p:cNvPr id="2374" name="Google Shape;2374;p185"/>
          <p:cNvSpPr txBox="1"/>
          <p:nvPr>
            <p:ph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375" name="Google Shape;2375;p185"/>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sp>
        <p:nvSpPr>
          <p:cNvPr id="2376" name="Google Shape;2376;p185"/>
          <p:cNvSpPr/>
          <p:nvPr/>
        </p:nvSpPr>
        <p:spPr>
          <a:xfrm>
            <a:off x="365700" y="1012875"/>
            <a:ext cx="3949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400">
              <a:latin typeface="Roboto Light"/>
              <a:ea typeface="Roboto Light"/>
              <a:cs typeface="Roboto Light"/>
              <a:sym typeface="Roboto Light"/>
            </a:endParaRPr>
          </a:p>
        </p:txBody>
      </p:sp>
      <p:sp>
        <p:nvSpPr>
          <p:cNvPr id="2377" name="Google Shape;2377;p185"/>
          <p:cNvSpPr/>
          <p:nvPr/>
        </p:nvSpPr>
        <p:spPr>
          <a:xfrm>
            <a:off x="4828450" y="1012875"/>
            <a:ext cx="3949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400">
              <a:latin typeface="Roboto Light"/>
              <a:ea typeface="Roboto Light"/>
              <a:cs typeface="Roboto Light"/>
              <a:sym typeface="Roboto Light"/>
            </a:endParaRPr>
          </a:p>
        </p:txBody>
      </p:sp>
      <p:sp>
        <p:nvSpPr>
          <p:cNvPr id="2378" name="Google Shape;2378;p185"/>
          <p:cNvSpPr txBox="1"/>
          <p:nvPr>
            <p:ph idx="1" type="subTitle"/>
          </p:nvPr>
        </p:nvSpPr>
        <p:spPr>
          <a:xfrm>
            <a:off x="473825" y="1140000"/>
            <a:ext cx="3690000" cy="33525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2379" name="Google Shape;2379;p185"/>
          <p:cNvSpPr txBox="1"/>
          <p:nvPr>
            <p:ph idx="2" type="subTitle"/>
          </p:nvPr>
        </p:nvSpPr>
        <p:spPr>
          <a:xfrm>
            <a:off x="4955725" y="1177500"/>
            <a:ext cx="3690000" cy="33150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grpSp>
        <p:nvGrpSpPr>
          <p:cNvPr id="2380" name="Google Shape;2380;p185"/>
          <p:cNvGrpSpPr/>
          <p:nvPr/>
        </p:nvGrpSpPr>
        <p:grpSpPr>
          <a:xfrm>
            <a:off x="8000973" y="4882757"/>
            <a:ext cx="777321" cy="155484"/>
            <a:chOff x="3424807" y="1107551"/>
            <a:chExt cx="4067616" cy="826163"/>
          </a:xfrm>
        </p:grpSpPr>
        <p:sp>
          <p:nvSpPr>
            <p:cNvPr id="2381" name="Google Shape;2381;p185"/>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382" name="Google Shape;2382;p185"/>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383" name="Google Shape;2383;p185"/>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384" name="Google Shape;2384;p185"/>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385" name="Google Shape;2385;p185"/>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386" name="Google Shape;2386;p185"/>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387" name="Google Shape;2387;p185"/>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388" name="Google Shape;2388;p185"/>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389" name="Google Shape;2389;p185"/>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2390" name="Google Shape;2390;p185"/>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1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2 Column 1">
  <p:cSld name="TITLE_ONLY_1_2">
    <p:spTree>
      <p:nvGrpSpPr>
        <p:cNvPr id="2391" name="Shape 2391"/>
        <p:cNvGrpSpPr/>
        <p:nvPr/>
      </p:nvGrpSpPr>
      <p:grpSpPr>
        <a:xfrm>
          <a:off x="0" y="0"/>
          <a:ext cx="0" cy="0"/>
          <a:chOff x="0" y="0"/>
          <a:chExt cx="0" cy="0"/>
        </a:xfrm>
      </p:grpSpPr>
      <p:sp>
        <p:nvSpPr>
          <p:cNvPr id="2392" name="Google Shape;2392;p186"/>
          <p:cNvSpPr txBox="1"/>
          <p:nvPr>
            <p:ph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393" name="Google Shape;2393;p186"/>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sp>
        <p:nvSpPr>
          <p:cNvPr id="2394" name="Google Shape;2394;p186"/>
          <p:cNvSpPr/>
          <p:nvPr/>
        </p:nvSpPr>
        <p:spPr>
          <a:xfrm>
            <a:off x="365700" y="1012875"/>
            <a:ext cx="3949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400">
              <a:latin typeface="Roboto Light"/>
              <a:ea typeface="Roboto Light"/>
              <a:cs typeface="Roboto Light"/>
              <a:sym typeface="Roboto Light"/>
            </a:endParaRPr>
          </a:p>
        </p:txBody>
      </p:sp>
      <p:sp>
        <p:nvSpPr>
          <p:cNvPr id="2395" name="Google Shape;2395;p186"/>
          <p:cNvSpPr/>
          <p:nvPr/>
        </p:nvSpPr>
        <p:spPr>
          <a:xfrm>
            <a:off x="4828450" y="1012875"/>
            <a:ext cx="3949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400">
              <a:latin typeface="Roboto Light"/>
              <a:ea typeface="Roboto Light"/>
              <a:cs typeface="Roboto Light"/>
              <a:sym typeface="Roboto Light"/>
            </a:endParaRPr>
          </a:p>
        </p:txBody>
      </p:sp>
      <p:sp>
        <p:nvSpPr>
          <p:cNvPr id="2396" name="Google Shape;2396;p186"/>
          <p:cNvSpPr txBox="1"/>
          <p:nvPr>
            <p:ph idx="1" type="subTitle"/>
          </p:nvPr>
        </p:nvSpPr>
        <p:spPr>
          <a:xfrm>
            <a:off x="473825" y="2718000"/>
            <a:ext cx="3690000" cy="18288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2397" name="Google Shape;2397;p186"/>
          <p:cNvSpPr txBox="1"/>
          <p:nvPr>
            <p:ph idx="2" type="subTitle"/>
          </p:nvPr>
        </p:nvSpPr>
        <p:spPr>
          <a:xfrm>
            <a:off x="4955725" y="2718000"/>
            <a:ext cx="3690000" cy="18288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2398" name="Google Shape;2398;p186"/>
          <p:cNvSpPr/>
          <p:nvPr>
            <p:ph idx="3" type="pic"/>
          </p:nvPr>
        </p:nvSpPr>
        <p:spPr>
          <a:xfrm>
            <a:off x="372325" y="1012875"/>
            <a:ext cx="3949800" cy="1600200"/>
          </a:xfrm>
          <a:prstGeom prst="rect">
            <a:avLst/>
          </a:prstGeom>
          <a:noFill/>
          <a:ln>
            <a:noFill/>
          </a:ln>
        </p:spPr>
      </p:sp>
      <p:sp>
        <p:nvSpPr>
          <p:cNvPr id="2399" name="Google Shape;2399;p186"/>
          <p:cNvSpPr/>
          <p:nvPr>
            <p:ph idx="4" type="pic"/>
          </p:nvPr>
        </p:nvSpPr>
        <p:spPr>
          <a:xfrm>
            <a:off x="4825825" y="1012875"/>
            <a:ext cx="3949800" cy="1600200"/>
          </a:xfrm>
          <a:prstGeom prst="rect">
            <a:avLst/>
          </a:prstGeom>
          <a:noFill/>
          <a:ln>
            <a:noFill/>
          </a:ln>
        </p:spPr>
      </p:sp>
      <p:grpSp>
        <p:nvGrpSpPr>
          <p:cNvPr id="2400" name="Google Shape;2400;p186"/>
          <p:cNvGrpSpPr/>
          <p:nvPr/>
        </p:nvGrpSpPr>
        <p:grpSpPr>
          <a:xfrm>
            <a:off x="8000973" y="4882757"/>
            <a:ext cx="777321" cy="155484"/>
            <a:chOff x="3424807" y="1107551"/>
            <a:chExt cx="4067616" cy="826163"/>
          </a:xfrm>
        </p:grpSpPr>
        <p:sp>
          <p:nvSpPr>
            <p:cNvPr id="2401" name="Google Shape;2401;p186"/>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402" name="Google Shape;2402;p186"/>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403" name="Google Shape;2403;p186"/>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404" name="Google Shape;2404;p186"/>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405" name="Google Shape;2405;p186"/>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406" name="Google Shape;2406;p186"/>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407" name="Google Shape;2407;p186"/>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408" name="Google Shape;2408;p186"/>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409" name="Google Shape;2409;p186"/>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2410" name="Google Shape;2410;p186"/>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1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2 Column Short">
  <p:cSld name="TITLE_ONLY_1_1">
    <p:spTree>
      <p:nvGrpSpPr>
        <p:cNvPr id="2411" name="Shape 2411"/>
        <p:cNvGrpSpPr/>
        <p:nvPr/>
      </p:nvGrpSpPr>
      <p:grpSpPr>
        <a:xfrm>
          <a:off x="0" y="0"/>
          <a:ext cx="0" cy="0"/>
          <a:chOff x="0" y="0"/>
          <a:chExt cx="0" cy="0"/>
        </a:xfrm>
      </p:grpSpPr>
      <p:sp>
        <p:nvSpPr>
          <p:cNvPr id="2412" name="Google Shape;2412;p187"/>
          <p:cNvSpPr txBox="1"/>
          <p:nvPr>
            <p:ph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413" name="Google Shape;2413;p187"/>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sp>
        <p:nvSpPr>
          <p:cNvPr id="2414" name="Google Shape;2414;p187"/>
          <p:cNvSpPr/>
          <p:nvPr/>
        </p:nvSpPr>
        <p:spPr>
          <a:xfrm>
            <a:off x="365700" y="2092825"/>
            <a:ext cx="3949800" cy="255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400">
              <a:latin typeface="Roboto Light"/>
              <a:ea typeface="Roboto Light"/>
              <a:cs typeface="Roboto Light"/>
              <a:sym typeface="Roboto Light"/>
            </a:endParaRPr>
          </a:p>
        </p:txBody>
      </p:sp>
      <p:sp>
        <p:nvSpPr>
          <p:cNvPr id="2415" name="Google Shape;2415;p187"/>
          <p:cNvSpPr/>
          <p:nvPr/>
        </p:nvSpPr>
        <p:spPr>
          <a:xfrm>
            <a:off x="4828450" y="2092825"/>
            <a:ext cx="3949800" cy="255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400">
              <a:latin typeface="Roboto Light"/>
              <a:ea typeface="Roboto Light"/>
              <a:cs typeface="Roboto Light"/>
              <a:sym typeface="Roboto Light"/>
            </a:endParaRPr>
          </a:p>
        </p:txBody>
      </p:sp>
      <p:sp>
        <p:nvSpPr>
          <p:cNvPr id="2416" name="Google Shape;2416;p187"/>
          <p:cNvSpPr txBox="1"/>
          <p:nvPr>
            <p:ph idx="1" type="subTitle"/>
          </p:nvPr>
        </p:nvSpPr>
        <p:spPr>
          <a:xfrm>
            <a:off x="488825" y="2227500"/>
            <a:ext cx="3697500" cy="24249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2417" name="Google Shape;2417;p187"/>
          <p:cNvSpPr txBox="1"/>
          <p:nvPr>
            <p:ph idx="2" type="subTitle"/>
          </p:nvPr>
        </p:nvSpPr>
        <p:spPr>
          <a:xfrm>
            <a:off x="4947075" y="2227500"/>
            <a:ext cx="3668700" cy="24249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grpSp>
        <p:nvGrpSpPr>
          <p:cNvPr id="2418" name="Google Shape;2418;p187"/>
          <p:cNvGrpSpPr/>
          <p:nvPr/>
        </p:nvGrpSpPr>
        <p:grpSpPr>
          <a:xfrm>
            <a:off x="8000973" y="4882757"/>
            <a:ext cx="777321" cy="155484"/>
            <a:chOff x="3424807" y="1107551"/>
            <a:chExt cx="4067616" cy="826163"/>
          </a:xfrm>
        </p:grpSpPr>
        <p:sp>
          <p:nvSpPr>
            <p:cNvPr id="2419" name="Google Shape;2419;p187"/>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420" name="Google Shape;2420;p187"/>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421" name="Google Shape;2421;p187"/>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422" name="Google Shape;2422;p187"/>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423" name="Google Shape;2423;p187"/>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424" name="Google Shape;2424;p187"/>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425" name="Google Shape;2425;p187"/>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426" name="Google Shape;2426;p187"/>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427" name="Google Shape;2427;p187"/>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2428" name="Google Shape;2428;p187"/>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1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2 Column Short 1">
  <p:cSld name="TITLE_ONLY_1_1_1">
    <p:spTree>
      <p:nvGrpSpPr>
        <p:cNvPr id="2429" name="Shape 2429"/>
        <p:cNvGrpSpPr/>
        <p:nvPr/>
      </p:nvGrpSpPr>
      <p:grpSpPr>
        <a:xfrm>
          <a:off x="0" y="0"/>
          <a:ext cx="0" cy="0"/>
          <a:chOff x="0" y="0"/>
          <a:chExt cx="0" cy="0"/>
        </a:xfrm>
      </p:grpSpPr>
      <p:sp>
        <p:nvSpPr>
          <p:cNvPr id="2430" name="Google Shape;2430;p188"/>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grpSp>
        <p:nvGrpSpPr>
          <p:cNvPr id="2431" name="Google Shape;2431;p188"/>
          <p:cNvGrpSpPr/>
          <p:nvPr/>
        </p:nvGrpSpPr>
        <p:grpSpPr>
          <a:xfrm>
            <a:off x="8000973" y="4882757"/>
            <a:ext cx="777321" cy="155484"/>
            <a:chOff x="3424807" y="1107551"/>
            <a:chExt cx="4067616" cy="826163"/>
          </a:xfrm>
        </p:grpSpPr>
        <p:sp>
          <p:nvSpPr>
            <p:cNvPr id="2432" name="Google Shape;2432;p188"/>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433" name="Google Shape;2433;p188"/>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434" name="Google Shape;2434;p188"/>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435" name="Google Shape;2435;p188"/>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436" name="Google Shape;2436;p188"/>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437" name="Google Shape;2437;p188"/>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438" name="Google Shape;2438;p188"/>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439" name="Google Shape;2439;p188"/>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440" name="Google Shape;2440;p188"/>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2441" name="Google Shape;2441;p188"/>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1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old Text">
  <p:cSld name="MAIN_POINT">
    <p:spTree>
      <p:nvGrpSpPr>
        <p:cNvPr id="2442" name="Shape 2442"/>
        <p:cNvGrpSpPr/>
        <p:nvPr/>
      </p:nvGrpSpPr>
      <p:grpSpPr>
        <a:xfrm>
          <a:off x="0" y="0"/>
          <a:ext cx="0" cy="0"/>
          <a:chOff x="0" y="0"/>
          <a:chExt cx="0" cy="0"/>
        </a:xfrm>
      </p:grpSpPr>
      <p:sp>
        <p:nvSpPr>
          <p:cNvPr id="2443" name="Google Shape;2443;p189"/>
          <p:cNvSpPr txBox="1"/>
          <p:nvPr>
            <p:ph type="title"/>
          </p:nvPr>
        </p:nvSpPr>
        <p:spPr>
          <a:xfrm>
            <a:off x="365700" y="450150"/>
            <a:ext cx="6492300" cy="4090800"/>
          </a:xfrm>
          <a:prstGeom prst="rect">
            <a:avLst/>
          </a:prstGeom>
        </p:spPr>
        <p:txBody>
          <a:bodyPr anchorCtr="0" anchor="ctr" bIns="0" lIns="0" spcFirstLastPara="1" rIns="0" wrap="square" tIns="0">
            <a:norm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
        <p:nvSpPr>
          <p:cNvPr id="2444" name="Google Shape;2444;p189"/>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grpSp>
        <p:nvGrpSpPr>
          <p:cNvPr id="2445" name="Google Shape;2445;p189"/>
          <p:cNvGrpSpPr/>
          <p:nvPr/>
        </p:nvGrpSpPr>
        <p:grpSpPr>
          <a:xfrm>
            <a:off x="8000973" y="4882757"/>
            <a:ext cx="777321" cy="155484"/>
            <a:chOff x="3424807" y="1107551"/>
            <a:chExt cx="4067616" cy="826163"/>
          </a:xfrm>
        </p:grpSpPr>
        <p:sp>
          <p:nvSpPr>
            <p:cNvPr id="2446" name="Google Shape;2446;p189"/>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447" name="Google Shape;2447;p189"/>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448" name="Google Shape;2448;p189"/>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449" name="Google Shape;2449;p189"/>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450" name="Google Shape;2450;p189"/>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451" name="Google Shape;2451;p189"/>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452" name="Google Shape;2452;p189"/>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453" name="Google Shape;2453;p189"/>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454" name="Google Shape;2454;p189"/>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Tree>
  </p:cSld>
  <p:clrMapOvr>
    <a:masterClrMapping/>
  </p:clrMapOvr>
</p:sldLayout>
</file>

<file path=ppt/slideLayouts/slideLayout1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CAPTION_ONLY">
    <p:spTree>
      <p:nvGrpSpPr>
        <p:cNvPr id="2455" name="Shape 2455"/>
        <p:cNvGrpSpPr/>
        <p:nvPr/>
      </p:nvGrpSpPr>
      <p:grpSpPr>
        <a:xfrm>
          <a:off x="0" y="0"/>
          <a:ext cx="0" cy="0"/>
          <a:chOff x="0" y="0"/>
          <a:chExt cx="0" cy="0"/>
        </a:xfrm>
      </p:grpSpPr>
      <p:sp>
        <p:nvSpPr>
          <p:cNvPr id="2456" name="Google Shape;2456;p190"/>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grpSp>
        <p:nvGrpSpPr>
          <p:cNvPr id="2457" name="Google Shape;2457;p190"/>
          <p:cNvGrpSpPr/>
          <p:nvPr/>
        </p:nvGrpSpPr>
        <p:grpSpPr>
          <a:xfrm>
            <a:off x="8000973" y="4882757"/>
            <a:ext cx="777321" cy="155484"/>
            <a:chOff x="3424807" y="1107551"/>
            <a:chExt cx="4067616" cy="826163"/>
          </a:xfrm>
        </p:grpSpPr>
        <p:sp>
          <p:nvSpPr>
            <p:cNvPr id="2458" name="Google Shape;2458;p190"/>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459" name="Google Shape;2459;p190"/>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460" name="Google Shape;2460;p190"/>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461" name="Google Shape;2461;p190"/>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462" name="Google Shape;2462;p190"/>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463" name="Google Shape;2463;p190"/>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464" name="Google Shape;2464;p190"/>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465" name="Google Shape;2465;p190"/>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466" name="Google Shape;2466;p190"/>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Tree>
  </p:cSld>
  <p:clrMapOvr>
    <a:masterClrMapping/>
  </p:clrMapOvr>
</p:sldLayout>
</file>

<file path=ppt/slideLayouts/slideLayout1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Slide">
  <p:cSld name="CUSTOM_3">
    <p:bg>
      <p:bgPr>
        <a:solidFill>
          <a:srgbClr val="CFDDE5"/>
        </a:solidFill>
      </p:bgPr>
    </p:bg>
    <p:spTree>
      <p:nvGrpSpPr>
        <p:cNvPr id="2467" name="Shape 2467"/>
        <p:cNvGrpSpPr/>
        <p:nvPr/>
      </p:nvGrpSpPr>
      <p:grpSpPr>
        <a:xfrm>
          <a:off x="0" y="0"/>
          <a:ext cx="0" cy="0"/>
          <a:chOff x="0" y="0"/>
          <a:chExt cx="0" cy="0"/>
        </a:xfrm>
      </p:grpSpPr>
      <p:grpSp>
        <p:nvGrpSpPr>
          <p:cNvPr id="2468" name="Google Shape;2468;p191"/>
          <p:cNvGrpSpPr/>
          <p:nvPr/>
        </p:nvGrpSpPr>
        <p:grpSpPr>
          <a:xfrm>
            <a:off x="2286000" y="1946695"/>
            <a:ext cx="4572000" cy="928359"/>
            <a:chOff x="3424807" y="1107551"/>
            <a:chExt cx="4067616" cy="826163"/>
          </a:xfrm>
        </p:grpSpPr>
        <p:sp>
          <p:nvSpPr>
            <p:cNvPr id="2469" name="Google Shape;2469;p191"/>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470" name="Google Shape;2470;p191"/>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471" name="Google Shape;2471;p191"/>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472" name="Google Shape;2472;p191"/>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473" name="Google Shape;2473;p191"/>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474" name="Google Shape;2474;p191"/>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475" name="Google Shape;2475;p191"/>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476" name="Google Shape;2476;p191"/>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2477" name="Google Shape;2477;p191"/>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Tree>
  </p:cSld>
  <p:clrMapOvr>
    <a:masterClrMapping/>
  </p:clrMapOvr>
</p:sldLayout>
</file>

<file path=ppt/slideLayouts/slideLayout1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2478" name="Shape 2478"/>
        <p:cNvGrpSpPr/>
        <p:nvPr/>
      </p:nvGrpSpPr>
      <p:grpSpPr>
        <a:xfrm>
          <a:off x="0" y="0"/>
          <a:ext cx="0" cy="0"/>
          <a:chOff x="0" y="0"/>
          <a:chExt cx="0" cy="0"/>
        </a:xfrm>
      </p:grpSpPr>
      <p:sp>
        <p:nvSpPr>
          <p:cNvPr id="2479" name="Google Shape;2479;p192"/>
          <p:cNvSpPr txBox="1"/>
          <p:nvPr>
            <p:ph type="ctrTitle"/>
          </p:nvPr>
        </p:nvSpPr>
        <p:spPr>
          <a:xfrm>
            <a:off x="365700" y="1148250"/>
            <a:ext cx="8412900" cy="1423500"/>
          </a:xfrm>
          <a:prstGeom prst="rect">
            <a:avLst/>
          </a:prstGeom>
          <a:noFill/>
          <a:ln>
            <a:noFill/>
          </a:ln>
        </p:spPr>
        <p:txBody>
          <a:bodyPr anchorCtr="0" anchor="ctr" bIns="34275" lIns="68575" spcFirstLastPara="1" rIns="68575" wrap="square" tIns="34275">
            <a:normAutofit/>
          </a:bodyPr>
          <a:lstStyle>
            <a:lvl1pPr lvl="0" algn="ctr">
              <a:lnSpc>
                <a:spcPct val="90000"/>
              </a:lnSpc>
              <a:spcBef>
                <a:spcPts val="0"/>
              </a:spcBef>
              <a:spcAft>
                <a:spcPts val="0"/>
              </a:spcAft>
              <a:buClr>
                <a:schemeClr val="dk1"/>
              </a:buClr>
              <a:buSzPts val="4500"/>
              <a:buFont typeface="Play"/>
              <a:buNone/>
              <a:defRPr sz="45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480" name="Google Shape;2480;p192"/>
          <p:cNvSpPr txBox="1"/>
          <p:nvPr>
            <p:ph idx="1" type="subTitle"/>
          </p:nvPr>
        </p:nvSpPr>
        <p:spPr>
          <a:xfrm>
            <a:off x="1143000" y="2701529"/>
            <a:ext cx="6858000" cy="1241700"/>
          </a:xfrm>
          <a:prstGeom prst="rect">
            <a:avLst/>
          </a:prstGeom>
          <a:noFill/>
          <a:ln>
            <a:noFill/>
          </a:ln>
        </p:spPr>
        <p:txBody>
          <a:bodyPr anchorCtr="0" anchor="t" bIns="34275" lIns="68575" spcFirstLastPara="1" rIns="68575" wrap="square" tIns="34275">
            <a:normAutofit/>
          </a:bodyPr>
          <a:lstStyle>
            <a:lvl1pPr lvl="0" algn="ctr">
              <a:lnSpc>
                <a:spcPct val="90000"/>
              </a:lnSpc>
              <a:spcBef>
                <a:spcPts val="800"/>
              </a:spcBef>
              <a:spcAft>
                <a:spcPts val="0"/>
              </a:spcAft>
              <a:buClr>
                <a:schemeClr val="dk1"/>
              </a:buClr>
              <a:buSzPts val="1800"/>
              <a:buNone/>
              <a:defRPr sz="1800"/>
            </a:lvl1pPr>
            <a:lvl2pPr lvl="1" algn="ctr">
              <a:lnSpc>
                <a:spcPct val="90000"/>
              </a:lnSpc>
              <a:spcBef>
                <a:spcPts val="1200"/>
              </a:spcBef>
              <a:spcAft>
                <a:spcPts val="0"/>
              </a:spcAft>
              <a:buClr>
                <a:schemeClr val="dk1"/>
              </a:buClr>
              <a:buSzPts val="1500"/>
              <a:buNone/>
              <a:defRPr sz="1500"/>
            </a:lvl2pPr>
            <a:lvl3pPr lvl="2" algn="ctr">
              <a:lnSpc>
                <a:spcPct val="90000"/>
              </a:lnSpc>
              <a:spcBef>
                <a:spcPts val="1200"/>
              </a:spcBef>
              <a:spcAft>
                <a:spcPts val="0"/>
              </a:spcAft>
              <a:buClr>
                <a:schemeClr val="dk1"/>
              </a:buClr>
              <a:buSzPts val="1400"/>
              <a:buNone/>
              <a:defRPr sz="1400"/>
            </a:lvl3pPr>
            <a:lvl4pPr lvl="3" algn="ctr">
              <a:lnSpc>
                <a:spcPct val="90000"/>
              </a:lnSpc>
              <a:spcBef>
                <a:spcPts val="1200"/>
              </a:spcBef>
              <a:spcAft>
                <a:spcPts val="0"/>
              </a:spcAft>
              <a:buClr>
                <a:schemeClr val="dk1"/>
              </a:buClr>
              <a:buSzPts val="1200"/>
              <a:buNone/>
              <a:defRPr sz="1200"/>
            </a:lvl4pPr>
            <a:lvl5pPr lvl="4" algn="ctr">
              <a:lnSpc>
                <a:spcPct val="90000"/>
              </a:lnSpc>
              <a:spcBef>
                <a:spcPts val="1200"/>
              </a:spcBef>
              <a:spcAft>
                <a:spcPts val="0"/>
              </a:spcAft>
              <a:buClr>
                <a:schemeClr val="dk1"/>
              </a:buClr>
              <a:buSzPts val="1200"/>
              <a:buNone/>
              <a:defRPr sz="1200"/>
            </a:lvl5pPr>
            <a:lvl6pPr lvl="5" algn="ctr">
              <a:lnSpc>
                <a:spcPct val="90000"/>
              </a:lnSpc>
              <a:spcBef>
                <a:spcPts val="1200"/>
              </a:spcBef>
              <a:spcAft>
                <a:spcPts val="0"/>
              </a:spcAft>
              <a:buClr>
                <a:schemeClr val="dk1"/>
              </a:buClr>
              <a:buSzPts val="1200"/>
              <a:buNone/>
              <a:defRPr sz="1200"/>
            </a:lvl6pPr>
            <a:lvl7pPr lvl="6" algn="ctr">
              <a:lnSpc>
                <a:spcPct val="90000"/>
              </a:lnSpc>
              <a:spcBef>
                <a:spcPts val="1200"/>
              </a:spcBef>
              <a:spcAft>
                <a:spcPts val="0"/>
              </a:spcAft>
              <a:buClr>
                <a:schemeClr val="dk1"/>
              </a:buClr>
              <a:buSzPts val="1200"/>
              <a:buNone/>
              <a:defRPr sz="1200"/>
            </a:lvl7pPr>
            <a:lvl8pPr lvl="7" algn="ctr">
              <a:lnSpc>
                <a:spcPct val="90000"/>
              </a:lnSpc>
              <a:spcBef>
                <a:spcPts val="1200"/>
              </a:spcBef>
              <a:spcAft>
                <a:spcPts val="0"/>
              </a:spcAft>
              <a:buClr>
                <a:schemeClr val="dk1"/>
              </a:buClr>
              <a:buSzPts val="1200"/>
              <a:buNone/>
              <a:defRPr sz="1200"/>
            </a:lvl8pPr>
            <a:lvl9pPr lvl="8" algn="ctr">
              <a:lnSpc>
                <a:spcPct val="90000"/>
              </a:lnSpc>
              <a:spcBef>
                <a:spcPts val="1200"/>
              </a:spcBef>
              <a:spcAft>
                <a:spcPts val="1200"/>
              </a:spcAft>
              <a:buClr>
                <a:schemeClr val="dk1"/>
              </a:buClr>
              <a:buSzPts val="1200"/>
              <a:buNone/>
              <a:defRPr sz="1200"/>
            </a:lvl9pPr>
          </a:lstStyle>
          <a:p/>
        </p:txBody>
      </p:sp>
      <p:sp>
        <p:nvSpPr>
          <p:cNvPr id="2481" name="Google Shape;2481;p192"/>
          <p:cNvSpPr txBox="1"/>
          <p:nvPr>
            <p:ph idx="12" type="sldNum"/>
          </p:nvPr>
        </p:nvSpPr>
        <p:spPr>
          <a:xfrm>
            <a:off x="6457950" y="4767275"/>
            <a:ext cx="2320500" cy="376200"/>
          </a:xfrm>
          <a:prstGeom prst="rect">
            <a:avLst/>
          </a:prstGeom>
          <a:noFill/>
          <a:ln>
            <a:noFill/>
          </a:ln>
        </p:spPr>
        <p:txBody>
          <a:bodyPr anchorCtr="0" anchor="ctr" bIns="0" lIns="0" spcFirstLastPara="1" rIns="0" wrap="square" tIns="0">
            <a:norm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type="obj">
  <p:cSld name="OBJECT">
    <p:spTree>
      <p:nvGrpSpPr>
        <p:cNvPr id="2482" name="Shape 2482"/>
        <p:cNvGrpSpPr/>
        <p:nvPr/>
      </p:nvGrpSpPr>
      <p:grpSpPr>
        <a:xfrm>
          <a:off x="0" y="0"/>
          <a:ext cx="0" cy="0"/>
          <a:chOff x="0" y="0"/>
          <a:chExt cx="0" cy="0"/>
        </a:xfrm>
      </p:grpSpPr>
      <p:sp>
        <p:nvSpPr>
          <p:cNvPr id="2483" name="Google Shape;2483;p193"/>
          <p:cNvSpPr txBox="1"/>
          <p:nvPr>
            <p:ph type="title"/>
          </p:nvPr>
        </p:nvSpPr>
        <p:spPr>
          <a:xfrm>
            <a:off x="365700" y="274350"/>
            <a:ext cx="8412600" cy="401400"/>
          </a:xfrm>
          <a:prstGeom prst="rect">
            <a:avLst/>
          </a:prstGeom>
          <a:noFill/>
          <a:ln>
            <a:noFill/>
          </a:ln>
        </p:spPr>
        <p:txBody>
          <a:bodyPr anchorCtr="0" anchor="t" bIns="0" lIns="0" spcFirstLastPara="1" rIns="0" wrap="square" tIns="0">
            <a:spAutoFit/>
          </a:bodyPr>
          <a:lstStyle>
            <a:lvl1pPr lvl="0" algn="l">
              <a:lnSpc>
                <a:spcPct val="90000"/>
              </a:lnSpc>
              <a:spcBef>
                <a:spcPts val="0"/>
              </a:spcBef>
              <a:spcAft>
                <a:spcPts val="0"/>
              </a:spcAft>
              <a:buClr>
                <a:schemeClr val="dk1"/>
              </a:buClr>
              <a:buSzPts val="14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484" name="Google Shape;2484;p193"/>
          <p:cNvSpPr txBox="1"/>
          <p:nvPr>
            <p:ph idx="1" type="body"/>
          </p:nvPr>
        </p:nvSpPr>
        <p:spPr>
          <a:xfrm>
            <a:off x="365700" y="940050"/>
            <a:ext cx="8412600" cy="3263400"/>
          </a:xfrm>
          <a:prstGeom prst="rect">
            <a:avLst/>
          </a:prstGeom>
          <a:noFill/>
          <a:ln>
            <a:noFill/>
          </a:ln>
        </p:spPr>
        <p:txBody>
          <a:bodyPr anchorCtr="0" anchor="t" bIns="34275" lIns="68575" spcFirstLastPara="1" rIns="68575" wrap="square" tIns="34275">
            <a:normAutofit/>
          </a:bodyPr>
          <a:lstStyle>
            <a:lvl1pPr indent="-317500" lvl="0" marL="457200" algn="l">
              <a:lnSpc>
                <a:spcPct val="90000"/>
              </a:lnSpc>
              <a:spcBef>
                <a:spcPts val="800"/>
              </a:spcBef>
              <a:spcAft>
                <a:spcPts val="0"/>
              </a:spcAft>
              <a:buClr>
                <a:schemeClr val="dk1"/>
              </a:buClr>
              <a:buSzPts val="1400"/>
              <a:buChar char="●"/>
              <a:defRPr/>
            </a:lvl1pPr>
            <a:lvl2pPr indent="-317500" lvl="1" marL="914400" algn="l">
              <a:lnSpc>
                <a:spcPct val="90000"/>
              </a:lnSpc>
              <a:spcBef>
                <a:spcPts val="1200"/>
              </a:spcBef>
              <a:spcAft>
                <a:spcPts val="0"/>
              </a:spcAft>
              <a:buClr>
                <a:schemeClr val="dk1"/>
              </a:buClr>
              <a:buSzPts val="1400"/>
              <a:buChar char="○"/>
              <a:defRPr/>
            </a:lvl2pPr>
            <a:lvl3pPr indent="-317500" lvl="2" marL="1371600" algn="l">
              <a:lnSpc>
                <a:spcPct val="90000"/>
              </a:lnSpc>
              <a:spcBef>
                <a:spcPts val="1200"/>
              </a:spcBef>
              <a:spcAft>
                <a:spcPts val="0"/>
              </a:spcAft>
              <a:buClr>
                <a:schemeClr val="dk1"/>
              </a:buClr>
              <a:buSzPts val="1400"/>
              <a:buChar char="■"/>
              <a:defRPr/>
            </a:lvl3pPr>
            <a:lvl4pPr indent="-317500" lvl="3" marL="1828800" algn="l">
              <a:lnSpc>
                <a:spcPct val="90000"/>
              </a:lnSpc>
              <a:spcBef>
                <a:spcPts val="1200"/>
              </a:spcBef>
              <a:spcAft>
                <a:spcPts val="0"/>
              </a:spcAft>
              <a:buClr>
                <a:schemeClr val="dk1"/>
              </a:buClr>
              <a:buSzPts val="1400"/>
              <a:buChar char="●"/>
              <a:defRPr/>
            </a:lvl4pPr>
            <a:lvl5pPr indent="-317500" lvl="4" marL="2286000" algn="l">
              <a:lnSpc>
                <a:spcPct val="90000"/>
              </a:lnSpc>
              <a:spcBef>
                <a:spcPts val="1200"/>
              </a:spcBef>
              <a:spcAft>
                <a:spcPts val="0"/>
              </a:spcAft>
              <a:buClr>
                <a:schemeClr val="dk1"/>
              </a:buClr>
              <a:buSzPts val="1400"/>
              <a:buChar char="○"/>
              <a:defRPr/>
            </a:lvl5pPr>
            <a:lvl6pPr indent="-317500" lvl="5" marL="2743200" algn="l">
              <a:lnSpc>
                <a:spcPct val="90000"/>
              </a:lnSpc>
              <a:spcBef>
                <a:spcPts val="1200"/>
              </a:spcBef>
              <a:spcAft>
                <a:spcPts val="0"/>
              </a:spcAft>
              <a:buClr>
                <a:schemeClr val="dk1"/>
              </a:buClr>
              <a:buSzPts val="1400"/>
              <a:buChar char="■"/>
              <a:defRPr/>
            </a:lvl6pPr>
            <a:lvl7pPr indent="-317500" lvl="6" marL="3200400" algn="l">
              <a:lnSpc>
                <a:spcPct val="90000"/>
              </a:lnSpc>
              <a:spcBef>
                <a:spcPts val="1200"/>
              </a:spcBef>
              <a:spcAft>
                <a:spcPts val="0"/>
              </a:spcAft>
              <a:buClr>
                <a:schemeClr val="dk1"/>
              </a:buClr>
              <a:buSzPts val="1400"/>
              <a:buChar char="●"/>
              <a:defRPr/>
            </a:lvl7pPr>
            <a:lvl8pPr indent="-317500" lvl="7" marL="3657600" algn="l">
              <a:lnSpc>
                <a:spcPct val="90000"/>
              </a:lnSpc>
              <a:spcBef>
                <a:spcPts val="1200"/>
              </a:spcBef>
              <a:spcAft>
                <a:spcPts val="0"/>
              </a:spcAft>
              <a:buClr>
                <a:schemeClr val="dk1"/>
              </a:buClr>
              <a:buSzPts val="1400"/>
              <a:buChar char="○"/>
              <a:defRPr/>
            </a:lvl8pPr>
            <a:lvl9pPr indent="-317500" lvl="8" marL="4114800" algn="l">
              <a:lnSpc>
                <a:spcPct val="90000"/>
              </a:lnSpc>
              <a:spcBef>
                <a:spcPts val="1200"/>
              </a:spcBef>
              <a:spcAft>
                <a:spcPts val="1200"/>
              </a:spcAft>
              <a:buClr>
                <a:schemeClr val="dk1"/>
              </a:buClr>
              <a:buSzPts val="1400"/>
              <a:buChar char="■"/>
              <a:defRPr/>
            </a:lvl9pPr>
          </a:lstStyle>
          <a:p/>
        </p:txBody>
      </p:sp>
      <p:sp>
        <p:nvSpPr>
          <p:cNvPr id="2485" name="Google Shape;2485;p193"/>
          <p:cNvSpPr txBox="1"/>
          <p:nvPr>
            <p:ph idx="12" type="sldNum"/>
          </p:nvPr>
        </p:nvSpPr>
        <p:spPr>
          <a:xfrm>
            <a:off x="6457950" y="4778850"/>
            <a:ext cx="2320500" cy="364800"/>
          </a:xfrm>
          <a:prstGeom prst="rect">
            <a:avLst/>
          </a:prstGeom>
          <a:noFill/>
          <a:ln>
            <a:noFill/>
          </a:ln>
        </p:spPr>
        <p:txBody>
          <a:bodyPr anchorCtr="0" anchor="ctr" bIns="0" lIns="0" spcFirstLastPara="1" rIns="0" wrap="square" tIns="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2486" name="Google Shape;2486;p193"/>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1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1">
  <p:cSld name="1_Caption 3_1">
    <p:spTree>
      <p:nvGrpSpPr>
        <p:cNvPr id="2487" name="Shape 2487"/>
        <p:cNvGrpSpPr/>
        <p:nvPr/>
      </p:nvGrpSpPr>
      <p:grpSpPr>
        <a:xfrm>
          <a:off x="0" y="0"/>
          <a:ext cx="0" cy="0"/>
          <a:chOff x="0" y="0"/>
          <a:chExt cx="0" cy="0"/>
        </a:xfrm>
      </p:grpSpPr>
      <p:sp>
        <p:nvSpPr>
          <p:cNvPr id="2488" name="Google Shape;2488;p194"/>
          <p:cNvSpPr txBox="1"/>
          <p:nvPr>
            <p:ph idx="12" type="sldNum"/>
          </p:nvPr>
        </p:nvSpPr>
        <p:spPr>
          <a:xfrm>
            <a:off x="8472538" y="4714913"/>
            <a:ext cx="500100" cy="428700"/>
          </a:xfrm>
          <a:prstGeom prst="rect">
            <a:avLst/>
          </a:prstGeom>
          <a:noFill/>
          <a:ln>
            <a:noFill/>
          </a:ln>
        </p:spPr>
        <p:txBody>
          <a:bodyPr anchorCtr="0" anchor="ctr" bIns="0" lIns="0" spcFirstLastPara="1" rIns="0" wrap="square" tIns="0">
            <a:normAutofit/>
          </a:bodyPr>
          <a:lstStyle>
            <a:lvl1pPr indent="0" lvl="0" marL="0" marR="0" algn="r">
              <a:lnSpc>
                <a:spcPct val="100000"/>
              </a:lnSpc>
              <a:spcBef>
                <a:spcPts val="0"/>
              </a:spcBef>
              <a:spcAft>
                <a:spcPts val="0"/>
              </a:spcAft>
              <a:buClr>
                <a:srgbClr val="000000"/>
              </a:buClr>
              <a:buSzPts val="800"/>
              <a:buFont typeface="Arial"/>
              <a:buNone/>
              <a:defRPr b="0" i="0" sz="800" u="none" cap="none" strike="noStrike">
                <a:solidFill>
                  <a:schemeClr val="dk1"/>
                </a:solidFill>
                <a:latin typeface="Poppins SemiBold"/>
                <a:ea typeface="Poppins SemiBold"/>
                <a:cs typeface="Poppins SemiBold"/>
                <a:sym typeface="Poppins SemiBold"/>
              </a:defRPr>
            </a:lvl1pPr>
            <a:lvl2pPr indent="0" lvl="1" marL="0" marR="0" algn="r">
              <a:lnSpc>
                <a:spcPct val="100000"/>
              </a:lnSpc>
              <a:spcBef>
                <a:spcPts val="0"/>
              </a:spcBef>
              <a:spcAft>
                <a:spcPts val="0"/>
              </a:spcAft>
              <a:buClr>
                <a:srgbClr val="000000"/>
              </a:buClr>
              <a:buSzPts val="800"/>
              <a:buFont typeface="Arial"/>
              <a:buNone/>
              <a:defRPr b="0" i="0" sz="800" u="none" cap="none" strike="noStrike">
                <a:solidFill>
                  <a:schemeClr val="dk1"/>
                </a:solidFill>
                <a:latin typeface="Poppins SemiBold"/>
                <a:ea typeface="Poppins SemiBold"/>
                <a:cs typeface="Poppins SemiBold"/>
                <a:sym typeface="Poppins SemiBold"/>
              </a:defRPr>
            </a:lvl2pPr>
            <a:lvl3pPr indent="0" lvl="2" marL="0" marR="0" algn="r">
              <a:lnSpc>
                <a:spcPct val="100000"/>
              </a:lnSpc>
              <a:spcBef>
                <a:spcPts val="0"/>
              </a:spcBef>
              <a:spcAft>
                <a:spcPts val="0"/>
              </a:spcAft>
              <a:buClr>
                <a:srgbClr val="000000"/>
              </a:buClr>
              <a:buSzPts val="800"/>
              <a:buFont typeface="Arial"/>
              <a:buNone/>
              <a:defRPr b="0" i="0" sz="800" u="none" cap="none" strike="noStrike">
                <a:solidFill>
                  <a:schemeClr val="dk1"/>
                </a:solidFill>
                <a:latin typeface="Poppins SemiBold"/>
                <a:ea typeface="Poppins SemiBold"/>
                <a:cs typeface="Poppins SemiBold"/>
                <a:sym typeface="Poppins SemiBold"/>
              </a:defRPr>
            </a:lvl3pPr>
            <a:lvl4pPr indent="0" lvl="3" marL="0" marR="0" algn="r">
              <a:lnSpc>
                <a:spcPct val="100000"/>
              </a:lnSpc>
              <a:spcBef>
                <a:spcPts val="0"/>
              </a:spcBef>
              <a:spcAft>
                <a:spcPts val="0"/>
              </a:spcAft>
              <a:buClr>
                <a:srgbClr val="000000"/>
              </a:buClr>
              <a:buSzPts val="800"/>
              <a:buFont typeface="Arial"/>
              <a:buNone/>
              <a:defRPr b="0" i="0" sz="800" u="none" cap="none" strike="noStrike">
                <a:solidFill>
                  <a:schemeClr val="dk1"/>
                </a:solidFill>
                <a:latin typeface="Poppins SemiBold"/>
                <a:ea typeface="Poppins SemiBold"/>
                <a:cs typeface="Poppins SemiBold"/>
                <a:sym typeface="Poppins SemiBold"/>
              </a:defRPr>
            </a:lvl4pPr>
            <a:lvl5pPr indent="0" lvl="4" marL="0" marR="0" algn="r">
              <a:lnSpc>
                <a:spcPct val="100000"/>
              </a:lnSpc>
              <a:spcBef>
                <a:spcPts val="0"/>
              </a:spcBef>
              <a:spcAft>
                <a:spcPts val="0"/>
              </a:spcAft>
              <a:buClr>
                <a:srgbClr val="000000"/>
              </a:buClr>
              <a:buSzPts val="800"/>
              <a:buFont typeface="Arial"/>
              <a:buNone/>
              <a:defRPr b="0" i="0" sz="800" u="none" cap="none" strike="noStrike">
                <a:solidFill>
                  <a:schemeClr val="dk1"/>
                </a:solidFill>
                <a:latin typeface="Poppins SemiBold"/>
                <a:ea typeface="Poppins SemiBold"/>
                <a:cs typeface="Poppins SemiBold"/>
                <a:sym typeface="Poppins SemiBold"/>
              </a:defRPr>
            </a:lvl5pPr>
            <a:lvl6pPr indent="0" lvl="5" marL="0" marR="0" algn="r">
              <a:lnSpc>
                <a:spcPct val="100000"/>
              </a:lnSpc>
              <a:spcBef>
                <a:spcPts val="0"/>
              </a:spcBef>
              <a:spcAft>
                <a:spcPts val="0"/>
              </a:spcAft>
              <a:buClr>
                <a:srgbClr val="000000"/>
              </a:buClr>
              <a:buSzPts val="800"/>
              <a:buFont typeface="Arial"/>
              <a:buNone/>
              <a:defRPr b="0" i="0" sz="800" u="none" cap="none" strike="noStrike">
                <a:solidFill>
                  <a:schemeClr val="dk1"/>
                </a:solidFill>
                <a:latin typeface="Poppins SemiBold"/>
                <a:ea typeface="Poppins SemiBold"/>
                <a:cs typeface="Poppins SemiBold"/>
                <a:sym typeface="Poppins SemiBold"/>
              </a:defRPr>
            </a:lvl6pPr>
            <a:lvl7pPr indent="0" lvl="6" marL="0" marR="0" algn="r">
              <a:lnSpc>
                <a:spcPct val="100000"/>
              </a:lnSpc>
              <a:spcBef>
                <a:spcPts val="0"/>
              </a:spcBef>
              <a:spcAft>
                <a:spcPts val="0"/>
              </a:spcAft>
              <a:buClr>
                <a:srgbClr val="000000"/>
              </a:buClr>
              <a:buSzPts val="800"/>
              <a:buFont typeface="Arial"/>
              <a:buNone/>
              <a:defRPr b="0" i="0" sz="800" u="none" cap="none" strike="noStrike">
                <a:solidFill>
                  <a:schemeClr val="dk1"/>
                </a:solidFill>
                <a:latin typeface="Poppins SemiBold"/>
                <a:ea typeface="Poppins SemiBold"/>
                <a:cs typeface="Poppins SemiBold"/>
                <a:sym typeface="Poppins SemiBold"/>
              </a:defRPr>
            </a:lvl7pPr>
            <a:lvl8pPr indent="0" lvl="7" marL="0" marR="0" algn="r">
              <a:lnSpc>
                <a:spcPct val="100000"/>
              </a:lnSpc>
              <a:spcBef>
                <a:spcPts val="0"/>
              </a:spcBef>
              <a:spcAft>
                <a:spcPts val="0"/>
              </a:spcAft>
              <a:buClr>
                <a:srgbClr val="000000"/>
              </a:buClr>
              <a:buSzPts val="800"/>
              <a:buFont typeface="Arial"/>
              <a:buNone/>
              <a:defRPr b="0" i="0" sz="800" u="none" cap="none" strike="noStrike">
                <a:solidFill>
                  <a:schemeClr val="dk1"/>
                </a:solidFill>
                <a:latin typeface="Poppins SemiBold"/>
                <a:ea typeface="Poppins SemiBold"/>
                <a:cs typeface="Poppins SemiBold"/>
                <a:sym typeface="Poppins SemiBold"/>
              </a:defRPr>
            </a:lvl8pPr>
            <a:lvl9pPr indent="0" lvl="8" marL="0" marR="0" algn="r">
              <a:lnSpc>
                <a:spcPct val="100000"/>
              </a:lnSpc>
              <a:spcBef>
                <a:spcPts val="0"/>
              </a:spcBef>
              <a:spcAft>
                <a:spcPts val="0"/>
              </a:spcAft>
              <a:buClr>
                <a:srgbClr val="000000"/>
              </a:buClr>
              <a:buSzPts val="800"/>
              <a:buFont typeface="Arial"/>
              <a:buNone/>
              <a:defRPr b="0" i="0" sz="800" u="none" cap="none" strike="noStrike">
                <a:solidFill>
                  <a:schemeClr val="dk1"/>
                </a:solidFill>
                <a:latin typeface="Poppins SemiBold"/>
                <a:ea typeface="Poppins SemiBold"/>
                <a:cs typeface="Poppins SemiBold"/>
                <a:sym typeface="Poppins SemiBold"/>
              </a:defRPr>
            </a:lvl9pPr>
          </a:lstStyle>
          <a:p>
            <a:pPr indent="0" lvl="0" marL="0" rtl="0" algn="r">
              <a:spcBef>
                <a:spcPts val="0"/>
              </a:spcBef>
              <a:spcAft>
                <a:spcPts val="0"/>
              </a:spcAft>
              <a:buNone/>
            </a:pPr>
            <a:fld id="{00000000-1234-1234-1234-123412341234}" type="slidenum">
              <a:rPr lang="en-US"/>
              <a:t>‹#›</a:t>
            </a:fld>
            <a:endParaRPr/>
          </a:p>
        </p:txBody>
      </p:sp>
      <p:sp>
        <p:nvSpPr>
          <p:cNvPr id="2489" name="Google Shape;2489;p194"/>
          <p:cNvSpPr txBox="1"/>
          <p:nvPr>
            <p:ph idx="1" type="subTitle"/>
          </p:nvPr>
        </p:nvSpPr>
        <p:spPr>
          <a:xfrm>
            <a:off x="342989" y="891813"/>
            <a:ext cx="8457900" cy="23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SzPts val="2100"/>
              <a:buNone/>
              <a:defRPr sz="1500">
                <a:solidFill>
                  <a:schemeClr val="accent3"/>
                </a:solidFill>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sp>
        <p:nvSpPr>
          <p:cNvPr id="2490" name="Google Shape;2490;p194"/>
          <p:cNvSpPr txBox="1"/>
          <p:nvPr>
            <p:ph idx="2" type="body"/>
          </p:nvPr>
        </p:nvSpPr>
        <p:spPr>
          <a:xfrm>
            <a:off x="342990" y="1264443"/>
            <a:ext cx="8457900" cy="3193200"/>
          </a:xfrm>
          <a:prstGeom prst="rect">
            <a:avLst/>
          </a:prstGeom>
          <a:noFill/>
          <a:ln>
            <a:noFill/>
          </a:ln>
        </p:spPr>
        <p:txBody>
          <a:bodyPr anchorCtr="0" anchor="t" bIns="0" lIns="0" spcFirstLastPara="1" rIns="0" wrap="square" tIns="0">
            <a:normAutofit/>
          </a:bodyPr>
          <a:lstStyle>
            <a:lvl1pPr indent="-342900" lvl="0" marL="457200" algn="l">
              <a:lnSpc>
                <a:spcPct val="115000"/>
              </a:lnSpc>
              <a:spcBef>
                <a:spcPts val="0"/>
              </a:spcBef>
              <a:spcAft>
                <a:spcPts val="0"/>
              </a:spcAft>
              <a:buClr>
                <a:schemeClr val="accent3"/>
              </a:buClr>
              <a:buSzPts val="1800"/>
              <a:buFont typeface="Arial"/>
              <a:buChar char="•"/>
              <a:defRPr/>
            </a:lvl1pPr>
            <a:lvl2pPr indent="-317500" lvl="1" marL="914400" algn="l">
              <a:lnSpc>
                <a:spcPct val="115000"/>
              </a:lnSpc>
              <a:spcBef>
                <a:spcPts val="0"/>
              </a:spcBef>
              <a:spcAft>
                <a:spcPts val="0"/>
              </a:spcAft>
              <a:buClr>
                <a:schemeClr val="accent3"/>
              </a:buClr>
              <a:buSzPts val="1400"/>
              <a:buFont typeface="Arial"/>
              <a:buChar char="•"/>
              <a:defRPr/>
            </a:lvl2pPr>
            <a:lvl3pPr indent="-317500" lvl="2" marL="1371600" algn="l">
              <a:lnSpc>
                <a:spcPct val="115000"/>
              </a:lnSpc>
              <a:spcBef>
                <a:spcPts val="0"/>
              </a:spcBef>
              <a:spcAft>
                <a:spcPts val="0"/>
              </a:spcAft>
              <a:buClr>
                <a:schemeClr val="accent3"/>
              </a:buClr>
              <a:buSzPts val="1400"/>
              <a:buFont typeface="Arial"/>
              <a:buChar char="•"/>
              <a:defRPr/>
            </a:lvl3pPr>
            <a:lvl4pPr indent="-317500" lvl="3" marL="1828800" algn="l">
              <a:lnSpc>
                <a:spcPct val="115000"/>
              </a:lnSpc>
              <a:spcBef>
                <a:spcPts val="0"/>
              </a:spcBef>
              <a:spcAft>
                <a:spcPts val="0"/>
              </a:spcAft>
              <a:buClr>
                <a:schemeClr val="accent3"/>
              </a:buClr>
              <a:buSzPts val="1400"/>
              <a:buFont typeface="Arial"/>
              <a:buChar char="•"/>
              <a:defRPr/>
            </a:lvl4pPr>
            <a:lvl5pPr indent="-317500" lvl="4" marL="2286000" algn="l">
              <a:lnSpc>
                <a:spcPct val="115000"/>
              </a:lnSpc>
              <a:spcBef>
                <a:spcPts val="0"/>
              </a:spcBef>
              <a:spcAft>
                <a:spcPts val="0"/>
              </a:spcAft>
              <a:buClr>
                <a:schemeClr val="accent3"/>
              </a:buClr>
              <a:buSzPts val="1400"/>
              <a:buFont typeface="Arial"/>
              <a:buChar char="•"/>
              <a:defRPr/>
            </a:lvl5pPr>
            <a:lvl6pPr indent="-317500" lvl="5" marL="2743200" algn="l">
              <a:lnSpc>
                <a:spcPct val="115000"/>
              </a:lnSpc>
              <a:spcBef>
                <a:spcPts val="0"/>
              </a:spcBef>
              <a:spcAft>
                <a:spcPts val="0"/>
              </a:spcAft>
              <a:buSzPts val="1400"/>
              <a:buChar char="■"/>
              <a:defRPr/>
            </a:lvl6pPr>
            <a:lvl7pPr indent="-317500" lvl="6" marL="3200400" algn="l">
              <a:lnSpc>
                <a:spcPct val="115000"/>
              </a:lnSpc>
              <a:spcBef>
                <a:spcPts val="0"/>
              </a:spcBef>
              <a:spcAft>
                <a:spcPts val="0"/>
              </a:spcAft>
              <a:buSzPts val="1400"/>
              <a:buChar char="●"/>
              <a:defRPr/>
            </a:lvl7pPr>
            <a:lvl8pPr indent="-317500" lvl="7" marL="3657600" algn="l">
              <a:lnSpc>
                <a:spcPct val="115000"/>
              </a:lnSpc>
              <a:spcBef>
                <a:spcPts val="0"/>
              </a:spcBef>
              <a:spcAft>
                <a:spcPts val="0"/>
              </a:spcAft>
              <a:buSzPts val="1400"/>
              <a:buChar char="○"/>
              <a:defRPr/>
            </a:lvl8pPr>
            <a:lvl9pPr indent="-317500" lvl="8" marL="4114800" algn="l">
              <a:lnSpc>
                <a:spcPct val="115000"/>
              </a:lnSpc>
              <a:spcBef>
                <a:spcPts val="0"/>
              </a:spcBef>
              <a:spcAft>
                <a:spcPts val="0"/>
              </a:spcAft>
              <a:buSzPts val="1400"/>
              <a:buChar char="■"/>
              <a:defRPr/>
            </a:lvl9pPr>
          </a:lstStyle>
          <a:p/>
        </p:txBody>
      </p:sp>
      <p:sp>
        <p:nvSpPr>
          <p:cNvPr id="2491" name="Google Shape;2491;p194"/>
          <p:cNvSpPr txBox="1"/>
          <p:nvPr>
            <p:ph type="title"/>
          </p:nvPr>
        </p:nvSpPr>
        <p:spPr>
          <a:xfrm>
            <a:off x="342989" y="342900"/>
            <a:ext cx="8458200" cy="4272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SzPts val="2800"/>
              <a:buNone/>
              <a:defRPr sz="27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Slide - Speaker name">
  <p:cSld name="SECTION_HEADER_2">
    <p:bg>
      <p:bgPr>
        <a:solidFill>
          <a:srgbClr val="063849"/>
        </a:solidFill>
      </p:bgPr>
    </p:bg>
    <p:spTree>
      <p:nvGrpSpPr>
        <p:cNvPr id="247" name="Shape 247"/>
        <p:cNvGrpSpPr/>
        <p:nvPr/>
      </p:nvGrpSpPr>
      <p:grpSpPr>
        <a:xfrm>
          <a:off x="0" y="0"/>
          <a:ext cx="0" cy="0"/>
          <a:chOff x="0" y="0"/>
          <a:chExt cx="0" cy="0"/>
        </a:xfrm>
      </p:grpSpPr>
      <p:pic>
        <p:nvPicPr>
          <p:cNvPr id="248" name="Google Shape;248;p20"/>
          <p:cNvPicPr preferRelativeResize="0"/>
          <p:nvPr/>
        </p:nvPicPr>
        <p:blipFill rotWithShape="1">
          <a:blip r:embed="rId2">
            <a:alphaModFix/>
          </a:blip>
          <a:srcRect b="0" l="0" r="0" t="0"/>
          <a:stretch/>
        </p:blipFill>
        <p:spPr>
          <a:xfrm>
            <a:off x="3585225" y="0"/>
            <a:ext cx="5558779" cy="5143499"/>
          </a:xfrm>
          <a:prstGeom prst="rect">
            <a:avLst/>
          </a:prstGeom>
          <a:noFill/>
          <a:ln>
            <a:noFill/>
          </a:ln>
        </p:spPr>
      </p:pic>
      <p:sp>
        <p:nvSpPr>
          <p:cNvPr id="249" name="Google Shape;249;p20"/>
          <p:cNvSpPr txBox="1"/>
          <p:nvPr>
            <p:ph type="title"/>
          </p:nvPr>
        </p:nvSpPr>
        <p:spPr>
          <a:xfrm>
            <a:off x="365702" y="365700"/>
            <a:ext cx="4839300" cy="2695800"/>
          </a:xfrm>
          <a:prstGeom prst="rect">
            <a:avLst/>
          </a:prstGeom>
          <a:noFill/>
          <a:ln>
            <a:noFill/>
          </a:ln>
        </p:spPr>
        <p:txBody>
          <a:bodyPr anchorCtr="0" anchor="t" bIns="0" lIns="0" spcFirstLastPara="1" rIns="0" wrap="square" tIns="0">
            <a:normAutofit/>
          </a:bodyPr>
          <a:lstStyle>
            <a:lvl1pPr lvl="0" algn="l">
              <a:lnSpc>
                <a:spcPct val="80000"/>
              </a:lnSpc>
              <a:spcBef>
                <a:spcPts val="0"/>
              </a:spcBef>
              <a:spcAft>
                <a:spcPts val="0"/>
              </a:spcAft>
              <a:buSzPts val="2600"/>
              <a:buNone/>
              <a:defRPr sz="26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50" name="Google Shape;250;p20"/>
          <p:cNvSpPr/>
          <p:nvPr/>
        </p:nvSpPr>
        <p:spPr>
          <a:xfrm>
            <a:off x="288925" y="4762500"/>
            <a:ext cx="2610000" cy="304800"/>
          </a:xfrm>
          <a:prstGeom prst="rect">
            <a:avLst/>
          </a:prstGeom>
          <a:solidFill>
            <a:srgbClr val="063849"/>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251" name="Google Shape;251;p20"/>
          <p:cNvSpPr txBox="1"/>
          <p:nvPr>
            <p:ph idx="1" type="subTitle"/>
          </p:nvPr>
        </p:nvSpPr>
        <p:spPr>
          <a:xfrm>
            <a:off x="365700" y="3566160"/>
            <a:ext cx="2879700" cy="6399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lt2"/>
              </a:buClr>
              <a:buSzPts val="1400"/>
              <a:buFont typeface="Roboto"/>
              <a:buNone/>
              <a:defRPr b="1">
                <a:solidFill>
                  <a:schemeClr val="lt2"/>
                </a:solidFill>
                <a:latin typeface="Roboto"/>
                <a:ea typeface="Roboto"/>
                <a:cs typeface="Roboto"/>
                <a:sym typeface="Roboto"/>
              </a:defRPr>
            </a:lvl1pPr>
            <a:lvl2pPr lvl="1" algn="l">
              <a:lnSpc>
                <a:spcPct val="115000"/>
              </a:lnSpc>
              <a:spcBef>
                <a:spcPts val="0"/>
              </a:spcBef>
              <a:spcAft>
                <a:spcPts val="0"/>
              </a:spcAft>
              <a:buClr>
                <a:schemeClr val="lt2"/>
              </a:buClr>
              <a:buSzPts val="1400"/>
              <a:buFont typeface="Roboto"/>
              <a:buNone/>
              <a:defRPr b="1" sz="1400">
                <a:solidFill>
                  <a:schemeClr val="lt2"/>
                </a:solidFill>
                <a:latin typeface="Roboto"/>
                <a:ea typeface="Roboto"/>
                <a:cs typeface="Roboto"/>
                <a:sym typeface="Roboto"/>
              </a:defRPr>
            </a:lvl2pPr>
            <a:lvl3pPr lvl="2" algn="l">
              <a:lnSpc>
                <a:spcPct val="115000"/>
              </a:lnSpc>
              <a:spcBef>
                <a:spcPts val="0"/>
              </a:spcBef>
              <a:spcAft>
                <a:spcPts val="0"/>
              </a:spcAft>
              <a:buClr>
                <a:schemeClr val="lt2"/>
              </a:buClr>
              <a:buSzPts val="1400"/>
              <a:buNone/>
              <a:defRPr b="1" sz="1400">
                <a:solidFill>
                  <a:schemeClr val="lt2"/>
                </a:solidFill>
              </a:defRPr>
            </a:lvl3pPr>
            <a:lvl4pPr lvl="3" algn="l">
              <a:lnSpc>
                <a:spcPct val="115000"/>
              </a:lnSpc>
              <a:spcBef>
                <a:spcPts val="0"/>
              </a:spcBef>
              <a:spcAft>
                <a:spcPts val="0"/>
              </a:spcAft>
              <a:buClr>
                <a:schemeClr val="lt2"/>
              </a:buClr>
              <a:buSzPts val="1400"/>
              <a:buNone/>
              <a:defRPr b="1" sz="1400">
                <a:solidFill>
                  <a:schemeClr val="lt2"/>
                </a:solidFill>
              </a:defRPr>
            </a:lvl4pPr>
            <a:lvl5pPr lvl="4" algn="l">
              <a:lnSpc>
                <a:spcPct val="115000"/>
              </a:lnSpc>
              <a:spcBef>
                <a:spcPts val="0"/>
              </a:spcBef>
              <a:spcAft>
                <a:spcPts val="0"/>
              </a:spcAft>
              <a:buClr>
                <a:schemeClr val="lt2"/>
              </a:buClr>
              <a:buSzPts val="1400"/>
              <a:buNone/>
              <a:defRPr b="1" sz="1400">
                <a:solidFill>
                  <a:schemeClr val="lt2"/>
                </a:solidFill>
              </a:defRPr>
            </a:lvl5pPr>
            <a:lvl6pPr lvl="5" algn="l">
              <a:lnSpc>
                <a:spcPct val="115000"/>
              </a:lnSpc>
              <a:spcBef>
                <a:spcPts val="0"/>
              </a:spcBef>
              <a:spcAft>
                <a:spcPts val="0"/>
              </a:spcAft>
              <a:buClr>
                <a:schemeClr val="lt2"/>
              </a:buClr>
              <a:buSzPts val="1400"/>
              <a:buNone/>
              <a:defRPr b="1" sz="1400">
                <a:solidFill>
                  <a:schemeClr val="lt2"/>
                </a:solidFill>
              </a:defRPr>
            </a:lvl6pPr>
            <a:lvl7pPr lvl="6" algn="l">
              <a:lnSpc>
                <a:spcPct val="115000"/>
              </a:lnSpc>
              <a:spcBef>
                <a:spcPts val="0"/>
              </a:spcBef>
              <a:spcAft>
                <a:spcPts val="0"/>
              </a:spcAft>
              <a:buClr>
                <a:schemeClr val="lt2"/>
              </a:buClr>
              <a:buSzPts val="1400"/>
              <a:buNone/>
              <a:defRPr b="1" sz="1400">
                <a:solidFill>
                  <a:schemeClr val="lt2"/>
                </a:solidFill>
              </a:defRPr>
            </a:lvl7pPr>
            <a:lvl8pPr lvl="7" algn="l">
              <a:lnSpc>
                <a:spcPct val="115000"/>
              </a:lnSpc>
              <a:spcBef>
                <a:spcPts val="0"/>
              </a:spcBef>
              <a:spcAft>
                <a:spcPts val="0"/>
              </a:spcAft>
              <a:buClr>
                <a:schemeClr val="lt2"/>
              </a:buClr>
              <a:buSzPts val="1400"/>
              <a:buNone/>
              <a:defRPr b="1" sz="1400">
                <a:solidFill>
                  <a:schemeClr val="lt2"/>
                </a:solidFill>
              </a:defRPr>
            </a:lvl8pPr>
            <a:lvl9pPr lvl="8" algn="l">
              <a:lnSpc>
                <a:spcPct val="115000"/>
              </a:lnSpc>
              <a:spcBef>
                <a:spcPts val="0"/>
              </a:spcBef>
              <a:spcAft>
                <a:spcPts val="0"/>
              </a:spcAft>
              <a:buClr>
                <a:schemeClr val="lt2"/>
              </a:buClr>
              <a:buSzPts val="1400"/>
              <a:buNone/>
              <a:defRPr b="1" sz="1400">
                <a:solidFill>
                  <a:schemeClr val="lt2"/>
                </a:solidFill>
              </a:defRPr>
            </a:lvl9pPr>
          </a:lstStyle>
          <a:p/>
        </p:txBody>
      </p:sp>
      <p:sp>
        <p:nvSpPr>
          <p:cNvPr id="252" name="Google Shape;252;p20"/>
          <p:cNvSpPr txBox="1"/>
          <p:nvPr>
            <p:ph idx="2" type="subTitle"/>
          </p:nvPr>
        </p:nvSpPr>
        <p:spPr>
          <a:xfrm>
            <a:off x="365700" y="3813048"/>
            <a:ext cx="2879700" cy="609300"/>
          </a:xfrm>
          <a:prstGeom prst="rect">
            <a:avLst/>
          </a:prstGeom>
          <a:noFill/>
          <a:ln>
            <a:noFill/>
          </a:ln>
        </p:spPr>
        <p:txBody>
          <a:bodyPr anchorCtr="0" anchor="t" bIns="0" lIns="0" spcFirstLastPara="1" rIns="0" wrap="square" tIns="0">
            <a:normAutofit/>
          </a:bodyPr>
          <a:lstStyle>
            <a:lvl1pPr lvl="0" algn="l">
              <a:lnSpc>
                <a:spcPct val="115000"/>
              </a:lnSpc>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1pPr>
            <a:lvl2pPr lvl="1" algn="l">
              <a:lnSpc>
                <a:spcPct val="115000"/>
              </a:lnSpc>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2pPr>
            <a:lvl3pPr lvl="2" algn="l">
              <a:lnSpc>
                <a:spcPct val="115000"/>
              </a:lnSpc>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3pPr>
            <a:lvl4pPr lvl="3" algn="l">
              <a:lnSpc>
                <a:spcPct val="115000"/>
              </a:lnSpc>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4pPr>
            <a:lvl5pPr lvl="4" algn="l">
              <a:lnSpc>
                <a:spcPct val="115000"/>
              </a:lnSpc>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5pPr>
            <a:lvl6pPr lvl="5" algn="l">
              <a:lnSpc>
                <a:spcPct val="115000"/>
              </a:lnSpc>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6pPr>
            <a:lvl7pPr lvl="6" algn="l">
              <a:lnSpc>
                <a:spcPct val="115000"/>
              </a:lnSpc>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7pPr>
            <a:lvl8pPr lvl="7" algn="l">
              <a:lnSpc>
                <a:spcPct val="115000"/>
              </a:lnSpc>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8pPr>
            <a:lvl9pPr lvl="8" algn="l">
              <a:lnSpc>
                <a:spcPct val="115000"/>
              </a:lnSpc>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9pPr>
          </a:lstStyle>
          <a:p/>
        </p:txBody>
      </p:sp>
      <p:sp>
        <p:nvSpPr>
          <p:cNvPr id="253" name="Google Shape;253;p20"/>
          <p:cNvSpPr/>
          <p:nvPr/>
        </p:nvSpPr>
        <p:spPr>
          <a:xfrm>
            <a:off x="365703" y="4623785"/>
            <a:ext cx="1459718" cy="337305"/>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1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S Template">
  <p:cSld name="SS Template">
    <p:spTree>
      <p:nvGrpSpPr>
        <p:cNvPr id="2492" name="Shape 2492"/>
        <p:cNvGrpSpPr/>
        <p:nvPr/>
      </p:nvGrpSpPr>
      <p:grpSpPr>
        <a:xfrm>
          <a:off x="0" y="0"/>
          <a:ext cx="0" cy="0"/>
          <a:chOff x="0" y="0"/>
          <a:chExt cx="0" cy="0"/>
        </a:xfrm>
      </p:grpSpPr>
      <p:sp>
        <p:nvSpPr>
          <p:cNvPr id="2493" name="Google Shape;2493;p195"/>
          <p:cNvSpPr txBox="1"/>
          <p:nvPr>
            <p:ph type="title"/>
          </p:nvPr>
        </p:nvSpPr>
        <p:spPr>
          <a:xfrm>
            <a:off x="226314" y="617221"/>
            <a:ext cx="4566300" cy="23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SzPts val="2800"/>
              <a:buNone/>
              <a:defRPr sz="15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494" name="Google Shape;2494;p195"/>
          <p:cNvSpPr/>
          <p:nvPr>
            <p:ph idx="2" type="pic"/>
          </p:nvPr>
        </p:nvSpPr>
        <p:spPr>
          <a:xfrm>
            <a:off x="5029200" y="0"/>
            <a:ext cx="4114800" cy="4716600"/>
          </a:xfrm>
          <a:prstGeom prst="rect">
            <a:avLst/>
          </a:prstGeom>
          <a:noFill/>
          <a:ln>
            <a:noFill/>
          </a:ln>
        </p:spPr>
      </p:sp>
      <p:sp>
        <p:nvSpPr>
          <p:cNvPr id="2495" name="Google Shape;2495;p195"/>
          <p:cNvSpPr txBox="1"/>
          <p:nvPr/>
        </p:nvSpPr>
        <p:spPr>
          <a:xfrm>
            <a:off x="0" y="0"/>
            <a:ext cx="1744800" cy="377100"/>
          </a:xfrm>
          <a:prstGeom prst="rect">
            <a:avLst/>
          </a:prstGeom>
          <a:solidFill>
            <a:schemeClr val="accent1"/>
          </a:solidFill>
          <a:ln>
            <a:noFill/>
          </a:ln>
        </p:spPr>
        <p:txBody>
          <a:bodyPr anchorCtr="0" anchor="t" bIns="102875" lIns="102875" spcFirstLastPara="1" rIns="102875" wrap="square" tIns="102875">
            <a:spAutoFit/>
          </a:bodyPr>
          <a:lstStyle/>
          <a:p>
            <a:pPr indent="0" lvl="0" marL="0" marR="0" rtl="0" algn="ctr">
              <a:lnSpc>
                <a:spcPct val="100000"/>
              </a:lnSpc>
              <a:spcBef>
                <a:spcPts val="0"/>
              </a:spcBef>
              <a:spcAft>
                <a:spcPts val="0"/>
              </a:spcAft>
              <a:buClr>
                <a:srgbClr val="000000"/>
              </a:buClr>
              <a:buSzPts val="1100"/>
              <a:buFont typeface="Arial"/>
              <a:buNone/>
            </a:pPr>
            <a:r>
              <a:rPr b="0" i="0" lang="en-US" sz="1100" u="none" cap="none" strike="noStrike">
                <a:solidFill>
                  <a:srgbClr val="FFFFFF"/>
                </a:solidFill>
                <a:latin typeface="Poppins Medium"/>
                <a:ea typeface="Poppins Medium"/>
                <a:cs typeface="Poppins Medium"/>
                <a:sym typeface="Poppins Medium"/>
              </a:rPr>
              <a:t>Success Story</a:t>
            </a:r>
            <a:endParaRPr b="0" i="0" sz="1100" u="none" cap="none" strike="noStrike">
              <a:solidFill>
                <a:srgbClr val="000000"/>
              </a:solidFill>
              <a:latin typeface="Arial"/>
              <a:ea typeface="Arial"/>
              <a:cs typeface="Arial"/>
              <a:sym typeface="Arial"/>
            </a:endParaRPr>
          </a:p>
        </p:txBody>
      </p:sp>
    </p:spTree>
  </p:cSld>
  <p:clrMapOvr>
    <a:masterClrMapping/>
  </p:clrMapOvr>
  <p:transition spd="slow">
    <p:fade/>
  </p:transition>
  <p:extLst>
    <p:ext uri="{DCECCB84-F9BA-43D5-87BE-67443E8EF086}">
      <p15:sldGuideLst>
        <p15:guide id="1" orient="horz" pos="1620">
          <p15:clr>
            <a:srgbClr val="FBAE40"/>
          </p15:clr>
        </p15:guide>
        <p15:guide id="2" pos="2881">
          <p15:clr>
            <a:srgbClr val="FBAE40"/>
          </p15:clr>
        </p15:guide>
      </p15:sldGuideLst>
    </p:ext>
  </p:extLst>
</p:sldLayout>
</file>

<file path=ppt/slideLayouts/slideLayout1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Default" type="tx">
  <p:cSld name="TITLE_AND_BODY">
    <p:spTree>
      <p:nvGrpSpPr>
        <p:cNvPr id="2501" name="Shape 2501"/>
        <p:cNvGrpSpPr/>
        <p:nvPr/>
      </p:nvGrpSpPr>
      <p:grpSpPr>
        <a:xfrm>
          <a:off x="0" y="0"/>
          <a:ext cx="0" cy="0"/>
          <a:chOff x="0" y="0"/>
          <a:chExt cx="0" cy="0"/>
        </a:xfrm>
      </p:grpSpPr>
      <p:sp>
        <p:nvSpPr>
          <p:cNvPr id="2502" name="Google Shape;2502;p197"/>
          <p:cNvSpPr txBox="1"/>
          <p:nvPr>
            <p:ph type="title"/>
          </p:nvPr>
        </p:nvSpPr>
        <p:spPr>
          <a:xfrm>
            <a:off x="365700" y="274350"/>
            <a:ext cx="7470600" cy="6798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SzPts val="20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503" name="Google Shape;2503;p197"/>
          <p:cNvSpPr txBox="1"/>
          <p:nvPr>
            <p:ph idx="1" type="body"/>
          </p:nvPr>
        </p:nvSpPr>
        <p:spPr>
          <a:xfrm>
            <a:off x="365696" y="914400"/>
            <a:ext cx="8139300" cy="3416400"/>
          </a:xfrm>
          <a:prstGeom prst="rect">
            <a:avLst/>
          </a:prstGeom>
          <a:noFill/>
          <a:ln>
            <a:noFill/>
          </a:ln>
        </p:spPr>
        <p:txBody>
          <a:bodyPr anchorCtr="0" anchor="t" bIns="0" lIns="0" spcFirstLastPara="1" rIns="0" wrap="square" tIns="0">
            <a:normAutofit/>
          </a:bodyPr>
          <a:lstStyle>
            <a:lvl1pPr indent="-317500" lvl="0" marL="457200" algn="l">
              <a:lnSpc>
                <a:spcPct val="115000"/>
              </a:lnSpc>
              <a:spcBef>
                <a:spcPts val="0"/>
              </a:spcBef>
              <a:spcAft>
                <a:spcPts val="0"/>
              </a:spcAft>
              <a:buClr>
                <a:schemeClr val="dk1"/>
              </a:buClr>
              <a:buSzPts val="1400"/>
              <a:buChar char="●"/>
              <a:defRPr>
                <a:solidFill>
                  <a:schemeClr val="dk1"/>
                </a:solidFill>
              </a:defRPr>
            </a:lvl1pPr>
            <a:lvl2pPr indent="-304800" lvl="1" marL="914400" algn="l">
              <a:lnSpc>
                <a:spcPct val="115000"/>
              </a:lnSpc>
              <a:spcBef>
                <a:spcPts val="600"/>
              </a:spcBef>
              <a:spcAft>
                <a:spcPts val="0"/>
              </a:spcAft>
              <a:buClr>
                <a:schemeClr val="dk1"/>
              </a:buClr>
              <a:buSzPts val="1200"/>
              <a:buChar char="○"/>
              <a:defRPr>
                <a:solidFill>
                  <a:schemeClr val="dk1"/>
                </a:solidFill>
              </a:defRPr>
            </a:lvl2pPr>
            <a:lvl3pPr indent="-292100" lvl="2" marL="1371600" algn="l">
              <a:lnSpc>
                <a:spcPct val="115000"/>
              </a:lnSpc>
              <a:spcBef>
                <a:spcPts val="600"/>
              </a:spcBef>
              <a:spcAft>
                <a:spcPts val="0"/>
              </a:spcAft>
              <a:buClr>
                <a:schemeClr val="dk1"/>
              </a:buClr>
              <a:buSzPts val="1000"/>
              <a:buChar char="■"/>
              <a:defRPr>
                <a:solidFill>
                  <a:schemeClr val="dk1"/>
                </a:solidFill>
              </a:defRPr>
            </a:lvl3pPr>
            <a:lvl4pPr indent="-292100" lvl="3" marL="1828800" algn="l">
              <a:lnSpc>
                <a:spcPct val="115000"/>
              </a:lnSpc>
              <a:spcBef>
                <a:spcPts val="600"/>
              </a:spcBef>
              <a:spcAft>
                <a:spcPts val="0"/>
              </a:spcAft>
              <a:buClr>
                <a:schemeClr val="dk1"/>
              </a:buClr>
              <a:buSzPts val="1000"/>
              <a:buChar char="●"/>
              <a:defRPr>
                <a:solidFill>
                  <a:schemeClr val="dk1"/>
                </a:solidFill>
              </a:defRPr>
            </a:lvl4pPr>
            <a:lvl5pPr indent="-292100" lvl="4" marL="2286000" algn="l">
              <a:lnSpc>
                <a:spcPct val="115000"/>
              </a:lnSpc>
              <a:spcBef>
                <a:spcPts val="600"/>
              </a:spcBef>
              <a:spcAft>
                <a:spcPts val="0"/>
              </a:spcAft>
              <a:buClr>
                <a:schemeClr val="dk1"/>
              </a:buClr>
              <a:buSzPts val="1000"/>
              <a:buChar char="○"/>
              <a:defRPr>
                <a:solidFill>
                  <a:schemeClr val="dk1"/>
                </a:solidFill>
              </a:defRPr>
            </a:lvl5pPr>
            <a:lvl6pPr indent="-292100" lvl="5" marL="2743200" algn="l">
              <a:lnSpc>
                <a:spcPct val="115000"/>
              </a:lnSpc>
              <a:spcBef>
                <a:spcPts val="600"/>
              </a:spcBef>
              <a:spcAft>
                <a:spcPts val="0"/>
              </a:spcAft>
              <a:buClr>
                <a:schemeClr val="dk1"/>
              </a:buClr>
              <a:buSzPts val="1000"/>
              <a:buChar char="■"/>
              <a:defRPr>
                <a:solidFill>
                  <a:schemeClr val="dk1"/>
                </a:solidFill>
              </a:defRPr>
            </a:lvl6pPr>
            <a:lvl7pPr indent="-292100" lvl="6" marL="3200400" algn="l">
              <a:lnSpc>
                <a:spcPct val="115000"/>
              </a:lnSpc>
              <a:spcBef>
                <a:spcPts val="600"/>
              </a:spcBef>
              <a:spcAft>
                <a:spcPts val="0"/>
              </a:spcAft>
              <a:buClr>
                <a:schemeClr val="dk1"/>
              </a:buClr>
              <a:buSzPts val="1000"/>
              <a:buChar char="●"/>
              <a:defRPr>
                <a:solidFill>
                  <a:schemeClr val="dk1"/>
                </a:solidFill>
              </a:defRPr>
            </a:lvl7pPr>
            <a:lvl8pPr indent="-292100" lvl="7" marL="3657600" algn="l">
              <a:lnSpc>
                <a:spcPct val="115000"/>
              </a:lnSpc>
              <a:spcBef>
                <a:spcPts val="600"/>
              </a:spcBef>
              <a:spcAft>
                <a:spcPts val="0"/>
              </a:spcAft>
              <a:buClr>
                <a:schemeClr val="dk1"/>
              </a:buClr>
              <a:buSzPts val="1000"/>
              <a:buChar char="○"/>
              <a:defRPr>
                <a:solidFill>
                  <a:schemeClr val="dk1"/>
                </a:solidFill>
              </a:defRPr>
            </a:lvl8pPr>
            <a:lvl9pPr indent="-292100" lvl="8" marL="4114800" algn="l">
              <a:lnSpc>
                <a:spcPct val="115000"/>
              </a:lnSpc>
              <a:spcBef>
                <a:spcPts val="600"/>
              </a:spcBef>
              <a:spcAft>
                <a:spcPts val="600"/>
              </a:spcAft>
              <a:buClr>
                <a:schemeClr val="dk1"/>
              </a:buClr>
              <a:buSzPts val="1000"/>
              <a:buChar char="■"/>
              <a:defRPr>
                <a:solidFill>
                  <a:schemeClr val="dk1"/>
                </a:solidFill>
              </a:defRPr>
            </a:lvl9pPr>
          </a:lstStyle>
          <a:p/>
        </p:txBody>
      </p:sp>
      <p:sp>
        <p:nvSpPr>
          <p:cNvPr id="2504" name="Google Shape;2504;p197"/>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sp>
        <p:nvSpPr>
          <p:cNvPr id="2505" name="Google Shape;2505;p197"/>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pic>
        <p:nvPicPr>
          <p:cNvPr id="2506" name="Google Shape;2506;p197" title="JB Dark with Bar.png"/>
          <p:cNvPicPr preferRelativeResize="0"/>
          <p:nvPr/>
        </p:nvPicPr>
        <p:blipFill>
          <a:blip r:embed="rId2">
            <a:alphaModFix/>
          </a:blip>
          <a:stretch>
            <a:fillRect/>
          </a:stretch>
        </p:blipFill>
        <p:spPr>
          <a:xfrm>
            <a:off x="6979023" y="4887050"/>
            <a:ext cx="845927" cy="155500"/>
          </a:xfrm>
          <a:prstGeom prst="rect">
            <a:avLst/>
          </a:prstGeom>
          <a:noFill/>
          <a:ln>
            <a:noFill/>
          </a:ln>
        </p:spPr>
      </p:pic>
      <p:pic>
        <p:nvPicPr>
          <p:cNvPr id="2507" name="Google Shape;2507;p197"/>
          <p:cNvPicPr preferRelativeResize="0"/>
          <p:nvPr/>
        </p:nvPicPr>
        <p:blipFill>
          <a:blip r:embed="rId3">
            <a:alphaModFix/>
          </a:blip>
          <a:stretch>
            <a:fillRect/>
          </a:stretch>
        </p:blipFill>
        <p:spPr>
          <a:xfrm>
            <a:off x="7908925" y="4887050"/>
            <a:ext cx="869345" cy="155500"/>
          </a:xfrm>
          <a:prstGeom prst="rect">
            <a:avLst/>
          </a:prstGeom>
          <a:noFill/>
          <a:ln>
            <a:noFill/>
          </a:ln>
        </p:spPr>
      </p:pic>
    </p:spTree>
  </p:cSld>
  <p:clrMapOvr>
    <a:masterClrMapping/>
  </p:clrMapOvr>
</p:sldLayout>
</file>

<file path=ppt/slideLayouts/slideLayout1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Slide - Default" type="secHead">
  <p:cSld name="SECTION_HEADER">
    <p:bg>
      <p:bgPr>
        <a:solidFill>
          <a:srgbClr val="063849"/>
        </a:solidFill>
      </p:bgPr>
    </p:bg>
    <p:spTree>
      <p:nvGrpSpPr>
        <p:cNvPr id="2508" name="Shape 2508"/>
        <p:cNvGrpSpPr/>
        <p:nvPr/>
      </p:nvGrpSpPr>
      <p:grpSpPr>
        <a:xfrm>
          <a:off x="0" y="0"/>
          <a:ext cx="0" cy="0"/>
          <a:chOff x="0" y="0"/>
          <a:chExt cx="0" cy="0"/>
        </a:xfrm>
      </p:grpSpPr>
      <p:pic>
        <p:nvPicPr>
          <p:cNvPr id="2509" name="Google Shape;2509;p198"/>
          <p:cNvPicPr preferRelativeResize="0"/>
          <p:nvPr/>
        </p:nvPicPr>
        <p:blipFill rotWithShape="1">
          <a:blip r:embed="rId2">
            <a:alphaModFix/>
          </a:blip>
          <a:srcRect b="0" l="0" r="0" t="0"/>
          <a:stretch/>
        </p:blipFill>
        <p:spPr>
          <a:xfrm>
            <a:off x="3585225" y="0"/>
            <a:ext cx="5558779" cy="5143499"/>
          </a:xfrm>
          <a:prstGeom prst="rect">
            <a:avLst/>
          </a:prstGeom>
          <a:noFill/>
          <a:ln>
            <a:noFill/>
          </a:ln>
        </p:spPr>
      </p:pic>
      <p:sp>
        <p:nvSpPr>
          <p:cNvPr id="2510" name="Google Shape;2510;p198"/>
          <p:cNvSpPr txBox="1"/>
          <p:nvPr>
            <p:ph type="title"/>
          </p:nvPr>
        </p:nvSpPr>
        <p:spPr>
          <a:xfrm>
            <a:off x="365702" y="365700"/>
            <a:ext cx="4839300" cy="2695800"/>
          </a:xfrm>
          <a:prstGeom prst="rect">
            <a:avLst/>
          </a:prstGeom>
          <a:noFill/>
          <a:ln>
            <a:noFill/>
          </a:ln>
        </p:spPr>
        <p:txBody>
          <a:bodyPr anchorCtr="0" anchor="t" bIns="0" lIns="0" spcFirstLastPara="1" rIns="0" wrap="square" tIns="0">
            <a:normAutofit/>
          </a:bodyPr>
          <a:lstStyle>
            <a:lvl1pPr lvl="0" algn="l">
              <a:lnSpc>
                <a:spcPct val="80000"/>
              </a:lnSpc>
              <a:spcBef>
                <a:spcPts val="0"/>
              </a:spcBef>
              <a:spcAft>
                <a:spcPts val="0"/>
              </a:spcAft>
              <a:buSzPts val="2600"/>
              <a:buNone/>
              <a:defRPr sz="26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511" name="Google Shape;2511;p198"/>
          <p:cNvSpPr/>
          <p:nvPr/>
        </p:nvSpPr>
        <p:spPr>
          <a:xfrm>
            <a:off x="288925" y="4762500"/>
            <a:ext cx="2610000" cy="304800"/>
          </a:xfrm>
          <a:prstGeom prst="rect">
            <a:avLst/>
          </a:prstGeom>
          <a:solidFill>
            <a:srgbClr val="063849"/>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2512" name="Google Shape;2512;p198"/>
          <p:cNvSpPr txBox="1"/>
          <p:nvPr>
            <p:ph idx="1" type="subTitle"/>
          </p:nvPr>
        </p:nvSpPr>
        <p:spPr>
          <a:xfrm>
            <a:off x="365700" y="3566160"/>
            <a:ext cx="2879700" cy="639900"/>
          </a:xfrm>
          <a:prstGeom prst="rect">
            <a:avLst/>
          </a:prstGeom>
          <a:noFill/>
          <a:ln>
            <a:noFill/>
          </a:ln>
        </p:spPr>
        <p:txBody>
          <a:bodyPr anchorCtr="0" anchor="t" bIns="0" lIns="0" spcFirstLastPara="1" rIns="0" wrap="square" tIns="0">
            <a:normAutofit/>
          </a:bodyPr>
          <a:lstStyle>
            <a:lvl1pPr lvl="0" algn="l">
              <a:lnSpc>
                <a:spcPct val="115000"/>
              </a:lnSpc>
              <a:spcBef>
                <a:spcPts val="0"/>
              </a:spcBef>
              <a:spcAft>
                <a:spcPts val="0"/>
              </a:spcAft>
              <a:buClr>
                <a:srgbClr val="FF6529"/>
              </a:buClr>
              <a:buSzPts val="1400"/>
              <a:buFont typeface="Roboto"/>
              <a:buNone/>
              <a:defRPr>
                <a:solidFill>
                  <a:srgbClr val="FF6529"/>
                </a:solidFill>
                <a:latin typeface="Roboto"/>
                <a:ea typeface="Roboto"/>
                <a:cs typeface="Roboto"/>
                <a:sym typeface="Roboto"/>
              </a:defRPr>
            </a:lvl1pPr>
            <a:lvl2pPr lvl="1" algn="l">
              <a:lnSpc>
                <a:spcPct val="115000"/>
              </a:lnSpc>
              <a:spcBef>
                <a:spcPts val="0"/>
              </a:spcBef>
              <a:spcAft>
                <a:spcPts val="0"/>
              </a:spcAft>
              <a:buClr>
                <a:srgbClr val="FF6529"/>
              </a:buClr>
              <a:buSzPts val="1200"/>
              <a:buNone/>
              <a:defRPr>
                <a:solidFill>
                  <a:srgbClr val="FF6529"/>
                </a:solidFill>
              </a:defRPr>
            </a:lvl2pPr>
            <a:lvl3pPr lvl="2" algn="l">
              <a:lnSpc>
                <a:spcPct val="115000"/>
              </a:lnSpc>
              <a:spcBef>
                <a:spcPts val="0"/>
              </a:spcBef>
              <a:spcAft>
                <a:spcPts val="0"/>
              </a:spcAft>
              <a:buClr>
                <a:srgbClr val="FF6529"/>
              </a:buClr>
              <a:buSzPts val="1000"/>
              <a:buNone/>
              <a:defRPr>
                <a:solidFill>
                  <a:srgbClr val="FF6529"/>
                </a:solidFill>
              </a:defRPr>
            </a:lvl3pPr>
            <a:lvl4pPr lvl="3" algn="l">
              <a:lnSpc>
                <a:spcPct val="115000"/>
              </a:lnSpc>
              <a:spcBef>
                <a:spcPts val="0"/>
              </a:spcBef>
              <a:spcAft>
                <a:spcPts val="0"/>
              </a:spcAft>
              <a:buClr>
                <a:srgbClr val="FF6529"/>
              </a:buClr>
              <a:buSzPts val="1000"/>
              <a:buNone/>
              <a:defRPr>
                <a:solidFill>
                  <a:srgbClr val="FF6529"/>
                </a:solidFill>
              </a:defRPr>
            </a:lvl4pPr>
            <a:lvl5pPr lvl="4" algn="l">
              <a:lnSpc>
                <a:spcPct val="115000"/>
              </a:lnSpc>
              <a:spcBef>
                <a:spcPts val="0"/>
              </a:spcBef>
              <a:spcAft>
                <a:spcPts val="0"/>
              </a:spcAft>
              <a:buClr>
                <a:srgbClr val="FF6529"/>
              </a:buClr>
              <a:buSzPts val="1000"/>
              <a:buNone/>
              <a:defRPr>
                <a:solidFill>
                  <a:srgbClr val="FF6529"/>
                </a:solidFill>
              </a:defRPr>
            </a:lvl5pPr>
            <a:lvl6pPr lvl="5" algn="l">
              <a:lnSpc>
                <a:spcPct val="115000"/>
              </a:lnSpc>
              <a:spcBef>
                <a:spcPts val="0"/>
              </a:spcBef>
              <a:spcAft>
                <a:spcPts val="0"/>
              </a:spcAft>
              <a:buClr>
                <a:srgbClr val="FF6529"/>
              </a:buClr>
              <a:buSzPts val="1000"/>
              <a:buNone/>
              <a:defRPr>
                <a:solidFill>
                  <a:srgbClr val="FF6529"/>
                </a:solidFill>
              </a:defRPr>
            </a:lvl6pPr>
            <a:lvl7pPr lvl="6" algn="l">
              <a:lnSpc>
                <a:spcPct val="115000"/>
              </a:lnSpc>
              <a:spcBef>
                <a:spcPts val="0"/>
              </a:spcBef>
              <a:spcAft>
                <a:spcPts val="0"/>
              </a:spcAft>
              <a:buClr>
                <a:srgbClr val="FF6529"/>
              </a:buClr>
              <a:buSzPts val="1000"/>
              <a:buNone/>
              <a:defRPr>
                <a:solidFill>
                  <a:srgbClr val="FF6529"/>
                </a:solidFill>
              </a:defRPr>
            </a:lvl7pPr>
            <a:lvl8pPr lvl="7" algn="l">
              <a:lnSpc>
                <a:spcPct val="115000"/>
              </a:lnSpc>
              <a:spcBef>
                <a:spcPts val="0"/>
              </a:spcBef>
              <a:spcAft>
                <a:spcPts val="0"/>
              </a:spcAft>
              <a:buClr>
                <a:srgbClr val="FF6529"/>
              </a:buClr>
              <a:buSzPts val="1000"/>
              <a:buNone/>
              <a:defRPr>
                <a:solidFill>
                  <a:srgbClr val="FF6529"/>
                </a:solidFill>
              </a:defRPr>
            </a:lvl8pPr>
            <a:lvl9pPr lvl="8" algn="l">
              <a:lnSpc>
                <a:spcPct val="115000"/>
              </a:lnSpc>
              <a:spcBef>
                <a:spcPts val="0"/>
              </a:spcBef>
              <a:spcAft>
                <a:spcPts val="0"/>
              </a:spcAft>
              <a:buClr>
                <a:srgbClr val="FF6529"/>
              </a:buClr>
              <a:buSzPts val="1000"/>
              <a:buNone/>
              <a:defRPr>
                <a:solidFill>
                  <a:srgbClr val="FF6529"/>
                </a:solidFill>
              </a:defRPr>
            </a:lvl9pPr>
          </a:lstStyle>
          <a:p/>
        </p:txBody>
      </p:sp>
      <p:sp>
        <p:nvSpPr>
          <p:cNvPr id="2513" name="Google Shape;2513;p198"/>
          <p:cNvSpPr txBox="1"/>
          <p:nvPr/>
        </p:nvSpPr>
        <p:spPr>
          <a:xfrm>
            <a:off x="1959975" y="3821375"/>
            <a:ext cx="3340200" cy="4002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63849"/>
              </a:solidFill>
              <a:latin typeface="Roboto Light"/>
              <a:ea typeface="Roboto Light"/>
              <a:cs typeface="Roboto Light"/>
              <a:sym typeface="Roboto Light"/>
            </a:endParaRPr>
          </a:p>
        </p:txBody>
      </p:sp>
      <p:sp>
        <p:nvSpPr>
          <p:cNvPr id="2514" name="Google Shape;2514;p198"/>
          <p:cNvSpPr/>
          <p:nvPr/>
        </p:nvSpPr>
        <p:spPr>
          <a:xfrm>
            <a:off x="365703" y="4623785"/>
            <a:ext cx="1459718" cy="337305"/>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1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Dark Matter">
  <p:cSld name="TITLE_AND_BODY_2">
    <p:bg>
      <p:bgPr>
        <a:solidFill>
          <a:srgbClr val="063849"/>
        </a:solidFill>
      </p:bgPr>
    </p:bg>
    <p:spTree>
      <p:nvGrpSpPr>
        <p:cNvPr id="2515" name="Shape 2515"/>
        <p:cNvGrpSpPr/>
        <p:nvPr/>
      </p:nvGrpSpPr>
      <p:grpSpPr>
        <a:xfrm>
          <a:off x="0" y="0"/>
          <a:ext cx="0" cy="0"/>
          <a:chOff x="0" y="0"/>
          <a:chExt cx="0" cy="0"/>
        </a:xfrm>
      </p:grpSpPr>
      <p:sp>
        <p:nvSpPr>
          <p:cNvPr id="2516" name="Google Shape;2516;p199"/>
          <p:cNvSpPr txBox="1"/>
          <p:nvPr>
            <p:ph idx="1" type="body"/>
          </p:nvPr>
        </p:nvSpPr>
        <p:spPr>
          <a:xfrm>
            <a:off x="365700" y="773038"/>
            <a:ext cx="8139300" cy="3417000"/>
          </a:xfrm>
          <a:prstGeom prst="rect">
            <a:avLst/>
          </a:prstGeom>
          <a:noFill/>
          <a:ln>
            <a:noFill/>
          </a:ln>
        </p:spPr>
        <p:txBody>
          <a:bodyPr anchorCtr="0" anchor="t" bIns="0" lIns="0" spcFirstLastPara="1" rIns="0" wrap="square" tIns="0">
            <a:normAutofit/>
          </a:bodyPr>
          <a:lstStyle>
            <a:lvl1pPr indent="-317500" lvl="0" marL="457200" algn="l">
              <a:lnSpc>
                <a:spcPct val="115000"/>
              </a:lnSpc>
              <a:spcBef>
                <a:spcPts val="0"/>
              </a:spcBef>
              <a:spcAft>
                <a:spcPts val="0"/>
              </a:spcAft>
              <a:buClr>
                <a:srgbClr val="EBF1F3"/>
              </a:buClr>
              <a:buSzPts val="1400"/>
              <a:buChar char="●"/>
              <a:defRPr>
                <a:solidFill>
                  <a:srgbClr val="EBF1F3"/>
                </a:solidFill>
              </a:defRPr>
            </a:lvl1pPr>
            <a:lvl2pPr indent="-304800" lvl="1" marL="914400" algn="l">
              <a:lnSpc>
                <a:spcPct val="115000"/>
              </a:lnSpc>
              <a:spcBef>
                <a:spcPts val="600"/>
              </a:spcBef>
              <a:spcAft>
                <a:spcPts val="0"/>
              </a:spcAft>
              <a:buClr>
                <a:srgbClr val="EBF1F3"/>
              </a:buClr>
              <a:buSzPts val="1200"/>
              <a:buChar char="○"/>
              <a:defRPr>
                <a:solidFill>
                  <a:srgbClr val="EBF1F3"/>
                </a:solidFill>
              </a:defRPr>
            </a:lvl2pPr>
            <a:lvl3pPr indent="-292100" lvl="2" marL="1371600" algn="l">
              <a:lnSpc>
                <a:spcPct val="115000"/>
              </a:lnSpc>
              <a:spcBef>
                <a:spcPts val="600"/>
              </a:spcBef>
              <a:spcAft>
                <a:spcPts val="0"/>
              </a:spcAft>
              <a:buClr>
                <a:srgbClr val="EBF1F3"/>
              </a:buClr>
              <a:buSzPts val="1000"/>
              <a:buChar char="■"/>
              <a:defRPr>
                <a:solidFill>
                  <a:srgbClr val="EBF1F3"/>
                </a:solidFill>
              </a:defRPr>
            </a:lvl3pPr>
            <a:lvl4pPr indent="-292100" lvl="3" marL="1828800" algn="l">
              <a:lnSpc>
                <a:spcPct val="115000"/>
              </a:lnSpc>
              <a:spcBef>
                <a:spcPts val="600"/>
              </a:spcBef>
              <a:spcAft>
                <a:spcPts val="0"/>
              </a:spcAft>
              <a:buClr>
                <a:srgbClr val="EBF1F3"/>
              </a:buClr>
              <a:buSzPts val="1000"/>
              <a:buChar char="●"/>
              <a:defRPr>
                <a:solidFill>
                  <a:srgbClr val="EBF1F3"/>
                </a:solidFill>
              </a:defRPr>
            </a:lvl4pPr>
            <a:lvl5pPr indent="-292100" lvl="4" marL="2286000" algn="l">
              <a:lnSpc>
                <a:spcPct val="115000"/>
              </a:lnSpc>
              <a:spcBef>
                <a:spcPts val="600"/>
              </a:spcBef>
              <a:spcAft>
                <a:spcPts val="0"/>
              </a:spcAft>
              <a:buClr>
                <a:srgbClr val="EBF1F3"/>
              </a:buClr>
              <a:buSzPts val="1000"/>
              <a:buChar char="○"/>
              <a:defRPr>
                <a:solidFill>
                  <a:srgbClr val="EBF1F3"/>
                </a:solidFill>
              </a:defRPr>
            </a:lvl5pPr>
            <a:lvl6pPr indent="-292100" lvl="5" marL="2743200" algn="l">
              <a:lnSpc>
                <a:spcPct val="115000"/>
              </a:lnSpc>
              <a:spcBef>
                <a:spcPts val="600"/>
              </a:spcBef>
              <a:spcAft>
                <a:spcPts val="0"/>
              </a:spcAft>
              <a:buClr>
                <a:srgbClr val="EBF1F3"/>
              </a:buClr>
              <a:buSzPts val="1000"/>
              <a:buChar char="■"/>
              <a:defRPr>
                <a:solidFill>
                  <a:srgbClr val="EBF1F3"/>
                </a:solidFill>
              </a:defRPr>
            </a:lvl6pPr>
            <a:lvl7pPr indent="-292100" lvl="6" marL="3200400" algn="l">
              <a:lnSpc>
                <a:spcPct val="115000"/>
              </a:lnSpc>
              <a:spcBef>
                <a:spcPts val="600"/>
              </a:spcBef>
              <a:spcAft>
                <a:spcPts val="0"/>
              </a:spcAft>
              <a:buClr>
                <a:srgbClr val="EBF1F3"/>
              </a:buClr>
              <a:buSzPts val="1000"/>
              <a:buChar char="●"/>
              <a:defRPr>
                <a:solidFill>
                  <a:srgbClr val="EBF1F3"/>
                </a:solidFill>
              </a:defRPr>
            </a:lvl7pPr>
            <a:lvl8pPr indent="-292100" lvl="7" marL="3657600" algn="l">
              <a:lnSpc>
                <a:spcPct val="115000"/>
              </a:lnSpc>
              <a:spcBef>
                <a:spcPts val="600"/>
              </a:spcBef>
              <a:spcAft>
                <a:spcPts val="0"/>
              </a:spcAft>
              <a:buClr>
                <a:srgbClr val="EBF1F3"/>
              </a:buClr>
              <a:buSzPts val="1000"/>
              <a:buChar char="○"/>
              <a:defRPr>
                <a:solidFill>
                  <a:srgbClr val="EBF1F3"/>
                </a:solidFill>
              </a:defRPr>
            </a:lvl8pPr>
            <a:lvl9pPr indent="-292100" lvl="8" marL="4114800" algn="l">
              <a:lnSpc>
                <a:spcPct val="115000"/>
              </a:lnSpc>
              <a:spcBef>
                <a:spcPts val="600"/>
              </a:spcBef>
              <a:spcAft>
                <a:spcPts val="600"/>
              </a:spcAft>
              <a:buClr>
                <a:srgbClr val="EBF1F3"/>
              </a:buClr>
              <a:buSzPts val="1000"/>
              <a:buChar char="■"/>
              <a:defRPr>
                <a:solidFill>
                  <a:srgbClr val="EBF1F3"/>
                </a:solidFill>
              </a:defRPr>
            </a:lvl9pPr>
          </a:lstStyle>
          <a:p/>
        </p:txBody>
      </p:sp>
      <p:sp>
        <p:nvSpPr>
          <p:cNvPr id="2517" name="Google Shape;2517;p199"/>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rgbClr val="A5BEC4"/>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rgbClr val="A5BEC4"/>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rgbClr val="A5BEC4"/>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rgbClr val="A5BEC4"/>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rgbClr val="A5BEC4"/>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rgbClr val="A5BEC4"/>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rgbClr val="A5BEC4"/>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rgbClr val="A5BEC4"/>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rgbClr val="A5BEC4"/>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sp>
        <p:nvSpPr>
          <p:cNvPr id="2518" name="Google Shape;2518;p199"/>
          <p:cNvSpPr txBox="1"/>
          <p:nvPr>
            <p:ph type="title"/>
          </p:nvPr>
        </p:nvSpPr>
        <p:spPr>
          <a:xfrm>
            <a:off x="365700" y="274350"/>
            <a:ext cx="7470600" cy="6798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SzPts val="20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grpSp>
        <p:nvGrpSpPr>
          <p:cNvPr id="2519" name="Google Shape;2519;p199"/>
          <p:cNvGrpSpPr/>
          <p:nvPr/>
        </p:nvGrpSpPr>
        <p:grpSpPr>
          <a:xfrm>
            <a:off x="8000973" y="4882762"/>
            <a:ext cx="777321" cy="155484"/>
            <a:chOff x="3424807" y="1107551"/>
            <a:chExt cx="4067616" cy="826163"/>
          </a:xfrm>
        </p:grpSpPr>
        <p:sp>
          <p:nvSpPr>
            <p:cNvPr id="2520" name="Google Shape;2520;p199"/>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521" name="Google Shape;2521;p199"/>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522" name="Google Shape;2522;p199"/>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523" name="Google Shape;2523;p199"/>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524" name="Google Shape;2524;p199"/>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525" name="Google Shape;2525;p199"/>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526" name="Google Shape;2526;p199"/>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527" name="Google Shape;2527;p199"/>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528" name="Google Shape;2528;p199"/>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2529" name="Google Shape;2529;p199"/>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1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type="obj">
  <p:cSld name="OBJECT">
    <p:spTree>
      <p:nvGrpSpPr>
        <p:cNvPr id="2530" name="Shape 2530"/>
        <p:cNvGrpSpPr/>
        <p:nvPr/>
      </p:nvGrpSpPr>
      <p:grpSpPr>
        <a:xfrm>
          <a:off x="0" y="0"/>
          <a:ext cx="0" cy="0"/>
          <a:chOff x="0" y="0"/>
          <a:chExt cx="0" cy="0"/>
        </a:xfrm>
      </p:grpSpPr>
      <p:sp>
        <p:nvSpPr>
          <p:cNvPr id="2531" name="Google Shape;2531;p200"/>
          <p:cNvSpPr txBox="1"/>
          <p:nvPr>
            <p:ph type="title"/>
          </p:nvPr>
        </p:nvSpPr>
        <p:spPr>
          <a:xfrm>
            <a:off x="365700" y="274350"/>
            <a:ext cx="8412600" cy="401400"/>
          </a:xfrm>
          <a:prstGeom prst="rect">
            <a:avLst/>
          </a:prstGeom>
          <a:noFill/>
          <a:ln>
            <a:noFill/>
          </a:ln>
        </p:spPr>
        <p:txBody>
          <a:bodyPr anchorCtr="0" anchor="t" bIns="0" lIns="0" spcFirstLastPara="1" rIns="0" wrap="square" tIns="0">
            <a:spAutoFit/>
          </a:bodyPr>
          <a:lstStyle>
            <a:lvl1pPr lvl="0" algn="l">
              <a:lnSpc>
                <a:spcPct val="90000"/>
              </a:lnSpc>
              <a:spcBef>
                <a:spcPts val="0"/>
              </a:spcBef>
              <a:spcAft>
                <a:spcPts val="0"/>
              </a:spcAft>
              <a:buClr>
                <a:schemeClr val="dk1"/>
              </a:buClr>
              <a:buSzPts val="1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532" name="Google Shape;2532;p200"/>
          <p:cNvSpPr txBox="1"/>
          <p:nvPr>
            <p:ph idx="1" type="body"/>
          </p:nvPr>
        </p:nvSpPr>
        <p:spPr>
          <a:xfrm>
            <a:off x="365700" y="940050"/>
            <a:ext cx="8412600" cy="3263400"/>
          </a:xfrm>
          <a:prstGeom prst="rect">
            <a:avLst/>
          </a:prstGeom>
          <a:noFill/>
          <a:ln>
            <a:noFill/>
          </a:ln>
        </p:spPr>
        <p:txBody>
          <a:bodyPr anchorCtr="0" anchor="t" bIns="34275" lIns="68575" spcFirstLastPara="1" rIns="68575" wrap="square" tIns="34275">
            <a:normAutofit/>
          </a:bodyPr>
          <a:lstStyle>
            <a:lvl1pPr indent="-317500" lvl="0" marL="457200" algn="l">
              <a:lnSpc>
                <a:spcPct val="90000"/>
              </a:lnSpc>
              <a:spcBef>
                <a:spcPts val="800"/>
              </a:spcBef>
              <a:spcAft>
                <a:spcPts val="0"/>
              </a:spcAft>
              <a:buClr>
                <a:schemeClr val="dk1"/>
              </a:buClr>
              <a:buSzPts val="1400"/>
              <a:buChar char="●"/>
              <a:defRPr/>
            </a:lvl1pPr>
            <a:lvl2pPr indent="-317500" lvl="1" marL="914400" algn="l">
              <a:lnSpc>
                <a:spcPct val="90000"/>
              </a:lnSpc>
              <a:spcBef>
                <a:spcPts val="1200"/>
              </a:spcBef>
              <a:spcAft>
                <a:spcPts val="0"/>
              </a:spcAft>
              <a:buClr>
                <a:schemeClr val="dk1"/>
              </a:buClr>
              <a:buSzPts val="1400"/>
              <a:buChar char="○"/>
              <a:defRPr/>
            </a:lvl2pPr>
            <a:lvl3pPr indent="-317500" lvl="2" marL="1371600" algn="l">
              <a:lnSpc>
                <a:spcPct val="90000"/>
              </a:lnSpc>
              <a:spcBef>
                <a:spcPts val="1200"/>
              </a:spcBef>
              <a:spcAft>
                <a:spcPts val="0"/>
              </a:spcAft>
              <a:buClr>
                <a:schemeClr val="dk1"/>
              </a:buClr>
              <a:buSzPts val="1400"/>
              <a:buChar char="■"/>
              <a:defRPr/>
            </a:lvl3pPr>
            <a:lvl4pPr indent="-317500" lvl="3" marL="1828800" algn="l">
              <a:lnSpc>
                <a:spcPct val="90000"/>
              </a:lnSpc>
              <a:spcBef>
                <a:spcPts val="1200"/>
              </a:spcBef>
              <a:spcAft>
                <a:spcPts val="0"/>
              </a:spcAft>
              <a:buClr>
                <a:schemeClr val="dk1"/>
              </a:buClr>
              <a:buSzPts val="1400"/>
              <a:buChar char="●"/>
              <a:defRPr/>
            </a:lvl4pPr>
            <a:lvl5pPr indent="-317500" lvl="4" marL="2286000" algn="l">
              <a:lnSpc>
                <a:spcPct val="90000"/>
              </a:lnSpc>
              <a:spcBef>
                <a:spcPts val="1200"/>
              </a:spcBef>
              <a:spcAft>
                <a:spcPts val="0"/>
              </a:spcAft>
              <a:buClr>
                <a:schemeClr val="dk1"/>
              </a:buClr>
              <a:buSzPts val="1400"/>
              <a:buChar char="○"/>
              <a:defRPr/>
            </a:lvl5pPr>
            <a:lvl6pPr indent="-317500" lvl="5" marL="2743200" algn="l">
              <a:lnSpc>
                <a:spcPct val="90000"/>
              </a:lnSpc>
              <a:spcBef>
                <a:spcPts val="1200"/>
              </a:spcBef>
              <a:spcAft>
                <a:spcPts val="0"/>
              </a:spcAft>
              <a:buClr>
                <a:schemeClr val="dk1"/>
              </a:buClr>
              <a:buSzPts val="1400"/>
              <a:buChar char="■"/>
              <a:defRPr/>
            </a:lvl6pPr>
            <a:lvl7pPr indent="-317500" lvl="6" marL="3200400" algn="l">
              <a:lnSpc>
                <a:spcPct val="90000"/>
              </a:lnSpc>
              <a:spcBef>
                <a:spcPts val="1200"/>
              </a:spcBef>
              <a:spcAft>
                <a:spcPts val="0"/>
              </a:spcAft>
              <a:buClr>
                <a:schemeClr val="dk1"/>
              </a:buClr>
              <a:buSzPts val="1400"/>
              <a:buChar char="●"/>
              <a:defRPr/>
            </a:lvl7pPr>
            <a:lvl8pPr indent="-317500" lvl="7" marL="3657600" algn="l">
              <a:lnSpc>
                <a:spcPct val="90000"/>
              </a:lnSpc>
              <a:spcBef>
                <a:spcPts val="1200"/>
              </a:spcBef>
              <a:spcAft>
                <a:spcPts val="0"/>
              </a:spcAft>
              <a:buClr>
                <a:schemeClr val="dk1"/>
              </a:buClr>
              <a:buSzPts val="1400"/>
              <a:buChar char="○"/>
              <a:defRPr/>
            </a:lvl8pPr>
            <a:lvl9pPr indent="-317500" lvl="8" marL="4114800" algn="l">
              <a:lnSpc>
                <a:spcPct val="90000"/>
              </a:lnSpc>
              <a:spcBef>
                <a:spcPts val="1200"/>
              </a:spcBef>
              <a:spcAft>
                <a:spcPts val="1200"/>
              </a:spcAft>
              <a:buClr>
                <a:schemeClr val="dk1"/>
              </a:buClr>
              <a:buSzPts val="1400"/>
              <a:buChar char="■"/>
              <a:defRPr/>
            </a:lvl9pPr>
          </a:lstStyle>
          <a:p/>
        </p:txBody>
      </p:sp>
      <p:sp>
        <p:nvSpPr>
          <p:cNvPr id="2533" name="Google Shape;2533;p200"/>
          <p:cNvSpPr txBox="1"/>
          <p:nvPr>
            <p:ph idx="12" type="sldNum"/>
          </p:nvPr>
        </p:nvSpPr>
        <p:spPr>
          <a:xfrm>
            <a:off x="6457950" y="4778850"/>
            <a:ext cx="2320500" cy="364800"/>
          </a:xfrm>
          <a:prstGeom prst="rect">
            <a:avLst/>
          </a:prstGeom>
          <a:noFill/>
          <a:ln>
            <a:noFill/>
          </a:ln>
        </p:spPr>
        <p:txBody>
          <a:bodyPr anchorCtr="0" anchor="ctr" bIns="0" lIns="0" spcFirstLastPara="1" rIns="0" wrap="square" tIns="0">
            <a:noAutofit/>
          </a:bodyPr>
          <a:lstStyle>
            <a:lvl1pPr indent="0" lvl="0" marL="0" marR="0" algn="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1pPr>
            <a:lvl2pPr indent="0" lvl="1" marL="0" marR="0" algn="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2pPr>
            <a:lvl3pPr indent="0" lvl="2" marL="0" marR="0" algn="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3pPr>
            <a:lvl4pPr indent="0" lvl="3" marL="0" marR="0" algn="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4pPr>
            <a:lvl5pPr indent="0" lvl="4" marL="0" marR="0" algn="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5pPr>
            <a:lvl6pPr indent="0" lvl="5" marL="0" marR="0" algn="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6pPr>
            <a:lvl7pPr indent="0" lvl="6" marL="0" marR="0" algn="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7pPr>
            <a:lvl8pPr indent="0" lvl="7" marL="0" marR="0" algn="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8pPr>
            <a:lvl9pPr indent="0" lvl="8" marL="0" marR="0" algn="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9pPr>
          </a:lstStyle>
          <a:p>
            <a:pPr indent="0" lvl="0" marL="0" rtl="0" algn="r">
              <a:spcBef>
                <a:spcPts val="0"/>
              </a:spcBef>
              <a:spcAft>
                <a:spcPts val="0"/>
              </a:spcAft>
              <a:buNone/>
            </a:pPr>
            <a:fld id="{00000000-1234-1234-1234-123412341234}" type="slidenum">
              <a:rPr lang="en-US"/>
              <a:t>‹#›</a:t>
            </a:fld>
            <a:endParaRPr/>
          </a:p>
        </p:txBody>
      </p:sp>
      <p:sp>
        <p:nvSpPr>
          <p:cNvPr id="2534" name="Google Shape;2534;p200"/>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1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Dark Matter">
  <p:cSld name="CUSTOM_1_1_1_1_1">
    <p:bg>
      <p:bgPr>
        <a:solidFill>
          <a:srgbClr val="063849"/>
        </a:solidFill>
      </p:bgPr>
    </p:bg>
    <p:spTree>
      <p:nvGrpSpPr>
        <p:cNvPr id="2535" name="Shape 2535"/>
        <p:cNvGrpSpPr/>
        <p:nvPr/>
      </p:nvGrpSpPr>
      <p:grpSpPr>
        <a:xfrm>
          <a:off x="0" y="0"/>
          <a:ext cx="0" cy="0"/>
          <a:chOff x="0" y="0"/>
          <a:chExt cx="0" cy="0"/>
        </a:xfrm>
      </p:grpSpPr>
      <p:pic>
        <p:nvPicPr>
          <p:cNvPr id="2536" name="Google Shape;2536;p201"/>
          <p:cNvPicPr preferRelativeResize="0"/>
          <p:nvPr/>
        </p:nvPicPr>
        <p:blipFill rotWithShape="1">
          <a:blip r:embed="rId2">
            <a:alphaModFix amt="12000"/>
          </a:blip>
          <a:srcRect b="0" l="0" r="0" t="0"/>
          <a:stretch/>
        </p:blipFill>
        <p:spPr>
          <a:xfrm>
            <a:off x="3505561" y="0"/>
            <a:ext cx="5638428" cy="5143499"/>
          </a:xfrm>
          <a:prstGeom prst="rect">
            <a:avLst/>
          </a:prstGeom>
          <a:noFill/>
          <a:ln>
            <a:noFill/>
          </a:ln>
        </p:spPr>
      </p:pic>
      <p:sp>
        <p:nvSpPr>
          <p:cNvPr id="2537" name="Google Shape;2537;p201"/>
          <p:cNvSpPr txBox="1"/>
          <p:nvPr>
            <p:ph type="title"/>
          </p:nvPr>
        </p:nvSpPr>
        <p:spPr>
          <a:xfrm>
            <a:off x="755075" y="524263"/>
            <a:ext cx="8023200" cy="4095000"/>
          </a:xfrm>
          <a:prstGeom prst="rect">
            <a:avLst/>
          </a:prstGeom>
          <a:noFill/>
          <a:ln>
            <a:noFill/>
          </a:ln>
        </p:spPr>
        <p:txBody>
          <a:bodyPr anchorCtr="0" anchor="ctr" bIns="0" lIns="0" spcFirstLastPara="1" rIns="0" wrap="square" tIns="0">
            <a:normAutofit/>
          </a:bodyPr>
          <a:lstStyle>
            <a:lvl1pPr lvl="0" algn="r">
              <a:lnSpc>
                <a:spcPct val="80000"/>
              </a:lnSpc>
              <a:spcBef>
                <a:spcPts val="0"/>
              </a:spcBef>
              <a:spcAft>
                <a:spcPts val="0"/>
              </a:spcAft>
              <a:buClr>
                <a:srgbClr val="FAF8FD"/>
              </a:buClr>
              <a:buSzPts val="2800"/>
              <a:buNone/>
              <a:defRPr sz="2800">
                <a:solidFill>
                  <a:srgbClr val="FAF8FD"/>
                </a:solidFill>
              </a:defRPr>
            </a:lvl1pPr>
            <a:lvl2pPr lvl="1" algn="r">
              <a:lnSpc>
                <a:spcPct val="100000"/>
              </a:lnSpc>
              <a:spcBef>
                <a:spcPts val="0"/>
              </a:spcBef>
              <a:spcAft>
                <a:spcPts val="0"/>
              </a:spcAft>
              <a:buClr>
                <a:srgbClr val="063849"/>
              </a:buClr>
              <a:buSzPts val="2800"/>
              <a:buNone/>
              <a:defRPr>
                <a:solidFill>
                  <a:srgbClr val="063849"/>
                </a:solidFill>
              </a:defRPr>
            </a:lvl2pPr>
            <a:lvl3pPr lvl="2" algn="r">
              <a:lnSpc>
                <a:spcPct val="100000"/>
              </a:lnSpc>
              <a:spcBef>
                <a:spcPts val="0"/>
              </a:spcBef>
              <a:spcAft>
                <a:spcPts val="0"/>
              </a:spcAft>
              <a:buClr>
                <a:srgbClr val="063849"/>
              </a:buClr>
              <a:buSzPts val="2800"/>
              <a:buNone/>
              <a:defRPr>
                <a:solidFill>
                  <a:srgbClr val="063849"/>
                </a:solidFill>
              </a:defRPr>
            </a:lvl3pPr>
            <a:lvl4pPr lvl="3" algn="r">
              <a:lnSpc>
                <a:spcPct val="100000"/>
              </a:lnSpc>
              <a:spcBef>
                <a:spcPts val="0"/>
              </a:spcBef>
              <a:spcAft>
                <a:spcPts val="0"/>
              </a:spcAft>
              <a:buClr>
                <a:srgbClr val="063849"/>
              </a:buClr>
              <a:buSzPts val="2800"/>
              <a:buNone/>
              <a:defRPr>
                <a:solidFill>
                  <a:srgbClr val="063849"/>
                </a:solidFill>
              </a:defRPr>
            </a:lvl4pPr>
            <a:lvl5pPr lvl="4" algn="r">
              <a:lnSpc>
                <a:spcPct val="100000"/>
              </a:lnSpc>
              <a:spcBef>
                <a:spcPts val="0"/>
              </a:spcBef>
              <a:spcAft>
                <a:spcPts val="0"/>
              </a:spcAft>
              <a:buClr>
                <a:srgbClr val="063849"/>
              </a:buClr>
              <a:buSzPts val="2800"/>
              <a:buNone/>
              <a:defRPr>
                <a:solidFill>
                  <a:srgbClr val="063849"/>
                </a:solidFill>
              </a:defRPr>
            </a:lvl5pPr>
            <a:lvl6pPr lvl="5" algn="r">
              <a:lnSpc>
                <a:spcPct val="100000"/>
              </a:lnSpc>
              <a:spcBef>
                <a:spcPts val="0"/>
              </a:spcBef>
              <a:spcAft>
                <a:spcPts val="0"/>
              </a:spcAft>
              <a:buClr>
                <a:srgbClr val="063849"/>
              </a:buClr>
              <a:buSzPts val="2800"/>
              <a:buNone/>
              <a:defRPr>
                <a:solidFill>
                  <a:srgbClr val="063849"/>
                </a:solidFill>
              </a:defRPr>
            </a:lvl6pPr>
            <a:lvl7pPr lvl="6" algn="r">
              <a:lnSpc>
                <a:spcPct val="100000"/>
              </a:lnSpc>
              <a:spcBef>
                <a:spcPts val="0"/>
              </a:spcBef>
              <a:spcAft>
                <a:spcPts val="0"/>
              </a:spcAft>
              <a:buClr>
                <a:srgbClr val="063849"/>
              </a:buClr>
              <a:buSzPts val="2800"/>
              <a:buNone/>
              <a:defRPr>
                <a:solidFill>
                  <a:srgbClr val="063849"/>
                </a:solidFill>
              </a:defRPr>
            </a:lvl7pPr>
            <a:lvl8pPr lvl="7" algn="r">
              <a:lnSpc>
                <a:spcPct val="100000"/>
              </a:lnSpc>
              <a:spcBef>
                <a:spcPts val="0"/>
              </a:spcBef>
              <a:spcAft>
                <a:spcPts val="0"/>
              </a:spcAft>
              <a:buClr>
                <a:srgbClr val="063849"/>
              </a:buClr>
              <a:buSzPts val="2800"/>
              <a:buNone/>
              <a:defRPr>
                <a:solidFill>
                  <a:srgbClr val="063849"/>
                </a:solidFill>
              </a:defRPr>
            </a:lvl8pPr>
            <a:lvl9pPr lvl="8" algn="r">
              <a:lnSpc>
                <a:spcPct val="100000"/>
              </a:lnSpc>
              <a:spcBef>
                <a:spcPts val="0"/>
              </a:spcBef>
              <a:spcAft>
                <a:spcPts val="0"/>
              </a:spcAft>
              <a:buClr>
                <a:srgbClr val="063849"/>
              </a:buClr>
              <a:buSzPts val="2800"/>
              <a:buNone/>
              <a:defRPr>
                <a:solidFill>
                  <a:srgbClr val="063849"/>
                </a:solidFill>
              </a:defRPr>
            </a:lvl9pPr>
          </a:lstStyle>
          <a:p/>
        </p:txBody>
      </p:sp>
      <p:sp>
        <p:nvSpPr>
          <p:cNvPr id="2538" name="Google Shape;2538;p201"/>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1pPr>
            <a:lvl2pPr indent="0" lvl="1"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2pPr>
            <a:lvl3pPr indent="0" lvl="2"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3pPr>
            <a:lvl4pPr indent="0" lvl="3"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4pPr>
            <a:lvl5pPr indent="0" lvl="4"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5pPr>
            <a:lvl6pPr indent="0" lvl="5"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6pPr>
            <a:lvl7pPr indent="0" lvl="6"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7pPr>
            <a:lvl8pPr indent="0" lvl="7"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8pPr>
            <a:lvl9pPr indent="0" lvl="8"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sp>
        <p:nvSpPr>
          <p:cNvPr id="2539" name="Google Shape;2539;p201"/>
          <p:cNvSpPr/>
          <p:nvPr/>
        </p:nvSpPr>
        <p:spPr>
          <a:xfrm>
            <a:off x="333524" y="2186700"/>
            <a:ext cx="429283" cy="770113"/>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pic>
        <p:nvPicPr>
          <p:cNvPr id="2540" name="Google Shape;2540;p201" title="JB Light with Bar.png"/>
          <p:cNvPicPr preferRelativeResize="0"/>
          <p:nvPr/>
        </p:nvPicPr>
        <p:blipFill>
          <a:blip r:embed="rId3">
            <a:alphaModFix/>
          </a:blip>
          <a:stretch>
            <a:fillRect/>
          </a:stretch>
        </p:blipFill>
        <p:spPr>
          <a:xfrm>
            <a:off x="6985308" y="4887353"/>
            <a:ext cx="832818" cy="155500"/>
          </a:xfrm>
          <a:prstGeom prst="rect">
            <a:avLst/>
          </a:prstGeom>
          <a:noFill/>
          <a:ln>
            <a:noFill/>
          </a:ln>
        </p:spPr>
      </p:pic>
      <p:pic>
        <p:nvPicPr>
          <p:cNvPr id="2541" name="Google Shape;2541;p201"/>
          <p:cNvPicPr preferRelativeResize="0"/>
          <p:nvPr/>
        </p:nvPicPr>
        <p:blipFill>
          <a:blip r:embed="rId4">
            <a:alphaModFix/>
          </a:blip>
          <a:stretch>
            <a:fillRect/>
          </a:stretch>
        </p:blipFill>
        <p:spPr>
          <a:xfrm>
            <a:off x="7908925" y="4887050"/>
            <a:ext cx="869345" cy="155500"/>
          </a:xfrm>
          <a:prstGeom prst="rect">
            <a:avLst/>
          </a:prstGeom>
          <a:noFill/>
          <a:ln>
            <a:noFill/>
          </a:ln>
        </p:spPr>
      </p:pic>
    </p:spTree>
  </p:cSld>
  <p:clrMapOvr>
    <a:masterClrMapping/>
  </p:clrMapOvr>
</p:sldLayout>
</file>

<file path=ppt/slideLayouts/slideLayout1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S Template">
  <p:cSld name="SS Template">
    <p:spTree>
      <p:nvGrpSpPr>
        <p:cNvPr id="2542" name="Shape 2542"/>
        <p:cNvGrpSpPr/>
        <p:nvPr/>
      </p:nvGrpSpPr>
      <p:grpSpPr>
        <a:xfrm>
          <a:off x="0" y="0"/>
          <a:ext cx="0" cy="0"/>
          <a:chOff x="0" y="0"/>
          <a:chExt cx="0" cy="0"/>
        </a:xfrm>
      </p:grpSpPr>
      <p:sp>
        <p:nvSpPr>
          <p:cNvPr id="2543" name="Google Shape;2543;p202"/>
          <p:cNvSpPr txBox="1"/>
          <p:nvPr>
            <p:ph type="title"/>
          </p:nvPr>
        </p:nvSpPr>
        <p:spPr>
          <a:xfrm>
            <a:off x="226314" y="617221"/>
            <a:ext cx="4566300" cy="23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SzPts val="2800"/>
              <a:buNone/>
              <a:defRPr sz="15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544" name="Google Shape;2544;p202"/>
          <p:cNvSpPr/>
          <p:nvPr>
            <p:ph idx="2" type="pic"/>
          </p:nvPr>
        </p:nvSpPr>
        <p:spPr>
          <a:xfrm>
            <a:off x="5029200" y="0"/>
            <a:ext cx="4114800" cy="4716600"/>
          </a:xfrm>
          <a:prstGeom prst="rect">
            <a:avLst/>
          </a:prstGeom>
          <a:noFill/>
          <a:ln>
            <a:noFill/>
          </a:ln>
        </p:spPr>
      </p:sp>
      <p:sp>
        <p:nvSpPr>
          <p:cNvPr id="2545" name="Google Shape;2545;p202"/>
          <p:cNvSpPr txBox="1"/>
          <p:nvPr/>
        </p:nvSpPr>
        <p:spPr>
          <a:xfrm>
            <a:off x="0" y="0"/>
            <a:ext cx="1744800" cy="377100"/>
          </a:xfrm>
          <a:prstGeom prst="rect">
            <a:avLst/>
          </a:prstGeom>
          <a:solidFill>
            <a:schemeClr val="accent1"/>
          </a:solidFill>
          <a:ln>
            <a:noFill/>
          </a:ln>
        </p:spPr>
        <p:txBody>
          <a:bodyPr anchorCtr="0" anchor="t" bIns="102875" lIns="102875" spcFirstLastPara="1" rIns="102875" wrap="square" tIns="102875">
            <a:spAutoFit/>
          </a:bodyPr>
          <a:lstStyle/>
          <a:p>
            <a:pPr indent="0" lvl="0" marL="0" marR="0" rtl="0" algn="ctr">
              <a:lnSpc>
                <a:spcPct val="100000"/>
              </a:lnSpc>
              <a:spcBef>
                <a:spcPts val="0"/>
              </a:spcBef>
              <a:spcAft>
                <a:spcPts val="0"/>
              </a:spcAft>
              <a:buClr>
                <a:srgbClr val="000000"/>
              </a:buClr>
              <a:buSzPts val="1100"/>
              <a:buFont typeface="Arial"/>
              <a:buNone/>
            </a:pPr>
            <a:r>
              <a:rPr b="0" i="0" lang="en-US" sz="1100" u="none" cap="none" strike="noStrike">
                <a:solidFill>
                  <a:srgbClr val="FFFFFF"/>
                </a:solidFill>
                <a:latin typeface="Poppins Medium"/>
                <a:ea typeface="Poppins Medium"/>
                <a:cs typeface="Poppins Medium"/>
                <a:sym typeface="Poppins Medium"/>
              </a:rPr>
              <a:t>Success Story</a:t>
            </a:r>
            <a:endParaRPr b="0" i="0" sz="1100" u="none" cap="none" strike="noStrike">
              <a:solidFill>
                <a:srgbClr val="000000"/>
              </a:solidFill>
              <a:latin typeface="Arial"/>
              <a:ea typeface="Arial"/>
              <a:cs typeface="Arial"/>
              <a:sym typeface="Arial"/>
            </a:endParaRPr>
          </a:p>
        </p:txBody>
      </p:sp>
    </p:spTree>
  </p:cSld>
  <p:clrMapOvr>
    <a:masterClrMapping/>
  </p:clrMapOvr>
  <p:transition spd="slow">
    <p:fade/>
  </p:transition>
  <p:extLst>
    <p:ext uri="{DCECCB84-F9BA-43D5-87BE-67443E8EF086}">
      <p15:sldGuideLst>
        <p15:guide id="1" orient="horz" pos="1620">
          <p15:clr>
            <a:srgbClr val="FBAE40"/>
          </p15:clr>
        </p15:guide>
        <p15:guide id="2" pos="2881">
          <p15:clr>
            <a:srgbClr val="FBAE40"/>
          </p15:clr>
        </p15:guide>
      </p15:sldGuideLst>
    </p:ext>
  </p:extLst>
</p:sldLayout>
</file>

<file path=ppt/slideLayouts/slideLayout1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Statement">
  <p:cSld name="CUSTOM">
    <p:bg>
      <p:bgPr>
        <a:solidFill>
          <a:srgbClr val="CFDDE5"/>
        </a:solidFill>
      </p:bgPr>
    </p:bg>
    <p:spTree>
      <p:nvGrpSpPr>
        <p:cNvPr id="2546" name="Shape 2546"/>
        <p:cNvGrpSpPr/>
        <p:nvPr/>
      </p:nvGrpSpPr>
      <p:grpSpPr>
        <a:xfrm>
          <a:off x="0" y="0"/>
          <a:ext cx="0" cy="0"/>
          <a:chOff x="0" y="0"/>
          <a:chExt cx="0" cy="0"/>
        </a:xfrm>
      </p:grpSpPr>
      <p:sp>
        <p:nvSpPr>
          <p:cNvPr id="2547" name="Google Shape;2547;p203"/>
          <p:cNvSpPr txBox="1"/>
          <p:nvPr>
            <p:ph type="title"/>
          </p:nvPr>
        </p:nvSpPr>
        <p:spPr>
          <a:xfrm>
            <a:off x="365700" y="274338"/>
            <a:ext cx="5935800" cy="4122600"/>
          </a:xfrm>
          <a:prstGeom prst="rect">
            <a:avLst/>
          </a:prstGeom>
          <a:noFill/>
          <a:ln>
            <a:noFill/>
          </a:ln>
        </p:spPr>
        <p:txBody>
          <a:bodyPr anchorCtr="0" anchor="t" bIns="0" lIns="0" spcFirstLastPara="1" rIns="0" wrap="square" tIns="0">
            <a:normAutofit/>
          </a:bodyPr>
          <a:lstStyle>
            <a:lvl1pPr lvl="0" algn="l">
              <a:lnSpc>
                <a:spcPct val="80000"/>
              </a:lnSpc>
              <a:spcBef>
                <a:spcPts val="0"/>
              </a:spcBef>
              <a:spcAft>
                <a:spcPts val="0"/>
              </a:spcAft>
              <a:buClr>
                <a:srgbClr val="063849"/>
              </a:buClr>
              <a:buSzPts val="3600"/>
              <a:buNone/>
              <a:defRPr sz="3600">
                <a:solidFill>
                  <a:srgbClr val="063849"/>
                </a:solidFil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548" name="Google Shape;2548;p203"/>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rgbClr val="063849"/>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rgbClr val="063849"/>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rgbClr val="063849"/>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rgbClr val="063849"/>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rgbClr val="063849"/>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rgbClr val="063849"/>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rgbClr val="063849"/>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rgbClr val="063849"/>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rgbClr val="063849"/>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grpSp>
        <p:nvGrpSpPr>
          <p:cNvPr id="2549" name="Google Shape;2549;p203"/>
          <p:cNvGrpSpPr/>
          <p:nvPr/>
        </p:nvGrpSpPr>
        <p:grpSpPr>
          <a:xfrm>
            <a:off x="8000973" y="4882757"/>
            <a:ext cx="777321" cy="155484"/>
            <a:chOff x="3424807" y="1107551"/>
            <a:chExt cx="4067616" cy="826163"/>
          </a:xfrm>
        </p:grpSpPr>
        <p:sp>
          <p:nvSpPr>
            <p:cNvPr id="2550" name="Google Shape;2550;p203"/>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551" name="Google Shape;2551;p203"/>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552" name="Google Shape;2552;p203"/>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553" name="Google Shape;2553;p203"/>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554" name="Google Shape;2554;p203"/>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555" name="Google Shape;2555;p203"/>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556" name="Google Shape;2556;p203"/>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557" name="Google Shape;2557;p203"/>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558" name="Google Shape;2558;p203"/>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2559" name="Google Shape;2559;p203"/>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1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Statement - Dark Matter">
  <p:cSld name="CUSTOM_2">
    <p:bg>
      <p:bgPr>
        <a:solidFill>
          <a:srgbClr val="063849"/>
        </a:solidFill>
      </p:bgPr>
    </p:bg>
    <p:spTree>
      <p:nvGrpSpPr>
        <p:cNvPr id="2560" name="Shape 2560"/>
        <p:cNvGrpSpPr/>
        <p:nvPr/>
      </p:nvGrpSpPr>
      <p:grpSpPr>
        <a:xfrm>
          <a:off x="0" y="0"/>
          <a:ext cx="0" cy="0"/>
          <a:chOff x="0" y="0"/>
          <a:chExt cx="0" cy="0"/>
        </a:xfrm>
      </p:grpSpPr>
      <p:sp>
        <p:nvSpPr>
          <p:cNvPr id="2561" name="Google Shape;2561;p204"/>
          <p:cNvSpPr txBox="1"/>
          <p:nvPr>
            <p:ph type="title"/>
          </p:nvPr>
        </p:nvSpPr>
        <p:spPr>
          <a:xfrm>
            <a:off x="365700" y="274338"/>
            <a:ext cx="5935800" cy="4122600"/>
          </a:xfrm>
          <a:prstGeom prst="rect">
            <a:avLst/>
          </a:prstGeom>
          <a:noFill/>
          <a:ln>
            <a:noFill/>
          </a:ln>
        </p:spPr>
        <p:txBody>
          <a:bodyPr anchorCtr="0" anchor="t" bIns="0" lIns="0" spcFirstLastPara="1" rIns="0" wrap="square" tIns="0">
            <a:normAutofit/>
          </a:bodyPr>
          <a:lstStyle>
            <a:lvl1pPr lvl="0" algn="l">
              <a:lnSpc>
                <a:spcPct val="80000"/>
              </a:lnSpc>
              <a:spcBef>
                <a:spcPts val="0"/>
              </a:spcBef>
              <a:spcAft>
                <a:spcPts val="0"/>
              </a:spcAft>
              <a:buClr>
                <a:schemeClr val="lt1"/>
              </a:buClr>
              <a:buSzPts val="3600"/>
              <a:buNone/>
              <a:defRPr sz="3600">
                <a:solidFill>
                  <a:schemeClr val="lt1"/>
                </a:solidFil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562" name="Google Shape;2562;p204"/>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grpSp>
        <p:nvGrpSpPr>
          <p:cNvPr id="2563" name="Google Shape;2563;p204"/>
          <p:cNvGrpSpPr/>
          <p:nvPr/>
        </p:nvGrpSpPr>
        <p:grpSpPr>
          <a:xfrm>
            <a:off x="8000973" y="4882762"/>
            <a:ext cx="777321" cy="155484"/>
            <a:chOff x="3424807" y="1107551"/>
            <a:chExt cx="4067616" cy="826163"/>
          </a:xfrm>
        </p:grpSpPr>
        <p:sp>
          <p:nvSpPr>
            <p:cNvPr id="2564" name="Google Shape;2564;p204"/>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565" name="Google Shape;2565;p204"/>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566" name="Google Shape;2566;p204"/>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567" name="Google Shape;2567;p204"/>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568" name="Google Shape;2568;p204"/>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569" name="Google Shape;2569;p204"/>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570" name="Google Shape;2570;p204"/>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571" name="Google Shape;2571;p204"/>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572" name="Google Shape;2572;p204"/>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2573" name="Google Shape;2573;p204"/>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1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Statement - RollingSteel">
  <p:cSld name="CUSTOM_2_1">
    <p:bg>
      <p:bgPr>
        <a:blipFill>
          <a:blip r:embed="rId2">
            <a:alphaModFix/>
          </a:blip>
          <a:stretch>
            <a:fillRect/>
          </a:stretch>
        </a:blipFill>
      </p:bgPr>
    </p:bg>
    <p:spTree>
      <p:nvGrpSpPr>
        <p:cNvPr id="2574" name="Shape 2574"/>
        <p:cNvGrpSpPr/>
        <p:nvPr/>
      </p:nvGrpSpPr>
      <p:grpSpPr>
        <a:xfrm>
          <a:off x="0" y="0"/>
          <a:ext cx="0" cy="0"/>
          <a:chOff x="0" y="0"/>
          <a:chExt cx="0" cy="0"/>
        </a:xfrm>
      </p:grpSpPr>
      <p:sp>
        <p:nvSpPr>
          <p:cNvPr id="2575" name="Google Shape;2575;p205"/>
          <p:cNvSpPr txBox="1"/>
          <p:nvPr>
            <p:ph type="title"/>
          </p:nvPr>
        </p:nvSpPr>
        <p:spPr>
          <a:xfrm>
            <a:off x="365700" y="274338"/>
            <a:ext cx="5935800" cy="4122600"/>
          </a:xfrm>
          <a:prstGeom prst="rect">
            <a:avLst/>
          </a:prstGeom>
          <a:noFill/>
          <a:ln>
            <a:noFill/>
          </a:ln>
        </p:spPr>
        <p:txBody>
          <a:bodyPr anchorCtr="0" anchor="t" bIns="0" lIns="0" spcFirstLastPara="1" rIns="0" wrap="square" tIns="0">
            <a:normAutofit/>
          </a:bodyPr>
          <a:lstStyle>
            <a:lvl1pPr lvl="0" algn="l">
              <a:lnSpc>
                <a:spcPct val="80000"/>
              </a:lnSpc>
              <a:spcBef>
                <a:spcPts val="0"/>
              </a:spcBef>
              <a:spcAft>
                <a:spcPts val="0"/>
              </a:spcAft>
              <a:buClr>
                <a:schemeClr val="lt1"/>
              </a:buClr>
              <a:buSzPts val="3600"/>
              <a:buNone/>
              <a:defRPr sz="3600">
                <a:solidFill>
                  <a:schemeClr val="lt1"/>
                </a:solidFil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576" name="Google Shape;2576;p205"/>
          <p:cNvSpPr txBox="1"/>
          <p:nvPr/>
        </p:nvSpPr>
        <p:spPr>
          <a:xfrm>
            <a:off x="365700" y="4922550"/>
            <a:ext cx="2756700" cy="771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500"/>
              <a:buFont typeface="Arial"/>
              <a:buNone/>
            </a:pPr>
            <a:r>
              <a:rPr b="0" i="0" lang="en-US" sz="500" u="none" cap="none" strike="noStrike">
                <a:solidFill>
                  <a:srgbClr val="EBF1F3"/>
                </a:solidFill>
                <a:latin typeface="Roboto"/>
                <a:ea typeface="Roboto"/>
                <a:cs typeface="Roboto"/>
                <a:sym typeface="Roboto"/>
              </a:rPr>
              <a:t>Copyright ©2025 Jitterbit. All rights reserved. Confidential. Do not distribute externally.</a:t>
            </a:r>
            <a:endParaRPr b="0" i="0" sz="500" u="none" cap="none" strike="noStrike">
              <a:solidFill>
                <a:srgbClr val="EBF1F3"/>
              </a:solidFill>
              <a:latin typeface="Roboto"/>
              <a:ea typeface="Roboto"/>
              <a:cs typeface="Roboto"/>
              <a:sym typeface="Roboto"/>
            </a:endParaRPr>
          </a:p>
        </p:txBody>
      </p:sp>
      <p:sp>
        <p:nvSpPr>
          <p:cNvPr id="2577" name="Google Shape;2577;p205"/>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grpSp>
        <p:nvGrpSpPr>
          <p:cNvPr id="2578" name="Google Shape;2578;p205"/>
          <p:cNvGrpSpPr/>
          <p:nvPr/>
        </p:nvGrpSpPr>
        <p:grpSpPr>
          <a:xfrm>
            <a:off x="8000973" y="4882762"/>
            <a:ext cx="777321" cy="155484"/>
            <a:chOff x="3424807" y="1107551"/>
            <a:chExt cx="4067616" cy="826163"/>
          </a:xfrm>
        </p:grpSpPr>
        <p:sp>
          <p:nvSpPr>
            <p:cNvPr id="2579" name="Google Shape;2579;p205"/>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580" name="Google Shape;2580;p205"/>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581" name="Google Shape;2581;p205"/>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582" name="Google Shape;2582;p205"/>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583" name="Google Shape;2583;p205"/>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584" name="Google Shape;2584;p205"/>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585" name="Google Shape;2585;p205"/>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586" name="Google Shape;2586;p205"/>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587" name="Google Shape;2587;p205"/>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2588" name="Google Shape;2588;p205"/>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Slide - Default" type="secHead">
  <p:cSld name="SECTION_HEADER">
    <p:bg>
      <p:bgPr>
        <a:solidFill>
          <a:srgbClr val="063849"/>
        </a:solidFill>
      </p:bgPr>
    </p:bg>
    <p:spTree>
      <p:nvGrpSpPr>
        <p:cNvPr id="21" name="Shape 21"/>
        <p:cNvGrpSpPr/>
        <p:nvPr/>
      </p:nvGrpSpPr>
      <p:grpSpPr>
        <a:xfrm>
          <a:off x="0" y="0"/>
          <a:ext cx="0" cy="0"/>
          <a:chOff x="0" y="0"/>
          <a:chExt cx="0" cy="0"/>
        </a:xfrm>
      </p:grpSpPr>
      <p:pic>
        <p:nvPicPr>
          <p:cNvPr id="22" name="Google Shape;22;p3"/>
          <p:cNvPicPr preferRelativeResize="0"/>
          <p:nvPr/>
        </p:nvPicPr>
        <p:blipFill rotWithShape="1">
          <a:blip r:embed="rId2">
            <a:alphaModFix/>
          </a:blip>
          <a:srcRect b="0" l="0" r="0" t="0"/>
          <a:stretch/>
        </p:blipFill>
        <p:spPr>
          <a:xfrm>
            <a:off x="3585225" y="0"/>
            <a:ext cx="5558779" cy="5143499"/>
          </a:xfrm>
          <a:prstGeom prst="rect">
            <a:avLst/>
          </a:prstGeom>
          <a:noFill/>
          <a:ln>
            <a:noFill/>
          </a:ln>
        </p:spPr>
      </p:pic>
      <p:sp>
        <p:nvSpPr>
          <p:cNvPr id="23" name="Google Shape;23;p3"/>
          <p:cNvSpPr txBox="1"/>
          <p:nvPr>
            <p:ph type="title"/>
          </p:nvPr>
        </p:nvSpPr>
        <p:spPr>
          <a:xfrm>
            <a:off x="365702" y="365700"/>
            <a:ext cx="4839300" cy="2695800"/>
          </a:xfrm>
          <a:prstGeom prst="rect">
            <a:avLst/>
          </a:prstGeom>
          <a:noFill/>
          <a:ln>
            <a:noFill/>
          </a:ln>
        </p:spPr>
        <p:txBody>
          <a:bodyPr anchorCtr="0" anchor="t" bIns="0" lIns="0" spcFirstLastPara="1" rIns="0" wrap="square" tIns="0">
            <a:normAutofit/>
          </a:bodyPr>
          <a:lstStyle>
            <a:lvl1pPr lvl="0" algn="l">
              <a:lnSpc>
                <a:spcPct val="80000"/>
              </a:lnSpc>
              <a:spcBef>
                <a:spcPts val="0"/>
              </a:spcBef>
              <a:spcAft>
                <a:spcPts val="0"/>
              </a:spcAft>
              <a:buSzPts val="2600"/>
              <a:buNone/>
              <a:defRPr sz="26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4" name="Google Shape;24;p3"/>
          <p:cNvSpPr/>
          <p:nvPr/>
        </p:nvSpPr>
        <p:spPr>
          <a:xfrm>
            <a:off x="288925" y="4762500"/>
            <a:ext cx="2610000" cy="304800"/>
          </a:xfrm>
          <a:prstGeom prst="rect">
            <a:avLst/>
          </a:prstGeom>
          <a:solidFill>
            <a:srgbClr val="063849"/>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25" name="Google Shape;25;p3"/>
          <p:cNvSpPr txBox="1"/>
          <p:nvPr>
            <p:ph idx="1" type="subTitle"/>
          </p:nvPr>
        </p:nvSpPr>
        <p:spPr>
          <a:xfrm>
            <a:off x="365700" y="3566160"/>
            <a:ext cx="2879700" cy="639900"/>
          </a:xfrm>
          <a:prstGeom prst="rect">
            <a:avLst/>
          </a:prstGeom>
          <a:noFill/>
          <a:ln>
            <a:noFill/>
          </a:ln>
        </p:spPr>
        <p:txBody>
          <a:bodyPr anchorCtr="0" anchor="t" bIns="0" lIns="0" spcFirstLastPara="1" rIns="0" wrap="square" tIns="0">
            <a:normAutofit/>
          </a:bodyPr>
          <a:lstStyle>
            <a:lvl1pPr lvl="0" algn="l">
              <a:lnSpc>
                <a:spcPct val="115000"/>
              </a:lnSpc>
              <a:spcBef>
                <a:spcPts val="0"/>
              </a:spcBef>
              <a:spcAft>
                <a:spcPts val="0"/>
              </a:spcAft>
              <a:buClr>
                <a:srgbClr val="FF6529"/>
              </a:buClr>
              <a:buSzPts val="1400"/>
              <a:buFont typeface="Roboto"/>
              <a:buNone/>
              <a:defRPr>
                <a:solidFill>
                  <a:srgbClr val="FF6529"/>
                </a:solidFill>
                <a:latin typeface="Roboto"/>
                <a:ea typeface="Roboto"/>
                <a:cs typeface="Roboto"/>
                <a:sym typeface="Roboto"/>
              </a:defRPr>
            </a:lvl1pPr>
            <a:lvl2pPr lvl="1" algn="l">
              <a:lnSpc>
                <a:spcPct val="115000"/>
              </a:lnSpc>
              <a:spcBef>
                <a:spcPts val="0"/>
              </a:spcBef>
              <a:spcAft>
                <a:spcPts val="0"/>
              </a:spcAft>
              <a:buClr>
                <a:srgbClr val="FF6529"/>
              </a:buClr>
              <a:buSzPts val="1200"/>
              <a:buNone/>
              <a:defRPr>
                <a:solidFill>
                  <a:srgbClr val="FF6529"/>
                </a:solidFill>
              </a:defRPr>
            </a:lvl2pPr>
            <a:lvl3pPr lvl="2" algn="l">
              <a:lnSpc>
                <a:spcPct val="115000"/>
              </a:lnSpc>
              <a:spcBef>
                <a:spcPts val="0"/>
              </a:spcBef>
              <a:spcAft>
                <a:spcPts val="0"/>
              </a:spcAft>
              <a:buClr>
                <a:srgbClr val="FF6529"/>
              </a:buClr>
              <a:buSzPts val="1000"/>
              <a:buNone/>
              <a:defRPr>
                <a:solidFill>
                  <a:srgbClr val="FF6529"/>
                </a:solidFill>
              </a:defRPr>
            </a:lvl3pPr>
            <a:lvl4pPr lvl="3" algn="l">
              <a:lnSpc>
                <a:spcPct val="115000"/>
              </a:lnSpc>
              <a:spcBef>
                <a:spcPts val="0"/>
              </a:spcBef>
              <a:spcAft>
                <a:spcPts val="0"/>
              </a:spcAft>
              <a:buClr>
                <a:srgbClr val="FF6529"/>
              </a:buClr>
              <a:buSzPts val="1000"/>
              <a:buNone/>
              <a:defRPr>
                <a:solidFill>
                  <a:srgbClr val="FF6529"/>
                </a:solidFill>
              </a:defRPr>
            </a:lvl4pPr>
            <a:lvl5pPr lvl="4" algn="l">
              <a:lnSpc>
                <a:spcPct val="115000"/>
              </a:lnSpc>
              <a:spcBef>
                <a:spcPts val="0"/>
              </a:spcBef>
              <a:spcAft>
                <a:spcPts val="0"/>
              </a:spcAft>
              <a:buClr>
                <a:srgbClr val="FF6529"/>
              </a:buClr>
              <a:buSzPts val="1000"/>
              <a:buNone/>
              <a:defRPr>
                <a:solidFill>
                  <a:srgbClr val="FF6529"/>
                </a:solidFill>
              </a:defRPr>
            </a:lvl5pPr>
            <a:lvl6pPr lvl="5" algn="l">
              <a:lnSpc>
                <a:spcPct val="115000"/>
              </a:lnSpc>
              <a:spcBef>
                <a:spcPts val="0"/>
              </a:spcBef>
              <a:spcAft>
                <a:spcPts val="0"/>
              </a:spcAft>
              <a:buClr>
                <a:srgbClr val="FF6529"/>
              </a:buClr>
              <a:buSzPts val="1000"/>
              <a:buNone/>
              <a:defRPr>
                <a:solidFill>
                  <a:srgbClr val="FF6529"/>
                </a:solidFill>
              </a:defRPr>
            </a:lvl6pPr>
            <a:lvl7pPr lvl="6" algn="l">
              <a:lnSpc>
                <a:spcPct val="115000"/>
              </a:lnSpc>
              <a:spcBef>
                <a:spcPts val="0"/>
              </a:spcBef>
              <a:spcAft>
                <a:spcPts val="0"/>
              </a:spcAft>
              <a:buClr>
                <a:srgbClr val="FF6529"/>
              </a:buClr>
              <a:buSzPts val="1000"/>
              <a:buNone/>
              <a:defRPr>
                <a:solidFill>
                  <a:srgbClr val="FF6529"/>
                </a:solidFill>
              </a:defRPr>
            </a:lvl7pPr>
            <a:lvl8pPr lvl="7" algn="l">
              <a:lnSpc>
                <a:spcPct val="115000"/>
              </a:lnSpc>
              <a:spcBef>
                <a:spcPts val="0"/>
              </a:spcBef>
              <a:spcAft>
                <a:spcPts val="0"/>
              </a:spcAft>
              <a:buClr>
                <a:srgbClr val="FF6529"/>
              </a:buClr>
              <a:buSzPts val="1000"/>
              <a:buNone/>
              <a:defRPr>
                <a:solidFill>
                  <a:srgbClr val="FF6529"/>
                </a:solidFill>
              </a:defRPr>
            </a:lvl8pPr>
            <a:lvl9pPr lvl="8" algn="l">
              <a:lnSpc>
                <a:spcPct val="115000"/>
              </a:lnSpc>
              <a:spcBef>
                <a:spcPts val="0"/>
              </a:spcBef>
              <a:spcAft>
                <a:spcPts val="0"/>
              </a:spcAft>
              <a:buClr>
                <a:srgbClr val="FF6529"/>
              </a:buClr>
              <a:buSzPts val="1000"/>
              <a:buNone/>
              <a:defRPr>
                <a:solidFill>
                  <a:srgbClr val="FF6529"/>
                </a:solidFill>
              </a:defRPr>
            </a:lvl9pPr>
          </a:lstStyle>
          <a:p/>
        </p:txBody>
      </p:sp>
      <p:sp>
        <p:nvSpPr>
          <p:cNvPr id="26" name="Google Shape;26;p3"/>
          <p:cNvSpPr txBox="1"/>
          <p:nvPr/>
        </p:nvSpPr>
        <p:spPr>
          <a:xfrm>
            <a:off x="1959975" y="3821375"/>
            <a:ext cx="3340200" cy="4002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63849"/>
              </a:solidFill>
              <a:latin typeface="Roboto Light"/>
              <a:ea typeface="Roboto Light"/>
              <a:cs typeface="Roboto Light"/>
              <a:sym typeface="Roboto Light"/>
            </a:endParaRPr>
          </a:p>
        </p:txBody>
      </p:sp>
      <p:sp>
        <p:nvSpPr>
          <p:cNvPr id="27" name="Google Shape;27;p3"/>
          <p:cNvSpPr/>
          <p:nvPr/>
        </p:nvSpPr>
        <p:spPr>
          <a:xfrm>
            <a:off x="365703" y="4623785"/>
            <a:ext cx="1459718" cy="337305"/>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8" name="Google Shape;28;p3"/>
          <p:cNvSpPr/>
          <p:nvPr/>
        </p:nvSpPr>
        <p:spPr>
          <a:xfrm>
            <a:off x="0" y="150"/>
            <a:ext cx="9144000" cy="365700"/>
          </a:xfrm>
          <a:prstGeom prst="rect">
            <a:avLst/>
          </a:prstGeom>
          <a:solidFill>
            <a:srgbClr val="FFFFFF"/>
          </a:solidFill>
          <a:ln>
            <a:noFill/>
          </a:ln>
        </p:spPr>
        <p:txBody>
          <a:bodyPr anchorCtr="0" anchor="ctr" bIns="91425" lIns="91425" spcFirstLastPara="1" rIns="91425" wrap="square" tIns="91425">
            <a:noAutofit/>
          </a:bodyPr>
          <a:lstStyle/>
          <a:p>
            <a:pPr indent="0" lvl="0" marL="1371600" rtl="0" algn="ctr">
              <a:spcBef>
                <a:spcPts val="0"/>
              </a:spcBef>
              <a:spcAft>
                <a:spcPts val="0"/>
              </a:spcAft>
              <a:buNone/>
            </a:pPr>
            <a:r>
              <a:t/>
            </a:r>
            <a:endParaRPr>
              <a:latin typeface="Roboto Light"/>
              <a:ea typeface="Roboto Light"/>
              <a:cs typeface="Roboto Light"/>
              <a:sym typeface="Roboto Light"/>
            </a:endParaRPr>
          </a:p>
        </p:txBody>
      </p:sp>
      <p:pic>
        <p:nvPicPr>
          <p:cNvPr id="29" name="Google Shape;29;p3" title="JB Dark with Bar.png"/>
          <p:cNvPicPr preferRelativeResize="0"/>
          <p:nvPr/>
        </p:nvPicPr>
        <p:blipFill>
          <a:blip r:embed="rId3">
            <a:alphaModFix/>
          </a:blip>
          <a:stretch>
            <a:fillRect/>
          </a:stretch>
        </p:blipFill>
        <p:spPr>
          <a:xfrm>
            <a:off x="365700" y="91574"/>
            <a:ext cx="1080052" cy="198536"/>
          </a:xfrm>
          <a:prstGeom prst="rect">
            <a:avLst/>
          </a:prstGeom>
          <a:noFill/>
          <a:ln>
            <a:noFill/>
          </a:ln>
        </p:spPr>
      </p:pic>
      <p:pic>
        <p:nvPicPr>
          <p:cNvPr id="30" name="Google Shape;30;p3"/>
          <p:cNvPicPr preferRelativeResize="0"/>
          <p:nvPr/>
        </p:nvPicPr>
        <p:blipFill>
          <a:blip r:embed="rId4">
            <a:alphaModFix/>
          </a:blip>
          <a:stretch>
            <a:fillRect/>
          </a:stretch>
        </p:blipFill>
        <p:spPr>
          <a:xfrm>
            <a:off x="1552975" y="92225"/>
            <a:ext cx="1109975" cy="198540"/>
          </a:xfrm>
          <a:prstGeom prst="rect">
            <a:avLst/>
          </a:prstGeom>
          <a:noFill/>
          <a:ln>
            <a:noFill/>
          </a:ln>
        </p:spPr>
      </p:pic>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Slide - Speaker names 2">
  <p:cSld name="SECTION_HEADER_2_1">
    <p:bg>
      <p:bgPr>
        <a:solidFill>
          <a:srgbClr val="063849"/>
        </a:solidFill>
      </p:bgPr>
    </p:bg>
    <p:spTree>
      <p:nvGrpSpPr>
        <p:cNvPr id="254" name="Shape 254"/>
        <p:cNvGrpSpPr/>
        <p:nvPr/>
      </p:nvGrpSpPr>
      <p:grpSpPr>
        <a:xfrm>
          <a:off x="0" y="0"/>
          <a:ext cx="0" cy="0"/>
          <a:chOff x="0" y="0"/>
          <a:chExt cx="0" cy="0"/>
        </a:xfrm>
      </p:grpSpPr>
      <p:pic>
        <p:nvPicPr>
          <p:cNvPr id="255" name="Google Shape;255;p21"/>
          <p:cNvPicPr preferRelativeResize="0"/>
          <p:nvPr/>
        </p:nvPicPr>
        <p:blipFill rotWithShape="1">
          <a:blip r:embed="rId2">
            <a:alphaModFix/>
          </a:blip>
          <a:srcRect b="0" l="0" r="0" t="0"/>
          <a:stretch/>
        </p:blipFill>
        <p:spPr>
          <a:xfrm>
            <a:off x="3585225" y="0"/>
            <a:ext cx="5558779" cy="5143499"/>
          </a:xfrm>
          <a:prstGeom prst="rect">
            <a:avLst/>
          </a:prstGeom>
          <a:noFill/>
          <a:ln>
            <a:noFill/>
          </a:ln>
        </p:spPr>
      </p:pic>
      <p:sp>
        <p:nvSpPr>
          <p:cNvPr id="256" name="Google Shape;256;p21"/>
          <p:cNvSpPr txBox="1"/>
          <p:nvPr>
            <p:ph type="title"/>
          </p:nvPr>
        </p:nvSpPr>
        <p:spPr>
          <a:xfrm>
            <a:off x="365702" y="365700"/>
            <a:ext cx="4839300" cy="2695800"/>
          </a:xfrm>
          <a:prstGeom prst="rect">
            <a:avLst/>
          </a:prstGeom>
          <a:noFill/>
          <a:ln>
            <a:noFill/>
          </a:ln>
        </p:spPr>
        <p:txBody>
          <a:bodyPr anchorCtr="0" anchor="t" bIns="0" lIns="0" spcFirstLastPara="1" rIns="0" wrap="square" tIns="0">
            <a:normAutofit/>
          </a:bodyPr>
          <a:lstStyle>
            <a:lvl1pPr lvl="0" algn="l">
              <a:lnSpc>
                <a:spcPct val="80000"/>
              </a:lnSpc>
              <a:spcBef>
                <a:spcPts val="0"/>
              </a:spcBef>
              <a:spcAft>
                <a:spcPts val="0"/>
              </a:spcAft>
              <a:buSzPts val="2600"/>
              <a:buNone/>
              <a:defRPr sz="26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57" name="Google Shape;257;p21"/>
          <p:cNvSpPr/>
          <p:nvPr/>
        </p:nvSpPr>
        <p:spPr>
          <a:xfrm>
            <a:off x="288925" y="4762500"/>
            <a:ext cx="2610000" cy="304800"/>
          </a:xfrm>
          <a:prstGeom prst="rect">
            <a:avLst/>
          </a:prstGeom>
          <a:solidFill>
            <a:srgbClr val="063849"/>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258" name="Google Shape;258;p21"/>
          <p:cNvSpPr txBox="1"/>
          <p:nvPr>
            <p:ph idx="1" type="subTitle"/>
          </p:nvPr>
        </p:nvSpPr>
        <p:spPr>
          <a:xfrm>
            <a:off x="365700" y="3566160"/>
            <a:ext cx="2879700" cy="6399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lt2"/>
              </a:buClr>
              <a:buSzPts val="1200"/>
              <a:buFont typeface="Roboto"/>
              <a:buNone/>
              <a:defRPr b="1" sz="1200">
                <a:solidFill>
                  <a:schemeClr val="lt2"/>
                </a:solidFill>
                <a:latin typeface="Roboto"/>
                <a:ea typeface="Roboto"/>
                <a:cs typeface="Roboto"/>
                <a:sym typeface="Roboto"/>
              </a:defRPr>
            </a:lvl1pPr>
            <a:lvl2pPr lvl="1" algn="l">
              <a:lnSpc>
                <a:spcPct val="115000"/>
              </a:lnSpc>
              <a:spcBef>
                <a:spcPts val="0"/>
              </a:spcBef>
              <a:spcAft>
                <a:spcPts val="0"/>
              </a:spcAft>
              <a:buClr>
                <a:schemeClr val="lt2"/>
              </a:buClr>
              <a:buSzPts val="1200"/>
              <a:buFont typeface="Roboto"/>
              <a:buNone/>
              <a:defRPr b="1">
                <a:solidFill>
                  <a:schemeClr val="lt2"/>
                </a:solidFill>
                <a:latin typeface="Roboto"/>
                <a:ea typeface="Roboto"/>
                <a:cs typeface="Roboto"/>
                <a:sym typeface="Roboto"/>
              </a:defRPr>
            </a:lvl2pPr>
            <a:lvl3pPr lvl="2" algn="l">
              <a:lnSpc>
                <a:spcPct val="115000"/>
              </a:lnSpc>
              <a:spcBef>
                <a:spcPts val="0"/>
              </a:spcBef>
              <a:spcAft>
                <a:spcPts val="0"/>
              </a:spcAft>
              <a:buClr>
                <a:schemeClr val="lt2"/>
              </a:buClr>
              <a:buSzPts val="1200"/>
              <a:buNone/>
              <a:defRPr b="1" sz="1200">
                <a:solidFill>
                  <a:schemeClr val="lt2"/>
                </a:solidFill>
              </a:defRPr>
            </a:lvl3pPr>
            <a:lvl4pPr lvl="3" algn="l">
              <a:lnSpc>
                <a:spcPct val="115000"/>
              </a:lnSpc>
              <a:spcBef>
                <a:spcPts val="0"/>
              </a:spcBef>
              <a:spcAft>
                <a:spcPts val="0"/>
              </a:spcAft>
              <a:buClr>
                <a:schemeClr val="lt2"/>
              </a:buClr>
              <a:buSzPts val="1200"/>
              <a:buNone/>
              <a:defRPr b="1" sz="1200">
                <a:solidFill>
                  <a:schemeClr val="lt2"/>
                </a:solidFill>
              </a:defRPr>
            </a:lvl4pPr>
            <a:lvl5pPr lvl="4" algn="l">
              <a:lnSpc>
                <a:spcPct val="115000"/>
              </a:lnSpc>
              <a:spcBef>
                <a:spcPts val="0"/>
              </a:spcBef>
              <a:spcAft>
                <a:spcPts val="0"/>
              </a:spcAft>
              <a:buClr>
                <a:schemeClr val="lt2"/>
              </a:buClr>
              <a:buSzPts val="1200"/>
              <a:buNone/>
              <a:defRPr b="1" sz="1200">
                <a:solidFill>
                  <a:schemeClr val="lt2"/>
                </a:solidFill>
              </a:defRPr>
            </a:lvl5pPr>
            <a:lvl6pPr lvl="5" algn="l">
              <a:lnSpc>
                <a:spcPct val="115000"/>
              </a:lnSpc>
              <a:spcBef>
                <a:spcPts val="0"/>
              </a:spcBef>
              <a:spcAft>
                <a:spcPts val="0"/>
              </a:spcAft>
              <a:buClr>
                <a:schemeClr val="lt2"/>
              </a:buClr>
              <a:buSzPts val="1200"/>
              <a:buNone/>
              <a:defRPr b="1" sz="1200">
                <a:solidFill>
                  <a:schemeClr val="lt2"/>
                </a:solidFill>
              </a:defRPr>
            </a:lvl6pPr>
            <a:lvl7pPr lvl="6" algn="l">
              <a:lnSpc>
                <a:spcPct val="115000"/>
              </a:lnSpc>
              <a:spcBef>
                <a:spcPts val="0"/>
              </a:spcBef>
              <a:spcAft>
                <a:spcPts val="0"/>
              </a:spcAft>
              <a:buClr>
                <a:schemeClr val="lt2"/>
              </a:buClr>
              <a:buSzPts val="1200"/>
              <a:buNone/>
              <a:defRPr b="1" sz="1200">
                <a:solidFill>
                  <a:schemeClr val="lt2"/>
                </a:solidFill>
              </a:defRPr>
            </a:lvl7pPr>
            <a:lvl8pPr lvl="7" algn="l">
              <a:lnSpc>
                <a:spcPct val="115000"/>
              </a:lnSpc>
              <a:spcBef>
                <a:spcPts val="0"/>
              </a:spcBef>
              <a:spcAft>
                <a:spcPts val="0"/>
              </a:spcAft>
              <a:buClr>
                <a:schemeClr val="lt2"/>
              </a:buClr>
              <a:buSzPts val="1200"/>
              <a:buNone/>
              <a:defRPr b="1" sz="1200">
                <a:solidFill>
                  <a:schemeClr val="lt2"/>
                </a:solidFill>
              </a:defRPr>
            </a:lvl8pPr>
            <a:lvl9pPr lvl="8" algn="l">
              <a:lnSpc>
                <a:spcPct val="115000"/>
              </a:lnSpc>
              <a:spcBef>
                <a:spcPts val="0"/>
              </a:spcBef>
              <a:spcAft>
                <a:spcPts val="0"/>
              </a:spcAft>
              <a:buClr>
                <a:schemeClr val="lt2"/>
              </a:buClr>
              <a:buSzPts val="1200"/>
              <a:buNone/>
              <a:defRPr b="1" sz="1200">
                <a:solidFill>
                  <a:schemeClr val="lt2"/>
                </a:solidFill>
              </a:defRPr>
            </a:lvl9pPr>
          </a:lstStyle>
          <a:p/>
        </p:txBody>
      </p:sp>
      <p:sp>
        <p:nvSpPr>
          <p:cNvPr id="259" name="Google Shape;259;p21"/>
          <p:cNvSpPr txBox="1"/>
          <p:nvPr>
            <p:ph idx="2" type="subTitle"/>
          </p:nvPr>
        </p:nvSpPr>
        <p:spPr>
          <a:xfrm>
            <a:off x="365700" y="3794760"/>
            <a:ext cx="2879700" cy="609300"/>
          </a:xfrm>
          <a:prstGeom prst="rect">
            <a:avLst/>
          </a:prstGeom>
          <a:noFill/>
          <a:ln>
            <a:noFill/>
          </a:ln>
        </p:spPr>
        <p:txBody>
          <a:bodyPr anchorCtr="0" anchor="t" bIns="0" lIns="0" spcFirstLastPara="1" rIns="0" wrap="square" tIns="0">
            <a:normAutofit/>
          </a:bodyPr>
          <a:lstStyle>
            <a:lvl1pPr lvl="0" algn="l">
              <a:lnSpc>
                <a:spcPct val="115000"/>
              </a:lnSpc>
              <a:spcBef>
                <a:spcPts val="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1pPr>
            <a:lvl2pPr lvl="1" algn="l">
              <a:lnSpc>
                <a:spcPct val="115000"/>
              </a:lnSpc>
              <a:spcBef>
                <a:spcPts val="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2pPr>
            <a:lvl3pPr lvl="2" algn="l">
              <a:lnSpc>
                <a:spcPct val="115000"/>
              </a:lnSpc>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3pPr>
            <a:lvl4pPr lvl="3" algn="l">
              <a:lnSpc>
                <a:spcPct val="115000"/>
              </a:lnSpc>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4pPr>
            <a:lvl5pPr lvl="4" algn="l">
              <a:lnSpc>
                <a:spcPct val="115000"/>
              </a:lnSpc>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5pPr>
            <a:lvl6pPr lvl="5" algn="l">
              <a:lnSpc>
                <a:spcPct val="115000"/>
              </a:lnSpc>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6pPr>
            <a:lvl7pPr lvl="6" algn="l">
              <a:lnSpc>
                <a:spcPct val="115000"/>
              </a:lnSpc>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7pPr>
            <a:lvl8pPr lvl="7" algn="l">
              <a:lnSpc>
                <a:spcPct val="115000"/>
              </a:lnSpc>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8pPr>
            <a:lvl9pPr lvl="8" algn="l">
              <a:lnSpc>
                <a:spcPct val="115000"/>
              </a:lnSpc>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9pPr>
          </a:lstStyle>
          <a:p/>
        </p:txBody>
      </p:sp>
      <p:sp>
        <p:nvSpPr>
          <p:cNvPr id="260" name="Google Shape;260;p21"/>
          <p:cNvSpPr txBox="1"/>
          <p:nvPr>
            <p:ph idx="3" type="subTitle"/>
          </p:nvPr>
        </p:nvSpPr>
        <p:spPr>
          <a:xfrm>
            <a:off x="2940125" y="3566160"/>
            <a:ext cx="2879700" cy="6399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lt2"/>
              </a:buClr>
              <a:buSzPts val="1200"/>
              <a:buFont typeface="Roboto"/>
              <a:buNone/>
              <a:defRPr b="1" sz="1200">
                <a:solidFill>
                  <a:schemeClr val="lt2"/>
                </a:solidFill>
                <a:latin typeface="Roboto"/>
                <a:ea typeface="Roboto"/>
                <a:cs typeface="Roboto"/>
                <a:sym typeface="Roboto"/>
              </a:defRPr>
            </a:lvl1pPr>
            <a:lvl2pPr lvl="1" algn="l">
              <a:lnSpc>
                <a:spcPct val="115000"/>
              </a:lnSpc>
              <a:spcBef>
                <a:spcPts val="0"/>
              </a:spcBef>
              <a:spcAft>
                <a:spcPts val="0"/>
              </a:spcAft>
              <a:buClr>
                <a:schemeClr val="lt2"/>
              </a:buClr>
              <a:buSzPts val="1200"/>
              <a:buFont typeface="Roboto"/>
              <a:buNone/>
              <a:defRPr b="1">
                <a:solidFill>
                  <a:schemeClr val="lt2"/>
                </a:solidFill>
                <a:latin typeface="Roboto"/>
                <a:ea typeface="Roboto"/>
                <a:cs typeface="Roboto"/>
                <a:sym typeface="Roboto"/>
              </a:defRPr>
            </a:lvl2pPr>
            <a:lvl3pPr lvl="2" algn="l">
              <a:lnSpc>
                <a:spcPct val="115000"/>
              </a:lnSpc>
              <a:spcBef>
                <a:spcPts val="0"/>
              </a:spcBef>
              <a:spcAft>
                <a:spcPts val="0"/>
              </a:spcAft>
              <a:buClr>
                <a:schemeClr val="lt2"/>
              </a:buClr>
              <a:buSzPts val="1200"/>
              <a:buNone/>
              <a:defRPr b="1" sz="1200">
                <a:solidFill>
                  <a:schemeClr val="lt2"/>
                </a:solidFill>
              </a:defRPr>
            </a:lvl3pPr>
            <a:lvl4pPr lvl="3" algn="l">
              <a:lnSpc>
                <a:spcPct val="115000"/>
              </a:lnSpc>
              <a:spcBef>
                <a:spcPts val="0"/>
              </a:spcBef>
              <a:spcAft>
                <a:spcPts val="0"/>
              </a:spcAft>
              <a:buClr>
                <a:schemeClr val="lt2"/>
              </a:buClr>
              <a:buSzPts val="1200"/>
              <a:buNone/>
              <a:defRPr b="1" sz="1200">
                <a:solidFill>
                  <a:schemeClr val="lt2"/>
                </a:solidFill>
              </a:defRPr>
            </a:lvl4pPr>
            <a:lvl5pPr lvl="4" algn="l">
              <a:lnSpc>
                <a:spcPct val="115000"/>
              </a:lnSpc>
              <a:spcBef>
                <a:spcPts val="0"/>
              </a:spcBef>
              <a:spcAft>
                <a:spcPts val="0"/>
              </a:spcAft>
              <a:buClr>
                <a:schemeClr val="lt2"/>
              </a:buClr>
              <a:buSzPts val="1200"/>
              <a:buNone/>
              <a:defRPr b="1" sz="1200">
                <a:solidFill>
                  <a:schemeClr val="lt2"/>
                </a:solidFill>
              </a:defRPr>
            </a:lvl5pPr>
            <a:lvl6pPr lvl="5" algn="l">
              <a:lnSpc>
                <a:spcPct val="115000"/>
              </a:lnSpc>
              <a:spcBef>
                <a:spcPts val="0"/>
              </a:spcBef>
              <a:spcAft>
                <a:spcPts val="0"/>
              </a:spcAft>
              <a:buClr>
                <a:schemeClr val="lt2"/>
              </a:buClr>
              <a:buSzPts val="1200"/>
              <a:buNone/>
              <a:defRPr b="1" sz="1200">
                <a:solidFill>
                  <a:schemeClr val="lt2"/>
                </a:solidFill>
              </a:defRPr>
            </a:lvl6pPr>
            <a:lvl7pPr lvl="6" algn="l">
              <a:lnSpc>
                <a:spcPct val="115000"/>
              </a:lnSpc>
              <a:spcBef>
                <a:spcPts val="0"/>
              </a:spcBef>
              <a:spcAft>
                <a:spcPts val="0"/>
              </a:spcAft>
              <a:buClr>
                <a:schemeClr val="lt2"/>
              </a:buClr>
              <a:buSzPts val="1200"/>
              <a:buNone/>
              <a:defRPr b="1" sz="1200">
                <a:solidFill>
                  <a:schemeClr val="lt2"/>
                </a:solidFill>
              </a:defRPr>
            </a:lvl7pPr>
            <a:lvl8pPr lvl="7" algn="l">
              <a:lnSpc>
                <a:spcPct val="115000"/>
              </a:lnSpc>
              <a:spcBef>
                <a:spcPts val="0"/>
              </a:spcBef>
              <a:spcAft>
                <a:spcPts val="0"/>
              </a:spcAft>
              <a:buClr>
                <a:schemeClr val="lt2"/>
              </a:buClr>
              <a:buSzPts val="1200"/>
              <a:buNone/>
              <a:defRPr b="1" sz="1200">
                <a:solidFill>
                  <a:schemeClr val="lt2"/>
                </a:solidFill>
              </a:defRPr>
            </a:lvl8pPr>
            <a:lvl9pPr lvl="8" algn="l">
              <a:lnSpc>
                <a:spcPct val="115000"/>
              </a:lnSpc>
              <a:spcBef>
                <a:spcPts val="0"/>
              </a:spcBef>
              <a:spcAft>
                <a:spcPts val="0"/>
              </a:spcAft>
              <a:buClr>
                <a:schemeClr val="lt2"/>
              </a:buClr>
              <a:buSzPts val="1200"/>
              <a:buNone/>
              <a:defRPr b="1" sz="1200">
                <a:solidFill>
                  <a:schemeClr val="lt2"/>
                </a:solidFill>
              </a:defRPr>
            </a:lvl9pPr>
          </a:lstStyle>
          <a:p/>
        </p:txBody>
      </p:sp>
      <p:sp>
        <p:nvSpPr>
          <p:cNvPr id="261" name="Google Shape;261;p21"/>
          <p:cNvSpPr txBox="1"/>
          <p:nvPr>
            <p:ph idx="4" type="subTitle"/>
          </p:nvPr>
        </p:nvSpPr>
        <p:spPr>
          <a:xfrm>
            <a:off x="2940125" y="3794760"/>
            <a:ext cx="2879700" cy="609300"/>
          </a:xfrm>
          <a:prstGeom prst="rect">
            <a:avLst/>
          </a:prstGeom>
          <a:noFill/>
          <a:ln>
            <a:noFill/>
          </a:ln>
        </p:spPr>
        <p:txBody>
          <a:bodyPr anchorCtr="0" anchor="t" bIns="0" lIns="0" spcFirstLastPara="1" rIns="0" wrap="square" tIns="0">
            <a:normAutofit/>
          </a:bodyPr>
          <a:lstStyle>
            <a:lvl1pPr lvl="0" algn="l">
              <a:lnSpc>
                <a:spcPct val="115000"/>
              </a:lnSpc>
              <a:spcBef>
                <a:spcPts val="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1pPr>
            <a:lvl2pPr lvl="1" algn="l">
              <a:lnSpc>
                <a:spcPct val="115000"/>
              </a:lnSpc>
              <a:spcBef>
                <a:spcPts val="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2pPr>
            <a:lvl3pPr lvl="2" algn="l">
              <a:lnSpc>
                <a:spcPct val="115000"/>
              </a:lnSpc>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3pPr>
            <a:lvl4pPr lvl="3" algn="l">
              <a:lnSpc>
                <a:spcPct val="115000"/>
              </a:lnSpc>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4pPr>
            <a:lvl5pPr lvl="4" algn="l">
              <a:lnSpc>
                <a:spcPct val="115000"/>
              </a:lnSpc>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5pPr>
            <a:lvl6pPr lvl="5" algn="l">
              <a:lnSpc>
                <a:spcPct val="115000"/>
              </a:lnSpc>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6pPr>
            <a:lvl7pPr lvl="6" algn="l">
              <a:lnSpc>
                <a:spcPct val="115000"/>
              </a:lnSpc>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7pPr>
            <a:lvl8pPr lvl="7" algn="l">
              <a:lnSpc>
                <a:spcPct val="115000"/>
              </a:lnSpc>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8pPr>
            <a:lvl9pPr lvl="8" algn="l">
              <a:lnSpc>
                <a:spcPct val="115000"/>
              </a:lnSpc>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9pPr>
          </a:lstStyle>
          <a:p/>
        </p:txBody>
      </p:sp>
      <p:sp>
        <p:nvSpPr>
          <p:cNvPr id="262" name="Google Shape;262;p21"/>
          <p:cNvSpPr/>
          <p:nvPr/>
        </p:nvSpPr>
        <p:spPr>
          <a:xfrm>
            <a:off x="365703" y="4623785"/>
            <a:ext cx="1459718" cy="337305"/>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2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Statement - WarpSpeed">
  <p:cSld name="CUSTOM_2_1_1">
    <p:bg>
      <p:bgPr>
        <a:blipFill>
          <a:blip r:embed="rId2">
            <a:alphaModFix/>
          </a:blip>
          <a:stretch>
            <a:fillRect/>
          </a:stretch>
        </a:blipFill>
      </p:bgPr>
    </p:bg>
    <p:spTree>
      <p:nvGrpSpPr>
        <p:cNvPr id="2589" name="Shape 2589"/>
        <p:cNvGrpSpPr/>
        <p:nvPr/>
      </p:nvGrpSpPr>
      <p:grpSpPr>
        <a:xfrm>
          <a:off x="0" y="0"/>
          <a:ext cx="0" cy="0"/>
          <a:chOff x="0" y="0"/>
          <a:chExt cx="0" cy="0"/>
        </a:xfrm>
      </p:grpSpPr>
      <p:sp>
        <p:nvSpPr>
          <p:cNvPr id="2590" name="Google Shape;2590;p206"/>
          <p:cNvSpPr/>
          <p:nvPr/>
        </p:nvSpPr>
        <p:spPr>
          <a:xfrm>
            <a:off x="-34350" y="-36350"/>
            <a:ext cx="9222900" cy="5223300"/>
          </a:xfrm>
          <a:prstGeom prst="rect">
            <a:avLst/>
          </a:prstGeom>
          <a:solidFill>
            <a:srgbClr val="021C23">
              <a:alpha val="70980"/>
            </a:srgbClr>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2591" name="Google Shape;2591;p206"/>
          <p:cNvSpPr txBox="1"/>
          <p:nvPr>
            <p:ph type="title"/>
          </p:nvPr>
        </p:nvSpPr>
        <p:spPr>
          <a:xfrm>
            <a:off x="365700" y="274338"/>
            <a:ext cx="5935800" cy="4122600"/>
          </a:xfrm>
          <a:prstGeom prst="rect">
            <a:avLst/>
          </a:prstGeom>
          <a:noFill/>
          <a:ln>
            <a:noFill/>
          </a:ln>
        </p:spPr>
        <p:txBody>
          <a:bodyPr anchorCtr="0" anchor="t" bIns="0" lIns="0" spcFirstLastPara="1" rIns="0" wrap="square" tIns="0">
            <a:normAutofit/>
          </a:bodyPr>
          <a:lstStyle>
            <a:lvl1pPr lvl="0" algn="l">
              <a:lnSpc>
                <a:spcPct val="80000"/>
              </a:lnSpc>
              <a:spcBef>
                <a:spcPts val="0"/>
              </a:spcBef>
              <a:spcAft>
                <a:spcPts val="0"/>
              </a:spcAft>
              <a:buClr>
                <a:schemeClr val="lt1"/>
              </a:buClr>
              <a:buSzPts val="3600"/>
              <a:buNone/>
              <a:defRPr sz="3600">
                <a:solidFill>
                  <a:schemeClr val="lt1"/>
                </a:solidFil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592" name="Google Shape;2592;p206"/>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sp>
        <p:nvSpPr>
          <p:cNvPr id="2593" name="Google Shape;2593;p206"/>
          <p:cNvSpPr txBox="1"/>
          <p:nvPr/>
        </p:nvSpPr>
        <p:spPr>
          <a:xfrm>
            <a:off x="365700" y="4922550"/>
            <a:ext cx="2756700" cy="771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500"/>
              <a:buFont typeface="Arial"/>
              <a:buNone/>
            </a:pPr>
            <a:r>
              <a:rPr b="0" i="0" lang="en-US" sz="500" u="none" cap="none" strike="noStrike">
                <a:solidFill>
                  <a:srgbClr val="EBF1F3"/>
                </a:solidFill>
                <a:latin typeface="Roboto"/>
                <a:ea typeface="Roboto"/>
                <a:cs typeface="Roboto"/>
                <a:sym typeface="Roboto"/>
              </a:rPr>
              <a:t>Copyright ©2025 Jitterbit. All rights reserved. Confidential. Do not distribute externally.</a:t>
            </a:r>
            <a:endParaRPr b="0" i="0" sz="500" u="none" cap="none" strike="noStrike">
              <a:solidFill>
                <a:srgbClr val="EBF1F3"/>
              </a:solidFill>
              <a:latin typeface="Roboto"/>
              <a:ea typeface="Roboto"/>
              <a:cs typeface="Roboto"/>
              <a:sym typeface="Roboto"/>
            </a:endParaRPr>
          </a:p>
        </p:txBody>
      </p:sp>
      <p:grpSp>
        <p:nvGrpSpPr>
          <p:cNvPr id="2594" name="Google Shape;2594;p206"/>
          <p:cNvGrpSpPr/>
          <p:nvPr/>
        </p:nvGrpSpPr>
        <p:grpSpPr>
          <a:xfrm>
            <a:off x="8000973" y="4882762"/>
            <a:ext cx="777321" cy="155484"/>
            <a:chOff x="3424807" y="1107551"/>
            <a:chExt cx="4067616" cy="826163"/>
          </a:xfrm>
        </p:grpSpPr>
        <p:sp>
          <p:nvSpPr>
            <p:cNvPr id="2595" name="Google Shape;2595;p206"/>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596" name="Google Shape;2596;p206"/>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597" name="Google Shape;2597;p206"/>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598" name="Google Shape;2598;p206"/>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599" name="Google Shape;2599;p206"/>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600" name="Google Shape;2600;p206"/>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601" name="Google Shape;2601;p206"/>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602" name="Google Shape;2602;p206"/>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603" name="Google Shape;2603;p206"/>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2604" name="Google Shape;2604;p206"/>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2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ubhead Statement - Dark Matter">
  <p:cSld name="CUSTOM_1">
    <p:bg>
      <p:bgPr>
        <a:solidFill>
          <a:srgbClr val="063849"/>
        </a:solidFill>
      </p:bgPr>
    </p:bg>
    <p:spTree>
      <p:nvGrpSpPr>
        <p:cNvPr id="2605" name="Shape 2605"/>
        <p:cNvGrpSpPr/>
        <p:nvPr/>
      </p:nvGrpSpPr>
      <p:grpSpPr>
        <a:xfrm>
          <a:off x="0" y="0"/>
          <a:ext cx="0" cy="0"/>
          <a:chOff x="0" y="0"/>
          <a:chExt cx="0" cy="0"/>
        </a:xfrm>
      </p:grpSpPr>
      <p:sp>
        <p:nvSpPr>
          <p:cNvPr id="2606" name="Google Shape;2606;p207"/>
          <p:cNvSpPr txBox="1"/>
          <p:nvPr>
            <p:ph type="title"/>
          </p:nvPr>
        </p:nvSpPr>
        <p:spPr>
          <a:xfrm>
            <a:off x="365700" y="1030350"/>
            <a:ext cx="8283900" cy="3614400"/>
          </a:xfrm>
          <a:prstGeom prst="rect">
            <a:avLst/>
          </a:prstGeom>
          <a:noFill/>
          <a:ln>
            <a:noFill/>
          </a:ln>
        </p:spPr>
        <p:txBody>
          <a:bodyPr anchorCtr="0" anchor="t" bIns="0" lIns="0" spcFirstLastPara="1" rIns="0" wrap="square" tIns="0">
            <a:normAutofit/>
          </a:bodyPr>
          <a:lstStyle>
            <a:lvl1pPr lvl="0" algn="l">
              <a:lnSpc>
                <a:spcPct val="80000"/>
              </a:lnSpc>
              <a:spcBef>
                <a:spcPts val="0"/>
              </a:spcBef>
              <a:spcAft>
                <a:spcPts val="0"/>
              </a:spcAft>
              <a:buClr>
                <a:schemeClr val="lt1"/>
              </a:buClr>
              <a:buSzPts val="3600"/>
              <a:buNone/>
              <a:defRPr sz="3600">
                <a:solidFill>
                  <a:schemeClr val="lt1"/>
                </a:solidFil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607" name="Google Shape;2607;p207"/>
          <p:cNvSpPr txBox="1"/>
          <p:nvPr>
            <p:ph idx="2" type="title"/>
          </p:nvPr>
        </p:nvSpPr>
        <p:spPr>
          <a:xfrm>
            <a:off x="365700" y="274350"/>
            <a:ext cx="7470600" cy="6798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rgbClr val="FF6529"/>
              </a:buClr>
              <a:buSzPts val="2000"/>
              <a:buNone/>
              <a:defRPr>
                <a:solidFill>
                  <a:srgbClr val="FF6529"/>
                </a:solidFill>
              </a:defRPr>
            </a:lvl1pPr>
            <a:lvl2pPr lvl="1" algn="l">
              <a:lnSpc>
                <a:spcPct val="100000"/>
              </a:lnSpc>
              <a:spcBef>
                <a:spcPts val="0"/>
              </a:spcBef>
              <a:spcAft>
                <a:spcPts val="0"/>
              </a:spcAft>
              <a:buClr>
                <a:srgbClr val="FF6529"/>
              </a:buClr>
              <a:buSzPts val="2800"/>
              <a:buNone/>
              <a:defRPr>
                <a:solidFill>
                  <a:srgbClr val="FF6529"/>
                </a:solidFill>
              </a:defRPr>
            </a:lvl2pPr>
            <a:lvl3pPr lvl="2" algn="l">
              <a:lnSpc>
                <a:spcPct val="100000"/>
              </a:lnSpc>
              <a:spcBef>
                <a:spcPts val="0"/>
              </a:spcBef>
              <a:spcAft>
                <a:spcPts val="0"/>
              </a:spcAft>
              <a:buClr>
                <a:srgbClr val="FF6529"/>
              </a:buClr>
              <a:buSzPts val="2800"/>
              <a:buNone/>
              <a:defRPr>
                <a:solidFill>
                  <a:srgbClr val="FF6529"/>
                </a:solidFill>
              </a:defRPr>
            </a:lvl3pPr>
            <a:lvl4pPr lvl="3" algn="l">
              <a:lnSpc>
                <a:spcPct val="100000"/>
              </a:lnSpc>
              <a:spcBef>
                <a:spcPts val="0"/>
              </a:spcBef>
              <a:spcAft>
                <a:spcPts val="0"/>
              </a:spcAft>
              <a:buClr>
                <a:srgbClr val="FF6529"/>
              </a:buClr>
              <a:buSzPts val="2800"/>
              <a:buNone/>
              <a:defRPr>
                <a:solidFill>
                  <a:srgbClr val="FF6529"/>
                </a:solidFill>
              </a:defRPr>
            </a:lvl4pPr>
            <a:lvl5pPr lvl="4" algn="l">
              <a:lnSpc>
                <a:spcPct val="100000"/>
              </a:lnSpc>
              <a:spcBef>
                <a:spcPts val="0"/>
              </a:spcBef>
              <a:spcAft>
                <a:spcPts val="0"/>
              </a:spcAft>
              <a:buClr>
                <a:srgbClr val="FF6529"/>
              </a:buClr>
              <a:buSzPts val="2800"/>
              <a:buNone/>
              <a:defRPr>
                <a:solidFill>
                  <a:srgbClr val="FF6529"/>
                </a:solidFill>
              </a:defRPr>
            </a:lvl5pPr>
            <a:lvl6pPr lvl="5" algn="l">
              <a:lnSpc>
                <a:spcPct val="100000"/>
              </a:lnSpc>
              <a:spcBef>
                <a:spcPts val="0"/>
              </a:spcBef>
              <a:spcAft>
                <a:spcPts val="0"/>
              </a:spcAft>
              <a:buClr>
                <a:srgbClr val="FF6529"/>
              </a:buClr>
              <a:buSzPts val="2800"/>
              <a:buNone/>
              <a:defRPr>
                <a:solidFill>
                  <a:srgbClr val="FF6529"/>
                </a:solidFill>
              </a:defRPr>
            </a:lvl6pPr>
            <a:lvl7pPr lvl="6" algn="l">
              <a:lnSpc>
                <a:spcPct val="100000"/>
              </a:lnSpc>
              <a:spcBef>
                <a:spcPts val="0"/>
              </a:spcBef>
              <a:spcAft>
                <a:spcPts val="0"/>
              </a:spcAft>
              <a:buClr>
                <a:srgbClr val="FF6529"/>
              </a:buClr>
              <a:buSzPts val="2800"/>
              <a:buNone/>
              <a:defRPr>
                <a:solidFill>
                  <a:srgbClr val="FF6529"/>
                </a:solidFill>
              </a:defRPr>
            </a:lvl7pPr>
            <a:lvl8pPr lvl="7" algn="l">
              <a:lnSpc>
                <a:spcPct val="100000"/>
              </a:lnSpc>
              <a:spcBef>
                <a:spcPts val="0"/>
              </a:spcBef>
              <a:spcAft>
                <a:spcPts val="0"/>
              </a:spcAft>
              <a:buClr>
                <a:srgbClr val="FF6529"/>
              </a:buClr>
              <a:buSzPts val="2800"/>
              <a:buNone/>
              <a:defRPr>
                <a:solidFill>
                  <a:srgbClr val="FF6529"/>
                </a:solidFill>
              </a:defRPr>
            </a:lvl8pPr>
            <a:lvl9pPr lvl="8" algn="l">
              <a:lnSpc>
                <a:spcPct val="100000"/>
              </a:lnSpc>
              <a:spcBef>
                <a:spcPts val="0"/>
              </a:spcBef>
              <a:spcAft>
                <a:spcPts val="0"/>
              </a:spcAft>
              <a:buClr>
                <a:srgbClr val="FF6529"/>
              </a:buClr>
              <a:buSzPts val="2800"/>
              <a:buNone/>
              <a:defRPr>
                <a:solidFill>
                  <a:srgbClr val="FF6529"/>
                </a:solidFill>
              </a:defRPr>
            </a:lvl9pPr>
          </a:lstStyle>
          <a:p/>
        </p:txBody>
      </p:sp>
      <p:sp>
        <p:nvSpPr>
          <p:cNvPr id="2608" name="Google Shape;2608;p207"/>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sp>
        <p:nvSpPr>
          <p:cNvPr id="2609" name="Google Shape;2609;p207"/>
          <p:cNvSpPr txBox="1"/>
          <p:nvPr/>
        </p:nvSpPr>
        <p:spPr>
          <a:xfrm>
            <a:off x="365700" y="4922550"/>
            <a:ext cx="2756700" cy="771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500"/>
              <a:buFont typeface="Arial"/>
              <a:buNone/>
            </a:pPr>
            <a:r>
              <a:rPr b="0" i="0" lang="en-US" sz="500" u="none" cap="none" strike="noStrike">
                <a:solidFill>
                  <a:srgbClr val="EBF1F3"/>
                </a:solidFill>
                <a:latin typeface="Roboto"/>
                <a:ea typeface="Roboto"/>
                <a:cs typeface="Roboto"/>
                <a:sym typeface="Roboto"/>
              </a:rPr>
              <a:t>Copyright ©2025 Jitterbit. All rights reserved. Confidential. Do not distribute externally.</a:t>
            </a:r>
            <a:endParaRPr b="0" i="0" sz="500" u="none" cap="none" strike="noStrike">
              <a:solidFill>
                <a:srgbClr val="EBF1F3"/>
              </a:solidFill>
              <a:latin typeface="Roboto"/>
              <a:ea typeface="Roboto"/>
              <a:cs typeface="Roboto"/>
              <a:sym typeface="Roboto"/>
            </a:endParaRPr>
          </a:p>
        </p:txBody>
      </p:sp>
      <p:grpSp>
        <p:nvGrpSpPr>
          <p:cNvPr id="2610" name="Google Shape;2610;p207"/>
          <p:cNvGrpSpPr/>
          <p:nvPr/>
        </p:nvGrpSpPr>
        <p:grpSpPr>
          <a:xfrm>
            <a:off x="8000973" y="4882762"/>
            <a:ext cx="777321" cy="155484"/>
            <a:chOff x="3424807" y="1107551"/>
            <a:chExt cx="4067616" cy="826163"/>
          </a:xfrm>
        </p:grpSpPr>
        <p:sp>
          <p:nvSpPr>
            <p:cNvPr id="2611" name="Google Shape;2611;p207"/>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612" name="Google Shape;2612;p207"/>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613" name="Google Shape;2613;p207"/>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614" name="Google Shape;2614;p207"/>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615" name="Google Shape;2615;p207"/>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616" name="Google Shape;2616;p207"/>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617" name="Google Shape;2617;p207"/>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618" name="Google Shape;2618;p207"/>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619" name="Google Shape;2619;p207"/>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2620" name="Google Shape;2620;p207"/>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2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ubhead Statement - Velvet Indigo">
  <p:cSld name="CUSTOM_1_2">
    <p:bg>
      <p:bgPr>
        <a:solidFill>
          <a:srgbClr val="191A2E"/>
        </a:solidFill>
      </p:bgPr>
    </p:bg>
    <p:spTree>
      <p:nvGrpSpPr>
        <p:cNvPr id="2621" name="Shape 2621"/>
        <p:cNvGrpSpPr/>
        <p:nvPr/>
      </p:nvGrpSpPr>
      <p:grpSpPr>
        <a:xfrm>
          <a:off x="0" y="0"/>
          <a:ext cx="0" cy="0"/>
          <a:chOff x="0" y="0"/>
          <a:chExt cx="0" cy="0"/>
        </a:xfrm>
      </p:grpSpPr>
      <p:sp>
        <p:nvSpPr>
          <p:cNvPr id="2622" name="Google Shape;2622;p208"/>
          <p:cNvSpPr txBox="1"/>
          <p:nvPr>
            <p:ph type="title"/>
          </p:nvPr>
        </p:nvSpPr>
        <p:spPr>
          <a:xfrm>
            <a:off x="365700" y="1030350"/>
            <a:ext cx="8283900" cy="3614400"/>
          </a:xfrm>
          <a:prstGeom prst="rect">
            <a:avLst/>
          </a:prstGeom>
          <a:noFill/>
          <a:ln>
            <a:noFill/>
          </a:ln>
        </p:spPr>
        <p:txBody>
          <a:bodyPr anchorCtr="0" anchor="t" bIns="0" lIns="0" spcFirstLastPara="1" rIns="0" wrap="square" tIns="0">
            <a:normAutofit/>
          </a:bodyPr>
          <a:lstStyle>
            <a:lvl1pPr lvl="0" algn="l">
              <a:lnSpc>
                <a:spcPct val="80000"/>
              </a:lnSpc>
              <a:spcBef>
                <a:spcPts val="0"/>
              </a:spcBef>
              <a:spcAft>
                <a:spcPts val="0"/>
              </a:spcAft>
              <a:buClr>
                <a:schemeClr val="lt1"/>
              </a:buClr>
              <a:buSzPts val="3600"/>
              <a:buNone/>
              <a:defRPr sz="3600">
                <a:solidFill>
                  <a:schemeClr val="lt1"/>
                </a:solidFil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623" name="Google Shape;2623;p208"/>
          <p:cNvSpPr txBox="1"/>
          <p:nvPr>
            <p:ph idx="2" type="title"/>
          </p:nvPr>
        </p:nvSpPr>
        <p:spPr>
          <a:xfrm>
            <a:off x="365700" y="274350"/>
            <a:ext cx="7470600" cy="6798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rgbClr val="FF6529"/>
              </a:buClr>
              <a:buSzPts val="2000"/>
              <a:buNone/>
              <a:defRPr>
                <a:solidFill>
                  <a:srgbClr val="FF6529"/>
                </a:solidFill>
              </a:defRPr>
            </a:lvl1pPr>
            <a:lvl2pPr lvl="1" algn="l">
              <a:lnSpc>
                <a:spcPct val="100000"/>
              </a:lnSpc>
              <a:spcBef>
                <a:spcPts val="0"/>
              </a:spcBef>
              <a:spcAft>
                <a:spcPts val="0"/>
              </a:spcAft>
              <a:buClr>
                <a:srgbClr val="FF6529"/>
              </a:buClr>
              <a:buSzPts val="2800"/>
              <a:buNone/>
              <a:defRPr>
                <a:solidFill>
                  <a:srgbClr val="FF6529"/>
                </a:solidFill>
              </a:defRPr>
            </a:lvl2pPr>
            <a:lvl3pPr lvl="2" algn="l">
              <a:lnSpc>
                <a:spcPct val="100000"/>
              </a:lnSpc>
              <a:spcBef>
                <a:spcPts val="0"/>
              </a:spcBef>
              <a:spcAft>
                <a:spcPts val="0"/>
              </a:spcAft>
              <a:buClr>
                <a:srgbClr val="FF6529"/>
              </a:buClr>
              <a:buSzPts val="2800"/>
              <a:buNone/>
              <a:defRPr>
                <a:solidFill>
                  <a:srgbClr val="FF6529"/>
                </a:solidFill>
              </a:defRPr>
            </a:lvl3pPr>
            <a:lvl4pPr lvl="3" algn="l">
              <a:lnSpc>
                <a:spcPct val="100000"/>
              </a:lnSpc>
              <a:spcBef>
                <a:spcPts val="0"/>
              </a:spcBef>
              <a:spcAft>
                <a:spcPts val="0"/>
              </a:spcAft>
              <a:buClr>
                <a:srgbClr val="FF6529"/>
              </a:buClr>
              <a:buSzPts val="2800"/>
              <a:buNone/>
              <a:defRPr>
                <a:solidFill>
                  <a:srgbClr val="FF6529"/>
                </a:solidFill>
              </a:defRPr>
            </a:lvl4pPr>
            <a:lvl5pPr lvl="4" algn="l">
              <a:lnSpc>
                <a:spcPct val="100000"/>
              </a:lnSpc>
              <a:spcBef>
                <a:spcPts val="0"/>
              </a:spcBef>
              <a:spcAft>
                <a:spcPts val="0"/>
              </a:spcAft>
              <a:buClr>
                <a:srgbClr val="FF6529"/>
              </a:buClr>
              <a:buSzPts val="2800"/>
              <a:buNone/>
              <a:defRPr>
                <a:solidFill>
                  <a:srgbClr val="FF6529"/>
                </a:solidFill>
              </a:defRPr>
            </a:lvl5pPr>
            <a:lvl6pPr lvl="5" algn="l">
              <a:lnSpc>
                <a:spcPct val="100000"/>
              </a:lnSpc>
              <a:spcBef>
                <a:spcPts val="0"/>
              </a:spcBef>
              <a:spcAft>
                <a:spcPts val="0"/>
              </a:spcAft>
              <a:buClr>
                <a:srgbClr val="FF6529"/>
              </a:buClr>
              <a:buSzPts val="2800"/>
              <a:buNone/>
              <a:defRPr>
                <a:solidFill>
                  <a:srgbClr val="FF6529"/>
                </a:solidFill>
              </a:defRPr>
            </a:lvl6pPr>
            <a:lvl7pPr lvl="6" algn="l">
              <a:lnSpc>
                <a:spcPct val="100000"/>
              </a:lnSpc>
              <a:spcBef>
                <a:spcPts val="0"/>
              </a:spcBef>
              <a:spcAft>
                <a:spcPts val="0"/>
              </a:spcAft>
              <a:buClr>
                <a:srgbClr val="FF6529"/>
              </a:buClr>
              <a:buSzPts val="2800"/>
              <a:buNone/>
              <a:defRPr>
                <a:solidFill>
                  <a:srgbClr val="FF6529"/>
                </a:solidFill>
              </a:defRPr>
            </a:lvl7pPr>
            <a:lvl8pPr lvl="7" algn="l">
              <a:lnSpc>
                <a:spcPct val="100000"/>
              </a:lnSpc>
              <a:spcBef>
                <a:spcPts val="0"/>
              </a:spcBef>
              <a:spcAft>
                <a:spcPts val="0"/>
              </a:spcAft>
              <a:buClr>
                <a:srgbClr val="FF6529"/>
              </a:buClr>
              <a:buSzPts val="2800"/>
              <a:buNone/>
              <a:defRPr>
                <a:solidFill>
                  <a:srgbClr val="FF6529"/>
                </a:solidFill>
              </a:defRPr>
            </a:lvl8pPr>
            <a:lvl9pPr lvl="8" algn="l">
              <a:lnSpc>
                <a:spcPct val="100000"/>
              </a:lnSpc>
              <a:spcBef>
                <a:spcPts val="0"/>
              </a:spcBef>
              <a:spcAft>
                <a:spcPts val="0"/>
              </a:spcAft>
              <a:buClr>
                <a:srgbClr val="FF6529"/>
              </a:buClr>
              <a:buSzPts val="2800"/>
              <a:buNone/>
              <a:defRPr>
                <a:solidFill>
                  <a:srgbClr val="FF6529"/>
                </a:solidFill>
              </a:defRPr>
            </a:lvl9pPr>
          </a:lstStyle>
          <a:p/>
        </p:txBody>
      </p:sp>
      <p:sp>
        <p:nvSpPr>
          <p:cNvPr id="2624" name="Google Shape;2624;p208"/>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sp>
        <p:nvSpPr>
          <p:cNvPr id="2625" name="Google Shape;2625;p208"/>
          <p:cNvSpPr txBox="1"/>
          <p:nvPr/>
        </p:nvSpPr>
        <p:spPr>
          <a:xfrm>
            <a:off x="365700" y="4922550"/>
            <a:ext cx="2756700" cy="771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500"/>
              <a:buFont typeface="Arial"/>
              <a:buNone/>
            </a:pPr>
            <a:r>
              <a:rPr b="0" i="0" lang="en-US" sz="500" u="none" cap="none" strike="noStrike">
                <a:solidFill>
                  <a:srgbClr val="EBF1F3"/>
                </a:solidFill>
                <a:latin typeface="Roboto"/>
                <a:ea typeface="Roboto"/>
                <a:cs typeface="Roboto"/>
                <a:sym typeface="Roboto"/>
              </a:rPr>
              <a:t>Copyright ©2025 Jitterbit. All rights reserved. Confidential. Do not distribute externally.</a:t>
            </a:r>
            <a:endParaRPr b="0" i="0" sz="500" u="none" cap="none" strike="noStrike">
              <a:solidFill>
                <a:srgbClr val="EBF1F3"/>
              </a:solidFill>
              <a:latin typeface="Roboto"/>
              <a:ea typeface="Roboto"/>
              <a:cs typeface="Roboto"/>
              <a:sym typeface="Roboto"/>
            </a:endParaRPr>
          </a:p>
        </p:txBody>
      </p:sp>
      <p:grpSp>
        <p:nvGrpSpPr>
          <p:cNvPr id="2626" name="Google Shape;2626;p208"/>
          <p:cNvGrpSpPr/>
          <p:nvPr/>
        </p:nvGrpSpPr>
        <p:grpSpPr>
          <a:xfrm>
            <a:off x="8000973" y="4882762"/>
            <a:ext cx="777321" cy="155484"/>
            <a:chOff x="3424807" y="1107551"/>
            <a:chExt cx="4067616" cy="826163"/>
          </a:xfrm>
        </p:grpSpPr>
        <p:sp>
          <p:nvSpPr>
            <p:cNvPr id="2627" name="Google Shape;2627;p208"/>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628" name="Google Shape;2628;p208"/>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629" name="Google Shape;2629;p208"/>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630" name="Google Shape;2630;p208"/>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631" name="Google Shape;2631;p208"/>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632" name="Google Shape;2632;p208"/>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633" name="Google Shape;2633;p208"/>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634" name="Google Shape;2634;p208"/>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635" name="Google Shape;2635;p208"/>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2636" name="Google Shape;2636;p208"/>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2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ubhead ParticleAccelerator">
  <p:cSld name="CUSTOM_1_1">
    <p:bg>
      <p:bgPr>
        <a:blipFill>
          <a:blip r:embed="rId2">
            <a:alphaModFix/>
          </a:blip>
          <a:stretch>
            <a:fillRect/>
          </a:stretch>
        </a:blipFill>
      </p:bgPr>
    </p:bg>
    <p:spTree>
      <p:nvGrpSpPr>
        <p:cNvPr id="2637" name="Shape 2637"/>
        <p:cNvGrpSpPr/>
        <p:nvPr/>
      </p:nvGrpSpPr>
      <p:grpSpPr>
        <a:xfrm>
          <a:off x="0" y="0"/>
          <a:ext cx="0" cy="0"/>
          <a:chOff x="0" y="0"/>
          <a:chExt cx="0" cy="0"/>
        </a:xfrm>
      </p:grpSpPr>
      <p:sp>
        <p:nvSpPr>
          <p:cNvPr id="2638" name="Google Shape;2638;p209"/>
          <p:cNvSpPr/>
          <p:nvPr/>
        </p:nvSpPr>
        <p:spPr>
          <a:xfrm>
            <a:off x="-34350" y="-36350"/>
            <a:ext cx="9222900" cy="5223300"/>
          </a:xfrm>
          <a:prstGeom prst="rect">
            <a:avLst/>
          </a:prstGeom>
          <a:solidFill>
            <a:srgbClr val="021C23">
              <a:alpha val="70980"/>
            </a:srgbClr>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2639" name="Google Shape;2639;p209"/>
          <p:cNvSpPr/>
          <p:nvPr/>
        </p:nvSpPr>
        <p:spPr>
          <a:xfrm>
            <a:off x="-50525" y="-55550"/>
            <a:ext cx="9313800" cy="5259900"/>
          </a:xfrm>
          <a:prstGeom prst="rect">
            <a:avLst/>
          </a:prstGeom>
          <a:solidFill>
            <a:srgbClr val="021C23">
              <a:alpha val="20390"/>
            </a:srgbClr>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2640" name="Google Shape;2640;p209"/>
          <p:cNvSpPr txBox="1"/>
          <p:nvPr>
            <p:ph type="title"/>
          </p:nvPr>
        </p:nvSpPr>
        <p:spPr>
          <a:xfrm>
            <a:off x="365700" y="1030350"/>
            <a:ext cx="8283900" cy="3614400"/>
          </a:xfrm>
          <a:prstGeom prst="rect">
            <a:avLst/>
          </a:prstGeom>
          <a:noFill/>
          <a:ln>
            <a:noFill/>
          </a:ln>
        </p:spPr>
        <p:txBody>
          <a:bodyPr anchorCtr="0" anchor="t" bIns="0" lIns="0" spcFirstLastPara="1" rIns="0" wrap="square" tIns="0">
            <a:normAutofit/>
          </a:bodyPr>
          <a:lstStyle>
            <a:lvl1pPr lvl="0" algn="l">
              <a:lnSpc>
                <a:spcPct val="80000"/>
              </a:lnSpc>
              <a:spcBef>
                <a:spcPts val="0"/>
              </a:spcBef>
              <a:spcAft>
                <a:spcPts val="0"/>
              </a:spcAft>
              <a:buClr>
                <a:schemeClr val="lt1"/>
              </a:buClr>
              <a:buSzPts val="3600"/>
              <a:buNone/>
              <a:defRPr sz="3600">
                <a:solidFill>
                  <a:schemeClr val="lt1"/>
                </a:solidFil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641" name="Google Shape;2641;p209"/>
          <p:cNvSpPr txBox="1"/>
          <p:nvPr>
            <p:ph idx="2" type="title"/>
          </p:nvPr>
        </p:nvSpPr>
        <p:spPr>
          <a:xfrm>
            <a:off x="365700" y="274350"/>
            <a:ext cx="7470600" cy="6798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rgbClr val="FF6529"/>
              </a:buClr>
              <a:buSzPts val="2000"/>
              <a:buNone/>
              <a:defRPr>
                <a:solidFill>
                  <a:srgbClr val="FF6529"/>
                </a:solidFil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642" name="Google Shape;2642;p209"/>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900"/>
              <a:buFont typeface="Arial"/>
              <a:buNone/>
              <a:defRPr b="0" i="0" sz="900" u="none" cap="none" strike="noStrike">
                <a:solidFill>
                  <a:schemeClr val="lt1"/>
                </a:solidFill>
                <a:latin typeface="Roboto Light"/>
                <a:ea typeface="Roboto Light"/>
                <a:cs typeface="Roboto Light"/>
                <a:sym typeface="Roboto Light"/>
              </a:defRPr>
            </a:lvl1pPr>
            <a:lvl2pPr indent="0" lvl="1" marL="0" marR="0" algn="ctr">
              <a:lnSpc>
                <a:spcPct val="100000"/>
              </a:lnSpc>
              <a:spcBef>
                <a:spcPts val="0"/>
              </a:spcBef>
              <a:spcAft>
                <a:spcPts val="0"/>
              </a:spcAft>
              <a:buClr>
                <a:srgbClr val="000000"/>
              </a:buClr>
              <a:buSzPts val="900"/>
              <a:buFont typeface="Arial"/>
              <a:buNone/>
              <a:defRPr b="0" i="0" sz="900" u="none" cap="none" strike="noStrike">
                <a:solidFill>
                  <a:schemeClr val="lt1"/>
                </a:solidFill>
                <a:latin typeface="Roboto Light"/>
                <a:ea typeface="Roboto Light"/>
                <a:cs typeface="Roboto Light"/>
                <a:sym typeface="Roboto Light"/>
              </a:defRPr>
            </a:lvl2pPr>
            <a:lvl3pPr indent="0" lvl="2" marL="0" marR="0" algn="ctr">
              <a:lnSpc>
                <a:spcPct val="100000"/>
              </a:lnSpc>
              <a:spcBef>
                <a:spcPts val="0"/>
              </a:spcBef>
              <a:spcAft>
                <a:spcPts val="0"/>
              </a:spcAft>
              <a:buClr>
                <a:srgbClr val="000000"/>
              </a:buClr>
              <a:buSzPts val="900"/>
              <a:buFont typeface="Arial"/>
              <a:buNone/>
              <a:defRPr b="0" i="0" sz="900" u="none" cap="none" strike="noStrike">
                <a:solidFill>
                  <a:schemeClr val="lt1"/>
                </a:solidFill>
                <a:latin typeface="Roboto Light"/>
                <a:ea typeface="Roboto Light"/>
                <a:cs typeface="Roboto Light"/>
                <a:sym typeface="Roboto Light"/>
              </a:defRPr>
            </a:lvl3pPr>
            <a:lvl4pPr indent="0" lvl="3" marL="0" marR="0" algn="ctr">
              <a:lnSpc>
                <a:spcPct val="100000"/>
              </a:lnSpc>
              <a:spcBef>
                <a:spcPts val="0"/>
              </a:spcBef>
              <a:spcAft>
                <a:spcPts val="0"/>
              </a:spcAft>
              <a:buClr>
                <a:srgbClr val="000000"/>
              </a:buClr>
              <a:buSzPts val="900"/>
              <a:buFont typeface="Arial"/>
              <a:buNone/>
              <a:defRPr b="0" i="0" sz="900" u="none" cap="none" strike="noStrike">
                <a:solidFill>
                  <a:schemeClr val="lt1"/>
                </a:solidFill>
                <a:latin typeface="Roboto Light"/>
                <a:ea typeface="Roboto Light"/>
                <a:cs typeface="Roboto Light"/>
                <a:sym typeface="Roboto Light"/>
              </a:defRPr>
            </a:lvl4pPr>
            <a:lvl5pPr indent="0" lvl="4" marL="0" marR="0" algn="ctr">
              <a:lnSpc>
                <a:spcPct val="100000"/>
              </a:lnSpc>
              <a:spcBef>
                <a:spcPts val="0"/>
              </a:spcBef>
              <a:spcAft>
                <a:spcPts val="0"/>
              </a:spcAft>
              <a:buClr>
                <a:srgbClr val="000000"/>
              </a:buClr>
              <a:buSzPts val="900"/>
              <a:buFont typeface="Arial"/>
              <a:buNone/>
              <a:defRPr b="0" i="0" sz="900" u="none" cap="none" strike="noStrike">
                <a:solidFill>
                  <a:schemeClr val="lt1"/>
                </a:solidFill>
                <a:latin typeface="Roboto Light"/>
                <a:ea typeface="Roboto Light"/>
                <a:cs typeface="Roboto Light"/>
                <a:sym typeface="Roboto Light"/>
              </a:defRPr>
            </a:lvl5pPr>
            <a:lvl6pPr indent="0" lvl="5" marL="0" marR="0" algn="ctr">
              <a:lnSpc>
                <a:spcPct val="100000"/>
              </a:lnSpc>
              <a:spcBef>
                <a:spcPts val="0"/>
              </a:spcBef>
              <a:spcAft>
                <a:spcPts val="0"/>
              </a:spcAft>
              <a:buClr>
                <a:srgbClr val="000000"/>
              </a:buClr>
              <a:buSzPts val="900"/>
              <a:buFont typeface="Arial"/>
              <a:buNone/>
              <a:defRPr b="0" i="0" sz="900" u="none" cap="none" strike="noStrike">
                <a:solidFill>
                  <a:schemeClr val="lt1"/>
                </a:solidFill>
                <a:latin typeface="Roboto Light"/>
                <a:ea typeface="Roboto Light"/>
                <a:cs typeface="Roboto Light"/>
                <a:sym typeface="Roboto Light"/>
              </a:defRPr>
            </a:lvl6pPr>
            <a:lvl7pPr indent="0" lvl="6" marL="0" marR="0" algn="ctr">
              <a:lnSpc>
                <a:spcPct val="100000"/>
              </a:lnSpc>
              <a:spcBef>
                <a:spcPts val="0"/>
              </a:spcBef>
              <a:spcAft>
                <a:spcPts val="0"/>
              </a:spcAft>
              <a:buClr>
                <a:srgbClr val="000000"/>
              </a:buClr>
              <a:buSzPts val="900"/>
              <a:buFont typeface="Arial"/>
              <a:buNone/>
              <a:defRPr b="0" i="0" sz="900" u="none" cap="none" strike="noStrike">
                <a:solidFill>
                  <a:schemeClr val="lt1"/>
                </a:solidFill>
                <a:latin typeface="Roboto Light"/>
                <a:ea typeface="Roboto Light"/>
                <a:cs typeface="Roboto Light"/>
                <a:sym typeface="Roboto Light"/>
              </a:defRPr>
            </a:lvl7pPr>
            <a:lvl8pPr indent="0" lvl="7" marL="0" marR="0" algn="ctr">
              <a:lnSpc>
                <a:spcPct val="100000"/>
              </a:lnSpc>
              <a:spcBef>
                <a:spcPts val="0"/>
              </a:spcBef>
              <a:spcAft>
                <a:spcPts val="0"/>
              </a:spcAft>
              <a:buClr>
                <a:srgbClr val="000000"/>
              </a:buClr>
              <a:buSzPts val="900"/>
              <a:buFont typeface="Arial"/>
              <a:buNone/>
              <a:defRPr b="0" i="0" sz="900" u="none" cap="none" strike="noStrike">
                <a:solidFill>
                  <a:schemeClr val="lt1"/>
                </a:solidFill>
                <a:latin typeface="Roboto Light"/>
                <a:ea typeface="Roboto Light"/>
                <a:cs typeface="Roboto Light"/>
                <a:sym typeface="Roboto Light"/>
              </a:defRPr>
            </a:lvl8pPr>
            <a:lvl9pPr indent="0" lvl="8" marL="0" marR="0" algn="ctr">
              <a:lnSpc>
                <a:spcPct val="100000"/>
              </a:lnSpc>
              <a:spcBef>
                <a:spcPts val="0"/>
              </a:spcBef>
              <a:spcAft>
                <a:spcPts val="0"/>
              </a:spcAft>
              <a:buClr>
                <a:srgbClr val="000000"/>
              </a:buClr>
              <a:buSzPts val="900"/>
              <a:buFont typeface="Arial"/>
              <a:buNone/>
              <a:defRPr b="0" i="0" sz="900" u="none" cap="none" strike="noStrike">
                <a:solidFill>
                  <a:schemeClr val="lt1"/>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sp>
        <p:nvSpPr>
          <p:cNvPr id="2643" name="Google Shape;2643;p209"/>
          <p:cNvSpPr txBox="1"/>
          <p:nvPr/>
        </p:nvSpPr>
        <p:spPr>
          <a:xfrm>
            <a:off x="365700" y="4922550"/>
            <a:ext cx="2756700" cy="771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500"/>
              <a:buFont typeface="Arial"/>
              <a:buNone/>
            </a:pPr>
            <a:r>
              <a:rPr b="0" i="0" lang="en-US" sz="500" u="none" cap="none" strike="noStrike">
                <a:solidFill>
                  <a:srgbClr val="EBF1F3"/>
                </a:solidFill>
                <a:latin typeface="Roboto"/>
                <a:ea typeface="Roboto"/>
                <a:cs typeface="Roboto"/>
                <a:sym typeface="Roboto"/>
              </a:rPr>
              <a:t>Copyright ©2025 Jitterbit. All rights reserved. Confidential. Do not distribute externally.</a:t>
            </a:r>
            <a:endParaRPr b="0" i="0" sz="500" u="none" cap="none" strike="noStrike">
              <a:solidFill>
                <a:srgbClr val="EBF1F3"/>
              </a:solidFill>
              <a:latin typeface="Roboto"/>
              <a:ea typeface="Roboto"/>
              <a:cs typeface="Roboto"/>
              <a:sym typeface="Roboto"/>
            </a:endParaRPr>
          </a:p>
        </p:txBody>
      </p:sp>
      <p:grpSp>
        <p:nvGrpSpPr>
          <p:cNvPr id="2644" name="Google Shape;2644;p209"/>
          <p:cNvGrpSpPr/>
          <p:nvPr/>
        </p:nvGrpSpPr>
        <p:grpSpPr>
          <a:xfrm>
            <a:off x="8000973" y="4882762"/>
            <a:ext cx="777321" cy="155484"/>
            <a:chOff x="3424807" y="1107551"/>
            <a:chExt cx="4067616" cy="826163"/>
          </a:xfrm>
        </p:grpSpPr>
        <p:sp>
          <p:nvSpPr>
            <p:cNvPr id="2645" name="Google Shape;2645;p209"/>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646" name="Google Shape;2646;p209"/>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647" name="Google Shape;2647;p209"/>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648" name="Google Shape;2648;p209"/>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649" name="Google Shape;2649;p209"/>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650" name="Google Shape;2650;p209"/>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651" name="Google Shape;2651;p209"/>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652" name="Google Shape;2652;p209"/>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653" name="Google Shape;2653;p209"/>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2654" name="Google Shape;2654;p209"/>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2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ustom Layout 1 1 1 1">
  <p:cSld name="CUSTOM_1_1_1">
    <p:spTree>
      <p:nvGrpSpPr>
        <p:cNvPr id="2655" name="Shape 2655"/>
        <p:cNvGrpSpPr/>
        <p:nvPr/>
      </p:nvGrpSpPr>
      <p:grpSpPr>
        <a:xfrm>
          <a:off x="0" y="0"/>
          <a:ext cx="0" cy="0"/>
          <a:chOff x="0" y="0"/>
          <a:chExt cx="0" cy="0"/>
        </a:xfrm>
      </p:grpSpPr>
      <p:sp>
        <p:nvSpPr>
          <p:cNvPr id="2656" name="Google Shape;2656;p210"/>
          <p:cNvSpPr txBox="1"/>
          <p:nvPr>
            <p:ph type="title"/>
          </p:nvPr>
        </p:nvSpPr>
        <p:spPr>
          <a:xfrm>
            <a:off x="365700" y="1030350"/>
            <a:ext cx="8283900" cy="3614400"/>
          </a:xfrm>
          <a:prstGeom prst="rect">
            <a:avLst/>
          </a:prstGeom>
          <a:noFill/>
          <a:ln>
            <a:noFill/>
          </a:ln>
        </p:spPr>
        <p:txBody>
          <a:bodyPr anchorCtr="0" anchor="t" bIns="0" lIns="0" spcFirstLastPara="1" rIns="0" wrap="square" tIns="0">
            <a:normAutofit/>
          </a:bodyPr>
          <a:lstStyle>
            <a:lvl1pPr lvl="0" algn="l">
              <a:lnSpc>
                <a:spcPct val="80000"/>
              </a:lnSpc>
              <a:spcBef>
                <a:spcPts val="0"/>
              </a:spcBef>
              <a:spcAft>
                <a:spcPts val="0"/>
              </a:spcAft>
              <a:buClr>
                <a:srgbClr val="063849"/>
              </a:buClr>
              <a:buSzPts val="3600"/>
              <a:buNone/>
              <a:defRPr sz="3600">
                <a:solidFill>
                  <a:srgbClr val="063849"/>
                </a:solidFill>
              </a:defRPr>
            </a:lvl1pPr>
            <a:lvl2pPr lvl="1" algn="l">
              <a:lnSpc>
                <a:spcPct val="100000"/>
              </a:lnSpc>
              <a:spcBef>
                <a:spcPts val="0"/>
              </a:spcBef>
              <a:spcAft>
                <a:spcPts val="0"/>
              </a:spcAft>
              <a:buClr>
                <a:srgbClr val="063849"/>
              </a:buClr>
              <a:buSzPts val="2800"/>
              <a:buNone/>
              <a:defRPr>
                <a:solidFill>
                  <a:srgbClr val="063849"/>
                </a:solidFill>
              </a:defRPr>
            </a:lvl2pPr>
            <a:lvl3pPr lvl="2" algn="l">
              <a:lnSpc>
                <a:spcPct val="100000"/>
              </a:lnSpc>
              <a:spcBef>
                <a:spcPts val="0"/>
              </a:spcBef>
              <a:spcAft>
                <a:spcPts val="0"/>
              </a:spcAft>
              <a:buClr>
                <a:srgbClr val="063849"/>
              </a:buClr>
              <a:buSzPts val="2800"/>
              <a:buNone/>
              <a:defRPr>
                <a:solidFill>
                  <a:srgbClr val="063849"/>
                </a:solidFill>
              </a:defRPr>
            </a:lvl3pPr>
            <a:lvl4pPr lvl="3" algn="l">
              <a:lnSpc>
                <a:spcPct val="100000"/>
              </a:lnSpc>
              <a:spcBef>
                <a:spcPts val="0"/>
              </a:spcBef>
              <a:spcAft>
                <a:spcPts val="0"/>
              </a:spcAft>
              <a:buClr>
                <a:srgbClr val="063849"/>
              </a:buClr>
              <a:buSzPts val="2800"/>
              <a:buNone/>
              <a:defRPr>
                <a:solidFill>
                  <a:srgbClr val="063849"/>
                </a:solidFill>
              </a:defRPr>
            </a:lvl4pPr>
            <a:lvl5pPr lvl="4" algn="l">
              <a:lnSpc>
                <a:spcPct val="100000"/>
              </a:lnSpc>
              <a:spcBef>
                <a:spcPts val="0"/>
              </a:spcBef>
              <a:spcAft>
                <a:spcPts val="0"/>
              </a:spcAft>
              <a:buClr>
                <a:srgbClr val="063849"/>
              </a:buClr>
              <a:buSzPts val="2800"/>
              <a:buNone/>
              <a:defRPr>
                <a:solidFill>
                  <a:srgbClr val="063849"/>
                </a:solidFill>
              </a:defRPr>
            </a:lvl5pPr>
            <a:lvl6pPr lvl="5" algn="l">
              <a:lnSpc>
                <a:spcPct val="100000"/>
              </a:lnSpc>
              <a:spcBef>
                <a:spcPts val="0"/>
              </a:spcBef>
              <a:spcAft>
                <a:spcPts val="0"/>
              </a:spcAft>
              <a:buClr>
                <a:srgbClr val="063849"/>
              </a:buClr>
              <a:buSzPts val="2800"/>
              <a:buNone/>
              <a:defRPr>
                <a:solidFill>
                  <a:srgbClr val="063849"/>
                </a:solidFill>
              </a:defRPr>
            </a:lvl6pPr>
            <a:lvl7pPr lvl="6" algn="l">
              <a:lnSpc>
                <a:spcPct val="100000"/>
              </a:lnSpc>
              <a:spcBef>
                <a:spcPts val="0"/>
              </a:spcBef>
              <a:spcAft>
                <a:spcPts val="0"/>
              </a:spcAft>
              <a:buClr>
                <a:srgbClr val="063849"/>
              </a:buClr>
              <a:buSzPts val="2800"/>
              <a:buNone/>
              <a:defRPr>
                <a:solidFill>
                  <a:srgbClr val="063849"/>
                </a:solidFill>
              </a:defRPr>
            </a:lvl7pPr>
            <a:lvl8pPr lvl="7" algn="l">
              <a:lnSpc>
                <a:spcPct val="100000"/>
              </a:lnSpc>
              <a:spcBef>
                <a:spcPts val="0"/>
              </a:spcBef>
              <a:spcAft>
                <a:spcPts val="0"/>
              </a:spcAft>
              <a:buClr>
                <a:srgbClr val="063849"/>
              </a:buClr>
              <a:buSzPts val="2800"/>
              <a:buNone/>
              <a:defRPr>
                <a:solidFill>
                  <a:srgbClr val="063849"/>
                </a:solidFill>
              </a:defRPr>
            </a:lvl8pPr>
            <a:lvl9pPr lvl="8" algn="l">
              <a:lnSpc>
                <a:spcPct val="100000"/>
              </a:lnSpc>
              <a:spcBef>
                <a:spcPts val="0"/>
              </a:spcBef>
              <a:spcAft>
                <a:spcPts val="0"/>
              </a:spcAft>
              <a:buClr>
                <a:srgbClr val="063849"/>
              </a:buClr>
              <a:buSzPts val="2800"/>
              <a:buNone/>
              <a:defRPr>
                <a:solidFill>
                  <a:srgbClr val="063849"/>
                </a:solidFill>
              </a:defRPr>
            </a:lvl9pPr>
          </a:lstStyle>
          <a:p/>
        </p:txBody>
      </p:sp>
      <p:sp>
        <p:nvSpPr>
          <p:cNvPr id="2657" name="Google Shape;2657;p210"/>
          <p:cNvSpPr txBox="1"/>
          <p:nvPr>
            <p:ph idx="2" type="title"/>
          </p:nvPr>
        </p:nvSpPr>
        <p:spPr>
          <a:xfrm>
            <a:off x="365700" y="274350"/>
            <a:ext cx="7470600" cy="6798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rgbClr val="FF6529"/>
              </a:buClr>
              <a:buSzPts val="2000"/>
              <a:buNone/>
              <a:defRPr>
                <a:solidFill>
                  <a:srgbClr val="FF6529"/>
                </a:solidFil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658" name="Google Shape;2658;p210"/>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1pPr>
            <a:lvl2pPr indent="0" lvl="1"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2pPr>
            <a:lvl3pPr indent="0" lvl="2"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3pPr>
            <a:lvl4pPr indent="0" lvl="3"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4pPr>
            <a:lvl5pPr indent="0" lvl="4"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5pPr>
            <a:lvl6pPr indent="0" lvl="5"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6pPr>
            <a:lvl7pPr indent="0" lvl="6"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7pPr>
            <a:lvl8pPr indent="0" lvl="7"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8pPr>
            <a:lvl9pPr indent="0" lvl="8"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grpSp>
        <p:nvGrpSpPr>
          <p:cNvPr id="2659" name="Google Shape;2659;p210"/>
          <p:cNvGrpSpPr/>
          <p:nvPr/>
        </p:nvGrpSpPr>
        <p:grpSpPr>
          <a:xfrm>
            <a:off x="8000973" y="4882757"/>
            <a:ext cx="777321" cy="155484"/>
            <a:chOff x="3424807" y="1107551"/>
            <a:chExt cx="4067616" cy="826163"/>
          </a:xfrm>
        </p:grpSpPr>
        <p:sp>
          <p:nvSpPr>
            <p:cNvPr id="2660" name="Google Shape;2660;p210"/>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661" name="Google Shape;2661;p210"/>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662" name="Google Shape;2662;p210"/>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663" name="Google Shape;2663;p210"/>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664" name="Google Shape;2664;p210"/>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665" name="Google Shape;2665;p210"/>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666" name="Google Shape;2666;p210"/>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667" name="Google Shape;2667;p210"/>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668" name="Google Shape;2668;p210"/>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2669" name="Google Shape;2669;p210"/>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2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Icy Blue">
  <p:cSld name="CUSTOM_1_1_1_1">
    <p:bg>
      <p:bgPr>
        <a:solidFill>
          <a:srgbClr val="A5BEC4"/>
        </a:solidFill>
      </p:bgPr>
    </p:bg>
    <p:spTree>
      <p:nvGrpSpPr>
        <p:cNvPr id="2670" name="Shape 2670"/>
        <p:cNvGrpSpPr/>
        <p:nvPr/>
      </p:nvGrpSpPr>
      <p:grpSpPr>
        <a:xfrm>
          <a:off x="0" y="0"/>
          <a:ext cx="0" cy="0"/>
          <a:chOff x="0" y="0"/>
          <a:chExt cx="0" cy="0"/>
        </a:xfrm>
      </p:grpSpPr>
      <p:pic>
        <p:nvPicPr>
          <p:cNvPr id="2671" name="Google Shape;2671;p211"/>
          <p:cNvPicPr preferRelativeResize="0"/>
          <p:nvPr/>
        </p:nvPicPr>
        <p:blipFill rotWithShape="1">
          <a:blip r:embed="rId2">
            <a:alphaModFix amt="45000"/>
          </a:blip>
          <a:srcRect b="0" l="0" r="0" t="0"/>
          <a:stretch/>
        </p:blipFill>
        <p:spPr>
          <a:xfrm>
            <a:off x="3505561" y="0"/>
            <a:ext cx="5638428" cy="5143499"/>
          </a:xfrm>
          <a:prstGeom prst="rect">
            <a:avLst/>
          </a:prstGeom>
          <a:noFill/>
          <a:ln>
            <a:noFill/>
          </a:ln>
        </p:spPr>
      </p:pic>
      <p:sp>
        <p:nvSpPr>
          <p:cNvPr id="2672" name="Google Shape;2672;p211"/>
          <p:cNvSpPr txBox="1"/>
          <p:nvPr>
            <p:ph type="title"/>
          </p:nvPr>
        </p:nvSpPr>
        <p:spPr>
          <a:xfrm>
            <a:off x="755075" y="524250"/>
            <a:ext cx="8023200" cy="4095000"/>
          </a:xfrm>
          <a:prstGeom prst="rect">
            <a:avLst/>
          </a:prstGeom>
          <a:noFill/>
          <a:ln>
            <a:noFill/>
          </a:ln>
        </p:spPr>
        <p:txBody>
          <a:bodyPr anchorCtr="0" anchor="ctr" bIns="0" lIns="0" spcFirstLastPara="1" rIns="0" wrap="square" tIns="0">
            <a:normAutofit/>
          </a:bodyPr>
          <a:lstStyle>
            <a:lvl1pPr lvl="0" algn="r">
              <a:lnSpc>
                <a:spcPct val="80000"/>
              </a:lnSpc>
              <a:spcBef>
                <a:spcPts val="0"/>
              </a:spcBef>
              <a:spcAft>
                <a:spcPts val="0"/>
              </a:spcAft>
              <a:buClr>
                <a:schemeClr val="lt1"/>
              </a:buClr>
              <a:buSzPts val="2800"/>
              <a:buNone/>
              <a:defRPr sz="2800">
                <a:solidFill>
                  <a:schemeClr val="lt1"/>
                </a:solidFill>
              </a:defRPr>
            </a:lvl1pPr>
            <a:lvl2pPr lvl="1" algn="r">
              <a:lnSpc>
                <a:spcPct val="100000"/>
              </a:lnSpc>
              <a:spcBef>
                <a:spcPts val="0"/>
              </a:spcBef>
              <a:spcAft>
                <a:spcPts val="0"/>
              </a:spcAft>
              <a:buClr>
                <a:srgbClr val="063849"/>
              </a:buClr>
              <a:buSzPts val="2800"/>
              <a:buNone/>
              <a:defRPr>
                <a:solidFill>
                  <a:srgbClr val="063849"/>
                </a:solidFill>
              </a:defRPr>
            </a:lvl2pPr>
            <a:lvl3pPr lvl="2" algn="r">
              <a:lnSpc>
                <a:spcPct val="100000"/>
              </a:lnSpc>
              <a:spcBef>
                <a:spcPts val="0"/>
              </a:spcBef>
              <a:spcAft>
                <a:spcPts val="0"/>
              </a:spcAft>
              <a:buClr>
                <a:srgbClr val="063849"/>
              </a:buClr>
              <a:buSzPts val="2800"/>
              <a:buNone/>
              <a:defRPr>
                <a:solidFill>
                  <a:srgbClr val="063849"/>
                </a:solidFill>
              </a:defRPr>
            </a:lvl3pPr>
            <a:lvl4pPr lvl="3" algn="r">
              <a:lnSpc>
                <a:spcPct val="100000"/>
              </a:lnSpc>
              <a:spcBef>
                <a:spcPts val="0"/>
              </a:spcBef>
              <a:spcAft>
                <a:spcPts val="0"/>
              </a:spcAft>
              <a:buClr>
                <a:srgbClr val="063849"/>
              </a:buClr>
              <a:buSzPts val="2800"/>
              <a:buNone/>
              <a:defRPr>
                <a:solidFill>
                  <a:srgbClr val="063849"/>
                </a:solidFill>
              </a:defRPr>
            </a:lvl4pPr>
            <a:lvl5pPr lvl="4" algn="r">
              <a:lnSpc>
                <a:spcPct val="100000"/>
              </a:lnSpc>
              <a:spcBef>
                <a:spcPts val="0"/>
              </a:spcBef>
              <a:spcAft>
                <a:spcPts val="0"/>
              </a:spcAft>
              <a:buClr>
                <a:srgbClr val="063849"/>
              </a:buClr>
              <a:buSzPts val="2800"/>
              <a:buNone/>
              <a:defRPr>
                <a:solidFill>
                  <a:srgbClr val="063849"/>
                </a:solidFill>
              </a:defRPr>
            </a:lvl5pPr>
            <a:lvl6pPr lvl="5" algn="r">
              <a:lnSpc>
                <a:spcPct val="100000"/>
              </a:lnSpc>
              <a:spcBef>
                <a:spcPts val="0"/>
              </a:spcBef>
              <a:spcAft>
                <a:spcPts val="0"/>
              </a:spcAft>
              <a:buClr>
                <a:srgbClr val="063849"/>
              </a:buClr>
              <a:buSzPts val="2800"/>
              <a:buNone/>
              <a:defRPr>
                <a:solidFill>
                  <a:srgbClr val="063849"/>
                </a:solidFill>
              </a:defRPr>
            </a:lvl6pPr>
            <a:lvl7pPr lvl="6" algn="r">
              <a:lnSpc>
                <a:spcPct val="100000"/>
              </a:lnSpc>
              <a:spcBef>
                <a:spcPts val="0"/>
              </a:spcBef>
              <a:spcAft>
                <a:spcPts val="0"/>
              </a:spcAft>
              <a:buClr>
                <a:srgbClr val="063849"/>
              </a:buClr>
              <a:buSzPts val="2800"/>
              <a:buNone/>
              <a:defRPr>
                <a:solidFill>
                  <a:srgbClr val="063849"/>
                </a:solidFill>
              </a:defRPr>
            </a:lvl7pPr>
            <a:lvl8pPr lvl="7" algn="r">
              <a:lnSpc>
                <a:spcPct val="100000"/>
              </a:lnSpc>
              <a:spcBef>
                <a:spcPts val="0"/>
              </a:spcBef>
              <a:spcAft>
                <a:spcPts val="0"/>
              </a:spcAft>
              <a:buClr>
                <a:srgbClr val="063849"/>
              </a:buClr>
              <a:buSzPts val="2800"/>
              <a:buNone/>
              <a:defRPr>
                <a:solidFill>
                  <a:srgbClr val="063849"/>
                </a:solidFill>
              </a:defRPr>
            </a:lvl8pPr>
            <a:lvl9pPr lvl="8" algn="r">
              <a:lnSpc>
                <a:spcPct val="100000"/>
              </a:lnSpc>
              <a:spcBef>
                <a:spcPts val="0"/>
              </a:spcBef>
              <a:spcAft>
                <a:spcPts val="0"/>
              </a:spcAft>
              <a:buClr>
                <a:srgbClr val="063849"/>
              </a:buClr>
              <a:buSzPts val="2800"/>
              <a:buNone/>
              <a:defRPr>
                <a:solidFill>
                  <a:srgbClr val="063849"/>
                </a:solidFill>
              </a:defRPr>
            </a:lvl9pPr>
          </a:lstStyle>
          <a:p/>
        </p:txBody>
      </p:sp>
      <p:sp>
        <p:nvSpPr>
          <p:cNvPr id="2673" name="Google Shape;2673;p211"/>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1pPr>
            <a:lvl2pPr indent="0" lvl="1"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2pPr>
            <a:lvl3pPr indent="0" lvl="2"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3pPr>
            <a:lvl4pPr indent="0" lvl="3"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4pPr>
            <a:lvl5pPr indent="0" lvl="4"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5pPr>
            <a:lvl6pPr indent="0" lvl="5"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6pPr>
            <a:lvl7pPr indent="0" lvl="6"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7pPr>
            <a:lvl8pPr indent="0" lvl="7"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8pPr>
            <a:lvl9pPr indent="0" lvl="8"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grpSp>
        <p:nvGrpSpPr>
          <p:cNvPr id="2674" name="Google Shape;2674;p211"/>
          <p:cNvGrpSpPr/>
          <p:nvPr/>
        </p:nvGrpSpPr>
        <p:grpSpPr>
          <a:xfrm>
            <a:off x="8000973" y="4882757"/>
            <a:ext cx="777321" cy="155484"/>
            <a:chOff x="3424807" y="1107551"/>
            <a:chExt cx="4067616" cy="826163"/>
          </a:xfrm>
        </p:grpSpPr>
        <p:sp>
          <p:nvSpPr>
            <p:cNvPr id="2675" name="Google Shape;2675;p211"/>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676" name="Google Shape;2676;p211"/>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677" name="Google Shape;2677;p211"/>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678" name="Google Shape;2678;p211"/>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679" name="Google Shape;2679;p211"/>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680" name="Google Shape;2680;p211"/>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681" name="Google Shape;2681;p211"/>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682" name="Google Shape;2682;p211"/>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683" name="Google Shape;2683;p211"/>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2684" name="Google Shape;2684;p211"/>
          <p:cNvSpPr/>
          <p:nvPr/>
        </p:nvSpPr>
        <p:spPr>
          <a:xfrm>
            <a:off x="333524" y="2186700"/>
            <a:ext cx="429283" cy="770113"/>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2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peaker intro 1">
  <p:cSld name="CUSTOM_1_1_1_1_1_2">
    <p:bg>
      <p:bgPr>
        <a:solidFill>
          <a:srgbClr val="063849"/>
        </a:solidFill>
      </p:bgPr>
    </p:bg>
    <p:spTree>
      <p:nvGrpSpPr>
        <p:cNvPr id="2685" name="Shape 2685"/>
        <p:cNvGrpSpPr/>
        <p:nvPr/>
      </p:nvGrpSpPr>
      <p:grpSpPr>
        <a:xfrm>
          <a:off x="0" y="0"/>
          <a:ext cx="0" cy="0"/>
          <a:chOff x="0" y="0"/>
          <a:chExt cx="0" cy="0"/>
        </a:xfrm>
      </p:grpSpPr>
      <p:pic>
        <p:nvPicPr>
          <p:cNvPr id="2686" name="Google Shape;2686;p212"/>
          <p:cNvPicPr preferRelativeResize="0"/>
          <p:nvPr/>
        </p:nvPicPr>
        <p:blipFill rotWithShape="1">
          <a:blip r:embed="rId2">
            <a:alphaModFix amt="12000"/>
          </a:blip>
          <a:srcRect b="0" l="0" r="0" t="0"/>
          <a:stretch/>
        </p:blipFill>
        <p:spPr>
          <a:xfrm>
            <a:off x="3505561" y="0"/>
            <a:ext cx="5638428" cy="5143499"/>
          </a:xfrm>
          <a:prstGeom prst="rect">
            <a:avLst/>
          </a:prstGeom>
          <a:noFill/>
          <a:ln>
            <a:noFill/>
          </a:ln>
        </p:spPr>
      </p:pic>
      <p:sp>
        <p:nvSpPr>
          <p:cNvPr id="2687" name="Google Shape;2687;p212"/>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1pPr>
            <a:lvl2pPr indent="0" lvl="1"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2pPr>
            <a:lvl3pPr indent="0" lvl="2"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3pPr>
            <a:lvl4pPr indent="0" lvl="3"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4pPr>
            <a:lvl5pPr indent="0" lvl="4"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5pPr>
            <a:lvl6pPr indent="0" lvl="5"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6pPr>
            <a:lvl7pPr indent="0" lvl="6"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7pPr>
            <a:lvl8pPr indent="0" lvl="7"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8pPr>
            <a:lvl9pPr indent="0" lvl="8"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sp>
        <p:nvSpPr>
          <p:cNvPr id="2688" name="Google Shape;2688;p212"/>
          <p:cNvSpPr/>
          <p:nvPr>
            <p:ph idx="2" type="pic"/>
          </p:nvPr>
        </p:nvSpPr>
        <p:spPr>
          <a:xfrm>
            <a:off x="3114475" y="1567775"/>
            <a:ext cx="1645800" cy="1645800"/>
          </a:xfrm>
          <a:prstGeom prst="ellipse">
            <a:avLst/>
          </a:prstGeom>
          <a:noFill/>
          <a:ln cap="flat" cmpd="sng" w="19050">
            <a:solidFill>
              <a:schemeClr val="dk2"/>
            </a:solidFill>
            <a:prstDash val="solid"/>
            <a:round/>
            <a:headEnd len="sm" w="sm" type="none"/>
            <a:tailEnd len="sm" w="sm" type="none"/>
          </a:ln>
        </p:spPr>
      </p:sp>
      <p:sp>
        <p:nvSpPr>
          <p:cNvPr id="2689" name="Google Shape;2689;p212"/>
          <p:cNvSpPr/>
          <p:nvPr>
            <p:ph idx="3" type="pic"/>
          </p:nvPr>
        </p:nvSpPr>
        <p:spPr>
          <a:xfrm>
            <a:off x="6040550" y="1567775"/>
            <a:ext cx="1645800" cy="1645800"/>
          </a:xfrm>
          <a:prstGeom prst="ellipse">
            <a:avLst/>
          </a:prstGeom>
          <a:noFill/>
          <a:ln cap="flat" cmpd="sng" w="19050">
            <a:solidFill>
              <a:schemeClr val="dk2"/>
            </a:solidFill>
            <a:prstDash val="solid"/>
            <a:round/>
            <a:headEnd len="sm" w="sm" type="none"/>
            <a:tailEnd len="sm" w="sm" type="none"/>
          </a:ln>
        </p:spPr>
      </p:sp>
      <p:sp>
        <p:nvSpPr>
          <p:cNvPr id="2690" name="Google Shape;2690;p212"/>
          <p:cNvSpPr txBox="1"/>
          <p:nvPr>
            <p:ph idx="1" type="subTitle"/>
          </p:nvPr>
        </p:nvSpPr>
        <p:spPr>
          <a:xfrm>
            <a:off x="2794375" y="3422110"/>
            <a:ext cx="2286000" cy="506100"/>
          </a:xfrm>
          <a:prstGeom prst="rect">
            <a:avLst/>
          </a:prstGeom>
          <a:noFill/>
          <a:ln>
            <a:noFill/>
          </a:ln>
        </p:spPr>
        <p:txBody>
          <a:bodyPr anchorCtr="0" anchor="t" bIns="0" lIns="0" spcFirstLastPara="1" rIns="0" wrap="square" tIns="0">
            <a:spAutoFit/>
          </a:bodyPr>
          <a:lstStyle>
            <a:lvl1pPr lvl="0" algn="ctr">
              <a:lnSpc>
                <a:spcPct val="115000"/>
              </a:lnSpc>
              <a:spcBef>
                <a:spcPts val="0"/>
              </a:spcBef>
              <a:spcAft>
                <a:spcPts val="0"/>
              </a:spcAft>
              <a:buClr>
                <a:schemeClr val="lt2"/>
              </a:buClr>
              <a:buSzPts val="1200"/>
              <a:buFont typeface="Roboto"/>
              <a:buNone/>
              <a:defRPr b="1" sz="1200">
                <a:solidFill>
                  <a:schemeClr val="lt2"/>
                </a:solidFill>
                <a:latin typeface="Roboto"/>
                <a:ea typeface="Roboto"/>
                <a:cs typeface="Roboto"/>
                <a:sym typeface="Roboto"/>
              </a:defRPr>
            </a:lvl1pPr>
            <a:lvl2pPr lvl="1" algn="ctr">
              <a:lnSpc>
                <a:spcPct val="115000"/>
              </a:lnSpc>
              <a:spcBef>
                <a:spcPts val="0"/>
              </a:spcBef>
              <a:spcAft>
                <a:spcPts val="0"/>
              </a:spcAft>
              <a:buClr>
                <a:schemeClr val="lt2"/>
              </a:buClr>
              <a:buSzPts val="1200"/>
              <a:buFont typeface="Roboto"/>
              <a:buNone/>
              <a:defRPr b="1">
                <a:solidFill>
                  <a:schemeClr val="lt2"/>
                </a:solidFill>
                <a:latin typeface="Roboto"/>
                <a:ea typeface="Roboto"/>
                <a:cs typeface="Roboto"/>
                <a:sym typeface="Roboto"/>
              </a:defRPr>
            </a:lvl2pPr>
            <a:lvl3pPr lvl="2" algn="ctr">
              <a:lnSpc>
                <a:spcPct val="115000"/>
              </a:lnSpc>
              <a:spcBef>
                <a:spcPts val="0"/>
              </a:spcBef>
              <a:spcAft>
                <a:spcPts val="0"/>
              </a:spcAft>
              <a:buClr>
                <a:schemeClr val="lt2"/>
              </a:buClr>
              <a:buSzPts val="1200"/>
              <a:buNone/>
              <a:defRPr b="1" sz="1200">
                <a:solidFill>
                  <a:schemeClr val="lt2"/>
                </a:solidFill>
              </a:defRPr>
            </a:lvl3pPr>
            <a:lvl4pPr lvl="3" algn="ctr">
              <a:lnSpc>
                <a:spcPct val="115000"/>
              </a:lnSpc>
              <a:spcBef>
                <a:spcPts val="0"/>
              </a:spcBef>
              <a:spcAft>
                <a:spcPts val="0"/>
              </a:spcAft>
              <a:buClr>
                <a:schemeClr val="lt2"/>
              </a:buClr>
              <a:buSzPts val="1200"/>
              <a:buNone/>
              <a:defRPr b="1" sz="1200">
                <a:solidFill>
                  <a:schemeClr val="lt2"/>
                </a:solidFill>
              </a:defRPr>
            </a:lvl4pPr>
            <a:lvl5pPr lvl="4" algn="ctr">
              <a:lnSpc>
                <a:spcPct val="115000"/>
              </a:lnSpc>
              <a:spcBef>
                <a:spcPts val="0"/>
              </a:spcBef>
              <a:spcAft>
                <a:spcPts val="0"/>
              </a:spcAft>
              <a:buClr>
                <a:schemeClr val="lt2"/>
              </a:buClr>
              <a:buSzPts val="1200"/>
              <a:buNone/>
              <a:defRPr b="1" sz="1200">
                <a:solidFill>
                  <a:schemeClr val="lt2"/>
                </a:solidFill>
              </a:defRPr>
            </a:lvl5pPr>
            <a:lvl6pPr lvl="5" algn="ctr">
              <a:lnSpc>
                <a:spcPct val="115000"/>
              </a:lnSpc>
              <a:spcBef>
                <a:spcPts val="0"/>
              </a:spcBef>
              <a:spcAft>
                <a:spcPts val="0"/>
              </a:spcAft>
              <a:buClr>
                <a:schemeClr val="lt2"/>
              </a:buClr>
              <a:buSzPts val="1200"/>
              <a:buNone/>
              <a:defRPr b="1" sz="1200">
                <a:solidFill>
                  <a:schemeClr val="lt2"/>
                </a:solidFill>
              </a:defRPr>
            </a:lvl6pPr>
            <a:lvl7pPr lvl="6" algn="ctr">
              <a:lnSpc>
                <a:spcPct val="115000"/>
              </a:lnSpc>
              <a:spcBef>
                <a:spcPts val="0"/>
              </a:spcBef>
              <a:spcAft>
                <a:spcPts val="0"/>
              </a:spcAft>
              <a:buClr>
                <a:schemeClr val="lt2"/>
              </a:buClr>
              <a:buSzPts val="1200"/>
              <a:buNone/>
              <a:defRPr b="1" sz="1200">
                <a:solidFill>
                  <a:schemeClr val="lt2"/>
                </a:solidFill>
              </a:defRPr>
            </a:lvl7pPr>
            <a:lvl8pPr lvl="7" algn="ctr">
              <a:lnSpc>
                <a:spcPct val="115000"/>
              </a:lnSpc>
              <a:spcBef>
                <a:spcPts val="0"/>
              </a:spcBef>
              <a:spcAft>
                <a:spcPts val="0"/>
              </a:spcAft>
              <a:buClr>
                <a:schemeClr val="lt2"/>
              </a:buClr>
              <a:buSzPts val="1200"/>
              <a:buNone/>
              <a:defRPr b="1" sz="1200">
                <a:solidFill>
                  <a:schemeClr val="lt2"/>
                </a:solidFill>
              </a:defRPr>
            </a:lvl8pPr>
            <a:lvl9pPr lvl="8" algn="ctr">
              <a:lnSpc>
                <a:spcPct val="115000"/>
              </a:lnSpc>
              <a:spcBef>
                <a:spcPts val="0"/>
              </a:spcBef>
              <a:spcAft>
                <a:spcPts val="0"/>
              </a:spcAft>
              <a:buClr>
                <a:schemeClr val="lt2"/>
              </a:buClr>
              <a:buSzPts val="1200"/>
              <a:buNone/>
              <a:defRPr b="1" sz="1200">
                <a:solidFill>
                  <a:schemeClr val="lt2"/>
                </a:solidFill>
              </a:defRPr>
            </a:lvl9pPr>
          </a:lstStyle>
          <a:p/>
        </p:txBody>
      </p:sp>
      <p:sp>
        <p:nvSpPr>
          <p:cNvPr id="2691" name="Google Shape;2691;p212"/>
          <p:cNvSpPr txBox="1"/>
          <p:nvPr>
            <p:ph idx="4" type="subTitle"/>
          </p:nvPr>
        </p:nvSpPr>
        <p:spPr>
          <a:xfrm>
            <a:off x="2794375" y="3638729"/>
            <a:ext cx="2286000" cy="4821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1pPr>
            <a:lvl2pPr lvl="1" algn="ctr">
              <a:lnSpc>
                <a:spcPct val="100000"/>
              </a:lnSpc>
              <a:spcBef>
                <a:spcPts val="30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2pPr>
            <a:lvl3pPr lvl="2"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3pPr>
            <a:lvl4pPr lvl="3"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4pPr>
            <a:lvl5pPr lvl="4"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5pPr>
            <a:lvl6pPr lvl="5"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6pPr>
            <a:lvl7pPr lvl="6"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7pPr>
            <a:lvl8pPr lvl="7"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8pPr>
            <a:lvl9pPr lvl="8" algn="ctr">
              <a:lnSpc>
                <a:spcPct val="100000"/>
              </a:lnSpc>
              <a:spcBef>
                <a:spcPts val="300"/>
              </a:spcBef>
              <a:spcAft>
                <a:spcPts val="300"/>
              </a:spcAft>
              <a:buClr>
                <a:schemeClr val="accent1"/>
              </a:buClr>
              <a:buSzPts val="1000"/>
              <a:buFont typeface="Roboto Slab"/>
              <a:buNone/>
              <a:defRPr>
                <a:solidFill>
                  <a:schemeClr val="accent1"/>
                </a:solidFill>
                <a:latin typeface="Roboto Slab"/>
                <a:ea typeface="Roboto Slab"/>
                <a:cs typeface="Roboto Slab"/>
                <a:sym typeface="Roboto Slab"/>
              </a:defRPr>
            </a:lvl9pPr>
          </a:lstStyle>
          <a:p/>
        </p:txBody>
      </p:sp>
      <p:sp>
        <p:nvSpPr>
          <p:cNvPr id="2692" name="Google Shape;2692;p212"/>
          <p:cNvSpPr txBox="1"/>
          <p:nvPr>
            <p:ph idx="5" type="subTitle"/>
          </p:nvPr>
        </p:nvSpPr>
        <p:spPr>
          <a:xfrm>
            <a:off x="5720450" y="3422100"/>
            <a:ext cx="2286000" cy="881400"/>
          </a:xfrm>
          <a:prstGeom prst="rect">
            <a:avLst/>
          </a:prstGeom>
          <a:noFill/>
          <a:ln>
            <a:noFill/>
          </a:ln>
        </p:spPr>
        <p:txBody>
          <a:bodyPr anchorCtr="0" anchor="t" bIns="0" lIns="0" spcFirstLastPara="1" rIns="0" wrap="square" tIns="0">
            <a:spAutoFit/>
          </a:bodyPr>
          <a:lstStyle>
            <a:lvl1pPr lvl="0" algn="ctr">
              <a:lnSpc>
                <a:spcPct val="115000"/>
              </a:lnSpc>
              <a:spcBef>
                <a:spcPts val="0"/>
              </a:spcBef>
              <a:spcAft>
                <a:spcPts val="0"/>
              </a:spcAft>
              <a:buClr>
                <a:schemeClr val="lt2"/>
              </a:buClr>
              <a:buSzPts val="1200"/>
              <a:buFont typeface="Roboto"/>
              <a:buNone/>
              <a:defRPr b="1" sz="1200">
                <a:solidFill>
                  <a:schemeClr val="lt2"/>
                </a:solidFill>
                <a:latin typeface="Roboto"/>
                <a:ea typeface="Roboto"/>
                <a:cs typeface="Roboto"/>
                <a:sym typeface="Roboto"/>
              </a:defRPr>
            </a:lvl1pPr>
            <a:lvl2pPr lvl="1" algn="ctr">
              <a:lnSpc>
                <a:spcPct val="115000"/>
              </a:lnSpc>
              <a:spcBef>
                <a:spcPts val="0"/>
              </a:spcBef>
              <a:spcAft>
                <a:spcPts val="0"/>
              </a:spcAft>
              <a:buClr>
                <a:schemeClr val="lt2"/>
              </a:buClr>
              <a:buSzPts val="1200"/>
              <a:buFont typeface="Roboto"/>
              <a:buNone/>
              <a:defRPr b="1">
                <a:solidFill>
                  <a:schemeClr val="lt2"/>
                </a:solidFill>
                <a:latin typeface="Roboto"/>
                <a:ea typeface="Roboto"/>
                <a:cs typeface="Roboto"/>
                <a:sym typeface="Roboto"/>
              </a:defRPr>
            </a:lvl2pPr>
            <a:lvl3pPr lvl="2" algn="ctr">
              <a:lnSpc>
                <a:spcPct val="115000"/>
              </a:lnSpc>
              <a:spcBef>
                <a:spcPts val="0"/>
              </a:spcBef>
              <a:spcAft>
                <a:spcPts val="0"/>
              </a:spcAft>
              <a:buClr>
                <a:schemeClr val="lt2"/>
              </a:buClr>
              <a:buSzPts val="1200"/>
              <a:buNone/>
              <a:defRPr b="1" sz="1200">
                <a:solidFill>
                  <a:schemeClr val="lt2"/>
                </a:solidFill>
              </a:defRPr>
            </a:lvl3pPr>
            <a:lvl4pPr lvl="3" algn="ctr">
              <a:lnSpc>
                <a:spcPct val="115000"/>
              </a:lnSpc>
              <a:spcBef>
                <a:spcPts val="0"/>
              </a:spcBef>
              <a:spcAft>
                <a:spcPts val="0"/>
              </a:spcAft>
              <a:buClr>
                <a:schemeClr val="lt2"/>
              </a:buClr>
              <a:buSzPts val="1200"/>
              <a:buNone/>
              <a:defRPr b="1" sz="1200">
                <a:solidFill>
                  <a:schemeClr val="lt2"/>
                </a:solidFill>
              </a:defRPr>
            </a:lvl4pPr>
            <a:lvl5pPr lvl="4" algn="ctr">
              <a:lnSpc>
                <a:spcPct val="115000"/>
              </a:lnSpc>
              <a:spcBef>
                <a:spcPts val="0"/>
              </a:spcBef>
              <a:spcAft>
                <a:spcPts val="0"/>
              </a:spcAft>
              <a:buClr>
                <a:schemeClr val="lt2"/>
              </a:buClr>
              <a:buSzPts val="1200"/>
              <a:buNone/>
              <a:defRPr b="1" sz="1200">
                <a:solidFill>
                  <a:schemeClr val="lt2"/>
                </a:solidFill>
              </a:defRPr>
            </a:lvl5pPr>
            <a:lvl6pPr lvl="5" algn="ctr">
              <a:lnSpc>
                <a:spcPct val="115000"/>
              </a:lnSpc>
              <a:spcBef>
                <a:spcPts val="0"/>
              </a:spcBef>
              <a:spcAft>
                <a:spcPts val="0"/>
              </a:spcAft>
              <a:buClr>
                <a:schemeClr val="lt2"/>
              </a:buClr>
              <a:buSzPts val="1200"/>
              <a:buNone/>
              <a:defRPr b="1" sz="1200">
                <a:solidFill>
                  <a:schemeClr val="lt2"/>
                </a:solidFill>
              </a:defRPr>
            </a:lvl6pPr>
            <a:lvl7pPr lvl="6" algn="ctr">
              <a:lnSpc>
                <a:spcPct val="115000"/>
              </a:lnSpc>
              <a:spcBef>
                <a:spcPts val="0"/>
              </a:spcBef>
              <a:spcAft>
                <a:spcPts val="0"/>
              </a:spcAft>
              <a:buClr>
                <a:schemeClr val="lt2"/>
              </a:buClr>
              <a:buSzPts val="1200"/>
              <a:buNone/>
              <a:defRPr b="1" sz="1200">
                <a:solidFill>
                  <a:schemeClr val="lt2"/>
                </a:solidFill>
              </a:defRPr>
            </a:lvl7pPr>
            <a:lvl8pPr lvl="7" algn="ctr">
              <a:lnSpc>
                <a:spcPct val="115000"/>
              </a:lnSpc>
              <a:spcBef>
                <a:spcPts val="0"/>
              </a:spcBef>
              <a:spcAft>
                <a:spcPts val="0"/>
              </a:spcAft>
              <a:buClr>
                <a:schemeClr val="lt2"/>
              </a:buClr>
              <a:buSzPts val="1200"/>
              <a:buNone/>
              <a:defRPr b="1" sz="1200">
                <a:solidFill>
                  <a:schemeClr val="lt2"/>
                </a:solidFill>
              </a:defRPr>
            </a:lvl8pPr>
            <a:lvl9pPr lvl="8" algn="ctr">
              <a:lnSpc>
                <a:spcPct val="115000"/>
              </a:lnSpc>
              <a:spcBef>
                <a:spcPts val="0"/>
              </a:spcBef>
              <a:spcAft>
                <a:spcPts val="0"/>
              </a:spcAft>
              <a:buClr>
                <a:schemeClr val="lt2"/>
              </a:buClr>
              <a:buSzPts val="1200"/>
              <a:buNone/>
              <a:defRPr b="1" sz="1200">
                <a:solidFill>
                  <a:schemeClr val="lt2"/>
                </a:solidFill>
              </a:defRPr>
            </a:lvl9pPr>
          </a:lstStyle>
          <a:p/>
        </p:txBody>
      </p:sp>
      <p:sp>
        <p:nvSpPr>
          <p:cNvPr id="2693" name="Google Shape;2693;p212"/>
          <p:cNvSpPr txBox="1"/>
          <p:nvPr>
            <p:ph idx="6" type="subTitle"/>
          </p:nvPr>
        </p:nvSpPr>
        <p:spPr>
          <a:xfrm>
            <a:off x="5720450" y="3638729"/>
            <a:ext cx="2286000" cy="8394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1pPr>
            <a:lvl2pPr lvl="1" algn="ctr">
              <a:lnSpc>
                <a:spcPct val="100000"/>
              </a:lnSpc>
              <a:spcBef>
                <a:spcPts val="30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2pPr>
            <a:lvl3pPr lvl="2"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3pPr>
            <a:lvl4pPr lvl="3"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4pPr>
            <a:lvl5pPr lvl="4"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5pPr>
            <a:lvl6pPr lvl="5"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6pPr>
            <a:lvl7pPr lvl="6"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7pPr>
            <a:lvl8pPr lvl="7"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8pPr>
            <a:lvl9pPr lvl="8" algn="ctr">
              <a:lnSpc>
                <a:spcPct val="100000"/>
              </a:lnSpc>
              <a:spcBef>
                <a:spcPts val="300"/>
              </a:spcBef>
              <a:spcAft>
                <a:spcPts val="300"/>
              </a:spcAft>
              <a:buClr>
                <a:schemeClr val="accent1"/>
              </a:buClr>
              <a:buSzPts val="1000"/>
              <a:buFont typeface="Roboto Slab"/>
              <a:buNone/>
              <a:defRPr>
                <a:solidFill>
                  <a:schemeClr val="accent1"/>
                </a:solidFill>
                <a:latin typeface="Roboto Slab"/>
                <a:ea typeface="Roboto Slab"/>
                <a:cs typeface="Roboto Slab"/>
                <a:sym typeface="Roboto Slab"/>
              </a:defRPr>
            </a:lvl9pPr>
          </a:lstStyle>
          <a:p/>
        </p:txBody>
      </p:sp>
      <p:sp>
        <p:nvSpPr>
          <p:cNvPr id="2694" name="Google Shape;2694;p212"/>
          <p:cNvSpPr txBox="1"/>
          <p:nvPr/>
        </p:nvSpPr>
        <p:spPr>
          <a:xfrm>
            <a:off x="914400" y="2325475"/>
            <a:ext cx="1267200" cy="492600"/>
          </a:xfrm>
          <a:prstGeom prst="rect">
            <a:avLst/>
          </a:prstGeom>
          <a:noFill/>
          <a:ln>
            <a:noFill/>
          </a:ln>
        </p:spPr>
        <p:txBody>
          <a:bodyPr anchorCtr="0" anchor="ctr" bIns="0" lIns="0" spcFirstLastPara="1" rIns="0" wrap="square" tIns="0">
            <a:spAutoFit/>
          </a:bodyPr>
          <a:lstStyle/>
          <a:p>
            <a:pPr indent="0" lvl="0" marL="0" marR="0" rtl="0" algn="l">
              <a:lnSpc>
                <a:spcPct val="80000"/>
              </a:lnSpc>
              <a:spcBef>
                <a:spcPts val="0"/>
              </a:spcBef>
              <a:spcAft>
                <a:spcPts val="0"/>
              </a:spcAft>
              <a:buClr>
                <a:srgbClr val="000000"/>
              </a:buClr>
              <a:buSzPts val="2000"/>
              <a:buFont typeface="Arial"/>
              <a:buNone/>
            </a:pPr>
            <a:r>
              <a:rPr b="0" i="0" lang="en-US" sz="2000" u="none" cap="none" strike="noStrike">
                <a:solidFill>
                  <a:srgbClr val="FF6529"/>
                </a:solidFill>
                <a:latin typeface="Roboto Slab Medium"/>
                <a:ea typeface="Roboto Slab Medium"/>
                <a:cs typeface="Roboto Slab Medium"/>
                <a:sym typeface="Roboto Slab Medium"/>
              </a:rPr>
              <a:t>Meet the speakers</a:t>
            </a:r>
            <a:endParaRPr b="0" i="0" sz="2000" u="none" cap="none" strike="noStrike">
              <a:solidFill>
                <a:srgbClr val="FF6529"/>
              </a:solidFill>
              <a:latin typeface="Roboto Slab Medium"/>
              <a:ea typeface="Roboto Slab Medium"/>
              <a:cs typeface="Roboto Slab Medium"/>
              <a:sym typeface="Roboto Slab Medium"/>
            </a:endParaRPr>
          </a:p>
        </p:txBody>
      </p:sp>
      <p:grpSp>
        <p:nvGrpSpPr>
          <p:cNvPr id="2695" name="Google Shape;2695;p212"/>
          <p:cNvGrpSpPr/>
          <p:nvPr/>
        </p:nvGrpSpPr>
        <p:grpSpPr>
          <a:xfrm>
            <a:off x="8000973" y="4882762"/>
            <a:ext cx="777321" cy="155484"/>
            <a:chOff x="3424807" y="1107551"/>
            <a:chExt cx="4067616" cy="826163"/>
          </a:xfrm>
        </p:grpSpPr>
        <p:sp>
          <p:nvSpPr>
            <p:cNvPr id="2696" name="Google Shape;2696;p212"/>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697" name="Google Shape;2697;p212"/>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698" name="Google Shape;2698;p212"/>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699" name="Google Shape;2699;p212"/>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700" name="Google Shape;2700;p212"/>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701" name="Google Shape;2701;p212"/>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702" name="Google Shape;2702;p212"/>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703" name="Google Shape;2703;p212"/>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704" name="Google Shape;2704;p212"/>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2705" name="Google Shape;2705;p212"/>
          <p:cNvSpPr/>
          <p:nvPr/>
        </p:nvSpPr>
        <p:spPr>
          <a:xfrm>
            <a:off x="333524" y="2186700"/>
            <a:ext cx="429283" cy="770113"/>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2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peaker intro 1 1">
  <p:cSld name="CUSTOM_1_1_1_1_1_2_1">
    <p:bg>
      <p:bgPr>
        <a:solidFill>
          <a:srgbClr val="063849"/>
        </a:solidFill>
      </p:bgPr>
    </p:bg>
    <p:spTree>
      <p:nvGrpSpPr>
        <p:cNvPr id="2706" name="Shape 2706"/>
        <p:cNvGrpSpPr/>
        <p:nvPr/>
      </p:nvGrpSpPr>
      <p:grpSpPr>
        <a:xfrm>
          <a:off x="0" y="0"/>
          <a:ext cx="0" cy="0"/>
          <a:chOff x="0" y="0"/>
          <a:chExt cx="0" cy="0"/>
        </a:xfrm>
      </p:grpSpPr>
      <p:pic>
        <p:nvPicPr>
          <p:cNvPr id="2707" name="Google Shape;2707;p213"/>
          <p:cNvPicPr preferRelativeResize="0"/>
          <p:nvPr/>
        </p:nvPicPr>
        <p:blipFill rotWithShape="1">
          <a:blip r:embed="rId2">
            <a:alphaModFix amt="12000"/>
          </a:blip>
          <a:srcRect b="0" l="0" r="0" t="0"/>
          <a:stretch/>
        </p:blipFill>
        <p:spPr>
          <a:xfrm>
            <a:off x="3505561" y="0"/>
            <a:ext cx="5638428" cy="5143499"/>
          </a:xfrm>
          <a:prstGeom prst="rect">
            <a:avLst/>
          </a:prstGeom>
          <a:noFill/>
          <a:ln>
            <a:noFill/>
          </a:ln>
        </p:spPr>
      </p:pic>
      <p:sp>
        <p:nvSpPr>
          <p:cNvPr id="2708" name="Google Shape;2708;p213"/>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1pPr>
            <a:lvl2pPr indent="0" lvl="1"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2pPr>
            <a:lvl3pPr indent="0" lvl="2"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3pPr>
            <a:lvl4pPr indent="0" lvl="3"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4pPr>
            <a:lvl5pPr indent="0" lvl="4"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5pPr>
            <a:lvl6pPr indent="0" lvl="5"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6pPr>
            <a:lvl7pPr indent="0" lvl="6"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7pPr>
            <a:lvl8pPr indent="0" lvl="7"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8pPr>
            <a:lvl9pPr indent="0" lvl="8"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sp>
        <p:nvSpPr>
          <p:cNvPr id="2709" name="Google Shape;2709;p213"/>
          <p:cNvSpPr/>
          <p:nvPr>
            <p:ph idx="2" type="pic"/>
          </p:nvPr>
        </p:nvSpPr>
        <p:spPr>
          <a:xfrm>
            <a:off x="2715882" y="1741900"/>
            <a:ext cx="1371600" cy="1371600"/>
          </a:xfrm>
          <a:prstGeom prst="ellipse">
            <a:avLst/>
          </a:prstGeom>
          <a:noFill/>
          <a:ln cap="flat" cmpd="sng" w="19050">
            <a:solidFill>
              <a:schemeClr val="dk2"/>
            </a:solidFill>
            <a:prstDash val="solid"/>
            <a:round/>
            <a:headEnd len="sm" w="sm" type="none"/>
            <a:tailEnd len="sm" w="sm" type="none"/>
          </a:ln>
        </p:spPr>
      </p:sp>
      <p:sp>
        <p:nvSpPr>
          <p:cNvPr id="2710" name="Google Shape;2710;p213"/>
          <p:cNvSpPr txBox="1"/>
          <p:nvPr/>
        </p:nvSpPr>
        <p:spPr>
          <a:xfrm>
            <a:off x="914400" y="2325475"/>
            <a:ext cx="1267200" cy="492600"/>
          </a:xfrm>
          <a:prstGeom prst="rect">
            <a:avLst/>
          </a:prstGeom>
          <a:noFill/>
          <a:ln>
            <a:noFill/>
          </a:ln>
        </p:spPr>
        <p:txBody>
          <a:bodyPr anchorCtr="0" anchor="ctr" bIns="0" lIns="0" spcFirstLastPara="1" rIns="0" wrap="square" tIns="0">
            <a:spAutoFit/>
          </a:bodyPr>
          <a:lstStyle/>
          <a:p>
            <a:pPr indent="0" lvl="0" marL="0" marR="0" rtl="0" algn="l">
              <a:lnSpc>
                <a:spcPct val="80000"/>
              </a:lnSpc>
              <a:spcBef>
                <a:spcPts val="0"/>
              </a:spcBef>
              <a:spcAft>
                <a:spcPts val="0"/>
              </a:spcAft>
              <a:buClr>
                <a:srgbClr val="000000"/>
              </a:buClr>
              <a:buSzPts val="2000"/>
              <a:buFont typeface="Arial"/>
              <a:buNone/>
            </a:pPr>
            <a:r>
              <a:rPr b="0" i="0" lang="en-US" sz="2000" u="none" cap="none" strike="noStrike">
                <a:solidFill>
                  <a:srgbClr val="FF6529"/>
                </a:solidFill>
                <a:latin typeface="Roboto Slab Medium"/>
                <a:ea typeface="Roboto Slab Medium"/>
                <a:cs typeface="Roboto Slab Medium"/>
                <a:sym typeface="Roboto Slab Medium"/>
              </a:rPr>
              <a:t>Meet the speakers</a:t>
            </a:r>
            <a:endParaRPr b="0" i="0" sz="2000" u="none" cap="none" strike="noStrike">
              <a:solidFill>
                <a:srgbClr val="FF6529"/>
              </a:solidFill>
              <a:latin typeface="Roboto Slab Medium"/>
              <a:ea typeface="Roboto Slab Medium"/>
              <a:cs typeface="Roboto Slab Medium"/>
              <a:sym typeface="Roboto Slab Medium"/>
            </a:endParaRPr>
          </a:p>
        </p:txBody>
      </p:sp>
      <p:sp>
        <p:nvSpPr>
          <p:cNvPr id="2711" name="Google Shape;2711;p213"/>
          <p:cNvSpPr/>
          <p:nvPr>
            <p:ph idx="3" type="pic"/>
          </p:nvPr>
        </p:nvSpPr>
        <p:spPr>
          <a:xfrm>
            <a:off x="4870791" y="1741900"/>
            <a:ext cx="1371600" cy="1371600"/>
          </a:xfrm>
          <a:prstGeom prst="ellipse">
            <a:avLst/>
          </a:prstGeom>
          <a:noFill/>
          <a:ln cap="flat" cmpd="sng" w="19050">
            <a:solidFill>
              <a:schemeClr val="dk2"/>
            </a:solidFill>
            <a:prstDash val="solid"/>
            <a:round/>
            <a:headEnd len="sm" w="sm" type="none"/>
            <a:tailEnd len="sm" w="sm" type="none"/>
          </a:ln>
        </p:spPr>
      </p:sp>
      <p:sp>
        <p:nvSpPr>
          <p:cNvPr id="2712" name="Google Shape;2712;p213"/>
          <p:cNvSpPr txBox="1"/>
          <p:nvPr>
            <p:ph idx="1" type="subTitle"/>
          </p:nvPr>
        </p:nvSpPr>
        <p:spPr>
          <a:xfrm>
            <a:off x="2487282" y="3340210"/>
            <a:ext cx="1828800" cy="402300"/>
          </a:xfrm>
          <a:prstGeom prst="rect">
            <a:avLst/>
          </a:prstGeom>
          <a:noFill/>
          <a:ln>
            <a:noFill/>
          </a:ln>
        </p:spPr>
        <p:txBody>
          <a:bodyPr anchorCtr="0" anchor="t" bIns="0" lIns="0" spcFirstLastPara="1" rIns="0" wrap="square" tIns="0">
            <a:spAutoFit/>
          </a:bodyPr>
          <a:lstStyle>
            <a:lvl1pPr lvl="0" algn="ctr">
              <a:lnSpc>
                <a:spcPct val="115000"/>
              </a:lnSpc>
              <a:spcBef>
                <a:spcPts val="0"/>
              </a:spcBef>
              <a:spcAft>
                <a:spcPts val="0"/>
              </a:spcAft>
              <a:buClr>
                <a:schemeClr val="lt2"/>
              </a:buClr>
              <a:buSzPts val="1000"/>
              <a:buFont typeface="Roboto"/>
              <a:buNone/>
              <a:defRPr b="1" sz="1000">
                <a:solidFill>
                  <a:schemeClr val="lt2"/>
                </a:solidFill>
                <a:latin typeface="Roboto"/>
                <a:ea typeface="Roboto"/>
                <a:cs typeface="Roboto"/>
                <a:sym typeface="Roboto"/>
              </a:defRPr>
            </a:lvl1pPr>
            <a:lvl2pPr lvl="1" algn="ctr">
              <a:lnSpc>
                <a:spcPct val="115000"/>
              </a:lnSpc>
              <a:spcBef>
                <a:spcPts val="0"/>
              </a:spcBef>
              <a:spcAft>
                <a:spcPts val="0"/>
              </a:spcAft>
              <a:buClr>
                <a:schemeClr val="lt2"/>
              </a:buClr>
              <a:buSzPts val="1000"/>
              <a:buFont typeface="Roboto"/>
              <a:buNone/>
              <a:defRPr b="1" sz="1000">
                <a:solidFill>
                  <a:schemeClr val="lt2"/>
                </a:solidFill>
                <a:latin typeface="Roboto"/>
                <a:ea typeface="Roboto"/>
                <a:cs typeface="Roboto"/>
                <a:sym typeface="Roboto"/>
              </a:defRPr>
            </a:lvl2pPr>
            <a:lvl3pPr lvl="2" algn="ctr">
              <a:lnSpc>
                <a:spcPct val="115000"/>
              </a:lnSpc>
              <a:spcBef>
                <a:spcPts val="0"/>
              </a:spcBef>
              <a:spcAft>
                <a:spcPts val="0"/>
              </a:spcAft>
              <a:buClr>
                <a:schemeClr val="lt2"/>
              </a:buClr>
              <a:buSzPts val="1000"/>
              <a:buNone/>
              <a:defRPr b="1">
                <a:solidFill>
                  <a:schemeClr val="lt2"/>
                </a:solidFill>
              </a:defRPr>
            </a:lvl3pPr>
            <a:lvl4pPr lvl="3" algn="ctr">
              <a:lnSpc>
                <a:spcPct val="115000"/>
              </a:lnSpc>
              <a:spcBef>
                <a:spcPts val="0"/>
              </a:spcBef>
              <a:spcAft>
                <a:spcPts val="0"/>
              </a:spcAft>
              <a:buClr>
                <a:schemeClr val="lt2"/>
              </a:buClr>
              <a:buSzPts val="1000"/>
              <a:buNone/>
              <a:defRPr b="1">
                <a:solidFill>
                  <a:schemeClr val="lt2"/>
                </a:solidFill>
              </a:defRPr>
            </a:lvl4pPr>
            <a:lvl5pPr lvl="4" algn="ctr">
              <a:lnSpc>
                <a:spcPct val="115000"/>
              </a:lnSpc>
              <a:spcBef>
                <a:spcPts val="0"/>
              </a:spcBef>
              <a:spcAft>
                <a:spcPts val="0"/>
              </a:spcAft>
              <a:buClr>
                <a:schemeClr val="lt2"/>
              </a:buClr>
              <a:buSzPts val="1000"/>
              <a:buNone/>
              <a:defRPr b="1">
                <a:solidFill>
                  <a:schemeClr val="lt2"/>
                </a:solidFill>
              </a:defRPr>
            </a:lvl5pPr>
            <a:lvl6pPr lvl="5" algn="ctr">
              <a:lnSpc>
                <a:spcPct val="115000"/>
              </a:lnSpc>
              <a:spcBef>
                <a:spcPts val="0"/>
              </a:spcBef>
              <a:spcAft>
                <a:spcPts val="0"/>
              </a:spcAft>
              <a:buClr>
                <a:schemeClr val="lt2"/>
              </a:buClr>
              <a:buSzPts val="1000"/>
              <a:buNone/>
              <a:defRPr b="1">
                <a:solidFill>
                  <a:schemeClr val="lt2"/>
                </a:solidFill>
              </a:defRPr>
            </a:lvl6pPr>
            <a:lvl7pPr lvl="6" algn="ctr">
              <a:lnSpc>
                <a:spcPct val="115000"/>
              </a:lnSpc>
              <a:spcBef>
                <a:spcPts val="0"/>
              </a:spcBef>
              <a:spcAft>
                <a:spcPts val="0"/>
              </a:spcAft>
              <a:buClr>
                <a:schemeClr val="lt2"/>
              </a:buClr>
              <a:buSzPts val="1000"/>
              <a:buNone/>
              <a:defRPr b="1">
                <a:solidFill>
                  <a:schemeClr val="lt2"/>
                </a:solidFill>
              </a:defRPr>
            </a:lvl7pPr>
            <a:lvl8pPr lvl="7" algn="ctr">
              <a:lnSpc>
                <a:spcPct val="115000"/>
              </a:lnSpc>
              <a:spcBef>
                <a:spcPts val="0"/>
              </a:spcBef>
              <a:spcAft>
                <a:spcPts val="0"/>
              </a:spcAft>
              <a:buClr>
                <a:schemeClr val="lt2"/>
              </a:buClr>
              <a:buSzPts val="1000"/>
              <a:buNone/>
              <a:defRPr b="1">
                <a:solidFill>
                  <a:schemeClr val="lt2"/>
                </a:solidFill>
              </a:defRPr>
            </a:lvl8pPr>
            <a:lvl9pPr lvl="8" algn="ctr">
              <a:lnSpc>
                <a:spcPct val="115000"/>
              </a:lnSpc>
              <a:spcBef>
                <a:spcPts val="0"/>
              </a:spcBef>
              <a:spcAft>
                <a:spcPts val="0"/>
              </a:spcAft>
              <a:buClr>
                <a:schemeClr val="lt2"/>
              </a:buClr>
              <a:buSzPts val="1000"/>
              <a:buNone/>
              <a:defRPr b="1">
                <a:solidFill>
                  <a:schemeClr val="lt2"/>
                </a:solidFill>
              </a:defRPr>
            </a:lvl9pPr>
          </a:lstStyle>
          <a:p/>
        </p:txBody>
      </p:sp>
      <p:sp>
        <p:nvSpPr>
          <p:cNvPr id="2713" name="Google Shape;2713;p213"/>
          <p:cNvSpPr txBox="1"/>
          <p:nvPr>
            <p:ph idx="4" type="subTitle"/>
          </p:nvPr>
        </p:nvSpPr>
        <p:spPr>
          <a:xfrm>
            <a:off x="2487282" y="3556829"/>
            <a:ext cx="1828800" cy="3876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1pPr>
            <a:lvl2pPr lvl="1"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2pPr>
            <a:lvl3pPr lvl="2"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3pPr>
            <a:lvl4pPr lvl="3"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4pPr>
            <a:lvl5pPr lvl="4"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5pPr>
            <a:lvl6pPr lvl="5"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6pPr>
            <a:lvl7pPr lvl="6"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7pPr>
            <a:lvl8pPr lvl="7"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8pPr>
            <a:lvl9pPr lvl="8" algn="ctr">
              <a:lnSpc>
                <a:spcPct val="100000"/>
              </a:lnSpc>
              <a:spcBef>
                <a:spcPts val="300"/>
              </a:spcBef>
              <a:spcAft>
                <a:spcPts val="300"/>
              </a:spcAft>
              <a:buClr>
                <a:schemeClr val="accent1"/>
              </a:buClr>
              <a:buSzPts val="800"/>
              <a:buFont typeface="Roboto Slab"/>
              <a:buNone/>
              <a:defRPr sz="800">
                <a:solidFill>
                  <a:schemeClr val="accent1"/>
                </a:solidFill>
                <a:latin typeface="Roboto Slab"/>
                <a:ea typeface="Roboto Slab"/>
                <a:cs typeface="Roboto Slab"/>
                <a:sym typeface="Roboto Slab"/>
              </a:defRPr>
            </a:lvl9pPr>
          </a:lstStyle>
          <a:p/>
        </p:txBody>
      </p:sp>
      <p:sp>
        <p:nvSpPr>
          <p:cNvPr id="2714" name="Google Shape;2714;p213"/>
          <p:cNvSpPr txBox="1"/>
          <p:nvPr>
            <p:ph idx="5" type="subTitle"/>
          </p:nvPr>
        </p:nvSpPr>
        <p:spPr>
          <a:xfrm>
            <a:off x="4642188" y="3340200"/>
            <a:ext cx="1828800" cy="702300"/>
          </a:xfrm>
          <a:prstGeom prst="rect">
            <a:avLst/>
          </a:prstGeom>
          <a:noFill/>
          <a:ln>
            <a:noFill/>
          </a:ln>
        </p:spPr>
        <p:txBody>
          <a:bodyPr anchorCtr="0" anchor="t" bIns="0" lIns="0" spcFirstLastPara="1" rIns="0" wrap="square" tIns="0">
            <a:spAutoFit/>
          </a:bodyPr>
          <a:lstStyle>
            <a:lvl1pPr lvl="0" algn="ctr">
              <a:lnSpc>
                <a:spcPct val="115000"/>
              </a:lnSpc>
              <a:spcBef>
                <a:spcPts val="0"/>
              </a:spcBef>
              <a:spcAft>
                <a:spcPts val="0"/>
              </a:spcAft>
              <a:buClr>
                <a:schemeClr val="lt2"/>
              </a:buClr>
              <a:buSzPts val="1000"/>
              <a:buFont typeface="Roboto"/>
              <a:buNone/>
              <a:defRPr b="1" sz="1000">
                <a:solidFill>
                  <a:schemeClr val="lt2"/>
                </a:solidFill>
                <a:latin typeface="Roboto"/>
                <a:ea typeface="Roboto"/>
                <a:cs typeface="Roboto"/>
                <a:sym typeface="Roboto"/>
              </a:defRPr>
            </a:lvl1pPr>
            <a:lvl2pPr lvl="1" algn="ctr">
              <a:lnSpc>
                <a:spcPct val="115000"/>
              </a:lnSpc>
              <a:spcBef>
                <a:spcPts val="0"/>
              </a:spcBef>
              <a:spcAft>
                <a:spcPts val="0"/>
              </a:spcAft>
              <a:buClr>
                <a:schemeClr val="lt2"/>
              </a:buClr>
              <a:buSzPts val="1000"/>
              <a:buFont typeface="Roboto"/>
              <a:buNone/>
              <a:defRPr b="1" sz="1000">
                <a:solidFill>
                  <a:schemeClr val="lt2"/>
                </a:solidFill>
                <a:latin typeface="Roboto"/>
                <a:ea typeface="Roboto"/>
                <a:cs typeface="Roboto"/>
                <a:sym typeface="Roboto"/>
              </a:defRPr>
            </a:lvl2pPr>
            <a:lvl3pPr lvl="2" algn="ctr">
              <a:lnSpc>
                <a:spcPct val="115000"/>
              </a:lnSpc>
              <a:spcBef>
                <a:spcPts val="0"/>
              </a:spcBef>
              <a:spcAft>
                <a:spcPts val="0"/>
              </a:spcAft>
              <a:buClr>
                <a:schemeClr val="lt2"/>
              </a:buClr>
              <a:buSzPts val="1000"/>
              <a:buNone/>
              <a:defRPr b="1">
                <a:solidFill>
                  <a:schemeClr val="lt2"/>
                </a:solidFill>
              </a:defRPr>
            </a:lvl3pPr>
            <a:lvl4pPr lvl="3" algn="ctr">
              <a:lnSpc>
                <a:spcPct val="115000"/>
              </a:lnSpc>
              <a:spcBef>
                <a:spcPts val="0"/>
              </a:spcBef>
              <a:spcAft>
                <a:spcPts val="0"/>
              </a:spcAft>
              <a:buClr>
                <a:schemeClr val="lt2"/>
              </a:buClr>
              <a:buSzPts val="1000"/>
              <a:buNone/>
              <a:defRPr b="1">
                <a:solidFill>
                  <a:schemeClr val="lt2"/>
                </a:solidFill>
              </a:defRPr>
            </a:lvl4pPr>
            <a:lvl5pPr lvl="4" algn="ctr">
              <a:lnSpc>
                <a:spcPct val="115000"/>
              </a:lnSpc>
              <a:spcBef>
                <a:spcPts val="0"/>
              </a:spcBef>
              <a:spcAft>
                <a:spcPts val="0"/>
              </a:spcAft>
              <a:buClr>
                <a:schemeClr val="lt2"/>
              </a:buClr>
              <a:buSzPts val="1000"/>
              <a:buNone/>
              <a:defRPr b="1">
                <a:solidFill>
                  <a:schemeClr val="lt2"/>
                </a:solidFill>
              </a:defRPr>
            </a:lvl5pPr>
            <a:lvl6pPr lvl="5" algn="ctr">
              <a:lnSpc>
                <a:spcPct val="115000"/>
              </a:lnSpc>
              <a:spcBef>
                <a:spcPts val="0"/>
              </a:spcBef>
              <a:spcAft>
                <a:spcPts val="0"/>
              </a:spcAft>
              <a:buClr>
                <a:schemeClr val="lt2"/>
              </a:buClr>
              <a:buSzPts val="1000"/>
              <a:buNone/>
              <a:defRPr b="1">
                <a:solidFill>
                  <a:schemeClr val="lt2"/>
                </a:solidFill>
              </a:defRPr>
            </a:lvl6pPr>
            <a:lvl7pPr lvl="6" algn="ctr">
              <a:lnSpc>
                <a:spcPct val="115000"/>
              </a:lnSpc>
              <a:spcBef>
                <a:spcPts val="0"/>
              </a:spcBef>
              <a:spcAft>
                <a:spcPts val="0"/>
              </a:spcAft>
              <a:buClr>
                <a:schemeClr val="lt2"/>
              </a:buClr>
              <a:buSzPts val="1000"/>
              <a:buNone/>
              <a:defRPr b="1">
                <a:solidFill>
                  <a:schemeClr val="lt2"/>
                </a:solidFill>
              </a:defRPr>
            </a:lvl7pPr>
            <a:lvl8pPr lvl="7" algn="ctr">
              <a:lnSpc>
                <a:spcPct val="115000"/>
              </a:lnSpc>
              <a:spcBef>
                <a:spcPts val="0"/>
              </a:spcBef>
              <a:spcAft>
                <a:spcPts val="0"/>
              </a:spcAft>
              <a:buClr>
                <a:schemeClr val="lt2"/>
              </a:buClr>
              <a:buSzPts val="1000"/>
              <a:buNone/>
              <a:defRPr b="1">
                <a:solidFill>
                  <a:schemeClr val="lt2"/>
                </a:solidFill>
              </a:defRPr>
            </a:lvl8pPr>
            <a:lvl9pPr lvl="8" algn="ctr">
              <a:lnSpc>
                <a:spcPct val="115000"/>
              </a:lnSpc>
              <a:spcBef>
                <a:spcPts val="0"/>
              </a:spcBef>
              <a:spcAft>
                <a:spcPts val="0"/>
              </a:spcAft>
              <a:buClr>
                <a:schemeClr val="lt2"/>
              </a:buClr>
              <a:buSzPts val="1000"/>
              <a:buNone/>
              <a:defRPr b="1">
                <a:solidFill>
                  <a:schemeClr val="lt2"/>
                </a:solidFill>
              </a:defRPr>
            </a:lvl9pPr>
          </a:lstStyle>
          <a:p/>
        </p:txBody>
      </p:sp>
      <p:sp>
        <p:nvSpPr>
          <p:cNvPr id="2715" name="Google Shape;2715;p213"/>
          <p:cNvSpPr txBox="1"/>
          <p:nvPr>
            <p:ph idx="6" type="subTitle"/>
          </p:nvPr>
        </p:nvSpPr>
        <p:spPr>
          <a:xfrm>
            <a:off x="4642188" y="3556829"/>
            <a:ext cx="1828800" cy="6729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1pPr>
            <a:lvl2pPr lvl="1"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2pPr>
            <a:lvl3pPr lvl="2"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3pPr>
            <a:lvl4pPr lvl="3"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4pPr>
            <a:lvl5pPr lvl="4"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5pPr>
            <a:lvl6pPr lvl="5"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6pPr>
            <a:lvl7pPr lvl="6"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7pPr>
            <a:lvl8pPr lvl="7"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8pPr>
            <a:lvl9pPr lvl="8" algn="ctr">
              <a:lnSpc>
                <a:spcPct val="100000"/>
              </a:lnSpc>
              <a:spcBef>
                <a:spcPts val="300"/>
              </a:spcBef>
              <a:spcAft>
                <a:spcPts val="300"/>
              </a:spcAft>
              <a:buClr>
                <a:schemeClr val="accent1"/>
              </a:buClr>
              <a:buSzPts val="800"/>
              <a:buFont typeface="Roboto Slab"/>
              <a:buNone/>
              <a:defRPr sz="800">
                <a:solidFill>
                  <a:schemeClr val="accent1"/>
                </a:solidFill>
                <a:latin typeface="Roboto Slab"/>
                <a:ea typeface="Roboto Slab"/>
                <a:cs typeface="Roboto Slab"/>
                <a:sym typeface="Roboto Slab"/>
              </a:defRPr>
            </a:lvl9pPr>
          </a:lstStyle>
          <a:p/>
        </p:txBody>
      </p:sp>
      <p:sp>
        <p:nvSpPr>
          <p:cNvPr id="2716" name="Google Shape;2716;p213"/>
          <p:cNvSpPr/>
          <p:nvPr>
            <p:ph idx="7" type="pic"/>
          </p:nvPr>
        </p:nvSpPr>
        <p:spPr>
          <a:xfrm>
            <a:off x="7025700" y="1741900"/>
            <a:ext cx="1371600" cy="1371600"/>
          </a:xfrm>
          <a:prstGeom prst="ellipse">
            <a:avLst/>
          </a:prstGeom>
          <a:noFill/>
          <a:ln cap="flat" cmpd="sng" w="19050">
            <a:solidFill>
              <a:schemeClr val="dk2"/>
            </a:solidFill>
            <a:prstDash val="solid"/>
            <a:round/>
            <a:headEnd len="sm" w="sm" type="none"/>
            <a:tailEnd len="sm" w="sm" type="none"/>
          </a:ln>
        </p:spPr>
      </p:sp>
      <p:sp>
        <p:nvSpPr>
          <p:cNvPr id="2717" name="Google Shape;2717;p213"/>
          <p:cNvSpPr txBox="1"/>
          <p:nvPr>
            <p:ph idx="8" type="subTitle"/>
          </p:nvPr>
        </p:nvSpPr>
        <p:spPr>
          <a:xfrm>
            <a:off x="6797100" y="3340200"/>
            <a:ext cx="1828800" cy="702300"/>
          </a:xfrm>
          <a:prstGeom prst="rect">
            <a:avLst/>
          </a:prstGeom>
          <a:noFill/>
          <a:ln>
            <a:noFill/>
          </a:ln>
        </p:spPr>
        <p:txBody>
          <a:bodyPr anchorCtr="0" anchor="t" bIns="0" lIns="0" spcFirstLastPara="1" rIns="0" wrap="square" tIns="0">
            <a:spAutoFit/>
          </a:bodyPr>
          <a:lstStyle>
            <a:lvl1pPr lvl="0" algn="ctr">
              <a:lnSpc>
                <a:spcPct val="115000"/>
              </a:lnSpc>
              <a:spcBef>
                <a:spcPts val="0"/>
              </a:spcBef>
              <a:spcAft>
                <a:spcPts val="0"/>
              </a:spcAft>
              <a:buClr>
                <a:schemeClr val="lt2"/>
              </a:buClr>
              <a:buSzPts val="1000"/>
              <a:buFont typeface="Roboto"/>
              <a:buNone/>
              <a:defRPr b="1" sz="1000">
                <a:solidFill>
                  <a:schemeClr val="lt2"/>
                </a:solidFill>
                <a:latin typeface="Roboto"/>
                <a:ea typeface="Roboto"/>
                <a:cs typeface="Roboto"/>
                <a:sym typeface="Roboto"/>
              </a:defRPr>
            </a:lvl1pPr>
            <a:lvl2pPr lvl="1" algn="ctr">
              <a:lnSpc>
                <a:spcPct val="115000"/>
              </a:lnSpc>
              <a:spcBef>
                <a:spcPts val="0"/>
              </a:spcBef>
              <a:spcAft>
                <a:spcPts val="0"/>
              </a:spcAft>
              <a:buClr>
                <a:schemeClr val="lt2"/>
              </a:buClr>
              <a:buSzPts val="1000"/>
              <a:buFont typeface="Roboto"/>
              <a:buNone/>
              <a:defRPr b="1" sz="1000">
                <a:solidFill>
                  <a:schemeClr val="lt2"/>
                </a:solidFill>
                <a:latin typeface="Roboto"/>
                <a:ea typeface="Roboto"/>
                <a:cs typeface="Roboto"/>
                <a:sym typeface="Roboto"/>
              </a:defRPr>
            </a:lvl2pPr>
            <a:lvl3pPr lvl="2" algn="ctr">
              <a:lnSpc>
                <a:spcPct val="115000"/>
              </a:lnSpc>
              <a:spcBef>
                <a:spcPts val="0"/>
              </a:spcBef>
              <a:spcAft>
                <a:spcPts val="0"/>
              </a:spcAft>
              <a:buClr>
                <a:schemeClr val="lt2"/>
              </a:buClr>
              <a:buSzPts val="1000"/>
              <a:buNone/>
              <a:defRPr b="1">
                <a:solidFill>
                  <a:schemeClr val="lt2"/>
                </a:solidFill>
              </a:defRPr>
            </a:lvl3pPr>
            <a:lvl4pPr lvl="3" algn="ctr">
              <a:lnSpc>
                <a:spcPct val="115000"/>
              </a:lnSpc>
              <a:spcBef>
                <a:spcPts val="0"/>
              </a:spcBef>
              <a:spcAft>
                <a:spcPts val="0"/>
              </a:spcAft>
              <a:buClr>
                <a:schemeClr val="lt2"/>
              </a:buClr>
              <a:buSzPts val="1000"/>
              <a:buNone/>
              <a:defRPr b="1">
                <a:solidFill>
                  <a:schemeClr val="lt2"/>
                </a:solidFill>
              </a:defRPr>
            </a:lvl4pPr>
            <a:lvl5pPr lvl="4" algn="ctr">
              <a:lnSpc>
                <a:spcPct val="115000"/>
              </a:lnSpc>
              <a:spcBef>
                <a:spcPts val="0"/>
              </a:spcBef>
              <a:spcAft>
                <a:spcPts val="0"/>
              </a:spcAft>
              <a:buClr>
                <a:schemeClr val="lt2"/>
              </a:buClr>
              <a:buSzPts val="1000"/>
              <a:buNone/>
              <a:defRPr b="1">
                <a:solidFill>
                  <a:schemeClr val="lt2"/>
                </a:solidFill>
              </a:defRPr>
            </a:lvl5pPr>
            <a:lvl6pPr lvl="5" algn="ctr">
              <a:lnSpc>
                <a:spcPct val="115000"/>
              </a:lnSpc>
              <a:spcBef>
                <a:spcPts val="0"/>
              </a:spcBef>
              <a:spcAft>
                <a:spcPts val="0"/>
              </a:spcAft>
              <a:buClr>
                <a:schemeClr val="lt2"/>
              </a:buClr>
              <a:buSzPts val="1000"/>
              <a:buNone/>
              <a:defRPr b="1">
                <a:solidFill>
                  <a:schemeClr val="lt2"/>
                </a:solidFill>
              </a:defRPr>
            </a:lvl6pPr>
            <a:lvl7pPr lvl="6" algn="ctr">
              <a:lnSpc>
                <a:spcPct val="115000"/>
              </a:lnSpc>
              <a:spcBef>
                <a:spcPts val="0"/>
              </a:spcBef>
              <a:spcAft>
                <a:spcPts val="0"/>
              </a:spcAft>
              <a:buClr>
                <a:schemeClr val="lt2"/>
              </a:buClr>
              <a:buSzPts val="1000"/>
              <a:buNone/>
              <a:defRPr b="1">
                <a:solidFill>
                  <a:schemeClr val="lt2"/>
                </a:solidFill>
              </a:defRPr>
            </a:lvl7pPr>
            <a:lvl8pPr lvl="7" algn="ctr">
              <a:lnSpc>
                <a:spcPct val="115000"/>
              </a:lnSpc>
              <a:spcBef>
                <a:spcPts val="0"/>
              </a:spcBef>
              <a:spcAft>
                <a:spcPts val="0"/>
              </a:spcAft>
              <a:buClr>
                <a:schemeClr val="lt2"/>
              </a:buClr>
              <a:buSzPts val="1000"/>
              <a:buNone/>
              <a:defRPr b="1">
                <a:solidFill>
                  <a:schemeClr val="lt2"/>
                </a:solidFill>
              </a:defRPr>
            </a:lvl8pPr>
            <a:lvl9pPr lvl="8" algn="ctr">
              <a:lnSpc>
                <a:spcPct val="115000"/>
              </a:lnSpc>
              <a:spcBef>
                <a:spcPts val="0"/>
              </a:spcBef>
              <a:spcAft>
                <a:spcPts val="0"/>
              </a:spcAft>
              <a:buClr>
                <a:schemeClr val="lt2"/>
              </a:buClr>
              <a:buSzPts val="1000"/>
              <a:buNone/>
              <a:defRPr b="1">
                <a:solidFill>
                  <a:schemeClr val="lt2"/>
                </a:solidFill>
              </a:defRPr>
            </a:lvl9pPr>
          </a:lstStyle>
          <a:p/>
        </p:txBody>
      </p:sp>
      <p:sp>
        <p:nvSpPr>
          <p:cNvPr id="2718" name="Google Shape;2718;p213"/>
          <p:cNvSpPr txBox="1"/>
          <p:nvPr>
            <p:ph idx="9" type="subTitle"/>
          </p:nvPr>
        </p:nvSpPr>
        <p:spPr>
          <a:xfrm>
            <a:off x="6797100" y="3556829"/>
            <a:ext cx="1828800" cy="6729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1pPr>
            <a:lvl2pPr lvl="1"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2pPr>
            <a:lvl3pPr lvl="2"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3pPr>
            <a:lvl4pPr lvl="3"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4pPr>
            <a:lvl5pPr lvl="4"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5pPr>
            <a:lvl6pPr lvl="5"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6pPr>
            <a:lvl7pPr lvl="6"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7pPr>
            <a:lvl8pPr lvl="7"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8pPr>
            <a:lvl9pPr lvl="8" algn="ctr">
              <a:lnSpc>
                <a:spcPct val="100000"/>
              </a:lnSpc>
              <a:spcBef>
                <a:spcPts val="300"/>
              </a:spcBef>
              <a:spcAft>
                <a:spcPts val="300"/>
              </a:spcAft>
              <a:buClr>
                <a:schemeClr val="accent1"/>
              </a:buClr>
              <a:buSzPts val="800"/>
              <a:buFont typeface="Roboto Slab"/>
              <a:buNone/>
              <a:defRPr sz="800">
                <a:solidFill>
                  <a:schemeClr val="accent1"/>
                </a:solidFill>
                <a:latin typeface="Roboto Slab"/>
                <a:ea typeface="Roboto Slab"/>
                <a:cs typeface="Roboto Slab"/>
                <a:sym typeface="Roboto Slab"/>
              </a:defRPr>
            </a:lvl9pPr>
          </a:lstStyle>
          <a:p/>
        </p:txBody>
      </p:sp>
      <p:grpSp>
        <p:nvGrpSpPr>
          <p:cNvPr id="2719" name="Google Shape;2719;p213"/>
          <p:cNvGrpSpPr/>
          <p:nvPr/>
        </p:nvGrpSpPr>
        <p:grpSpPr>
          <a:xfrm>
            <a:off x="8000973" y="4882762"/>
            <a:ext cx="777321" cy="155484"/>
            <a:chOff x="3424807" y="1107551"/>
            <a:chExt cx="4067616" cy="826163"/>
          </a:xfrm>
        </p:grpSpPr>
        <p:sp>
          <p:nvSpPr>
            <p:cNvPr id="2720" name="Google Shape;2720;p213"/>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721" name="Google Shape;2721;p213"/>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722" name="Google Shape;2722;p213"/>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723" name="Google Shape;2723;p213"/>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724" name="Google Shape;2724;p213"/>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725" name="Google Shape;2725;p213"/>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726" name="Google Shape;2726;p213"/>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727" name="Google Shape;2727;p213"/>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728" name="Google Shape;2728;p213"/>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2729" name="Google Shape;2729;p213"/>
          <p:cNvSpPr/>
          <p:nvPr/>
        </p:nvSpPr>
        <p:spPr>
          <a:xfrm>
            <a:off x="333524" y="2186700"/>
            <a:ext cx="429283" cy="770113"/>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2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Solar Flare">
  <p:cSld name="CUSTOM_1_1_1_1_1_1">
    <p:bg>
      <p:bgPr>
        <a:solidFill>
          <a:srgbClr val="FF6529"/>
        </a:solidFill>
      </p:bgPr>
    </p:bg>
    <p:spTree>
      <p:nvGrpSpPr>
        <p:cNvPr id="2730" name="Shape 2730"/>
        <p:cNvGrpSpPr/>
        <p:nvPr/>
      </p:nvGrpSpPr>
      <p:grpSpPr>
        <a:xfrm>
          <a:off x="0" y="0"/>
          <a:ext cx="0" cy="0"/>
          <a:chOff x="0" y="0"/>
          <a:chExt cx="0" cy="0"/>
        </a:xfrm>
      </p:grpSpPr>
      <p:sp>
        <p:nvSpPr>
          <p:cNvPr id="2731" name="Google Shape;2731;p214"/>
          <p:cNvSpPr/>
          <p:nvPr/>
        </p:nvSpPr>
        <p:spPr>
          <a:xfrm>
            <a:off x="258425" y="4821575"/>
            <a:ext cx="2687700" cy="321900"/>
          </a:xfrm>
          <a:prstGeom prst="rect">
            <a:avLst/>
          </a:prstGeom>
          <a:solidFill>
            <a:srgbClr val="FF6529"/>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pic>
        <p:nvPicPr>
          <p:cNvPr id="2732" name="Google Shape;2732;p214"/>
          <p:cNvPicPr preferRelativeResize="0"/>
          <p:nvPr/>
        </p:nvPicPr>
        <p:blipFill rotWithShape="1">
          <a:blip r:embed="rId2">
            <a:alphaModFix/>
          </a:blip>
          <a:srcRect b="0" l="0" r="0" t="0"/>
          <a:stretch/>
        </p:blipFill>
        <p:spPr>
          <a:xfrm>
            <a:off x="3487911" y="0"/>
            <a:ext cx="5638428" cy="5143499"/>
          </a:xfrm>
          <a:prstGeom prst="rect">
            <a:avLst/>
          </a:prstGeom>
          <a:noFill/>
          <a:ln>
            <a:noFill/>
          </a:ln>
        </p:spPr>
      </p:pic>
      <p:sp>
        <p:nvSpPr>
          <p:cNvPr id="2733" name="Google Shape;2733;p214"/>
          <p:cNvSpPr txBox="1"/>
          <p:nvPr>
            <p:ph type="title"/>
          </p:nvPr>
        </p:nvSpPr>
        <p:spPr>
          <a:xfrm>
            <a:off x="755075" y="524263"/>
            <a:ext cx="8023200" cy="4095000"/>
          </a:xfrm>
          <a:prstGeom prst="rect">
            <a:avLst/>
          </a:prstGeom>
          <a:noFill/>
          <a:ln>
            <a:noFill/>
          </a:ln>
        </p:spPr>
        <p:txBody>
          <a:bodyPr anchorCtr="0" anchor="ctr" bIns="0" lIns="0" spcFirstLastPara="1" rIns="0" wrap="square" tIns="0">
            <a:normAutofit/>
          </a:bodyPr>
          <a:lstStyle>
            <a:lvl1pPr lvl="0" algn="r">
              <a:lnSpc>
                <a:spcPct val="80000"/>
              </a:lnSpc>
              <a:spcBef>
                <a:spcPts val="0"/>
              </a:spcBef>
              <a:spcAft>
                <a:spcPts val="0"/>
              </a:spcAft>
              <a:buClr>
                <a:schemeClr val="lt1"/>
              </a:buClr>
              <a:buSzPts val="2800"/>
              <a:buNone/>
              <a:defRPr sz="2800">
                <a:solidFill>
                  <a:schemeClr val="lt1"/>
                </a:solidFill>
              </a:defRPr>
            </a:lvl1pPr>
            <a:lvl2pPr lvl="1" algn="r">
              <a:lnSpc>
                <a:spcPct val="100000"/>
              </a:lnSpc>
              <a:spcBef>
                <a:spcPts val="0"/>
              </a:spcBef>
              <a:spcAft>
                <a:spcPts val="0"/>
              </a:spcAft>
              <a:buClr>
                <a:srgbClr val="063849"/>
              </a:buClr>
              <a:buSzPts val="2800"/>
              <a:buNone/>
              <a:defRPr>
                <a:solidFill>
                  <a:srgbClr val="063849"/>
                </a:solidFill>
              </a:defRPr>
            </a:lvl2pPr>
            <a:lvl3pPr lvl="2" algn="r">
              <a:lnSpc>
                <a:spcPct val="100000"/>
              </a:lnSpc>
              <a:spcBef>
                <a:spcPts val="0"/>
              </a:spcBef>
              <a:spcAft>
                <a:spcPts val="0"/>
              </a:spcAft>
              <a:buClr>
                <a:srgbClr val="063849"/>
              </a:buClr>
              <a:buSzPts val="2800"/>
              <a:buNone/>
              <a:defRPr>
                <a:solidFill>
                  <a:srgbClr val="063849"/>
                </a:solidFill>
              </a:defRPr>
            </a:lvl3pPr>
            <a:lvl4pPr lvl="3" algn="r">
              <a:lnSpc>
                <a:spcPct val="100000"/>
              </a:lnSpc>
              <a:spcBef>
                <a:spcPts val="0"/>
              </a:spcBef>
              <a:spcAft>
                <a:spcPts val="0"/>
              </a:spcAft>
              <a:buClr>
                <a:srgbClr val="063849"/>
              </a:buClr>
              <a:buSzPts val="2800"/>
              <a:buNone/>
              <a:defRPr>
                <a:solidFill>
                  <a:srgbClr val="063849"/>
                </a:solidFill>
              </a:defRPr>
            </a:lvl4pPr>
            <a:lvl5pPr lvl="4" algn="r">
              <a:lnSpc>
                <a:spcPct val="100000"/>
              </a:lnSpc>
              <a:spcBef>
                <a:spcPts val="0"/>
              </a:spcBef>
              <a:spcAft>
                <a:spcPts val="0"/>
              </a:spcAft>
              <a:buClr>
                <a:srgbClr val="063849"/>
              </a:buClr>
              <a:buSzPts val="2800"/>
              <a:buNone/>
              <a:defRPr>
                <a:solidFill>
                  <a:srgbClr val="063849"/>
                </a:solidFill>
              </a:defRPr>
            </a:lvl5pPr>
            <a:lvl6pPr lvl="5" algn="r">
              <a:lnSpc>
                <a:spcPct val="100000"/>
              </a:lnSpc>
              <a:spcBef>
                <a:spcPts val="0"/>
              </a:spcBef>
              <a:spcAft>
                <a:spcPts val="0"/>
              </a:spcAft>
              <a:buClr>
                <a:srgbClr val="063849"/>
              </a:buClr>
              <a:buSzPts val="2800"/>
              <a:buNone/>
              <a:defRPr>
                <a:solidFill>
                  <a:srgbClr val="063849"/>
                </a:solidFill>
              </a:defRPr>
            </a:lvl6pPr>
            <a:lvl7pPr lvl="6" algn="r">
              <a:lnSpc>
                <a:spcPct val="100000"/>
              </a:lnSpc>
              <a:spcBef>
                <a:spcPts val="0"/>
              </a:spcBef>
              <a:spcAft>
                <a:spcPts val="0"/>
              </a:spcAft>
              <a:buClr>
                <a:srgbClr val="063849"/>
              </a:buClr>
              <a:buSzPts val="2800"/>
              <a:buNone/>
              <a:defRPr>
                <a:solidFill>
                  <a:srgbClr val="063849"/>
                </a:solidFill>
              </a:defRPr>
            </a:lvl7pPr>
            <a:lvl8pPr lvl="7" algn="r">
              <a:lnSpc>
                <a:spcPct val="100000"/>
              </a:lnSpc>
              <a:spcBef>
                <a:spcPts val="0"/>
              </a:spcBef>
              <a:spcAft>
                <a:spcPts val="0"/>
              </a:spcAft>
              <a:buClr>
                <a:srgbClr val="063849"/>
              </a:buClr>
              <a:buSzPts val="2800"/>
              <a:buNone/>
              <a:defRPr>
                <a:solidFill>
                  <a:srgbClr val="063849"/>
                </a:solidFill>
              </a:defRPr>
            </a:lvl8pPr>
            <a:lvl9pPr lvl="8" algn="r">
              <a:lnSpc>
                <a:spcPct val="100000"/>
              </a:lnSpc>
              <a:spcBef>
                <a:spcPts val="0"/>
              </a:spcBef>
              <a:spcAft>
                <a:spcPts val="0"/>
              </a:spcAft>
              <a:buClr>
                <a:srgbClr val="063849"/>
              </a:buClr>
              <a:buSzPts val="2800"/>
              <a:buNone/>
              <a:defRPr>
                <a:solidFill>
                  <a:srgbClr val="063849"/>
                </a:solidFill>
              </a:defRPr>
            </a:lvl9pPr>
          </a:lstStyle>
          <a:p/>
        </p:txBody>
      </p:sp>
      <p:sp>
        <p:nvSpPr>
          <p:cNvPr id="2734" name="Google Shape;2734;p214"/>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1pPr>
            <a:lvl2pPr indent="0" lvl="1"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2pPr>
            <a:lvl3pPr indent="0" lvl="2"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3pPr>
            <a:lvl4pPr indent="0" lvl="3"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4pPr>
            <a:lvl5pPr indent="0" lvl="4"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5pPr>
            <a:lvl6pPr indent="0" lvl="5"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6pPr>
            <a:lvl7pPr indent="0" lvl="6"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7pPr>
            <a:lvl8pPr indent="0" lvl="7"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8pPr>
            <a:lvl9pPr indent="0" lvl="8"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sp>
        <p:nvSpPr>
          <p:cNvPr id="2735" name="Google Shape;2735;p214"/>
          <p:cNvSpPr txBox="1"/>
          <p:nvPr/>
        </p:nvSpPr>
        <p:spPr>
          <a:xfrm>
            <a:off x="365700" y="4922550"/>
            <a:ext cx="2756700" cy="771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500"/>
              <a:buFont typeface="Arial"/>
              <a:buNone/>
            </a:pPr>
            <a:r>
              <a:rPr b="0" i="0" lang="en-US" sz="500" u="none" cap="none" strike="noStrike">
                <a:solidFill>
                  <a:srgbClr val="EBF1F3"/>
                </a:solidFill>
                <a:latin typeface="Roboto"/>
                <a:ea typeface="Roboto"/>
                <a:cs typeface="Roboto"/>
                <a:sym typeface="Roboto"/>
              </a:rPr>
              <a:t>Copyright ©2025 Jitterbit. All rights reserved. Confidential. Do not distribute externally.</a:t>
            </a:r>
            <a:endParaRPr b="0" i="0" sz="500" u="none" cap="none" strike="noStrike">
              <a:solidFill>
                <a:srgbClr val="EBF1F3"/>
              </a:solidFill>
              <a:latin typeface="Roboto"/>
              <a:ea typeface="Roboto"/>
              <a:cs typeface="Roboto"/>
              <a:sym typeface="Roboto"/>
            </a:endParaRPr>
          </a:p>
        </p:txBody>
      </p:sp>
      <p:grpSp>
        <p:nvGrpSpPr>
          <p:cNvPr id="2736" name="Google Shape;2736;p214"/>
          <p:cNvGrpSpPr/>
          <p:nvPr/>
        </p:nvGrpSpPr>
        <p:grpSpPr>
          <a:xfrm>
            <a:off x="8000973" y="4883353"/>
            <a:ext cx="777321" cy="155484"/>
            <a:chOff x="3424807" y="1107551"/>
            <a:chExt cx="4067616" cy="826163"/>
          </a:xfrm>
        </p:grpSpPr>
        <p:sp>
          <p:nvSpPr>
            <p:cNvPr id="2737" name="Google Shape;2737;p214"/>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738" name="Google Shape;2738;p214"/>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739" name="Google Shape;2739;p214"/>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accent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740" name="Google Shape;2740;p214"/>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accent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741" name="Google Shape;2741;p214"/>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742" name="Google Shape;2742;p214"/>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743" name="Google Shape;2743;p214"/>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744" name="Google Shape;2744;p214"/>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745" name="Google Shape;2745;p214"/>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2746" name="Google Shape;2746;p214"/>
          <p:cNvSpPr/>
          <p:nvPr/>
        </p:nvSpPr>
        <p:spPr>
          <a:xfrm>
            <a:off x="333524" y="2186700"/>
            <a:ext cx="429283" cy="770113"/>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2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Slide - Speaker name">
  <p:cSld name="SECTION_HEADER_2">
    <p:bg>
      <p:bgPr>
        <a:solidFill>
          <a:srgbClr val="063849"/>
        </a:solidFill>
      </p:bgPr>
    </p:bg>
    <p:spTree>
      <p:nvGrpSpPr>
        <p:cNvPr id="2747" name="Shape 2747"/>
        <p:cNvGrpSpPr/>
        <p:nvPr/>
      </p:nvGrpSpPr>
      <p:grpSpPr>
        <a:xfrm>
          <a:off x="0" y="0"/>
          <a:ext cx="0" cy="0"/>
          <a:chOff x="0" y="0"/>
          <a:chExt cx="0" cy="0"/>
        </a:xfrm>
      </p:grpSpPr>
      <p:pic>
        <p:nvPicPr>
          <p:cNvPr id="2748" name="Google Shape;2748;p215"/>
          <p:cNvPicPr preferRelativeResize="0"/>
          <p:nvPr/>
        </p:nvPicPr>
        <p:blipFill rotWithShape="1">
          <a:blip r:embed="rId2">
            <a:alphaModFix/>
          </a:blip>
          <a:srcRect b="0" l="0" r="0" t="0"/>
          <a:stretch/>
        </p:blipFill>
        <p:spPr>
          <a:xfrm>
            <a:off x="3585225" y="0"/>
            <a:ext cx="5558779" cy="5143499"/>
          </a:xfrm>
          <a:prstGeom prst="rect">
            <a:avLst/>
          </a:prstGeom>
          <a:noFill/>
          <a:ln>
            <a:noFill/>
          </a:ln>
        </p:spPr>
      </p:pic>
      <p:sp>
        <p:nvSpPr>
          <p:cNvPr id="2749" name="Google Shape;2749;p215"/>
          <p:cNvSpPr txBox="1"/>
          <p:nvPr>
            <p:ph type="title"/>
          </p:nvPr>
        </p:nvSpPr>
        <p:spPr>
          <a:xfrm>
            <a:off x="365702" y="365700"/>
            <a:ext cx="4839300" cy="2695800"/>
          </a:xfrm>
          <a:prstGeom prst="rect">
            <a:avLst/>
          </a:prstGeom>
          <a:noFill/>
          <a:ln>
            <a:noFill/>
          </a:ln>
        </p:spPr>
        <p:txBody>
          <a:bodyPr anchorCtr="0" anchor="t" bIns="0" lIns="0" spcFirstLastPara="1" rIns="0" wrap="square" tIns="0">
            <a:normAutofit/>
          </a:bodyPr>
          <a:lstStyle>
            <a:lvl1pPr lvl="0" algn="l">
              <a:lnSpc>
                <a:spcPct val="80000"/>
              </a:lnSpc>
              <a:spcBef>
                <a:spcPts val="0"/>
              </a:spcBef>
              <a:spcAft>
                <a:spcPts val="0"/>
              </a:spcAft>
              <a:buSzPts val="2600"/>
              <a:buNone/>
              <a:defRPr sz="26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750" name="Google Shape;2750;p215"/>
          <p:cNvSpPr/>
          <p:nvPr/>
        </p:nvSpPr>
        <p:spPr>
          <a:xfrm>
            <a:off x="288925" y="4762500"/>
            <a:ext cx="2610000" cy="304800"/>
          </a:xfrm>
          <a:prstGeom prst="rect">
            <a:avLst/>
          </a:prstGeom>
          <a:solidFill>
            <a:srgbClr val="063849"/>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2751" name="Google Shape;2751;p215"/>
          <p:cNvSpPr txBox="1"/>
          <p:nvPr>
            <p:ph idx="1" type="subTitle"/>
          </p:nvPr>
        </p:nvSpPr>
        <p:spPr>
          <a:xfrm>
            <a:off x="365700" y="3566160"/>
            <a:ext cx="2879700" cy="6399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lt2"/>
              </a:buClr>
              <a:buSzPts val="1400"/>
              <a:buFont typeface="Roboto"/>
              <a:buNone/>
              <a:defRPr b="1">
                <a:solidFill>
                  <a:schemeClr val="lt2"/>
                </a:solidFill>
                <a:latin typeface="Roboto"/>
                <a:ea typeface="Roboto"/>
                <a:cs typeface="Roboto"/>
                <a:sym typeface="Roboto"/>
              </a:defRPr>
            </a:lvl1pPr>
            <a:lvl2pPr lvl="1" algn="l">
              <a:lnSpc>
                <a:spcPct val="115000"/>
              </a:lnSpc>
              <a:spcBef>
                <a:spcPts val="0"/>
              </a:spcBef>
              <a:spcAft>
                <a:spcPts val="0"/>
              </a:spcAft>
              <a:buClr>
                <a:schemeClr val="lt2"/>
              </a:buClr>
              <a:buSzPts val="1400"/>
              <a:buFont typeface="Roboto"/>
              <a:buNone/>
              <a:defRPr b="1" sz="1400">
                <a:solidFill>
                  <a:schemeClr val="lt2"/>
                </a:solidFill>
                <a:latin typeface="Roboto"/>
                <a:ea typeface="Roboto"/>
                <a:cs typeface="Roboto"/>
                <a:sym typeface="Roboto"/>
              </a:defRPr>
            </a:lvl2pPr>
            <a:lvl3pPr lvl="2" algn="l">
              <a:lnSpc>
                <a:spcPct val="115000"/>
              </a:lnSpc>
              <a:spcBef>
                <a:spcPts val="0"/>
              </a:spcBef>
              <a:spcAft>
                <a:spcPts val="0"/>
              </a:spcAft>
              <a:buClr>
                <a:schemeClr val="lt2"/>
              </a:buClr>
              <a:buSzPts val="1400"/>
              <a:buNone/>
              <a:defRPr b="1" sz="1400">
                <a:solidFill>
                  <a:schemeClr val="lt2"/>
                </a:solidFill>
              </a:defRPr>
            </a:lvl3pPr>
            <a:lvl4pPr lvl="3" algn="l">
              <a:lnSpc>
                <a:spcPct val="115000"/>
              </a:lnSpc>
              <a:spcBef>
                <a:spcPts val="0"/>
              </a:spcBef>
              <a:spcAft>
                <a:spcPts val="0"/>
              </a:spcAft>
              <a:buClr>
                <a:schemeClr val="lt2"/>
              </a:buClr>
              <a:buSzPts val="1400"/>
              <a:buNone/>
              <a:defRPr b="1" sz="1400">
                <a:solidFill>
                  <a:schemeClr val="lt2"/>
                </a:solidFill>
              </a:defRPr>
            </a:lvl4pPr>
            <a:lvl5pPr lvl="4" algn="l">
              <a:lnSpc>
                <a:spcPct val="115000"/>
              </a:lnSpc>
              <a:spcBef>
                <a:spcPts val="0"/>
              </a:spcBef>
              <a:spcAft>
                <a:spcPts val="0"/>
              </a:spcAft>
              <a:buClr>
                <a:schemeClr val="lt2"/>
              </a:buClr>
              <a:buSzPts val="1400"/>
              <a:buNone/>
              <a:defRPr b="1" sz="1400">
                <a:solidFill>
                  <a:schemeClr val="lt2"/>
                </a:solidFill>
              </a:defRPr>
            </a:lvl5pPr>
            <a:lvl6pPr lvl="5" algn="l">
              <a:lnSpc>
                <a:spcPct val="115000"/>
              </a:lnSpc>
              <a:spcBef>
                <a:spcPts val="0"/>
              </a:spcBef>
              <a:spcAft>
                <a:spcPts val="0"/>
              </a:spcAft>
              <a:buClr>
                <a:schemeClr val="lt2"/>
              </a:buClr>
              <a:buSzPts val="1400"/>
              <a:buNone/>
              <a:defRPr b="1" sz="1400">
                <a:solidFill>
                  <a:schemeClr val="lt2"/>
                </a:solidFill>
              </a:defRPr>
            </a:lvl6pPr>
            <a:lvl7pPr lvl="6" algn="l">
              <a:lnSpc>
                <a:spcPct val="115000"/>
              </a:lnSpc>
              <a:spcBef>
                <a:spcPts val="0"/>
              </a:spcBef>
              <a:spcAft>
                <a:spcPts val="0"/>
              </a:spcAft>
              <a:buClr>
                <a:schemeClr val="lt2"/>
              </a:buClr>
              <a:buSzPts val="1400"/>
              <a:buNone/>
              <a:defRPr b="1" sz="1400">
                <a:solidFill>
                  <a:schemeClr val="lt2"/>
                </a:solidFill>
              </a:defRPr>
            </a:lvl7pPr>
            <a:lvl8pPr lvl="7" algn="l">
              <a:lnSpc>
                <a:spcPct val="115000"/>
              </a:lnSpc>
              <a:spcBef>
                <a:spcPts val="0"/>
              </a:spcBef>
              <a:spcAft>
                <a:spcPts val="0"/>
              </a:spcAft>
              <a:buClr>
                <a:schemeClr val="lt2"/>
              </a:buClr>
              <a:buSzPts val="1400"/>
              <a:buNone/>
              <a:defRPr b="1" sz="1400">
                <a:solidFill>
                  <a:schemeClr val="lt2"/>
                </a:solidFill>
              </a:defRPr>
            </a:lvl8pPr>
            <a:lvl9pPr lvl="8" algn="l">
              <a:lnSpc>
                <a:spcPct val="115000"/>
              </a:lnSpc>
              <a:spcBef>
                <a:spcPts val="0"/>
              </a:spcBef>
              <a:spcAft>
                <a:spcPts val="0"/>
              </a:spcAft>
              <a:buClr>
                <a:schemeClr val="lt2"/>
              </a:buClr>
              <a:buSzPts val="1400"/>
              <a:buNone/>
              <a:defRPr b="1" sz="1400">
                <a:solidFill>
                  <a:schemeClr val="lt2"/>
                </a:solidFill>
              </a:defRPr>
            </a:lvl9pPr>
          </a:lstStyle>
          <a:p/>
        </p:txBody>
      </p:sp>
      <p:sp>
        <p:nvSpPr>
          <p:cNvPr id="2752" name="Google Shape;2752;p215"/>
          <p:cNvSpPr txBox="1"/>
          <p:nvPr>
            <p:ph idx="2" type="subTitle"/>
          </p:nvPr>
        </p:nvSpPr>
        <p:spPr>
          <a:xfrm>
            <a:off x="365700" y="3813048"/>
            <a:ext cx="2879700" cy="609300"/>
          </a:xfrm>
          <a:prstGeom prst="rect">
            <a:avLst/>
          </a:prstGeom>
          <a:noFill/>
          <a:ln>
            <a:noFill/>
          </a:ln>
        </p:spPr>
        <p:txBody>
          <a:bodyPr anchorCtr="0" anchor="t" bIns="0" lIns="0" spcFirstLastPara="1" rIns="0" wrap="square" tIns="0">
            <a:normAutofit/>
          </a:bodyPr>
          <a:lstStyle>
            <a:lvl1pPr lvl="0" algn="l">
              <a:lnSpc>
                <a:spcPct val="115000"/>
              </a:lnSpc>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1pPr>
            <a:lvl2pPr lvl="1" algn="l">
              <a:lnSpc>
                <a:spcPct val="115000"/>
              </a:lnSpc>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2pPr>
            <a:lvl3pPr lvl="2" algn="l">
              <a:lnSpc>
                <a:spcPct val="115000"/>
              </a:lnSpc>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3pPr>
            <a:lvl4pPr lvl="3" algn="l">
              <a:lnSpc>
                <a:spcPct val="115000"/>
              </a:lnSpc>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4pPr>
            <a:lvl5pPr lvl="4" algn="l">
              <a:lnSpc>
                <a:spcPct val="115000"/>
              </a:lnSpc>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5pPr>
            <a:lvl6pPr lvl="5" algn="l">
              <a:lnSpc>
                <a:spcPct val="115000"/>
              </a:lnSpc>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6pPr>
            <a:lvl7pPr lvl="6" algn="l">
              <a:lnSpc>
                <a:spcPct val="115000"/>
              </a:lnSpc>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7pPr>
            <a:lvl8pPr lvl="7" algn="l">
              <a:lnSpc>
                <a:spcPct val="115000"/>
              </a:lnSpc>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8pPr>
            <a:lvl9pPr lvl="8" algn="l">
              <a:lnSpc>
                <a:spcPct val="115000"/>
              </a:lnSpc>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9pPr>
          </a:lstStyle>
          <a:p/>
        </p:txBody>
      </p:sp>
      <p:sp>
        <p:nvSpPr>
          <p:cNvPr id="2753" name="Google Shape;2753;p215"/>
          <p:cNvSpPr/>
          <p:nvPr/>
        </p:nvSpPr>
        <p:spPr>
          <a:xfrm>
            <a:off x="365703" y="4623785"/>
            <a:ext cx="1459718" cy="337305"/>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Slide - Dynamic">
  <p:cSld name="SECTION_HEADER_1">
    <p:bg>
      <p:bgPr>
        <a:solidFill>
          <a:srgbClr val="063849"/>
        </a:solidFill>
      </p:bgPr>
    </p:bg>
    <p:spTree>
      <p:nvGrpSpPr>
        <p:cNvPr id="263" name="Shape 263"/>
        <p:cNvGrpSpPr/>
        <p:nvPr/>
      </p:nvGrpSpPr>
      <p:grpSpPr>
        <a:xfrm>
          <a:off x="0" y="0"/>
          <a:ext cx="0" cy="0"/>
          <a:chOff x="0" y="0"/>
          <a:chExt cx="0" cy="0"/>
        </a:xfrm>
      </p:grpSpPr>
      <p:pic>
        <p:nvPicPr>
          <p:cNvPr id="264" name="Google Shape;264;p22"/>
          <p:cNvPicPr preferRelativeResize="0"/>
          <p:nvPr/>
        </p:nvPicPr>
        <p:blipFill rotWithShape="1">
          <a:blip r:embed="rId2">
            <a:alphaModFix/>
          </a:blip>
          <a:srcRect b="8" l="0" r="0" t="9"/>
          <a:stretch/>
        </p:blipFill>
        <p:spPr>
          <a:xfrm>
            <a:off x="3585225" y="0"/>
            <a:ext cx="5558780" cy="5143500"/>
          </a:xfrm>
          <a:prstGeom prst="rect">
            <a:avLst/>
          </a:prstGeom>
          <a:noFill/>
          <a:ln>
            <a:noFill/>
          </a:ln>
        </p:spPr>
      </p:pic>
      <p:sp>
        <p:nvSpPr>
          <p:cNvPr id="265" name="Google Shape;265;p22"/>
          <p:cNvSpPr txBox="1"/>
          <p:nvPr>
            <p:ph type="title"/>
          </p:nvPr>
        </p:nvSpPr>
        <p:spPr>
          <a:xfrm>
            <a:off x="365702" y="365700"/>
            <a:ext cx="4839300" cy="2695800"/>
          </a:xfrm>
          <a:prstGeom prst="rect">
            <a:avLst/>
          </a:prstGeom>
          <a:noFill/>
          <a:ln>
            <a:noFill/>
          </a:ln>
        </p:spPr>
        <p:txBody>
          <a:bodyPr anchorCtr="0" anchor="t" bIns="0" lIns="0" spcFirstLastPara="1" rIns="0" wrap="square" tIns="0">
            <a:normAutofit/>
          </a:bodyPr>
          <a:lstStyle>
            <a:lvl1pPr lvl="0" algn="l">
              <a:lnSpc>
                <a:spcPct val="80000"/>
              </a:lnSpc>
              <a:spcBef>
                <a:spcPts val="0"/>
              </a:spcBef>
              <a:spcAft>
                <a:spcPts val="0"/>
              </a:spcAft>
              <a:buClr>
                <a:schemeClr val="lt2"/>
              </a:buClr>
              <a:buSzPts val="2600"/>
              <a:buNone/>
              <a:defRPr sz="2600">
                <a:solidFill>
                  <a:schemeClr val="lt2"/>
                </a:solidFill>
              </a:defRPr>
            </a:lvl1pPr>
            <a:lvl2pPr lvl="1" algn="l">
              <a:lnSpc>
                <a:spcPct val="100000"/>
              </a:lnSpc>
              <a:spcBef>
                <a:spcPts val="0"/>
              </a:spcBef>
              <a:spcAft>
                <a:spcPts val="0"/>
              </a:spcAft>
              <a:buClr>
                <a:schemeClr val="lt2"/>
              </a:buClr>
              <a:buSzPts val="2800"/>
              <a:buNone/>
              <a:defRPr>
                <a:solidFill>
                  <a:schemeClr val="lt2"/>
                </a:solidFill>
              </a:defRPr>
            </a:lvl2pPr>
            <a:lvl3pPr lvl="2" algn="l">
              <a:lnSpc>
                <a:spcPct val="100000"/>
              </a:lnSpc>
              <a:spcBef>
                <a:spcPts val="0"/>
              </a:spcBef>
              <a:spcAft>
                <a:spcPts val="0"/>
              </a:spcAft>
              <a:buClr>
                <a:schemeClr val="lt2"/>
              </a:buClr>
              <a:buSzPts val="2800"/>
              <a:buNone/>
              <a:defRPr>
                <a:solidFill>
                  <a:schemeClr val="lt2"/>
                </a:solidFill>
              </a:defRPr>
            </a:lvl3pPr>
            <a:lvl4pPr lvl="3" algn="l">
              <a:lnSpc>
                <a:spcPct val="100000"/>
              </a:lnSpc>
              <a:spcBef>
                <a:spcPts val="0"/>
              </a:spcBef>
              <a:spcAft>
                <a:spcPts val="0"/>
              </a:spcAft>
              <a:buClr>
                <a:schemeClr val="lt2"/>
              </a:buClr>
              <a:buSzPts val="2800"/>
              <a:buNone/>
              <a:defRPr>
                <a:solidFill>
                  <a:schemeClr val="lt2"/>
                </a:solidFill>
              </a:defRPr>
            </a:lvl4pPr>
            <a:lvl5pPr lvl="4" algn="l">
              <a:lnSpc>
                <a:spcPct val="100000"/>
              </a:lnSpc>
              <a:spcBef>
                <a:spcPts val="0"/>
              </a:spcBef>
              <a:spcAft>
                <a:spcPts val="0"/>
              </a:spcAft>
              <a:buClr>
                <a:schemeClr val="lt2"/>
              </a:buClr>
              <a:buSzPts val="2800"/>
              <a:buNone/>
              <a:defRPr>
                <a:solidFill>
                  <a:schemeClr val="lt2"/>
                </a:solidFill>
              </a:defRPr>
            </a:lvl5pPr>
            <a:lvl6pPr lvl="5" algn="l">
              <a:lnSpc>
                <a:spcPct val="100000"/>
              </a:lnSpc>
              <a:spcBef>
                <a:spcPts val="0"/>
              </a:spcBef>
              <a:spcAft>
                <a:spcPts val="0"/>
              </a:spcAft>
              <a:buClr>
                <a:schemeClr val="lt2"/>
              </a:buClr>
              <a:buSzPts val="2800"/>
              <a:buNone/>
              <a:defRPr>
                <a:solidFill>
                  <a:schemeClr val="lt2"/>
                </a:solidFill>
              </a:defRPr>
            </a:lvl6pPr>
            <a:lvl7pPr lvl="6" algn="l">
              <a:lnSpc>
                <a:spcPct val="100000"/>
              </a:lnSpc>
              <a:spcBef>
                <a:spcPts val="0"/>
              </a:spcBef>
              <a:spcAft>
                <a:spcPts val="0"/>
              </a:spcAft>
              <a:buClr>
                <a:schemeClr val="lt2"/>
              </a:buClr>
              <a:buSzPts val="2800"/>
              <a:buNone/>
              <a:defRPr>
                <a:solidFill>
                  <a:schemeClr val="lt2"/>
                </a:solidFill>
              </a:defRPr>
            </a:lvl7pPr>
            <a:lvl8pPr lvl="7" algn="l">
              <a:lnSpc>
                <a:spcPct val="100000"/>
              </a:lnSpc>
              <a:spcBef>
                <a:spcPts val="0"/>
              </a:spcBef>
              <a:spcAft>
                <a:spcPts val="0"/>
              </a:spcAft>
              <a:buClr>
                <a:schemeClr val="lt2"/>
              </a:buClr>
              <a:buSzPts val="2800"/>
              <a:buNone/>
              <a:defRPr>
                <a:solidFill>
                  <a:schemeClr val="lt2"/>
                </a:solidFill>
              </a:defRPr>
            </a:lvl8pPr>
            <a:lvl9pPr lvl="8" algn="l">
              <a:lnSpc>
                <a:spcPct val="100000"/>
              </a:lnSpc>
              <a:spcBef>
                <a:spcPts val="0"/>
              </a:spcBef>
              <a:spcAft>
                <a:spcPts val="0"/>
              </a:spcAft>
              <a:buClr>
                <a:schemeClr val="lt2"/>
              </a:buClr>
              <a:buSzPts val="2800"/>
              <a:buNone/>
              <a:defRPr>
                <a:solidFill>
                  <a:schemeClr val="lt2"/>
                </a:solidFill>
              </a:defRPr>
            </a:lvl9pPr>
          </a:lstStyle>
          <a:p/>
        </p:txBody>
      </p:sp>
      <p:sp>
        <p:nvSpPr>
          <p:cNvPr id="266" name="Google Shape;266;p22"/>
          <p:cNvSpPr/>
          <p:nvPr/>
        </p:nvSpPr>
        <p:spPr>
          <a:xfrm>
            <a:off x="288925" y="4762500"/>
            <a:ext cx="2610000" cy="304800"/>
          </a:xfrm>
          <a:prstGeom prst="rect">
            <a:avLst/>
          </a:prstGeom>
          <a:solidFill>
            <a:srgbClr val="063849"/>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267" name="Google Shape;267;p22"/>
          <p:cNvSpPr txBox="1"/>
          <p:nvPr>
            <p:ph idx="1" type="subTitle"/>
          </p:nvPr>
        </p:nvSpPr>
        <p:spPr>
          <a:xfrm>
            <a:off x="365700" y="3566160"/>
            <a:ext cx="2879700" cy="639900"/>
          </a:xfrm>
          <a:prstGeom prst="rect">
            <a:avLst/>
          </a:prstGeom>
          <a:noFill/>
          <a:ln>
            <a:noFill/>
          </a:ln>
        </p:spPr>
        <p:txBody>
          <a:bodyPr anchorCtr="0" anchor="t" bIns="0" lIns="0" spcFirstLastPara="1" rIns="0" wrap="square" tIns="0">
            <a:normAutofit/>
          </a:bodyPr>
          <a:lstStyle>
            <a:lvl1pPr lvl="0" algn="l">
              <a:lnSpc>
                <a:spcPct val="115000"/>
              </a:lnSpc>
              <a:spcBef>
                <a:spcPts val="0"/>
              </a:spcBef>
              <a:spcAft>
                <a:spcPts val="0"/>
              </a:spcAft>
              <a:buClr>
                <a:schemeClr val="lt2"/>
              </a:buClr>
              <a:buSzPts val="1400"/>
              <a:buFont typeface="Roboto"/>
              <a:buNone/>
              <a:defRPr>
                <a:solidFill>
                  <a:schemeClr val="lt2"/>
                </a:solidFill>
                <a:latin typeface="Roboto"/>
                <a:ea typeface="Roboto"/>
                <a:cs typeface="Roboto"/>
                <a:sym typeface="Roboto"/>
              </a:defRPr>
            </a:lvl1pPr>
            <a:lvl2pPr lvl="1" algn="l">
              <a:lnSpc>
                <a:spcPct val="115000"/>
              </a:lnSpc>
              <a:spcBef>
                <a:spcPts val="0"/>
              </a:spcBef>
              <a:spcAft>
                <a:spcPts val="0"/>
              </a:spcAft>
              <a:buClr>
                <a:schemeClr val="lt2"/>
              </a:buClr>
              <a:buSzPts val="1200"/>
              <a:buNone/>
              <a:defRPr>
                <a:solidFill>
                  <a:schemeClr val="lt2"/>
                </a:solidFill>
              </a:defRPr>
            </a:lvl2pPr>
            <a:lvl3pPr lvl="2" algn="l">
              <a:lnSpc>
                <a:spcPct val="115000"/>
              </a:lnSpc>
              <a:spcBef>
                <a:spcPts val="0"/>
              </a:spcBef>
              <a:spcAft>
                <a:spcPts val="0"/>
              </a:spcAft>
              <a:buClr>
                <a:schemeClr val="lt2"/>
              </a:buClr>
              <a:buSzPts val="1000"/>
              <a:buNone/>
              <a:defRPr>
                <a:solidFill>
                  <a:schemeClr val="lt2"/>
                </a:solidFill>
              </a:defRPr>
            </a:lvl3pPr>
            <a:lvl4pPr lvl="3" algn="l">
              <a:lnSpc>
                <a:spcPct val="115000"/>
              </a:lnSpc>
              <a:spcBef>
                <a:spcPts val="0"/>
              </a:spcBef>
              <a:spcAft>
                <a:spcPts val="0"/>
              </a:spcAft>
              <a:buClr>
                <a:schemeClr val="lt2"/>
              </a:buClr>
              <a:buSzPts val="1000"/>
              <a:buNone/>
              <a:defRPr>
                <a:solidFill>
                  <a:schemeClr val="lt2"/>
                </a:solidFill>
              </a:defRPr>
            </a:lvl4pPr>
            <a:lvl5pPr lvl="4" algn="l">
              <a:lnSpc>
                <a:spcPct val="115000"/>
              </a:lnSpc>
              <a:spcBef>
                <a:spcPts val="0"/>
              </a:spcBef>
              <a:spcAft>
                <a:spcPts val="0"/>
              </a:spcAft>
              <a:buClr>
                <a:schemeClr val="lt2"/>
              </a:buClr>
              <a:buSzPts val="1000"/>
              <a:buNone/>
              <a:defRPr>
                <a:solidFill>
                  <a:schemeClr val="lt2"/>
                </a:solidFill>
              </a:defRPr>
            </a:lvl5pPr>
            <a:lvl6pPr lvl="5" algn="l">
              <a:lnSpc>
                <a:spcPct val="115000"/>
              </a:lnSpc>
              <a:spcBef>
                <a:spcPts val="0"/>
              </a:spcBef>
              <a:spcAft>
                <a:spcPts val="0"/>
              </a:spcAft>
              <a:buClr>
                <a:schemeClr val="lt2"/>
              </a:buClr>
              <a:buSzPts val="1000"/>
              <a:buNone/>
              <a:defRPr>
                <a:solidFill>
                  <a:schemeClr val="lt2"/>
                </a:solidFill>
              </a:defRPr>
            </a:lvl6pPr>
            <a:lvl7pPr lvl="6" algn="l">
              <a:lnSpc>
                <a:spcPct val="115000"/>
              </a:lnSpc>
              <a:spcBef>
                <a:spcPts val="0"/>
              </a:spcBef>
              <a:spcAft>
                <a:spcPts val="0"/>
              </a:spcAft>
              <a:buClr>
                <a:schemeClr val="lt2"/>
              </a:buClr>
              <a:buSzPts val="1000"/>
              <a:buNone/>
              <a:defRPr>
                <a:solidFill>
                  <a:schemeClr val="lt2"/>
                </a:solidFill>
              </a:defRPr>
            </a:lvl7pPr>
            <a:lvl8pPr lvl="7" algn="l">
              <a:lnSpc>
                <a:spcPct val="115000"/>
              </a:lnSpc>
              <a:spcBef>
                <a:spcPts val="0"/>
              </a:spcBef>
              <a:spcAft>
                <a:spcPts val="0"/>
              </a:spcAft>
              <a:buClr>
                <a:schemeClr val="lt2"/>
              </a:buClr>
              <a:buSzPts val="1000"/>
              <a:buNone/>
              <a:defRPr>
                <a:solidFill>
                  <a:schemeClr val="lt2"/>
                </a:solidFill>
              </a:defRPr>
            </a:lvl8pPr>
            <a:lvl9pPr lvl="8" algn="l">
              <a:lnSpc>
                <a:spcPct val="115000"/>
              </a:lnSpc>
              <a:spcBef>
                <a:spcPts val="0"/>
              </a:spcBef>
              <a:spcAft>
                <a:spcPts val="0"/>
              </a:spcAft>
              <a:buClr>
                <a:schemeClr val="lt2"/>
              </a:buClr>
              <a:buSzPts val="1000"/>
              <a:buNone/>
              <a:defRPr>
                <a:solidFill>
                  <a:schemeClr val="lt2"/>
                </a:solidFill>
              </a:defRPr>
            </a:lvl9pPr>
          </a:lstStyle>
          <a:p/>
        </p:txBody>
      </p:sp>
      <p:sp>
        <p:nvSpPr>
          <p:cNvPr id="268" name="Google Shape;268;p22"/>
          <p:cNvSpPr/>
          <p:nvPr/>
        </p:nvSpPr>
        <p:spPr>
          <a:xfrm>
            <a:off x="365703" y="4623785"/>
            <a:ext cx="1459718" cy="337305"/>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accen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2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Slide - Speaker names 2">
  <p:cSld name="SECTION_HEADER_2_1">
    <p:bg>
      <p:bgPr>
        <a:solidFill>
          <a:srgbClr val="063849"/>
        </a:solidFill>
      </p:bgPr>
    </p:bg>
    <p:spTree>
      <p:nvGrpSpPr>
        <p:cNvPr id="2754" name="Shape 2754"/>
        <p:cNvGrpSpPr/>
        <p:nvPr/>
      </p:nvGrpSpPr>
      <p:grpSpPr>
        <a:xfrm>
          <a:off x="0" y="0"/>
          <a:ext cx="0" cy="0"/>
          <a:chOff x="0" y="0"/>
          <a:chExt cx="0" cy="0"/>
        </a:xfrm>
      </p:grpSpPr>
      <p:pic>
        <p:nvPicPr>
          <p:cNvPr id="2755" name="Google Shape;2755;p216"/>
          <p:cNvPicPr preferRelativeResize="0"/>
          <p:nvPr/>
        </p:nvPicPr>
        <p:blipFill rotWithShape="1">
          <a:blip r:embed="rId2">
            <a:alphaModFix/>
          </a:blip>
          <a:srcRect b="0" l="0" r="0" t="0"/>
          <a:stretch/>
        </p:blipFill>
        <p:spPr>
          <a:xfrm>
            <a:off x="3585225" y="0"/>
            <a:ext cx="5558779" cy="5143499"/>
          </a:xfrm>
          <a:prstGeom prst="rect">
            <a:avLst/>
          </a:prstGeom>
          <a:noFill/>
          <a:ln>
            <a:noFill/>
          </a:ln>
        </p:spPr>
      </p:pic>
      <p:sp>
        <p:nvSpPr>
          <p:cNvPr id="2756" name="Google Shape;2756;p216"/>
          <p:cNvSpPr txBox="1"/>
          <p:nvPr>
            <p:ph type="title"/>
          </p:nvPr>
        </p:nvSpPr>
        <p:spPr>
          <a:xfrm>
            <a:off x="365702" y="365700"/>
            <a:ext cx="4839300" cy="2695800"/>
          </a:xfrm>
          <a:prstGeom prst="rect">
            <a:avLst/>
          </a:prstGeom>
          <a:noFill/>
          <a:ln>
            <a:noFill/>
          </a:ln>
        </p:spPr>
        <p:txBody>
          <a:bodyPr anchorCtr="0" anchor="t" bIns="0" lIns="0" spcFirstLastPara="1" rIns="0" wrap="square" tIns="0">
            <a:normAutofit/>
          </a:bodyPr>
          <a:lstStyle>
            <a:lvl1pPr lvl="0" algn="l">
              <a:lnSpc>
                <a:spcPct val="80000"/>
              </a:lnSpc>
              <a:spcBef>
                <a:spcPts val="0"/>
              </a:spcBef>
              <a:spcAft>
                <a:spcPts val="0"/>
              </a:spcAft>
              <a:buSzPts val="2600"/>
              <a:buNone/>
              <a:defRPr sz="26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757" name="Google Shape;2757;p216"/>
          <p:cNvSpPr/>
          <p:nvPr/>
        </p:nvSpPr>
        <p:spPr>
          <a:xfrm>
            <a:off x="288925" y="4762500"/>
            <a:ext cx="2610000" cy="304800"/>
          </a:xfrm>
          <a:prstGeom prst="rect">
            <a:avLst/>
          </a:prstGeom>
          <a:solidFill>
            <a:srgbClr val="063849"/>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2758" name="Google Shape;2758;p216"/>
          <p:cNvSpPr txBox="1"/>
          <p:nvPr>
            <p:ph idx="1" type="subTitle"/>
          </p:nvPr>
        </p:nvSpPr>
        <p:spPr>
          <a:xfrm>
            <a:off x="365700" y="3566160"/>
            <a:ext cx="2879700" cy="6399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lt2"/>
              </a:buClr>
              <a:buSzPts val="1200"/>
              <a:buFont typeface="Roboto"/>
              <a:buNone/>
              <a:defRPr b="1" sz="1200">
                <a:solidFill>
                  <a:schemeClr val="lt2"/>
                </a:solidFill>
                <a:latin typeface="Roboto"/>
                <a:ea typeface="Roboto"/>
                <a:cs typeface="Roboto"/>
                <a:sym typeface="Roboto"/>
              </a:defRPr>
            </a:lvl1pPr>
            <a:lvl2pPr lvl="1" algn="l">
              <a:lnSpc>
                <a:spcPct val="115000"/>
              </a:lnSpc>
              <a:spcBef>
                <a:spcPts val="0"/>
              </a:spcBef>
              <a:spcAft>
                <a:spcPts val="0"/>
              </a:spcAft>
              <a:buClr>
                <a:schemeClr val="lt2"/>
              </a:buClr>
              <a:buSzPts val="1200"/>
              <a:buFont typeface="Roboto"/>
              <a:buNone/>
              <a:defRPr b="1">
                <a:solidFill>
                  <a:schemeClr val="lt2"/>
                </a:solidFill>
                <a:latin typeface="Roboto"/>
                <a:ea typeface="Roboto"/>
                <a:cs typeface="Roboto"/>
                <a:sym typeface="Roboto"/>
              </a:defRPr>
            </a:lvl2pPr>
            <a:lvl3pPr lvl="2" algn="l">
              <a:lnSpc>
                <a:spcPct val="115000"/>
              </a:lnSpc>
              <a:spcBef>
                <a:spcPts val="0"/>
              </a:spcBef>
              <a:spcAft>
                <a:spcPts val="0"/>
              </a:spcAft>
              <a:buClr>
                <a:schemeClr val="lt2"/>
              </a:buClr>
              <a:buSzPts val="1200"/>
              <a:buNone/>
              <a:defRPr b="1" sz="1200">
                <a:solidFill>
                  <a:schemeClr val="lt2"/>
                </a:solidFill>
              </a:defRPr>
            </a:lvl3pPr>
            <a:lvl4pPr lvl="3" algn="l">
              <a:lnSpc>
                <a:spcPct val="115000"/>
              </a:lnSpc>
              <a:spcBef>
                <a:spcPts val="0"/>
              </a:spcBef>
              <a:spcAft>
                <a:spcPts val="0"/>
              </a:spcAft>
              <a:buClr>
                <a:schemeClr val="lt2"/>
              </a:buClr>
              <a:buSzPts val="1200"/>
              <a:buNone/>
              <a:defRPr b="1" sz="1200">
                <a:solidFill>
                  <a:schemeClr val="lt2"/>
                </a:solidFill>
              </a:defRPr>
            </a:lvl4pPr>
            <a:lvl5pPr lvl="4" algn="l">
              <a:lnSpc>
                <a:spcPct val="115000"/>
              </a:lnSpc>
              <a:spcBef>
                <a:spcPts val="0"/>
              </a:spcBef>
              <a:spcAft>
                <a:spcPts val="0"/>
              </a:spcAft>
              <a:buClr>
                <a:schemeClr val="lt2"/>
              </a:buClr>
              <a:buSzPts val="1200"/>
              <a:buNone/>
              <a:defRPr b="1" sz="1200">
                <a:solidFill>
                  <a:schemeClr val="lt2"/>
                </a:solidFill>
              </a:defRPr>
            </a:lvl5pPr>
            <a:lvl6pPr lvl="5" algn="l">
              <a:lnSpc>
                <a:spcPct val="115000"/>
              </a:lnSpc>
              <a:spcBef>
                <a:spcPts val="0"/>
              </a:spcBef>
              <a:spcAft>
                <a:spcPts val="0"/>
              </a:spcAft>
              <a:buClr>
                <a:schemeClr val="lt2"/>
              </a:buClr>
              <a:buSzPts val="1200"/>
              <a:buNone/>
              <a:defRPr b="1" sz="1200">
                <a:solidFill>
                  <a:schemeClr val="lt2"/>
                </a:solidFill>
              </a:defRPr>
            </a:lvl6pPr>
            <a:lvl7pPr lvl="6" algn="l">
              <a:lnSpc>
                <a:spcPct val="115000"/>
              </a:lnSpc>
              <a:spcBef>
                <a:spcPts val="0"/>
              </a:spcBef>
              <a:spcAft>
                <a:spcPts val="0"/>
              </a:spcAft>
              <a:buClr>
                <a:schemeClr val="lt2"/>
              </a:buClr>
              <a:buSzPts val="1200"/>
              <a:buNone/>
              <a:defRPr b="1" sz="1200">
                <a:solidFill>
                  <a:schemeClr val="lt2"/>
                </a:solidFill>
              </a:defRPr>
            </a:lvl7pPr>
            <a:lvl8pPr lvl="7" algn="l">
              <a:lnSpc>
                <a:spcPct val="115000"/>
              </a:lnSpc>
              <a:spcBef>
                <a:spcPts val="0"/>
              </a:spcBef>
              <a:spcAft>
                <a:spcPts val="0"/>
              </a:spcAft>
              <a:buClr>
                <a:schemeClr val="lt2"/>
              </a:buClr>
              <a:buSzPts val="1200"/>
              <a:buNone/>
              <a:defRPr b="1" sz="1200">
                <a:solidFill>
                  <a:schemeClr val="lt2"/>
                </a:solidFill>
              </a:defRPr>
            </a:lvl8pPr>
            <a:lvl9pPr lvl="8" algn="l">
              <a:lnSpc>
                <a:spcPct val="115000"/>
              </a:lnSpc>
              <a:spcBef>
                <a:spcPts val="0"/>
              </a:spcBef>
              <a:spcAft>
                <a:spcPts val="0"/>
              </a:spcAft>
              <a:buClr>
                <a:schemeClr val="lt2"/>
              </a:buClr>
              <a:buSzPts val="1200"/>
              <a:buNone/>
              <a:defRPr b="1" sz="1200">
                <a:solidFill>
                  <a:schemeClr val="lt2"/>
                </a:solidFill>
              </a:defRPr>
            </a:lvl9pPr>
          </a:lstStyle>
          <a:p/>
        </p:txBody>
      </p:sp>
      <p:sp>
        <p:nvSpPr>
          <p:cNvPr id="2759" name="Google Shape;2759;p216"/>
          <p:cNvSpPr txBox="1"/>
          <p:nvPr>
            <p:ph idx="2" type="subTitle"/>
          </p:nvPr>
        </p:nvSpPr>
        <p:spPr>
          <a:xfrm>
            <a:off x="365700" y="3794760"/>
            <a:ext cx="2879700" cy="609300"/>
          </a:xfrm>
          <a:prstGeom prst="rect">
            <a:avLst/>
          </a:prstGeom>
          <a:noFill/>
          <a:ln>
            <a:noFill/>
          </a:ln>
        </p:spPr>
        <p:txBody>
          <a:bodyPr anchorCtr="0" anchor="t" bIns="0" lIns="0" spcFirstLastPara="1" rIns="0" wrap="square" tIns="0">
            <a:normAutofit/>
          </a:bodyPr>
          <a:lstStyle>
            <a:lvl1pPr lvl="0" algn="l">
              <a:lnSpc>
                <a:spcPct val="115000"/>
              </a:lnSpc>
              <a:spcBef>
                <a:spcPts val="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1pPr>
            <a:lvl2pPr lvl="1" algn="l">
              <a:lnSpc>
                <a:spcPct val="115000"/>
              </a:lnSpc>
              <a:spcBef>
                <a:spcPts val="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2pPr>
            <a:lvl3pPr lvl="2" algn="l">
              <a:lnSpc>
                <a:spcPct val="115000"/>
              </a:lnSpc>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3pPr>
            <a:lvl4pPr lvl="3" algn="l">
              <a:lnSpc>
                <a:spcPct val="115000"/>
              </a:lnSpc>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4pPr>
            <a:lvl5pPr lvl="4" algn="l">
              <a:lnSpc>
                <a:spcPct val="115000"/>
              </a:lnSpc>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5pPr>
            <a:lvl6pPr lvl="5" algn="l">
              <a:lnSpc>
                <a:spcPct val="115000"/>
              </a:lnSpc>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6pPr>
            <a:lvl7pPr lvl="6" algn="l">
              <a:lnSpc>
                <a:spcPct val="115000"/>
              </a:lnSpc>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7pPr>
            <a:lvl8pPr lvl="7" algn="l">
              <a:lnSpc>
                <a:spcPct val="115000"/>
              </a:lnSpc>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8pPr>
            <a:lvl9pPr lvl="8" algn="l">
              <a:lnSpc>
                <a:spcPct val="115000"/>
              </a:lnSpc>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9pPr>
          </a:lstStyle>
          <a:p/>
        </p:txBody>
      </p:sp>
      <p:sp>
        <p:nvSpPr>
          <p:cNvPr id="2760" name="Google Shape;2760;p216"/>
          <p:cNvSpPr txBox="1"/>
          <p:nvPr>
            <p:ph idx="3" type="subTitle"/>
          </p:nvPr>
        </p:nvSpPr>
        <p:spPr>
          <a:xfrm>
            <a:off x="2940125" y="3566160"/>
            <a:ext cx="2879700" cy="6399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lt2"/>
              </a:buClr>
              <a:buSzPts val="1200"/>
              <a:buFont typeface="Roboto"/>
              <a:buNone/>
              <a:defRPr b="1" sz="1200">
                <a:solidFill>
                  <a:schemeClr val="lt2"/>
                </a:solidFill>
                <a:latin typeface="Roboto"/>
                <a:ea typeface="Roboto"/>
                <a:cs typeface="Roboto"/>
                <a:sym typeface="Roboto"/>
              </a:defRPr>
            </a:lvl1pPr>
            <a:lvl2pPr lvl="1" algn="l">
              <a:lnSpc>
                <a:spcPct val="115000"/>
              </a:lnSpc>
              <a:spcBef>
                <a:spcPts val="0"/>
              </a:spcBef>
              <a:spcAft>
                <a:spcPts val="0"/>
              </a:spcAft>
              <a:buClr>
                <a:schemeClr val="lt2"/>
              </a:buClr>
              <a:buSzPts val="1200"/>
              <a:buFont typeface="Roboto"/>
              <a:buNone/>
              <a:defRPr b="1">
                <a:solidFill>
                  <a:schemeClr val="lt2"/>
                </a:solidFill>
                <a:latin typeface="Roboto"/>
                <a:ea typeface="Roboto"/>
                <a:cs typeface="Roboto"/>
                <a:sym typeface="Roboto"/>
              </a:defRPr>
            </a:lvl2pPr>
            <a:lvl3pPr lvl="2" algn="l">
              <a:lnSpc>
                <a:spcPct val="115000"/>
              </a:lnSpc>
              <a:spcBef>
                <a:spcPts val="0"/>
              </a:spcBef>
              <a:spcAft>
                <a:spcPts val="0"/>
              </a:spcAft>
              <a:buClr>
                <a:schemeClr val="lt2"/>
              </a:buClr>
              <a:buSzPts val="1200"/>
              <a:buNone/>
              <a:defRPr b="1" sz="1200">
                <a:solidFill>
                  <a:schemeClr val="lt2"/>
                </a:solidFill>
              </a:defRPr>
            </a:lvl3pPr>
            <a:lvl4pPr lvl="3" algn="l">
              <a:lnSpc>
                <a:spcPct val="115000"/>
              </a:lnSpc>
              <a:spcBef>
                <a:spcPts val="0"/>
              </a:spcBef>
              <a:spcAft>
                <a:spcPts val="0"/>
              </a:spcAft>
              <a:buClr>
                <a:schemeClr val="lt2"/>
              </a:buClr>
              <a:buSzPts val="1200"/>
              <a:buNone/>
              <a:defRPr b="1" sz="1200">
                <a:solidFill>
                  <a:schemeClr val="lt2"/>
                </a:solidFill>
              </a:defRPr>
            </a:lvl4pPr>
            <a:lvl5pPr lvl="4" algn="l">
              <a:lnSpc>
                <a:spcPct val="115000"/>
              </a:lnSpc>
              <a:spcBef>
                <a:spcPts val="0"/>
              </a:spcBef>
              <a:spcAft>
                <a:spcPts val="0"/>
              </a:spcAft>
              <a:buClr>
                <a:schemeClr val="lt2"/>
              </a:buClr>
              <a:buSzPts val="1200"/>
              <a:buNone/>
              <a:defRPr b="1" sz="1200">
                <a:solidFill>
                  <a:schemeClr val="lt2"/>
                </a:solidFill>
              </a:defRPr>
            </a:lvl5pPr>
            <a:lvl6pPr lvl="5" algn="l">
              <a:lnSpc>
                <a:spcPct val="115000"/>
              </a:lnSpc>
              <a:spcBef>
                <a:spcPts val="0"/>
              </a:spcBef>
              <a:spcAft>
                <a:spcPts val="0"/>
              </a:spcAft>
              <a:buClr>
                <a:schemeClr val="lt2"/>
              </a:buClr>
              <a:buSzPts val="1200"/>
              <a:buNone/>
              <a:defRPr b="1" sz="1200">
                <a:solidFill>
                  <a:schemeClr val="lt2"/>
                </a:solidFill>
              </a:defRPr>
            </a:lvl6pPr>
            <a:lvl7pPr lvl="6" algn="l">
              <a:lnSpc>
                <a:spcPct val="115000"/>
              </a:lnSpc>
              <a:spcBef>
                <a:spcPts val="0"/>
              </a:spcBef>
              <a:spcAft>
                <a:spcPts val="0"/>
              </a:spcAft>
              <a:buClr>
                <a:schemeClr val="lt2"/>
              </a:buClr>
              <a:buSzPts val="1200"/>
              <a:buNone/>
              <a:defRPr b="1" sz="1200">
                <a:solidFill>
                  <a:schemeClr val="lt2"/>
                </a:solidFill>
              </a:defRPr>
            </a:lvl7pPr>
            <a:lvl8pPr lvl="7" algn="l">
              <a:lnSpc>
                <a:spcPct val="115000"/>
              </a:lnSpc>
              <a:spcBef>
                <a:spcPts val="0"/>
              </a:spcBef>
              <a:spcAft>
                <a:spcPts val="0"/>
              </a:spcAft>
              <a:buClr>
                <a:schemeClr val="lt2"/>
              </a:buClr>
              <a:buSzPts val="1200"/>
              <a:buNone/>
              <a:defRPr b="1" sz="1200">
                <a:solidFill>
                  <a:schemeClr val="lt2"/>
                </a:solidFill>
              </a:defRPr>
            </a:lvl8pPr>
            <a:lvl9pPr lvl="8" algn="l">
              <a:lnSpc>
                <a:spcPct val="115000"/>
              </a:lnSpc>
              <a:spcBef>
                <a:spcPts val="0"/>
              </a:spcBef>
              <a:spcAft>
                <a:spcPts val="0"/>
              </a:spcAft>
              <a:buClr>
                <a:schemeClr val="lt2"/>
              </a:buClr>
              <a:buSzPts val="1200"/>
              <a:buNone/>
              <a:defRPr b="1" sz="1200">
                <a:solidFill>
                  <a:schemeClr val="lt2"/>
                </a:solidFill>
              </a:defRPr>
            </a:lvl9pPr>
          </a:lstStyle>
          <a:p/>
        </p:txBody>
      </p:sp>
      <p:sp>
        <p:nvSpPr>
          <p:cNvPr id="2761" name="Google Shape;2761;p216"/>
          <p:cNvSpPr txBox="1"/>
          <p:nvPr>
            <p:ph idx="4" type="subTitle"/>
          </p:nvPr>
        </p:nvSpPr>
        <p:spPr>
          <a:xfrm>
            <a:off x="2940125" y="3794760"/>
            <a:ext cx="2879700" cy="609300"/>
          </a:xfrm>
          <a:prstGeom prst="rect">
            <a:avLst/>
          </a:prstGeom>
          <a:noFill/>
          <a:ln>
            <a:noFill/>
          </a:ln>
        </p:spPr>
        <p:txBody>
          <a:bodyPr anchorCtr="0" anchor="t" bIns="0" lIns="0" spcFirstLastPara="1" rIns="0" wrap="square" tIns="0">
            <a:normAutofit/>
          </a:bodyPr>
          <a:lstStyle>
            <a:lvl1pPr lvl="0" algn="l">
              <a:lnSpc>
                <a:spcPct val="115000"/>
              </a:lnSpc>
              <a:spcBef>
                <a:spcPts val="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1pPr>
            <a:lvl2pPr lvl="1" algn="l">
              <a:lnSpc>
                <a:spcPct val="115000"/>
              </a:lnSpc>
              <a:spcBef>
                <a:spcPts val="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2pPr>
            <a:lvl3pPr lvl="2" algn="l">
              <a:lnSpc>
                <a:spcPct val="115000"/>
              </a:lnSpc>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3pPr>
            <a:lvl4pPr lvl="3" algn="l">
              <a:lnSpc>
                <a:spcPct val="115000"/>
              </a:lnSpc>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4pPr>
            <a:lvl5pPr lvl="4" algn="l">
              <a:lnSpc>
                <a:spcPct val="115000"/>
              </a:lnSpc>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5pPr>
            <a:lvl6pPr lvl="5" algn="l">
              <a:lnSpc>
                <a:spcPct val="115000"/>
              </a:lnSpc>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6pPr>
            <a:lvl7pPr lvl="6" algn="l">
              <a:lnSpc>
                <a:spcPct val="115000"/>
              </a:lnSpc>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7pPr>
            <a:lvl8pPr lvl="7" algn="l">
              <a:lnSpc>
                <a:spcPct val="115000"/>
              </a:lnSpc>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8pPr>
            <a:lvl9pPr lvl="8" algn="l">
              <a:lnSpc>
                <a:spcPct val="115000"/>
              </a:lnSpc>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9pPr>
          </a:lstStyle>
          <a:p/>
        </p:txBody>
      </p:sp>
      <p:sp>
        <p:nvSpPr>
          <p:cNvPr id="2762" name="Google Shape;2762;p216"/>
          <p:cNvSpPr/>
          <p:nvPr/>
        </p:nvSpPr>
        <p:spPr>
          <a:xfrm>
            <a:off x="365703" y="4623785"/>
            <a:ext cx="1459718" cy="337305"/>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2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Slide - Dynamic">
  <p:cSld name="SECTION_HEADER_1">
    <p:bg>
      <p:bgPr>
        <a:solidFill>
          <a:srgbClr val="063849"/>
        </a:solidFill>
      </p:bgPr>
    </p:bg>
    <p:spTree>
      <p:nvGrpSpPr>
        <p:cNvPr id="2763" name="Shape 2763"/>
        <p:cNvGrpSpPr/>
        <p:nvPr/>
      </p:nvGrpSpPr>
      <p:grpSpPr>
        <a:xfrm>
          <a:off x="0" y="0"/>
          <a:ext cx="0" cy="0"/>
          <a:chOff x="0" y="0"/>
          <a:chExt cx="0" cy="0"/>
        </a:xfrm>
      </p:grpSpPr>
      <p:pic>
        <p:nvPicPr>
          <p:cNvPr id="2764" name="Google Shape;2764;p217"/>
          <p:cNvPicPr preferRelativeResize="0"/>
          <p:nvPr/>
        </p:nvPicPr>
        <p:blipFill rotWithShape="1">
          <a:blip r:embed="rId2">
            <a:alphaModFix/>
          </a:blip>
          <a:srcRect b="9" l="0" r="0" t="9"/>
          <a:stretch/>
        </p:blipFill>
        <p:spPr>
          <a:xfrm>
            <a:off x="3585225" y="0"/>
            <a:ext cx="5558780" cy="5143500"/>
          </a:xfrm>
          <a:prstGeom prst="rect">
            <a:avLst/>
          </a:prstGeom>
          <a:noFill/>
          <a:ln>
            <a:noFill/>
          </a:ln>
        </p:spPr>
      </p:pic>
      <p:sp>
        <p:nvSpPr>
          <p:cNvPr id="2765" name="Google Shape;2765;p217"/>
          <p:cNvSpPr txBox="1"/>
          <p:nvPr>
            <p:ph type="title"/>
          </p:nvPr>
        </p:nvSpPr>
        <p:spPr>
          <a:xfrm>
            <a:off x="365702" y="365700"/>
            <a:ext cx="4839300" cy="2695800"/>
          </a:xfrm>
          <a:prstGeom prst="rect">
            <a:avLst/>
          </a:prstGeom>
          <a:noFill/>
          <a:ln>
            <a:noFill/>
          </a:ln>
        </p:spPr>
        <p:txBody>
          <a:bodyPr anchorCtr="0" anchor="t" bIns="0" lIns="0" spcFirstLastPara="1" rIns="0" wrap="square" tIns="0">
            <a:normAutofit/>
          </a:bodyPr>
          <a:lstStyle>
            <a:lvl1pPr lvl="0" algn="l">
              <a:lnSpc>
                <a:spcPct val="80000"/>
              </a:lnSpc>
              <a:spcBef>
                <a:spcPts val="0"/>
              </a:spcBef>
              <a:spcAft>
                <a:spcPts val="0"/>
              </a:spcAft>
              <a:buClr>
                <a:schemeClr val="lt2"/>
              </a:buClr>
              <a:buSzPts val="2600"/>
              <a:buNone/>
              <a:defRPr sz="2600">
                <a:solidFill>
                  <a:schemeClr val="lt2"/>
                </a:solidFill>
              </a:defRPr>
            </a:lvl1pPr>
            <a:lvl2pPr lvl="1" algn="l">
              <a:lnSpc>
                <a:spcPct val="100000"/>
              </a:lnSpc>
              <a:spcBef>
                <a:spcPts val="0"/>
              </a:spcBef>
              <a:spcAft>
                <a:spcPts val="0"/>
              </a:spcAft>
              <a:buClr>
                <a:schemeClr val="lt2"/>
              </a:buClr>
              <a:buSzPts val="2800"/>
              <a:buNone/>
              <a:defRPr>
                <a:solidFill>
                  <a:schemeClr val="lt2"/>
                </a:solidFill>
              </a:defRPr>
            </a:lvl2pPr>
            <a:lvl3pPr lvl="2" algn="l">
              <a:lnSpc>
                <a:spcPct val="100000"/>
              </a:lnSpc>
              <a:spcBef>
                <a:spcPts val="0"/>
              </a:spcBef>
              <a:spcAft>
                <a:spcPts val="0"/>
              </a:spcAft>
              <a:buClr>
                <a:schemeClr val="lt2"/>
              </a:buClr>
              <a:buSzPts val="2800"/>
              <a:buNone/>
              <a:defRPr>
                <a:solidFill>
                  <a:schemeClr val="lt2"/>
                </a:solidFill>
              </a:defRPr>
            </a:lvl3pPr>
            <a:lvl4pPr lvl="3" algn="l">
              <a:lnSpc>
                <a:spcPct val="100000"/>
              </a:lnSpc>
              <a:spcBef>
                <a:spcPts val="0"/>
              </a:spcBef>
              <a:spcAft>
                <a:spcPts val="0"/>
              </a:spcAft>
              <a:buClr>
                <a:schemeClr val="lt2"/>
              </a:buClr>
              <a:buSzPts val="2800"/>
              <a:buNone/>
              <a:defRPr>
                <a:solidFill>
                  <a:schemeClr val="lt2"/>
                </a:solidFill>
              </a:defRPr>
            </a:lvl4pPr>
            <a:lvl5pPr lvl="4" algn="l">
              <a:lnSpc>
                <a:spcPct val="100000"/>
              </a:lnSpc>
              <a:spcBef>
                <a:spcPts val="0"/>
              </a:spcBef>
              <a:spcAft>
                <a:spcPts val="0"/>
              </a:spcAft>
              <a:buClr>
                <a:schemeClr val="lt2"/>
              </a:buClr>
              <a:buSzPts val="2800"/>
              <a:buNone/>
              <a:defRPr>
                <a:solidFill>
                  <a:schemeClr val="lt2"/>
                </a:solidFill>
              </a:defRPr>
            </a:lvl5pPr>
            <a:lvl6pPr lvl="5" algn="l">
              <a:lnSpc>
                <a:spcPct val="100000"/>
              </a:lnSpc>
              <a:spcBef>
                <a:spcPts val="0"/>
              </a:spcBef>
              <a:spcAft>
                <a:spcPts val="0"/>
              </a:spcAft>
              <a:buClr>
                <a:schemeClr val="lt2"/>
              </a:buClr>
              <a:buSzPts val="2800"/>
              <a:buNone/>
              <a:defRPr>
                <a:solidFill>
                  <a:schemeClr val="lt2"/>
                </a:solidFill>
              </a:defRPr>
            </a:lvl6pPr>
            <a:lvl7pPr lvl="6" algn="l">
              <a:lnSpc>
                <a:spcPct val="100000"/>
              </a:lnSpc>
              <a:spcBef>
                <a:spcPts val="0"/>
              </a:spcBef>
              <a:spcAft>
                <a:spcPts val="0"/>
              </a:spcAft>
              <a:buClr>
                <a:schemeClr val="lt2"/>
              </a:buClr>
              <a:buSzPts val="2800"/>
              <a:buNone/>
              <a:defRPr>
                <a:solidFill>
                  <a:schemeClr val="lt2"/>
                </a:solidFill>
              </a:defRPr>
            </a:lvl7pPr>
            <a:lvl8pPr lvl="7" algn="l">
              <a:lnSpc>
                <a:spcPct val="100000"/>
              </a:lnSpc>
              <a:spcBef>
                <a:spcPts val="0"/>
              </a:spcBef>
              <a:spcAft>
                <a:spcPts val="0"/>
              </a:spcAft>
              <a:buClr>
                <a:schemeClr val="lt2"/>
              </a:buClr>
              <a:buSzPts val="2800"/>
              <a:buNone/>
              <a:defRPr>
                <a:solidFill>
                  <a:schemeClr val="lt2"/>
                </a:solidFill>
              </a:defRPr>
            </a:lvl8pPr>
            <a:lvl9pPr lvl="8" algn="l">
              <a:lnSpc>
                <a:spcPct val="100000"/>
              </a:lnSpc>
              <a:spcBef>
                <a:spcPts val="0"/>
              </a:spcBef>
              <a:spcAft>
                <a:spcPts val="0"/>
              </a:spcAft>
              <a:buClr>
                <a:schemeClr val="lt2"/>
              </a:buClr>
              <a:buSzPts val="2800"/>
              <a:buNone/>
              <a:defRPr>
                <a:solidFill>
                  <a:schemeClr val="lt2"/>
                </a:solidFill>
              </a:defRPr>
            </a:lvl9pPr>
          </a:lstStyle>
          <a:p/>
        </p:txBody>
      </p:sp>
      <p:sp>
        <p:nvSpPr>
          <p:cNvPr id="2766" name="Google Shape;2766;p217"/>
          <p:cNvSpPr/>
          <p:nvPr/>
        </p:nvSpPr>
        <p:spPr>
          <a:xfrm>
            <a:off x="288925" y="4762500"/>
            <a:ext cx="2610000" cy="304800"/>
          </a:xfrm>
          <a:prstGeom prst="rect">
            <a:avLst/>
          </a:prstGeom>
          <a:solidFill>
            <a:srgbClr val="063849"/>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2767" name="Google Shape;2767;p217"/>
          <p:cNvSpPr txBox="1"/>
          <p:nvPr>
            <p:ph idx="1" type="subTitle"/>
          </p:nvPr>
        </p:nvSpPr>
        <p:spPr>
          <a:xfrm>
            <a:off x="365700" y="3566160"/>
            <a:ext cx="2879700" cy="639900"/>
          </a:xfrm>
          <a:prstGeom prst="rect">
            <a:avLst/>
          </a:prstGeom>
          <a:noFill/>
          <a:ln>
            <a:noFill/>
          </a:ln>
        </p:spPr>
        <p:txBody>
          <a:bodyPr anchorCtr="0" anchor="t" bIns="0" lIns="0" spcFirstLastPara="1" rIns="0" wrap="square" tIns="0">
            <a:normAutofit/>
          </a:bodyPr>
          <a:lstStyle>
            <a:lvl1pPr lvl="0" algn="l">
              <a:lnSpc>
                <a:spcPct val="115000"/>
              </a:lnSpc>
              <a:spcBef>
                <a:spcPts val="0"/>
              </a:spcBef>
              <a:spcAft>
                <a:spcPts val="0"/>
              </a:spcAft>
              <a:buClr>
                <a:schemeClr val="lt2"/>
              </a:buClr>
              <a:buSzPts val="1400"/>
              <a:buFont typeface="Roboto"/>
              <a:buNone/>
              <a:defRPr>
                <a:solidFill>
                  <a:schemeClr val="lt2"/>
                </a:solidFill>
                <a:latin typeface="Roboto"/>
                <a:ea typeface="Roboto"/>
                <a:cs typeface="Roboto"/>
                <a:sym typeface="Roboto"/>
              </a:defRPr>
            </a:lvl1pPr>
            <a:lvl2pPr lvl="1" algn="l">
              <a:lnSpc>
                <a:spcPct val="115000"/>
              </a:lnSpc>
              <a:spcBef>
                <a:spcPts val="0"/>
              </a:spcBef>
              <a:spcAft>
                <a:spcPts val="0"/>
              </a:spcAft>
              <a:buClr>
                <a:schemeClr val="lt2"/>
              </a:buClr>
              <a:buSzPts val="1200"/>
              <a:buNone/>
              <a:defRPr>
                <a:solidFill>
                  <a:schemeClr val="lt2"/>
                </a:solidFill>
              </a:defRPr>
            </a:lvl2pPr>
            <a:lvl3pPr lvl="2" algn="l">
              <a:lnSpc>
                <a:spcPct val="115000"/>
              </a:lnSpc>
              <a:spcBef>
                <a:spcPts val="0"/>
              </a:spcBef>
              <a:spcAft>
                <a:spcPts val="0"/>
              </a:spcAft>
              <a:buClr>
                <a:schemeClr val="lt2"/>
              </a:buClr>
              <a:buSzPts val="1000"/>
              <a:buNone/>
              <a:defRPr>
                <a:solidFill>
                  <a:schemeClr val="lt2"/>
                </a:solidFill>
              </a:defRPr>
            </a:lvl3pPr>
            <a:lvl4pPr lvl="3" algn="l">
              <a:lnSpc>
                <a:spcPct val="115000"/>
              </a:lnSpc>
              <a:spcBef>
                <a:spcPts val="0"/>
              </a:spcBef>
              <a:spcAft>
                <a:spcPts val="0"/>
              </a:spcAft>
              <a:buClr>
                <a:schemeClr val="lt2"/>
              </a:buClr>
              <a:buSzPts val="1000"/>
              <a:buNone/>
              <a:defRPr>
                <a:solidFill>
                  <a:schemeClr val="lt2"/>
                </a:solidFill>
              </a:defRPr>
            </a:lvl4pPr>
            <a:lvl5pPr lvl="4" algn="l">
              <a:lnSpc>
                <a:spcPct val="115000"/>
              </a:lnSpc>
              <a:spcBef>
                <a:spcPts val="0"/>
              </a:spcBef>
              <a:spcAft>
                <a:spcPts val="0"/>
              </a:spcAft>
              <a:buClr>
                <a:schemeClr val="lt2"/>
              </a:buClr>
              <a:buSzPts val="1000"/>
              <a:buNone/>
              <a:defRPr>
                <a:solidFill>
                  <a:schemeClr val="lt2"/>
                </a:solidFill>
              </a:defRPr>
            </a:lvl5pPr>
            <a:lvl6pPr lvl="5" algn="l">
              <a:lnSpc>
                <a:spcPct val="115000"/>
              </a:lnSpc>
              <a:spcBef>
                <a:spcPts val="0"/>
              </a:spcBef>
              <a:spcAft>
                <a:spcPts val="0"/>
              </a:spcAft>
              <a:buClr>
                <a:schemeClr val="lt2"/>
              </a:buClr>
              <a:buSzPts val="1000"/>
              <a:buNone/>
              <a:defRPr>
                <a:solidFill>
                  <a:schemeClr val="lt2"/>
                </a:solidFill>
              </a:defRPr>
            </a:lvl6pPr>
            <a:lvl7pPr lvl="6" algn="l">
              <a:lnSpc>
                <a:spcPct val="115000"/>
              </a:lnSpc>
              <a:spcBef>
                <a:spcPts val="0"/>
              </a:spcBef>
              <a:spcAft>
                <a:spcPts val="0"/>
              </a:spcAft>
              <a:buClr>
                <a:schemeClr val="lt2"/>
              </a:buClr>
              <a:buSzPts val="1000"/>
              <a:buNone/>
              <a:defRPr>
                <a:solidFill>
                  <a:schemeClr val="lt2"/>
                </a:solidFill>
              </a:defRPr>
            </a:lvl7pPr>
            <a:lvl8pPr lvl="7" algn="l">
              <a:lnSpc>
                <a:spcPct val="115000"/>
              </a:lnSpc>
              <a:spcBef>
                <a:spcPts val="0"/>
              </a:spcBef>
              <a:spcAft>
                <a:spcPts val="0"/>
              </a:spcAft>
              <a:buClr>
                <a:schemeClr val="lt2"/>
              </a:buClr>
              <a:buSzPts val="1000"/>
              <a:buNone/>
              <a:defRPr>
                <a:solidFill>
                  <a:schemeClr val="lt2"/>
                </a:solidFill>
              </a:defRPr>
            </a:lvl8pPr>
            <a:lvl9pPr lvl="8" algn="l">
              <a:lnSpc>
                <a:spcPct val="115000"/>
              </a:lnSpc>
              <a:spcBef>
                <a:spcPts val="0"/>
              </a:spcBef>
              <a:spcAft>
                <a:spcPts val="0"/>
              </a:spcAft>
              <a:buClr>
                <a:schemeClr val="lt2"/>
              </a:buClr>
              <a:buSzPts val="1000"/>
              <a:buNone/>
              <a:defRPr>
                <a:solidFill>
                  <a:schemeClr val="lt2"/>
                </a:solidFill>
              </a:defRPr>
            </a:lvl9pPr>
          </a:lstStyle>
          <a:p/>
        </p:txBody>
      </p:sp>
      <p:sp>
        <p:nvSpPr>
          <p:cNvPr id="2768" name="Google Shape;2768;p217"/>
          <p:cNvSpPr/>
          <p:nvPr/>
        </p:nvSpPr>
        <p:spPr>
          <a:xfrm>
            <a:off x="365703" y="4623785"/>
            <a:ext cx="1459718" cy="337305"/>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accen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2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Slide - Monochrome">
  <p:cSld name="SECTION_HEADER_1_1">
    <p:bg>
      <p:bgPr>
        <a:solidFill>
          <a:srgbClr val="A5BEC4"/>
        </a:solidFill>
      </p:bgPr>
    </p:bg>
    <p:spTree>
      <p:nvGrpSpPr>
        <p:cNvPr id="2769" name="Shape 2769"/>
        <p:cNvGrpSpPr/>
        <p:nvPr/>
      </p:nvGrpSpPr>
      <p:grpSpPr>
        <a:xfrm>
          <a:off x="0" y="0"/>
          <a:ext cx="0" cy="0"/>
          <a:chOff x="0" y="0"/>
          <a:chExt cx="0" cy="0"/>
        </a:xfrm>
      </p:grpSpPr>
      <p:pic>
        <p:nvPicPr>
          <p:cNvPr id="2770" name="Google Shape;2770;p218"/>
          <p:cNvPicPr preferRelativeResize="0"/>
          <p:nvPr/>
        </p:nvPicPr>
        <p:blipFill rotWithShape="1">
          <a:blip r:embed="rId2">
            <a:alphaModFix/>
          </a:blip>
          <a:srcRect b="9" l="0" r="0" t="9"/>
          <a:stretch/>
        </p:blipFill>
        <p:spPr>
          <a:xfrm>
            <a:off x="3585225" y="0"/>
            <a:ext cx="5558780" cy="5143500"/>
          </a:xfrm>
          <a:prstGeom prst="rect">
            <a:avLst/>
          </a:prstGeom>
          <a:noFill/>
          <a:ln>
            <a:noFill/>
          </a:ln>
        </p:spPr>
      </p:pic>
      <p:sp>
        <p:nvSpPr>
          <p:cNvPr id="2771" name="Google Shape;2771;p218"/>
          <p:cNvSpPr txBox="1"/>
          <p:nvPr>
            <p:ph type="title"/>
          </p:nvPr>
        </p:nvSpPr>
        <p:spPr>
          <a:xfrm>
            <a:off x="365702" y="365700"/>
            <a:ext cx="4839300" cy="2695800"/>
          </a:xfrm>
          <a:prstGeom prst="rect">
            <a:avLst/>
          </a:prstGeom>
          <a:noFill/>
          <a:ln>
            <a:noFill/>
          </a:ln>
        </p:spPr>
        <p:txBody>
          <a:bodyPr anchorCtr="0" anchor="t" bIns="0" lIns="0" spcFirstLastPara="1" rIns="0" wrap="square" tIns="0">
            <a:normAutofit/>
          </a:bodyPr>
          <a:lstStyle>
            <a:lvl1pPr lvl="0" algn="l">
              <a:lnSpc>
                <a:spcPct val="80000"/>
              </a:lnSpc>
              <a:spcBef>
                <a:spcPts val="0"/>
              </a:spcBef>
              <a:spcAft>
                <a:spcPts val="0"/>
              </a:spcAft>
              <a:buClr>
                <a:srgbClr val="063849"/>
              </a:buClr>
              <a:buSzPts val="2600"/>
              <a:buNone/>
              <a:defRPr sz="2600">
                <a:solidFill>
                  <a:srgbClr val="063849"/>
                </a:solidFil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772" name="Google Shape;2772;p218"/>
          <p:cNvSpPr/>
          <p:nvPr/>
        </p:nvSpPr>
        <p:spPr>
          <a:xfrm>
            <a:off x="288925" y="4762500"/>
            <a:ext cx="2610000" cy="304800"/>
          </a:xfrm>
          <a:prstGeom prst="rect">
            <a:avLst/>
          </a:prstGeom>
          <a:solidFill>
            <a:srgbClr val="A5BEC4"/>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2773" name="Google Shape;2773;p218"/>
          <p:cNvSpPr txBox="1"/>
          <p:nvPr>
            <p:ph idx="1" type="subTitle"/>
          </p:nvPr>
        </p:nvSpPr>
        <p:spPr>
          <a:xfrm>
            <a:off x="365700" y="3566160"/>
            <a:ext cx="2879700" cy="639900"/>
          </a:xfrm>
          <a:prstGeom prst="rect">
            <a:avLst/>
          </a:prstGeom>
          <a:noFill/>
          <a:ln>
            <a:noFill/>
          </a:ln>
        </p:spPr>
        <p:txBody>
          <a:bodyPr anchorCtr="0" anchor="t" bIns="0" lIns="0" spcFirstLastPara="1" rIns="0" wrap="square" tIns="0">
            <a:normAutofit/>
          </a:bodyPr>
          <a:lstStyle>
            <a:lvl1pPr lvl="0" algn="l">
              <a:lnSpc>
                <a:spcPct val="115000"/>
              </a:lnSpc>
              <a:spcBef>
                <a:spcPts val="0"/>
              </a:spcBef>
              <a:spcAft>
                <a:spcPts val="0"/>
              </a:spcAft>
              <a:buClr>
                <a:schemeClr val="dk1"/>
              </a:buClr>
              <a:buSzPts val="1400"/>
              <a:buFont typeface="Roboto"/>
              <a:buNone/>
              <a:defRPr>
                <a:solidFill>
                  <a:schemeClr val="dk1"/>
                </a:solidFill>
                <a:latin typeface="Roboto"/>
                <a:ea typeface="Roboto"/>
                <a:cs typeface="Roboto"/>
                <a:sym typeface="Roboto"/>
              </a:defRPr>
            </a:lvl1pPr>
            <a:lvl2pPr lvl="1" algn="l">
              <a:lnSpc>
                <a:spcPct val="115000"/>
              </a:lnSpc>
              <a:spcBef>
                <a:spcPts val="0"/>
              </a:spcBef>
              <a:spcAft>
                <a:spcPts val="0"/>
              </a:spcAft>
              <a:buClr>
                <a:schemeClr val="dk1"/>
              </a:buClr>
              <a:buSzPts val="1200"/>
              <a:buNone/>
              <a:defRPr>
                <a:solidFill>
                  <a:schemeClr val="dk1"/>
                </a:solidFill>
              </a:defRPr>
            </a:lvl2pPr>
            <a:lvl3pPr lvl="2" algn="l">
              <a:lnSpc>
                <a:spcPct val="115000"/>
              </a:lnSpc>
              <a:spcBef>
                <a:spcPts val="0"/>
              </a:spcBef>
              <a:spcAft>
                <a:spcPts val="0"/>
              </a:spcAft>
              <a:buClr>
                <a:schemeClr val="dk1"/>
              </a:buClr>
              <a:buSzPts val="1000"/>
              <a:buNone/>
              <a:defRPr>
                <a:solidFill>
                  <a:schemeClr val="dk1"/>
                </a:solidFill>
              </a:defRPr>
            </a:lvl3pPr>
            <a:lvl4pPr lvl="3" algn="l">
              <a:lnSpc>
                <a:spcPct val="115000"/>
              </a:lnSpc>
              <a:spcBef>
                <a:spcPts val="0"/>
              </a:spcBef>
              <a:spcAft>
                <a:spcPts val="0"/>
              </a:spcAft>
              <a:buClr>
                <a:schemeClr val="dk1"/>
              </a:buClr>
              <a:buSzPts val="1000"/>
              <a:buNone/>
              <a:defRPr>
                <a:solidFill>
                  <a:schemeClr val="dk1"/>
                </a:solidFill>
              </a:defRPr>
            </a:lvl4pPr>
            <a:lvl5pPr lvl="4" algn="l">
              <a:lnSpc>
                <a:spcPct val="115000"/>
              </a:lnSpc>
              <a:spcBef>
                <a:spcPts val="0"/>
              </a:spcBef>
              <a:spcAft>
                <a:spcPts val="0"/>
              </a:spcAft>
              <a:buClr>
                <a:schemeClr val="dk1"/>
              </a:buClr>
              <a:buSzPts val="1000"/>
              <a:buNone/>
              <a:defRPr>
                <a:solidFill>
                  <a:schemeClr val="dk1"/>
                </a:solidFill>
              </a:defRPr>
            </a:lvl5pPr>
            <a:lvl6pPr lvl="5" algn="l">
              <a:lnSpc>
                <a:spcPct val="115000"/>
              </a:lnSpc>
              <a:spcBef>
                <a:spcPts val="0"/>
              </a:spcBef>
              <a:spcAft>
                <a:spcPts val="0"/>
              </a:spcAft>
              <a:buClr>
                <a:schemeClr val="dk1"/>
              </a:buClr>
              <a:buSzPts val="1000"/>
              <a:buNone/>
              <a:defRPr>
                <a:solidFill>
                  <a:schemeClr val="dk1"/>
                </a:solidFill>
              </a:defRPr>
            </a:lvl6pPr>
            <a:lvl7pPr lvl="6" algn="l">
              <a:lnSpc>
                <a:spcPct val="115000"/>
              </a:lnSpc>
              <a:spcBef>
                <a:spcPts val="0"/>
              </a:spcBef>
              <a:spcAft>
                <a:spcPts val="0"/>
              </a:spcAft>
              <a:buClr>
                <a:schemeClr val="dk1"/>
              </a:buClr>
              <a:buSzPts val="1000"/>
              <a:buNone/>
              <a:defRPr>
                <a:solidFill>
                  <a:schemeClr val="dk1"/>
                </a:solidFill>
              </a:defRPr>
            </a:lvl7pPr>
            <a:lvl8pPr lvl="7" algn="l">
              <a:lnSpc>
                <a:spcPct val="115000"/>
              </a:lnSpc>
              <a:spcBef>
                <a:spcPts val="0"/>
              </a:spcBef>
              <a:spcAft>
                <a:spcPts val="0"/>
              </a:spcAft>
              <a:buClr>
                <a:schemeClr val="dk1"/>
              </a:buClr>
              <a:buSzPts val="1000"/>
              <a:buNone/>
              <a:defRPr>
                <a:solidFill>
                  <a:schemeClr val="dk1"/>
                </a:solidFill>
              </a:defRPr>
            </a:lvl8pPr>
            <a:lvl9pPr lvl="8" algn="l">
              <a:lnSpc>
                <a:spcPct val="115000"/>
              </a:lnSpc>
              <a:spcBef>
                <a:spcPts val="0"/>
              </a:spcBef>
              <a:spcAft>
                <a:spcPts val="0"/>
              </a:spcAft>
              <a:buClr>
                <a:schemeClr val="dk1"/>
              </a:buClr>
              <a:buSzPts val="1000"/>
              <a:buNone/>
              <a:defRPr>
                <a:solidFill>
                  <a:schemeClr val="dk1"/>
                </a:solidFill>
              </a:defRPr>
            </a:lvl9pPr>
          </a:lstStyle>
          <a:p/>
        </p:txBody>
      </p:sp>
      <p:sp>
        <p:nvSpPr>
          <p:cNvPr id="2774" name="Google Shape;2774;p218"/>
          <p:cNvSpPr/>
          <p:nvPr/>
        </p:nvSpPr>
        <p:spPr>
          <a:xfrm>
            <a:off x="365703" y="4623785"/>
            <a:ext cx="1459718" cy="337305"/>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2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6 Grid">
  <p:cSld name="TITLE_AND_BODY_4">
    <p:spTree>
      <p:nvGrpSpPr>
        <p:cNvPr id="2775" name="Shape 2775"/>
        <p:cNvGrpSpPr/>
        <p:nvPr/>
      </p:nvGrpSpPr>
      <p:grpSpPr>
        <a:xfrm>
          <a:off x="0" y="0"/>
          <a:ext cx="0" cy="0"/>
          <a:chOff x="0" y="0"/>
          <a:chExt cx="0" cy="0"/>
        </a:xfrm>
      </p:grpSpPr>
      <p:sp>
        <p:nvSpPr>
          <p:cNvPr id="2776" name="Google Shape;2776;p219"/>
          <p:cNvSpPr txBox="1"/>
          <p:nvPr>
            <p:ph type="title"/>
          </p:nvPr>
        </p:nvSpPr>
        <p:spPr>
          <a:xfrm>
            <a:off x="365700" y="276300"/>
            <a:ext cx="7470600" cy="6798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SzPts val="20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777" name="Google Shape;2777;p219"/>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cxnSp>
        <p:nvCxnSpPr>
          <p:cNvPr id="2778" name="Google Shape;2778;p219"/>
          <p:cNvCxnSpPr/>
          <p:nvPr/>
        </p:nvCxnSpPr>
        <p:spPr>
          <a:xfrm>
            <a:off x="3065100" y="1084375"/>
            <a:ext cx="0" cy="3663600"/>
          </a:xfrm>
          <a:prstGeom prst="straightConnector1">
            <a:avLst/>
          </a:prstGeom>
          <a:noFill/>
          <a:ln cap="flat" cmpd="sng" w="9525">
            <a:solidFill>
              <a:schemeClr val="lt2"/>
            </a:solidFill>
            <a:prstDash val="solid"/>
            <a:round/>
            <a:headEnd len="sm" w="sm" type="none"/>
            <a:tailEnd len="sm" w="sm" type="none"/>
          </a:ln>
        </p:spPr>
      </p:cxnSp>
      <p:cxnSp>
        <p:nvCxnSpPr>
          <p:cNvPr id="2779" name="Google Shape;2779;p219"/>
          <p:cNvCxnSpPr/>
          <p:nvPr/>
        </p:nvCxnSpPr>
        <p:spPr>
          <a:xfrm>
            <a:off x="6098450" y="1084375"/>
            <a:ext cx="0" cy="3663600"/>
          </a:xfrm>
          <a:prstGeom prst="straightConnector1">
            <a:avLst/>
          </a:prstGeom>
          <a:noFill/>
          <a:ln cap="flat" cmpd="sng" w="9525">
            <a:solidFill>
              <a:schemeClr val="lt2"/>
            </a:solidFill>
            <a:prstDash val="solid"/>
            <a:round/>
            <a:headEnd len="sm" w="sm" type="none"/>
            <a:tailEnd len="sm" w="sm" type="none"/>
          </a:ln>
        </p:spPr>
      </p:cxnSp>
      <p:cxnSp>
        <p:nvCxnSpPr>
          <p:cNvPr id="2780" name="Google Shape;2780;p219"/>
          <p:cNvCxnSpPr/>
          <p:nvPr/>
        </p:nvCxnSpPr>
        <p:spPr>
          <a:xfrm>
            <a:off x="486025" y="2867475"/>
            <a:ext cx="8199000" cy="0"/>
          </a:xfrm>
          <a:prstGeom prst="straightConnector1">
            <a:avLst/>
          </a:prstGeom>
          <a:noFill/>
          <a:ln cap="flat" cmpd="sng" w="9525">
            <a:solidFill>
              <a:schemeClr val="lt2"/>
            </a:solidFill>
            <a:prstDash val="solid"/>
            <a:round/>
            <a:headEnd len="sm" w="sm" type="none"/>
            <a:tailEnd len="sm" w="sm" type="none"/>
          </a:ln>
        </p:spPr>
      </p:cxnSp>
      <p:sp>
        <p:nvSpPr>
          <p:cNvPr id="2781" name="Google Shape;2781;p219"/>
          <p:cNvSpPr txBox="1"/>
          <p:nvPr>
            <p:ph idx="1" type="subTitle"/>
          </p:nvPr>
        </p:nvSpPr>
        <p:spPr>
          <a:xfrm>
            <a:off x="365700" y="1080450"/>
            <a:ext cx="2560200" cy="1735800"/>
          </a:xfrm>
          <a:prstGeom prst="rect">
            <a:avLst/>
          </a:prstGeom>
          <a:noFill/>
          <a:ln>
            <a:noFill/>
          </a:ln>
        </p:spPr>
        <p:txBody>
          <a:bodyPr anchorCtr="0" anchor="t" bIns="0" lIns="0" spcFirstLastPara="1" rIns="0" wrap="square" tIns="0">
            <a:normAutofit/>
          </a:bodyPr>
          <a:lstStyle>
            <a:lvl1pPr lvl="0" algn="ctr">
              <a:lnSpc>
                <a:spcPct val="115000"/>
              </a:lnSpc>
              <a:spcBef>
                <a:spcPts val="0"/>
              </a:spcBef>
              <a:spcAft>
                <a:spcPts val="0"/>
              </a:spcAft>
              <a:buSzPts val="1400"/>
              <a:buNone/>
              <a:defRPr/>
            </a:lvl1pPr>
            <a:lvl2pPr lvl="1" algn="l">
              <a:lnSpc>
                <a:spcPct val="115000"/>
              </a:lnSpc>
              <a:spcBef>
                <a:spcPts val="0"/>
              </a:spcBef>
              <a:spcAft>
                <a:spcPts val="0"/>
              </a:spcAft>
              <a:buSzPts val="1200"/>
              <a:buNone/>
              <a:defRPr/>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1000"/>
              <a:buNone/>
              <a:defRPr/>
            </a:lvl8pPr>
            <a:lvl9pPr lvl="8" algn="l">
              <a:lnSpc>
                <a:spcPct val="115000"/>
              </a:lnSpc>
              <a:spcBef>
                <a:spcPts val="0"/>
              </a:spcBef>
              <a:spcAft>
                <a:spcPts val="0"/>
              </a:spcAft>
              <a:buSzPts val="1000"/>
              <a:buNone/>
              <a:defRPr/>
            </a:lvl9pPr>
          </a:lstStyle>
          <a:p/>
        </p:txBody>
      </p:sp>
      <p:sp>
        <p:nvSpPr>
          <p:cNvPr id="2782" name="Google Shape;2782;p219"/>
          <p:cNvSpPr txBox="1"/>
          <p:nvPr>
            <p:ph idx="2" type="subTitle"/>
          </p:nvPr>
        </p:nvSpPr>
        <p:spPr>
          <a:xfrm>
            <a:off x="3291900" y="1084375"/>
            <a:ext cx="2560200" cy="1703100"/>
          </a:xfrm>
          <a:prstGeom prst="rect">
            <a:avLst/>
          </a:prstGeom>
          <a:noFill/>
          <a:ln>
            <a:noFill/>
          </a:ln>
        </p:spPr>
        <p:txBody>
          <a:bodyPr anchorCtr="0" anchor="t" bIns="0" lIns="0" spcFirstLastPara="1" rIns="0" wrap="square" tIns="0">
            <a:normAutofit/>
          </a:bodyPr>
          <a:lstStyle>
            <a:lvl1pPr lvl="0" algn="ctr">
              <a:lnSpc>
                <a:spcPct val="115000"/>
              </a:lnSpc>
              <a:spcBef>
                <a:spcPts val="0"/>
              </a:spcBef>
              <a:spcAft>
                <a:spcPts val="0"/>
              </a:spcAft>
              <a:buSzPts val="1400"/>
              <a:buNone/>
              <a:defRPr/>
            </a:lvl1pPr>
            <a:lvl2pPr lvl="1" algn="ctr">
              <a:lnSpc>
                <a:spcPct val="115000"/>
              </a:lnSpc>
              <a:spcBef>
                <a:spcPts val="0"/>
              </a:spcBef>
              <a:spcAft>
                <a:spcPts val="0"/>
              </a:spcAft>
              <a:buSzPts val="1200"/>
              <a:buNone/>
              <a:defRPr/>
            </a:lvl2pPr>
            <a:lvl3pPr lvl="2" algn="ctr">
              <a:lnSpc>
                <a:spcPct val="115000"/>
              </a:lnSpc>
              <a:spcBef>
                <a:spcPts val="0"/>
              </a:spcBef>
              <a:spcAft>
                <a:spcPts val="0"/>
              </a:spcAft>
              <a:buSzPts val="1000"/>
              <a:buNone/>
              <a:defRPr/>
            </a:lvl3pPr>
            <a:lvl4pPr lvl="3" algn="ctr">
              <a:lnSpc>
                <a:spcPct val="115000"/>
              </a:lnSpc>
              <a:spcBef>
                <a:spcPts val="0"/>
              </a:spcBef>
              <a:spcAft>
                <a:spcPts val="0"/>
              </a:spcAft>
              <a:buSzPts val="1000"/>
              <a:buNone/>
              <a:defRPr/>
            </a:lvl4pPr>
            <a:lvl5pPr lvl="4" algn="ctr">
              <a:lnSpc>
                <a:spcPct val="115000"/>
              </a:lnSpc>
              <a:spcBef>
                <a:spcPts val="0"/>
              </a:spcBef>
              <a:spcAft>
                <a:spcPts val="0"/>
              </a:spcAft>
              <a:buSzPts val="1000"/>
              <a:buNone/>
              <a:defRPr/>
            </a:lvl5pPr>
            <a:lvl6pPr lvl="5" algn="ctr">
              <a:lnSpc>
                <a:spcPct val="115000"/>
              </a:lnSpc>
              <a:spcBef>
                <a:spcPts val="0"/>
              </a:spcBef>
              <a:spcAft>
                <a:spcPts val="0"/>
              </a:spcAft>
              <a:buSzPts val="1000"/>
              <a:buNone/>
              <a:defRPr/>
            </a:lvl6pPr>
            <a:lvl7pPr lvl="6" algn="ctr">
              <a:lnSpc>
                <a:spcPct val="115000"/>
              </a:lnSpc>
              <a:spcBef>
                <a:spcPts val="0"/>
              </a:spcBef>
              <a:spcAft>
                <a:spcPts val="0"/>
              </a:spcAft>
              <a:buSzPts val="1000"/>
              <a:buNone/>
              <a:defRPr/>
            </a:lvl7pPr>
            <a:lvl8pPr lvl="7" algn="ctr">
              <a:lnSpc>
                <a:spcPct val="115000"/>
              </a:lnSpc>
              <a:spcBef>
                <a:spcPts val="0"/>
              </a:spcBef>
              <a:spcAft>
                <a:spcPts val="0"/>
              </a:spcAft>
              <a:buSzPts val="1000"/>
              <a:buNone/>
              <a:defRPr/>
            </a:lvl8pPr>
            <a:lvl9pPr lvl="8" algn="ctr">
              <a:lnSpc>
                <a:spcPct val="115000"/>
              </a:lnSpc>
              <a:spcBef>
                <a:spcPts val="0"/>
              </a:spcBef>
              <a:spcAft>
                <a:spcPts val="0"/>
              </a:spcAft>
              <a:buSzPts val="1000"/>
              <a:buNone/>
              <a:defRPr/>
            </a:lvl9pPr>
          </a:lstStyle>
          <a:p/>
        </p:txBody>
      </p:sp>
      <p:sp>
        <p:nvSpPr>
          <p:cNvPr id="2783" name="Google Shape;2783;p219"/>
          <p:cNvSpPr txBox="1"/>
          <p:nvPr>
            <p:ph idx="3" type="subTitle"/>
          </p:nvPr>
        </p:nvSpPr>
        <p:spPr>
          <a:xfrm>
            <a:off x="6218100" y="1084350"/>
            <a:ext cx="2560200" cy="1703100"/>
          </a:xfrm>
          <a:prstGeom prst="rect">
            <a:avLst/>
          </a:prstGeom>
          <a:noFill/>
          <a:ln>
            <a:noFill/>
          </a:ln>
        </p:spPr>
        <p:txBody>
          <a:bodyPr anchorCtr="0" anchor="t" bIns="0" lIns="0" spcFirstLastPara="1" rIns="0" wrap="square" tIns="0">
            <a:normAutofit/>
          </a:bodyPr>
          <a:lstStyle>
            <a:lvl1pPr lvl="0" algn="ctr">
              <a:lnSpc>
                <a:spcPct val="115000"/>
              </a:lnSpc>
              <a:spcBef>
                <a:spcPts val="0"/>
              </a:spcBef>
              <a:spcAft>
                <a:spcPts val="0"/>
              </a:spcAft>
              <a:buSzPts val="1400"/>
              <a:buNone/>
              <a:defRPr/>
            </a:lvl1pPr>
            <a:lvl2pPr lvl="1" algn="ctr">
              <a:lnSpc>
                <a:spcPct val="115000"/>
              </a:lnSpc>
              <a:spcBef>
                <a:spcPts val="0"/>
              </a:spcBef>
              <a:spcAft>
                <a:spcPts val="0"/>
              </a:spcAft>
              <a:buSzPts val="1200"/>
              <a:buNone/>
              <a:defRPr/>
            </a:lvl2pPr>
            <a:lvl3pPr lvl="2" algn="ctr">
              <a:lnSpc>
                <a:spcPct val="115000"/>
              </a:lnSpc>
              <a:spcBef>
                <a:spcPts val="0"/>
              </a:spcBef>
              <a:spcAft>
                <a:spcPts val="0"/>
              </a:spcAft>
              <a:buSzPts val="1000"/>
              <a:buNone/>
              <a:defRPr/>
            </a:lvl3pPr>
            <a:lvl4pPr lvl="3" algn="ctr">
              <a:lnSpc>
                <a:spcPct val="115000"/>
              </a:lnSpc>
              <a:spcBef>
                <a:spcPts val="0"/>
              </a:spcBef>
              <a:spcAft>
                <a:spcPts val="0"/>
              </a:spcAft>
              <a:buSzPts val="1000"/>
              <a:buNone/>
              <a:defRPr/>
            </a:lvl4pPr>
            <a:lvl5pPr lvl="4" algn="ctr">
              <a:lnSpc>
                <a:spcPct val="115000"/>
              </a:lnSpc>
              <a:spcBef>
                <a:spcPts val="0"/>
              </a:spcBef>
              <a:spcAft>
                <a:spcPts val="0"/>
              </a:spcAft>
              <a:buSzPts val="1000"/>
              <a:buNone/>
              <a:defRPr/>
            </a:lvl5pPr>
            <a:lvl6pPr lvl="5" algn="ctr">
              <a:lnSpc>
                <a:spcPct val="115000"/>
              </a:lnSpc>
              <a:spcBef>
                <a:spcPts val="0"/>
              </a:spcBef>
              <a:spcAft>
                <a:spcPts val="0"/>
              </a:spcAft>
              <a:buSzPts val="1000"/>
              <a:buNone/>
              <a:defRPr/>
            </a:lvl6pPr>
            <a:lvl7pPr lvl="6" algn="ctr">
              <a:lnSpc>
                <a:spcPct val="115000"/>
              </a:lnSpc>
              <a:spcBef>
                <a:spcPts val="0"/>
              </a:spcBef>
              <a:spcAft>
                <a:spcPts val="0"/>
              </a:spcAft>
              <a:buSzPts val="1000"/>
              <a:buNone/>
              <a:defRPr/>
            </a:lvl7pPr>
            <a:lvl8pPr lvl="7" algn="ctr">
              <a:lnSpc>
                <a:spcPct val="115000"/>
              </a:lnSpc>
              <a:spcBef>
                <a:spcPts val="0"/>
              </a:spcBef>
              <a:spcAft>
                <a:spcPts val="0"/>
              </a:spcAft>
              <a:buSzPts val="1000"/>
              <a:buNone/>
              <a:defRPr/>
            </a:lvl8pPr>
            <a:lvl9pPr lvl="8" algn="ctr">
              <a:lnSpc>
                <a:spcPct val="115000"/>
              </a:lnSpc>
              <a:spcBef>
                <a:spcPts val="0"/>
              </a:spcBef>
              <a:spcAft>
                <a:spcPts val="0"/>
              </a:spcAft>
              <a:buSzPts val="1000"/>
              <a:buNone/>
              <a:defRPr/>
            </a:lvl9pPr>
          </a:lstStyle>
          <a:p/>
        </p:txBody>
      </p:sp>
      <p:sp>
        <p:nvSpPr>
          <p:cNvPr id="2784" name="Google Shape;2784;p219"/>
          <p:cNvSpPr txBox="1"/>
          <p:nvPr>
            <p:ph idx="4" type="subTitle"/>
          </p:nvPr>
        </p:nvSpPr>
        <p:spPr>
          <a:xfrm>
            <a:off x="3291900" y="3012300"/>
            <a:ext cx="2560200" cy="1735800"/>
          </a:xfrm>
          <a:prstGeom prst="rect">
            <a:avLst/>
          </a:prstGeom>
          <a:noFill/>
          <a:ln>
            <a:noFill/>
          </a:ln>
        </p:spPr>
        <p:txBody>
          <a:bodyPr anchorCtr="0" anchor="t" bIns="0" lIns="0" spcFirstLastPara="1" rIns="0" wrap="square" tIns="0">
            <a:normAutofit/>
          </a:bodyPr>
          <a:lstStyle>
            <a:lvl1pPr lvl="0" algn="ctr">
              <a:lnSpc>
                <a:spcPct val="115000"/>
              </a:lnSpc>
              <a:spcBef>
                <a:spcPts val="0"/>
              </a:spcBef>
              <a:spcAft>
                <a:spcPts val="0"/>
              </a:spcAft>
              <a:buSzPts val="1400"/>
              <a:buNone/>
              <a:defRPr/>
            </a:lvl1pPr>
            <a:lvl2pPr lvl="1" algn="ctr">
              <a:lnSpc>
                <a:spcPct val="115000"/>
              </a:lnSpc>
              <a:spcBef>
                <a:spcPts val="0"/>
              </a:spcBef>
              <a:spcAft>
                <a:spcPts val="0"/>
              </a:spcAft>
              <a:buSzPts val="1200"/>
              <a:buNone/>
              <a:defRPr/>
            </a:lvl2pPr>
            <a:lvl3pPr lvl="2" algn="ctr">
              <a:lnSpc>
                <a:spcPct val="115000"/>
              </a:lnSpc>
              <a:spcBef>
                <a:spcPts val="0"/>
              </a:spcBef>
              <a:spcAft>
                <a:spcPts val="0"/>
              </a:spcAft>
              <a:buSzPts val="1000"/>
              <a:buNone/>
              <a:defRPr/>
            </a:lvl3pPr>
            <a:lvl4pPr lvl="3" algn="ctr">
              <a:lnSpc>
                <a:spcPct val="115000"/>
              </a:lnSpc>
              <a:spcBef>
                <a:spcPts val="0"/>
              </a:spcBef>
              <a:spcAft>
                <a:spcPts val="0"/>
              </a:spcAft>
              <a:buSzPts val="1000"/>
              <a:buNone/>
              <a:defRPr/>
            </a:lvl4pPr>
            <a:lvl5pPr lvl="4" algn="ctr">
              <a:lnSpc>
                <a:spcPct val="115000"/>
              </a:lnSpc>
              <a:spcBef>
                <a:spcPts val="0"/>
              </a:spcBef>
              <a:spcAft>
                <a:spcPts val="0"/>
              </a:spcAft>
              <a:buSzPts val="1000"/>
              <a:buNone/>
              <a:defRPr/>
            </a:lvl5pPr>
            <a:lvl6pPr lvl="5" algn="ctr">
              <a:lnSpc>
                <a:spcPct val="115000"/>
              </a:lnSpc>
              <a:spcBef>
                <a:spcPts val="0"/>
              </a:spcBef>
              <a:spcAft>
                <a:spcPts val="0"/>
              </a:spcAft>
              <a:buSzPts val="1000"/>
              <a:buNone/>
              <a:defRPr/>
            </a:lvl6pPr>
            <a:lvl7pPr lvl="6" algn="ctr">
              <a:lnSpc>
                <a:spcPct val="115000"/>
              </a:lnSpc>
              <a:spcBef>
                <a:spcPts val="0"/>
              </a:spcBef>
              <a:spcAft>
                <a:spcPts val="0"/>
              </a:spcAft>
              <a:buSzPts val="1000"/>
              <a:buNone/>
              <a:defRPr/>
            </a:lvl7pPr>
            <a:lvl8pPr lvl="7" algn="ctr">
              <a:lnSpc>
                <a:spcPct val="115000"/>
              </a:lnSpc>
              <a:spcBef>
                <a:spcPts val="0"/>
              </a:spcBef>
              <a:spcAft>
                <a:spcPts val="0"/>
              </a:spcAft>
              <a:buSzPts val="1000"/>
              <a:buNone/>
              <a:defRPr/>
            </a:lvl8pPr>
            <a:lvl9pPr lvl="8" algn="ctr">
              <a:lnSpc>
                <a:spcPct val="115000"/>
              </a:lnSpc>
              <a:spcBef>
                <a:spcPts val="0"/>
              </a:spcBef>
              <a:spcAft>
                <a:spcPts val="0"/>
              </a:spcAft>
              <a:buSzPts val="1000"/>
              <a:buNone/>
              <a:defRPr/>
            </a:lvl9pPr>
          </a:lstStyle>
          <a:p/>
        </p:txBody>
      </p:sp>
      <p:sp>
        <p:nvSpPr>
          <p:cNvPr id="2785" name="Google Shape;2785;p219"/>
          <p:cNvSpPr txBox="1"/>
          <p:nvPr>
            <p:ph idx="5" type="subTitle"/>
          </p:nvPr>
        </p:nvSpPr>
        <p:spPr>
          <a:xfrm>
            <a:off x="6218100" y="3012100"/>
            <a:ext cx="2560200" cy="1735800"/>
          </a:xfrm>
          <a:prstGeom prst="rect">
            <a:avLst/>
          </a:prstGeom>
          <a:noFill/>
          <a:ln>
            <a:noFill/>
          </a:ln>
        </p:spPr>
        <p:txBody>
          <a:bodyPr anchorCtr="0" anchor="t" bIns="0" lIns="0" spcFirstLastPara="1" rIns="0" wrap="square" tIns="0">
            <a:normAutofit/>
          </a:bodyPr>
          <a:lstStyle>
            <a:lvl1pPr lvl="0" algn="ctr">
              <a:lnSpc>
                <a:spcPct val="115000"/>
              </a:lnSpc>
              <a:spcBef>
                <a:spcPts val="0"/>
              </a:spcBef>
              <a:spcAft>
                <a:spcPts val="0"/>
              </a:spcAft>
              <a:buSzPts val="1400"/>
              <a:buNone/>
              <a:defRPr/>
            </a:lvl1pPr>
            <a:lvl2pPr lvl="1" algn="ctr">
              <a:lnSpc>
                <a:spcPct val="115000"/>
              </a:lnSpc>
              <a:spcBef>
                <a:spcPts val="0"/>
              </a:spcBef>
              <a:spcAft>
                <a:spcPts val="0"/>
              </a:spcAft>
              <a:buSzPts val="1200"/>
              <a:buNone/>
              <a:defRPr/>
            </a:lvl2pPr>
            <a:lvl3pPr lvl="2" algn="ctr">
              <a:lnSpc>
                <a:spcPct val="115000"/>
              </a:lnSpc>
              <a:spcBef>
                <a:spcPts val="0"/>
              </a:spcBef>
              <a:spcAft>
                <a:spcPts val="0"/>
              </a:spcAft>
              <a:buSzPts val="1000"/>
              <a:buNone/>
              <a:defRPr/>
            </a:lvl3pPr>
            <a:lvl4pPr lvl="3" algn="ctr">
              <a:lnSpc>
                <a:spcPct val="115000"/>
              </a:lnSpc>
              <a:spcBef>
                <a:spcPts val="0"/>
              </a:spcBef>
              <a:spcAft>
                <a:spcPts val="0"/>
              </a:spcAft>
              <a:buSzPts val="1000"/>
              <a:buNone/>
              <a:defRPr/>
            </a:lvl4pPr>
            <a:lvl5pPr lvl="4" algn="ctr">
              <a:lnSpc>
                <a:spcPct val="115000"/>
              </a:lnSpc>
              <a:spcBef>
                <a:spcPts val="0"/>
              </a:spcBef>
              <a:spcAft>
                <a:spcPts val="0"/>
              </a:spcAft>
              <a:buSzPts val="1000"/>
              <a:buNone/>
              <a:defRPr/>
            </a:lvl5pPr>
            <a:lvl6pPr lvl="5" algn="ctr">
              <a:lnSpc>
                <a:spcPct val="115000"/>
              </a:lnSpc>
              <a:spcBef>
                <a:spcPts val="0"/>
              </a:spcBef>
              <a:spcAft>
                <a:spcPts val="0"/>
              </a:spcAft>
              <a:buSzPts val="1000"/>
              <a:buNone/>
              <a:defRPr/>
            </a:lvl6pPr>
            <a:lvl7pPr lvl="6" algn="ctr">
              <a:lnSpc>
                <a:spcPct val="115000"/>
              </a:lnSpc>
              <a:spcBef>
                <a:spcPts val="0"/>
              </a:spcBef>
              <a:spcAft>
                <a:spcPts val="0"/>
              </a:spcAft>
              <a:buSzPts val="1000"/>
              <a:buNone/>
              <a:defRPr/>
            </a:lvl7pPr>
            <a:lvl8pPr lvl="7" algn="ctr">
              <a:lnSpc>
                <a:spcPct val="115000"/>
              </a:lnSpc>
              <a:spcBef>
                <a:spcPts val="0"/>
              </a:spcBef>
              <a:spcAft>
                <a:spcPts val="0"/>
              </a:spcAft>
              <a:buSzPts val="1000"/>
              <a:buNone/>
              <a:defRPr/>
            </a:lvl8pPr>
            <a:lvl9pPr lvl="8" algn="ctr">
              <a:lnSpc>
                <a:spcPct val="115000"/>
              </a:lnSpc>
              <a:spcBef>
                <a:spcPts val="0"/>
              </a:spcBef>
              <a:spcAft>
                <a:spcPts val="0"/>
              </a:spcAft>
              <a:buSzPts val="1000"/>
              <a:buNone/>
              <a:defRPr/>
            </a:lvl9pPr>
          </a:lstStyle>
          <a:p/>
        </p:txBody>
      </p:sp>
      <p:sp>
        <p:nvSpPr>
          <p:cNvPr id="2786" name="Google Shape;2786;p219"/>
          <p:cNvSpPr txBox="1"/>
          <p:nvPr>
            <p:ph idx="6" type="subTitle"/>
          </p:nvPr>
        </p:nvSpPr>
        <p:spPr>
          <a:xfrm>
            <a:off x="365700" y="3012100"/>
            <a:ext cx="2560200" cy="1735800"/>
          </a:xfrm>
          <a:prstGeom prst="rect">
            <a:avLst/>
          </a:prstGeom>
          <a:noFill/>
          <a:ln>
            <a:noFill/>
          </a:ln>
        </p:spPr>
        <p:txBody>
          <a:bodyPr anchorCtr="0" anchor="t" bIns="0" lIns="0" spcFirstLastPara="1" rIns="0" wrap="square" tIns="0">
            <a:normAutofit/>
          </a:bodyPr>
          <a:lstStyle>
            <a:lvl1pPr lvl="0" algn="ctr">
              <a:lnSpc>
                <a:spcPct val="115000"/>
              </a:lnSpc>
              <a:spcBef>
                <a:spcPts val="0"/>
              </a:spcBef>
              <a:spcAft>
                <a:spcPts val="0"/>
              </a:spcAft>
              <a:buSzPts val="1400"/>
              <a:buNone/>
              <a:defRPr/>
            </a:lvl1pPr>
            <a:lvl2pPr lvl="1" algn="ctr">
              <a:lnSpc>
                <a:spcPct val="115000"/>
              </a:lnSpc>
              <a:spcBef>
                <a:spcPts val="0"/>
              </a:spcBef>
              <a:spcAft>
                <a:spcPts val="0"/>
              </a:spcAft>
              <a:buSzPts val="1200"/>
              <a:buNone/>
              <a:defRPr/>
            </a:lvl2pPr>
            <a:lvl3pPr lvl="2" algn="ctr">
              <a:lnSpc>
                <a:spcPct val="115000"/>
              </a:lnSpc>
              <a:spcBef>
                <a:spcPts val="0"/>
              </a:spcBef>
              <a:spcAft>
                <a:spcPts val="0"/>
              </a:spcAft>
              <a:buSzPts val="1000"/>
              <a:buNone/>
              <a:defRPr/>
            </a:lvl3pPr>
            <a:lvl4pPr lvl="3" algn="ctr">
              <a:lnSpc>
                <a:spcPct val="115000"/>
              </a:lnSpc>
              <a:spcBef>
                <a:spcPts val="0"/>
              </a:spcBef>
              <a:spcAft>
                <a:spcPts val="0"/>
              </a:spcAft>
              <a:buSzPts val="1000"/>
              <a:buNone/>
              <a:defRPr/>
            </a:lvl4pPr>
            <a:lvl5pPr lvl="4" algn="ctr">
              <a:lnSpc>
                <a:spcPct val="115000"/>
              </a:lnSpc>
              <a:spcBef>
                <a:spcPts val="0"/>
              </a:spcBef>
              <a:spcAft>
                <a:spcPts val="0"/>
              </a:spcAft>
              <a:buSzPts val="1000"/>
              <a:buNone/>
              <a:defRPr/>
            </a:lvl5pPr>
            <a:lvl6pPr lvl="5" algn="ctr">
              <a:lnSpc>
                <a:spcPct val="115000"/>
              </a:lnSpc>
              <a:spcBef>
                <a:spcPts val="0"/>
              </a:spcBef>
              <a:spcAft>
                <a:spcPts val="0"/>
              </a:spcAft>
              <a:buSzPts val="1000"/>
              <a:buNone/>
              <a:defRPr/>
            </a:lvl6pPr>
            <a:lvl7pPr lvl="6" algn="ctr">
              <a:lnSpc>
                <a:spcPct val="115000"/>
              </a:lnSpc>
              <a:spcBef>
                <a:spcPts val="0"/>
              </a:spcBef>
              <a:spcAft>
                <a:spcPts val="0"/>
              </a:spcAft>
              <a:buSzPts val="1000"/>
              <a:buNone/>
              <a:defRPr/>
            </a:lvl7pPr>
            <a:lvl8pPr lvl="7" algn="ctr">
              <a:lnSpc>
                <a:spcPct val="115000"/>
              </a:lnSpc>
              <a:spcBef>
                <a:spcPts val="0"/>
              </a:spcBef>
              <a:spcAft>
                <a:spcPts val="0"/>
              </a:spcAft>
              <a:buSzPts val="1000"/>
              <a:buNone/>
              <a:defRPr/>
            </a:lvl8pPr>
            <a:lvl9pPr lvl="8" algn="ctr">
              <a:lnSpc>
                <a:spcPct val="115000"/>
              </a:lnSpc>
              <a:spcBef>
                <a:spcPts val="0"/>
              </a:spcBef>
              <a:spcAft>
                <a:spcPts val="0"/>
              </a:spcAft>
              <a:buSzPts val="1000"/>
              <a:buNone/>
              <a:defRPr/>
            </a:lvl9pPr>
          </a:lstStyle>
          <a:p/>
        </p:txBody>
      </p:sp>
      <p:grpSp>
        <p:nvGrpSpPr>
          <p:cNvPr id="2787" name="Google Shape;2787;p219"/>
          <p:cNvGrpSpPr/>
          <p:nvPr/>
        </p:nvGrpSpPr>
        <p:grpSpPr>
          <a:xfrm>
            <a:off x="8000973" y="4882757"/>
            <a:ext cx="777321" cy="155484"/>
            <a:chOff x="3424807" y="1107551"/>
            <a:chExt cx="4067616" cy="826163"/>
          </a:xfrm>
        </p:grpSpPr>
        <p:sp>
          <p:nvSpPr>
            <p:cNvPr id="2788" name="Google Shape;2788;p219"/>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789" name="Google Shape;2789;p219"/>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790" name="Google Shape;2790;p219"/>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791" name="Google Shape;2791;p219"/>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792" name="Google Shape;2792;p219"/>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793" name="Google Shape;2793;p219"/>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794" name="Google Shape;2794;p219"/>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795" name="Google Shape;2795;p219"/>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796" name="Google Shape;2796;p219"/>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2797" name="Google Shape;2797;p219"/>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2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6 Grid 1">
  <p:cSld name="TITLE_AND_BODY_4_1">
    <p:spTree>
      <p:nvGrpSpPr>
        <p:cNvPr id="2798" name="Shape 2798"/>
        <p:cNvGrpSpPr/>
        <p:nvPr/>
      </p:nvGrpSpPr>
      <p:grpSpPr>
        <a:xfrm>
          <a:off x="0" y="0"/>
          <a:ext cx="0" cy="0"/>
          <a:chOff x="0" y="0"/>
          <a:chExt cx="0" cy="0"/>
        </a:xfrm>
      </p:grpSpPr>
      <p:sp>
        <p:nvSpPr>
          <p:cNvPr id="2799" name="Google Shape;2799;p220"/>
          <p:cNvSpPr txBox="1"/>
          <p:nvPr>
            <p:ph type="title"/>
          </p:nvPr>
        </p:nvSpPr>
        <p:spPr>
          <a:xfrm>
            <a:off x="365700" y="276300"/>
            <a:ext cx="7470600" cy="6798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SzPts val="20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800" name="Google Shape;2800;p220"/>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cxnSp>
        <p:nvCxnSpPr>
          <p:cNvPr id="2801" name="Google Shape;2801;p220"/>
          <p:cNvCxnSpPr/>
          <p:nvPr/>
        </p:nvCxnSpPr>
        <p:spPr>
          <a:xfrm>
            <a:off x="3081528" y="1084375"/>
            <a:ext cx="0" cy="3663600"/>
          </a:xfrm>
          <a:prstGeom prst="straightConnector1">
            <a:avLst/>
          </a:prstGeom>
          <a:noFill/>
          <a:ln cap="flat" cmpd="sng" w="9525">
            <a:solidFill>
              <a:schemeClr val="lt2"/>
            </a:solidFill>
            <a:prstDash val="solid"/>
            <a:round/>
            <a:headEnd len="sm" w="sm" type="none"/>
            <a:tailEnd len="sm" w="sm" type="none"/>
          </a:ln>
        </p:spPr>
      </p:cxnSp>
      <p:cxnSp>
        <p:nvCxnSpPr>
          <p:cNvPr id="2802" name="Google Shape;2802;p220"/>
          <p:cNvCxnSpPr/>
          <p:nvPr/>
        </p:nvCxnSpPr>
        <p:spPr>
          <a:xfrm>
            <a:off x="6035040" y="1084375"/>
            <a:ext cx="0" cy="3663600"/>
          </a:xfrm>
          <a:prstGeom prst="straightConnector1">
            <a:avLst/>
          </a:prstGeom>
          <a:noFill/>
          <a:ln cap="flat" cmpd="sng" w="9525">
            <a:solidFill>
              <a:schemeClr val="lt2"/>
            </a:solidFill>
            <a:prstDash val="solid"/>
            <a:round/>
            <a:headEnd len="sm" w="sm" type="none"/>
            <a:tailEnd len="sm" w="sm" type="none"/>
          </a:ln>
        </p:spPr>
      </p:cxnSp>
      <p:cxnSp>
        <p:nvCxnSpPr>
          <p:cNvPr id="2803" name="Google Shape;2803;p220"/>
          <p:cNvCxnSpPr/>
          <p:nvPr/>
        </p:nvCxnSpPr>
        <p:spPr>
          <a:xfrm>
            <a:off x="486025" y="2867475"/>
            <a:ext cx="8199000" cy="0"/>
          </a:xfrm>
          <a:prstGeom prst="straightConnector1">
            <a:avLst/>
          </a:prstGeom>
          <a:noFill/>
          <a:ln cap="flat" cmpd="sng" w="9525">
            <a:solidFill>
              <a:schemeClr val="lt2"/>
            </a:solidFill>
            <a:prstDash val="solid"/>
            <a:round/>
            <a:headEnd len="sm" w="sm" type="none"/>
            <a:tailEnd len="sm" w="sm" type="none"/>
          </a:ln>
        </p:spPr>
      </p:cxnSp>
      <p:sp>
        <p:nvSpPr>
          <p:cNvPr id="2804" name="Google Shape;2804;p220"/>
          <p:cNvSpPr/>
          <p:nvPr>
            <p:ph idx="2" type="pic"/>
          </p:nvPr>
        </p:nvSpPr>
        <p:spPr>
          <a:xfrm>
            <a:off x="365750" y="1094900"/>
            <a:ext cx="2514600" cy="1280100"/>
          </a:xfrm>
          <a:prstGeom prst="rect">
            <a:avLst/>
          </a:prstGeom>
          <a:noFill/>
          <a:ln>
            <a:noFill/>
          </a:ln>
        </p:spPr>
      </p:sp>
      <p:sp>
        <p:nvSpPr>
          <p:cNvPr id="2805" name="Google Shape;2805;p220"/>
          <p:cNvSpPr/>
          <p:nvPr>
            <p:ph idx="3" type="pic"/>
          </p:nvPr>
        </p:nvSpPr>
        <p:spPr>
          <a:xfrm>
            <a:off x="3285275" y="1094900"/>
            <a:ext cx="2514600" cy="1280100"/>
          </a:xfrm>
          <a:prstGeom prst="rect">
            <a:avLst/>
          </a:prstGeom>
          <a:noFill/>
          <a:ln>
            <a:noFill/>
          </a:ln>
        </p:spPr>
      </p:sp>
      <p:sp>
        <p:nvSpPr>
          <p:cNvPr id="2806" name="Google Shape;2806;p220"/>
          <p:cNvSpPr/>
          <p:nvPr>
            <p:ph idx="4" type="pic"/>
          </p:nvPr>
        </p:nvSpPr>
        <p:spPr>
          <a:xfrm>
            <a:off x="6263650" y="1094900"/>
            <a:ext cx="2514600" cy="1280100"/>
          </a:xfrm>
          <a:prstGeom prst="rect">
            <a:avLst/>
          </a:prstGeom>
          <a:noFill/>
          <a:ln>
            <a:noFill/>
          </a:ln>
        </p:spPr>
      </p:sp>
      <p:sp>
        <p:nvSpPr>
          <p:cNvPr id="2807" name="Google Shape;2807;p220"/>
          <p:cNvSpPr/>
          <p:nvPr>
            <p:ph idx="5" type="pic"/>
          </p:nvPr>
        </p:nvSpPr>
        <p:spPr>
          <a:xfrm>
            <a:off x="365750" y="3030450"/>
            <a:ext cx="2514600" cy="1280100"/>
          </a:xfrm>
          <a:prstGeom prst="rect">
            <a:avLst/>
          </a:prstGeom>
          <a:noFill/>
          <a:ln>
            <a:noFill/>
          </a:ln>
        </p:spPr>
      </p:sp>
      <p:sp>
        <p:nvSpPr>
          <p:cNvPr id="2808" name="Google Shape;2808;p220"/>
          <p:cNvSpPr/>
          <p:nvPr>
            <p:ph idx="6" type="pic"/>
          </p:nvPr>
        </p:nvSpPr>
        <p:spPr>
          <a:xfrm>
            <a:off x="3285275" y="3030450"/>
            <a:ext cx="2514600" cy="1280100"/>
          </a:xfrm>
          <a:prstGeom prst="rect">
            <a:avLst/>
          </a:prstGeom>
          <a:noFill/>
          <a:ln>
            <a:noFill/>
          </a:ln>
        </p:spPr>
      </p:sp>
      <p:sp>
        <p:nvSpPr>
          <p:cNvPr id="2809" name="Google Shape;2809;p220"/>
          <p:cNvSpPr/>
          <p:nvPr>
            <p:ph idx="7" type="pic"/>
          </p:nvPr>
        </p:nvSpPr>
        <p:spPr>
          <a:xfrm>
            <a:off x="6263650" y="3030450"/>
            <a:ext cx="2514600" cy="1280100"/>
          </a:xfrm>
          <a:prstGeom prst="rect">
            <a:avLst/>
          </a:prstGeom>
          <a:noFill/>
          <a:ln>
            <a:noFill/>
          </a:ln>
        </p:spPr>
      </p:sp>
      <p:sp>
        <p:nvSpPr>
          <p:cNvPr id="2810" name="Google Shape;2810;p220"/>
          <p:cNvSpPr txBox="1"/>
          <p:nvPr>
            <p:ph idx="1" type="subTitle"/>
          </p:nvPr>
        </p:nvSpPr>
        <p:spPr>
          <a:xfrm>
            <a:off x="365700" y="2392638"/>
            <a:ext cx="2560200" cy="457200"/>
          </a:xfrm>
          <a:prstGeom prst="rect">
            <a:avLst/>
          </a:prstGeom>
          <a:noFill/>
          <a:ln>
            <a:noFill/>
          </a:ln>
        </p:spPr>
        <p:txBody>
          <a:bodyPr anchorCtr="0" anchor="t" bIns="0" lIns="0" spcFirstLastPara="1" rIns="0" wrap="square" tIns="0">
            <a:normAutofit/>
          </a:bodyPr>
          <a:lstStyle>
            <a:lvl1pPr lvl="0" algn="ctr">
              <a:lnSpc>
                <a:spcPct val="115000"/>
              </a:lnSpc>
              <a:spcBef>
                <a:spcPts val="0"/>
              </a:spcBef>
              <a:spcAft>
                <a:spcPts val="0"/>
              </a:spcAft>
              <a:buSzPts val="1400"/>
              <a:buNone/>
              <a:defRPr/>
            </a:lvl1pPr>
            <a:lvl2pPr lvl="1" algn="l">
              <a:lnSpc>
                <a:spcPct val="115000"/>
              </a:lnSpc>
              <a:spcBef>
                <a:spcPts val="0"/>
              </a:spcBef>
              <a:spcAft>
                <a:spcPts val="0"/>
              </a:spcAft>
              <a:buSzPts val="1200"/>
              <a:buNone/>
              <a:defRPr/>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1000"/>
              <a:buNone/>
              <a:defRPr/>
            </a:lvl8pPr>
            <a:lvl9pPr lvl="8" algn="l">
              <a:lnSpc>
                <a:spcPct val="115000"/>
              </a:lnSpc>
              <a:spcBef>
                <a:spcPts val="0"/>
              </a:spcBef>
              <a:spcAft>
                <a:spcPts val="0"/>
              </a:spcAft>
              <a:buSzPts val="1000"/>
              <a:buNone/>
              <a:defRPr/>
            </a:lvl9pPr>
          </a:lstStyle>
          <a:p/>
        </p:txBody>
      </p:sp>
      <p:sp>
        <p:nvSpPr>
          <p:cNvPr id="2811" name="Google Shape;2811;p220"/>
          <p:cNvSpPr txBox="1"/>
          <p:nvPr>
            <p:ph idx="8" type="subTitle"/>
          </p:nvPr>
        </p:nvSpPr>
        <p:spPr>
          <a:xfrm>
            <a:off x="3291900" y="2392638"/>
            <a:ext cx="2560200" cy="457200"/>
          </a:xfrm>
          <a:prstGeom prst="rect">
            <a:avLst/>
          </a:prstGeom>
          <a:noFill/>
          <a:ln>
            <a:noFill/>
          </a:ln>
        </p:spPr>
        <p:txBody>
          <a:bodyPr anchorCtr="0" anchor="t" bIns="0" lIns="0" spcFirstLastPara="1" rIns="0" wrap="square" tIns="0">
            <a:normAutofit/>
          </a:bodyPr>
          <a:lstStyle>
            <a:lvl1pPr lvl="0" algn="ctr">
              <a:lnSpc>
                <a:spcPct val="115000"/>
              </a:lnSpc>
              <a:spcBef>
                <a:spcPts val="0"/>
              </a:spcBef>
              <a:spcAft>
                <a:spcPts val="0"/>
              </a:spcAft>
              <a:buSzPts val="1400"/>
              <a:buNone/>
              <a:defRPr/>
            </a:lvl1pPr>
            <a:lvl2pPr lvl="1" algn="ctr">
              <a:lnSpc>
                <a:spcPct val="115000"/>
              </a:lnSpc>
              <a:spcBef>
                <a:spcPts val="0"/>
              </a:spcBef>
              <a:spcAft>
                <a:spcPts val="0"/>
              </a:spcAft>
              <a:buSzPts val="1200"/>
              <a:buNone/>
              <a:defRPr/>
            </a:lvl2pPr>
            <a:lvl3pPr lvl="2" algn="ctr">
              <a:lnSpc>
                <a:spcPct val="115000"/>
              </a:lnSpc>
              <a:spcBef>
                <a:spcPts val="0"/>
              </a:spcBef>
              <a:spcAft>
                <a:spcPts val="0"/>
              </a:spcAft>
              <a:buSzPts val="1000"/>
              <a:buNone/>
              <a:defRPr/>
            </a:lvl3pPr>
            <a:lvl4pPr lvl="3" algn="ctr">
              <a:lnSpc>
                <a:spcPct val="115000"/>
              </a:lnSpc>
              <a:spcBef>
                <a:spcPts val="0"/>
              </a:spcBef>
              <a:spcAft>
                <a:spcPts val="0"/>
              </a:spcAft>
              <a:buSzPts val="1000"/>
              <a:buNone/>
              <a:defRPr/>
            </a:lvl4pPr>
            <a:lvl5pPr lvl="4" algn="ctr">
              <a:lnSpc>
                <a:spcPct val="115000"/>
              </a:lnSpc>
              <a:spcBef>
                <a:spcPts val="0"/>
              </a:spcBef>
              <a:spcAft>
                <a:spcPts val="0"/>
              </a:spcAft>
              <a:buSzPts val="1000"/>
              <a:buNone/>
              <a:defRPr/>
            </a:lvl5pPr>
            <a:lvl6pPr lvl="5" algn="ctr">
              <a:lnSpc>
                <a:spcPct val="115000"/>
              </a:lnSpc>
              <a:spcBef>
                <a:spcPts val="0"/>
              </a:spcBef>
              <a:spcAft>
                <a:spcPts val="0"/>
              </a:spcAft>
              <a:buSzPts val="1000"/>
              <a:buNone/>
              <a:defRPr/>
            </a:lvl6pPr>
            <a:lvl7pPr lvl="6" algn="ctr">
              <a:lnSpc>
                <a:spcPct val="115000"/>
              </a:lnSpc>
              <a:spcBef>
                <a:spcPts val="0"/>
              </a:spcBef>
              <a:spcAft>
                <a:spcPts val="0"/>
              </a:spcAft>
              <a:buSzPts val="1000"/>
              <a:buNone/>
              <a:defRPr/>
            </a:lvl7pPr>
            <a:lvl8pPr lvl="7" algn="ctr">
              <a:lnSpc>
                <a:spcPct val="115000"/>
              </a:lnSpc>
              <a:spcBef>
                <a:spcPts val="0"/>
              </a:spcBef>
              <a:spcAft>
                <a:spcPts val="0"/>
              </a:spcAft>
              <a:buSzPts val="1000"/>
              <a:buNone/>
              <a:defRPr/>
            </a:lvl8pPr>
            <a:lvl9pPr lvl="8" algn="ctr">
              <a:lnSpc>
                <a:spcPct val="115000"/>
              </a:lnSpc>
              <a:spcBef>
                <a:spcPts val="0"/>
              </a:spcBef>
              <a:spcAft>
                <a:spcPts val="0"/>
              </a:spcAft>
              <a:buSzPts val="1000"/>
              <a:buNone/>
              <a:defRPr/>
            </a:lvl9pPr>
          </a:lstStyle>
          <a:p/>
        </p:txBody>
      </p:sp>
      <p:sp>
        <p:nvSpPr>
          <p:cNvPr id="2812" name="Google Shape;2812;p220"/>
          <p:cNvSpPr txBox="1"/>
          <p:nvPr>
            <p:ph idx="9" type="subTitle"/>
          </p:nvPr>
        </p:nvSpPr>
        <p:spPr>
          <a:xfrm>
            <a:off x="6218100" y="2410275"/>
            <a:ext cx="2560200" cy="457200"/>
          </a:xfrm>
          <a:prstGeom prst="rect">
            <a:avLst/>
          </a:prstGeom>
          <a:noFill/>
          <a:ln>
            <a:noFill/>
          </a:ln>
        </p:spPr>
        <p:txBody>
          <a:bodyPr anchorCtr="0" anchor="t" bIns="0" lIns="0" spcFirstLastPara="1" rIns="0" wrap="square" tIns="0">
            <a:normAutofit/>
          </a:bodyPr>
          <a:lstStyle>
            <a:lvl1pPr lvl="0" algn="ctr">
              <a:lnSpc>
                <a:spcPct val="115000"/>
              </a:lnSpc>
              <a:spcBef>
                <a:spcPts val="0"/>
              </a:spcBef>
              <a:spcAft>
                <a:spcPts val="0"/>
              </a:spcAft>
              <a:buSzPts val="1400"/>
              <a:buNone/>
              <a:defRPr/>
            </a:lvl1pPr>
            <a:lvl2pPr lvl="1" algn="ctr">
              <a:lnSpc>
                <a:spcPct val="115000"/>
              </a:lnSpc>
              <a:spcBef>
                <a:spcPts val="0"/>
              </a:spcBef>
              <a:spcAft>
                <a:spcPts val="0"/>
              </a:spcAft>
              <a:buSzPts val="1200"/>
              <a:buNone/>
              <a:defRPr/>
            </a:lvl2pPr>
            <a:lvl3pPr lvl="2" algn="ctr">
              <a:lnSpc>
                <a:spcPct val="115000"/>
              </a:lnSpc>
              <a:spcBef>
                <a:spcPts val="0"/>
              </a:spcBef>
              <a:spcAft>
                <a:spcPts val="0"/>
              </a:spcAft>
              <a:buSzPts val="1000"/>
              <a:buNone/>
              <a:defRPr/>
            </a:lvl3pPr>
            <a:lvl4pPr lvl="3" algn="ctr">
              <a:lnSpc>
                <a:spcPct val="115000"/>
              </a:lnSpc>
              <a:spcBef>
                <a:spcPts val="0"/>
              </a:spcBef>
              <a:spcAft>
                <a:spcPts val="0"/>
              </a:spcAft>
              <a:buSzPts val="1000"/>
              <a:buNone/>
              <a:defRPr/>
            </a:lvl4pPr>
            <a:lvl5pPr lvl="4" algn="ctr">
              <a:lnSpc>
                <a:spcPct val="115000"/>
              </a:lnSpc>
              <a:spcBef>
                <a:spcPts val="0"/>
              </a:spcBef>
              <a:spcAft>
                <a:spcPts val="0"/>
              </a:spcAft>
              <a:buSzPts val="1000"/>
              <a:buNone/>
              <a:defRPr/>
            </a:lvl5pPr>
            <a:lvl6pPr lvl="5" algn="ctr">
              <a:lnSpc>
                <a:spcPct val="115000"/>
              </a:lnSpc>
              <a:spcBef>
                <a:spcPts val="0"/>
              </a:spcBef>
              <a:spcAft>
                <a:spcPts val="0"/>
              </a:spcAft>
              <a:buSzPts val="1000"/>
              <a:buNone/>
              <a:defRPr/>
            </a:lvl6pPr>
            <a:lvl7pPr lvl="6" algn="ctr">
              <a:lnSpc>
                <a:spcPct val="115000"/>
              </a:lnSpc>
              <a:spcBef>
                <a:spcPts val="0"/>
              </a:spcBef>
              <a:spcAft>
                <a:spcPts val="0"/>
              </a:spcAft>
              <a:buSzPts val="1000"/>
              <a:buNone/>
              <a:defRPr/>
            </a:lvl7pPr>
            <a:lvl8pPr lvl="7" algn="ctr">
              <a:lnSpc>
                <a:spcPct val="115000"/>
              </a:lnSpc>
              <a:spcBef>
                <a:spcPts val="0"/>
              </a:spcBef>
              <a:spcAft>
                <a:spcPts val="0"/>
              </a:spcAft>
              <a:buSzPts val="1000"/>
              <a:buNone/>
              <a:defRPr/>
            </a:lvl8pPr>
            <a:lvl9pPr lvl="8" algn="ctr">
              <a:lnSpc>
                <a:spcPct val="115000"/>
              </a:lnSpc>
              <a:spcBef>
                <a:spcPts val="0"/>
              </a:spcBef>
              <a:spcAft>
                <a:spcPts val="0"/>
              </a:spcAft>
              <a:buSzPts val="1000"/>
              <a:buNone/>
              <a:defRPr/>
            </a:lvl9pPr>
          </a:lstStyle>
          <a:p/>
        </p:txBody>
      </p:sp>
      <p:sp>
        <p:nvSpPr>
          <p:cNvPr id="2813" name="Google Shape;2813;p220"/>
          <p:cNvSpPr txBox="1"/>
          <p:nvPr>
            <p:ph idx="13" type="subTitle"/>
          </p:nvPr>
        </p:nvSpPr>
        <p:spPr>
          <a:xfrm>
            <a:off x="3291900" y="4349938"/>
            <a:ext cx="2560200" cy="457200"/>
          </a:xfrm>
          <a:prstGeom prst="rect">
            <a:avLst/>
          </a:prstGeom>
          <a:noFill/>
          <a:ln>
            <a:noFill/>
          </a:ln>
        </p:spPr>
        <p:txBody>
          <a:bodyPr anchorCtr="0" anchor="t" bIns="0" lIns="0" spcFirstLastPara="1" rIns="0" wrap="square" tIns="0">
            <a:normAutofit/>
          </a:bodyPr>
          <a:lstStyle>
            <a:lvl1pPr lvl="0" algn="ctr">
              <a:lnSpc>
                <a:spcPct val="115000"/>
              </a:lnSpc>
              <a:spcBef>
                <a:spcPts val="0"/>
              </a:spcBef>
              <a:spcAft>
                <a:spcPts val="0"/>
              </a:spcAft>
              <a:buSzPts val="1400"/>
              <a:buNone/>
              <a:defRPr/>
            </a:lvl1pPr>
            <a:lvl2pPr lvl="1" algn="ctr">
              <a:lnSpc>
                <a:spcPct val="115000"/>
              </a:lnSpc>
              <a:spcBef>
                <a:spcPts val="0"/>
              </a:spcBef>
              <a:spcAft>
                <a:spcPts val="0"/>
              </a:spcAft>
              <a:buSzPts val="1200"/>
              <a:buNone/>
              <a:defRPr/>
            </a:lvl2pPr>
            <a:lvl3pPr lvl="2" algn="ctr">
              <a:lnSpc>
                <a:spcPct val="115000"/>
              </a:lnSpc>
              <a:spcBef>
                <a:spcPts val="0"/>
              </a:spcBef>
              <a:spcAft>
                <a:spcPts val="0"/>
              </a:spcAft>
              <a:buSzPts val="1000"/>
              <a:buNone/>
              <a:defRPr/>
            </a:lvl3pPr>
            <a:lvl4pPr lvl="3" algn="ctr">
              <a:lnSpc>
                <a:spcPct val="115000"/>
              </a:lnSpc>
              <a:spcBef>
                <a:spcPts val="0"/>
              </a:spcBef>
              <a:spcAft>
                <a:spcPts val="0"/>
              </a:spcAft>
              <a:buSzPts val="1000"/>
              <a:buNone/>
              <a:defRPr/>
            </a:lvl4pPr>
            <a:lvl5pPr lvl="4" algn="ctr">
              <a:lnSpc>
                <a:spcPct val="115000"/>
              </a:lnSpc>
              <a:spcBef>
                <a:spcPts val="0"/>
              </a:spcBef>
              <a:spcAft>
                <a:spcPts val="0"/>
              </a:spcAft>
              <a:buSzPts val="1000"/>
              <a:buNone/>
              <a:defRPr/>
            </a:lvl5pPr>
            <a:lvl6pPr lvl="5" algn="ctr">
              <a:lnSpc>
                <a:spcPct val="115000"/>
              </a:lnSpc>
              <a:spcBef>
                <a:spcPts val="0"/>
              </a:spcBef>
              <a:spcAft>
                <a:spcPts val="0"/>
              </a:spcAft>
              <a:buSzPts val="1000"/>
              <a:buNone/>
              <a:defRPr/>
            </a:lvl6pPr>
            <a:lvl7pPr lvl="6" algn="ctr">
              <a:lnSpc>
                <a:spcPct val="115000"/>
              </a:lnSpc>
              <a:spcBef>
                <a:spcPts val="0"/>
              </a:spcBef>
              <a:spcAft>
                <a:spcPts val="0"/>
              </a:spcAft>
              <a:buSzPts val="1000"/>
              <a:buNone/>
              <a:defRPr/>
            </a:lvl7pPr>
            <a:lvl8pPr lvl="7" algn="ctr">
              <a:lnSpc>
                <a:spcPct val="115000"/>
              </a:lnSpc>
              <a:spcBef>
                <a:spcPts val="0"/>
              </a:spcBef>
              <a:spcAft>
                <a:spcPts val="0"/>
              </a:spcAft>
              <a:buSzPts val="1000"/>
              <a:buNone/>
              <a:defRPr/>
            </a:lvl8pPr>
            <a:lvl9pPr lvl="8" algn="ctr">
              <a:lnSpc>
                <a:spcPct val="115000"/>
              </a:lnSpc>
              <a:spcBef>
                <a:spcPts val="0"/>
              </a:spcBef>
              <a:spcAft>
                <a:spcPts val="0"/>
              </a:spcAft>
              <a:buSzPts val="1000"/>
              <a:buNone/>
              <a:defRPr/>
            </a:lvl9pPr>
          </a:lstStyle>
          <a:p/>
        </p:txBody>
      </p:sp>
      <p:sp>
        <p:nvSpPr>
          <p:cNvPr id="2814" name="Google Shape;2814;p220"/>
          <p:cNvSpPr txBox="1"/>
          <p:nvPr>
            <p:ph idx="14" type="subTitle"/>
          </p:nvPr>
        </p:nvSpPr>
        <p:spPr>
          <a:xfrm>
            <a:off x="6218100" y="4349738"/>
            <a:ext cx="2560200" cy="457200"/>
          </a:xfrm>
          <a:prstGeom prst="rect">
            <a:avLst/>
          </a:prstGeom>
          <a:noFill/>
          <a:ln>
            <a:noFill/>
          </a:ln>
        </p:spPr>
        <p:txBody>
          <a:bodyPr anchorCtr="0" anchor="t" bIns="0" lIns="0" spcFirstLastPara="1" rIns="0" wrap="square" tIns="0">
            <a:normAutofit/>
          </a:bodyPr>
          <a:lstStyle>
            <a:lvl1pPr lvl="0" algn="ctr">
              <a:lnSpc>
                <a:spcPct val="115000"/>
              </a:lnSpc>
              <a:spcBef>
                <a:spcPts val="0"/>
              </a:spcBef>
              <a:spcAft>
                <a:spcPts val="0"/>
              </a:spcAft>
              <a:buSzPts val="1400"/>
              <a:buNone/>
              <a:defRPr/>
            </a:lvl1pPr>
            <a:lvl2pPr lvl="1" algn="ctr">
              <a:lnSpc>
                <a:spcPct val="115000"/>
              </a:lnSpc>
              <a:spcBef>
                <a:spcPts val="0"/>
              </a:spcBef>
              <a:spcAft>
                <a:spcPts val="0"/>
              </a:spcAft>
              <a:buSzPts val="1200"/>
              <a:buNone/>
              <a:defRPr/>
            </a:lvl2pPr>
            <a:lvl3pPr lvl="2" algn="ctr">
              <a:lnSpc>
                <a:spcPct val="115000"/>
              </a:lnSpc>
              <a:spcBef>
                <a:spcPts val="0"/>
              </a:spcBef>
              <a:spcAft>
                <a:spcPts val="0"/>
              </a:spcAft>
              <a:buSzPts val="1000"/>
              <a:buNone/>
              <a:defRPr/>
            </a:lvl3pPr>
            <a:lvl4pPr lvl="3" algn="ctr">
              <a:lnSpc>
                <a:spcPct val="115000"/>
              </a:lnSpc>
              <a:spcBef>
                <a:spcPts val="0"/>
              </a:spcBef>
              <a:spcAft>
                <a:spcPts val="0"/>
              </a:spcAft>
              <a:buSzPts val="1000"/>
              <a:buNone/>
              <a:defRPr/>
            </a:lvl4pPr>
            <a:lvl5pPr lvl="4" algn="ctr">
              <a:lnSpc>
                <a:spcPct val="115000"/>
              </a:lnSpc>
              <a:spcBef>
                <a:spcPts val="0"/>
              </a:spcBef>
              <a:spcAft>
                <a:spcPts val="0"/>
              </a:spcAft>
              <a:buSzPts val="1000"/>
              <a:buNone/>
              <a:defRPr/>
            </a:lvl5pPr>
            <a:lvl6pPr lvl="5" algn="ctr">
              <a:lnSpc>
                <a:spcPct val="115000"/>
              </a:lnSpc>
              <a:spcBef>
                <a:spcPts val="0"/>
              </a:spcBef>
              <a:spcAft>
                <a:spcPts val="0"/>
              </a:spcAft>
              <a:buSzPts val="1000"/>
              <a:buNone/>
              <a:defRPr/>
            </a:lvl6pPr>
            <a:lvl7pPr lvl="6" algn="ctr">
              <a:lnSpc>
                <a:spcPct val="115000"/>
              </a:lnSpc>
              <a:spcBef>
                <a:spcPts val="0"/>
              </a:spcBef>
              <a:spcAft>
                <a:spcPts val="0"/>
              </a:spcAft>
              <a:buSzPts val="1000"/>
              <a:buNone/>
              <a:defRPr/>
            </a:lvl7pPr>
            <a:lvl8pPr lvl="7" algn="ctr">
              <a:lnSpc>
                <a:spcPct val="115000"/>
              </a:lnSpc>
              <a:spcBef>
                <a:spcPts val="0"/>
              </a:spcBef>
              <a:spcAft>
                <a:spcPts val="0"/>
              </a:spcAft>
              <a:buSzPts val="1000"/>
              <a:buNone/>
              <a:defRPr/>
            </a:lvl8pPr>
            <a:lvl9pPr lvl="8" algn="ctr">
              <a:lnSpc>
                <a:spcPct val="115000"/>
              </a:lnSpc>
              <a:spcBef>
                <a:spcPts val="0"/>
              </a:spcBef>
              <a:spcAft>
                <a:spcPts val="0"/>
              </a:spcAft>
              <a:buSzPts val="1000"/>
              <a:buNone/>
              <a:defRPr/>
            </a:lvl9pPr>
          </a:lstStyle>
          <a:p/>
        </p:txBody>
      </p:sp>
      <p:sp>
        <p:nvSpPr>
          <p:cNvPr id="2815" name="Google Shape;2815;p220"/>
          <p:cNvSpPr txBox="1"/>
          <p:nvPr>
            <p:ph idx="15" type="subTitle"/>
          </p:nvPr>
        </p:nvSpPr>
        <p:spPr>
          <a:xfrm>
            <a:off x="365700" y="4349738"/>
            <a:ext cx="2560200" cy="457200"/>
          </a:xfrm>
          <a:prstGeom prst="rect">
            <a:avLst/>
          </a:prstGeom>
          <a:noFill/>
          <a:ln>
            <a:noFill/>
          </a:ln>
        </p:spPr>
        <p:txBody>
          <a:bodyPr anchorCtr="0" anchor="t" bIns="0" lIns="0" spcFirstLastPara="1" rIns="0" wrap="square" tIns="0">
            <a:normAutofit/>
          </a:bodyPr>
          <a:lstStyle>
            <a:lvl1pPr lvl="0" algn="ctr">
              <a:lnSpc>
                <a:spcPct val="115000"/>
              </a:lnSpc>
              <a:spcBef>
                <a:spcPts val="0"/>
              </a:spcBef>
              <a:spcAft>
                <a:spcPts val="0"/>
              </a:spcAft>
              <a:buSzPts val="1400"/>
              <a:buNone/>
              <a:defRPr/>
            </a:lvl1pPr>
            <a:lvl2pPr lvl="1" algn="ctr">
              <a:lnSpc>
                <a:spcPct val="115000"/>
              </a:lnSpc>
              <a:spcBef>
                <a:spcPts val="0"/>
              </a:spcBef>
              <a:spcAft>
                <a:spcPts val="0"/>
              </a:spcAft>
              <a:buSzPts val="1200"/>
              <a:buNone/>
              <a:defRPr/>
            </a:lvl2pPr>
            <a:lvl3pPr lvl="2" algn="ctr">
              <a:lnSpc>
                <a:spcPct val="115000"/>
              </a:lnSpc>
              <a:spcBef>
                <a:spcPts val="0"/>
              </a:spcBef>
              <a:spcAft>
                <a:spcPts val="0"/>
              </a:spcAft>
              <a:buSzPts val="1000"/>
              <a:buNone/>
              <a:defRPr/>
            </a:lvl3pPr>
            <a:lvl4pPr lvl="3" algn="ctr">
              <a:lnSpc>
                <a:spcPct val="115000"/>
              </a:lnSpc>
              <a:spcBef>
                <a:spcPts val="0"/>
              </a:spcBef>
              <a:spcAft>
                <a:spcPts val="0"/>
              </a:spcAft>
              <a:buSzPts val="1000"/>
              <a:buNone/>
              <a:defRPr/>
            </a:lvl4pPr>
            <a:lvl5pPr lvl="4" algn="ctr">
              <a:lnSpc>
                <a:spcPct val="115000"/>
              </a:lnSpc>
              <a:spcBef>
                <a:spcPts val="0"/>
              </a:spcBef>
              <a:spcAft>
                <a:spcPts val="0"/>
              </a:spcAft>
              <a:buSzPts val="1000"/>
              <a:buNone/>
              <a:defRPr/>
            </a:lvl5pPr>
            <a:lvl6pPr lvl="5" algn="ctr">
              <a:lnSpc>
                <a:spcPct val="115000"/>
              </a:lnSpc>
              <a:spcBef>
                <a:spcPts val="0"/>
              </a:spcBef>
              <a:spcAft>
                <a:spcPts val="0"/>
              </a:spcAft>
              <a:buSzPts val="1000"/>
              <a:buNone/>
              <a:defRPr/>
            </a:lvl6pPr>
            <a:lvl7pPr lvl="6" algn="ctr">
              <a:lnSpc>
                <a:spcPct val="115000"/>
              </a:lnSpc>
              <a:spcBef>
                <a:spcPts val="0"/>
              </a:spcBef>
              <a:spcAft>
                <a:spcPts val="0"/>
              </a:spcAft>
              <a:buSzPts val="1000"/>
              <a:buNone/>
              <a:defRPr/>
            </a:lvl7pPr>
            <a:lvl8pPr lvl="7" algn="ctr">
              <a:lnSpc>
                <a:spcPct val="115000"/>
              </a:lnSpc>
              <a:spcBef>
                <a:spcPts val="0"/>
              </a:spcBef>
              <a:spcAft>
                <a:spcPts val="0"/>
              </a:spcAft>
              <a:buSzPts val="1000"/>
              <a:buNone/>
              <a:defRPr/>
            </a:lvl8pPr>
            <a:lvl9pPr lvl="8" algn="ctr">
              <a:lnSpc>
                <a:spcPct val="115000"/>
              </a:lnSpc>
              <a:spcBef>
                <a:spcPts val="0"/>
              </a:spcBef>
              <a:spcAft>
                <a:spcPts val="0"/>
              </a:spcAft>
              <a:buSzPts val="1000"/>
              <a:buNone/>
              <a:defRPr/>
            </a:lvl9pPr>
          </a:lstStyle>
          <a:p/>
        </p:txBody>
      </p:sp>
      <p:grpSp>
        <p:nvGrpSpPr>
          <p:cNvPr id="2816" name="Google Shape;2816;p220"/>
          <p:cNvGrpSpPr/>
          <p:nvPr/>
        </p:nvGrpSpPr>
        <p:grpSpPr>
          <a:xfrm>
            <a:off x="8000973" y="4882757"/>
            <a:ext cx="777321" cy="155484"/>
            <a:chOff x="3424807" y="1107551"/>
            <a:chExt cx="4067616" cy="826163"/>
          </a:xfrm>
        </p:grpSpPr>
        <p:sp>
          <p:nvSpPr>
            <p:cNvPr id="2817" name="Google Shape;2817;p220"/>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818" name="Google Shape;2818;p220"/>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819" name="Google Shape;2819;p220"/>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820" name="Google Shape;2820;p220"/>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821" name="Google Shape;2821;p220"/>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822" name="Google Shape;2822;p220"/>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823" name="Google Shape;2823;p220"/>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824" name="Google Shape;2824;p220"/>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825" name="Google Shape;2825;p220"/>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2826" name="Google Shape;2826;p220"/>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2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Watermark">
  <p:cSld name="TITLE_AND_BODY_3">
    <p:spTree>
      <p:nvGrpSpPr>
        <p:cNvPr id="2827" name="Shape 2827"/>
        <p:cNvGrpSpPr/>
        <p:nvPr/>
      </p:nvGrpSpPr>
      <p:grpSpPr>
        <a:xfrm>
          <a:off x="0" y="0"/>
          <a:ext cx="0" cy="0"/>
          <a:chOff x="0" y="0"/>
          <a:chExt cx="0" cy="0"/>
        </a:xfrm>
      </p:grpSpPr>
      <p:pic>
        <p:nvPicPr>
          <p:cNvPr id="2828" name="Google Shape;2828;p221"/>
          <p:cNvPicPr preferRelativeResize="0"/>
          <p:nvPr/>
        </p:nvPicPr>
        <p:blipFill rotWithShape="1">
          <a:blip r:embed="rId2">
            <a:alphaModFix/>
          </a:blip>
          <a:srcRect b="0" l="0" r="0" t="0"/>
          <a:stretch/>
        </p:blipFill>
        <p:spPr>
          <a:xfrm>
            <a:off x="3505561" y="0"/>
            <a:ext cx="5638428" cy="5143499"/>
          </a:xfrm>
          <a:prstGeom prst="rect">
            <a:avLst/>
          </a:prstGeom>
          <a:noFill/>
          <a:ln>
            <a:noFill/>
          </a:ln>
        </p:spPr>
      </p:pic>
      <p:sp>
        <p:nvSpPr>
          <p:cNvPr id="2829" name="Google Shape;2829;p221"/>
          <p:cNvSpPr txBox="1"/>
          <p:nvPr>
            <p:ph type="title"/>
          </p:nvPr>
        </p:nvSpPr>
        <p:spPr>
          <a:xfrm>
            <a:off x="365696" y="274350"/>
            <a:ext cx="7470600" cy="6798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SzPts val="20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830" name="Google Shape;2830;p221"/>
          <p:cNvSpPr txBox="1"/>
          <p:nvPr>
            <p:ph idx="1" type="body"/>
          </p:nvPr>
        </p:nvSpPr>
        <p:spPr>
          <a:xfrm>
            <a:off x="365696" y="914400"/>
            <a:ext cx="8139300" cy="3416400"/>
          </a:xfrm>
          <a:prstGeom prst="rect">
            <a:avLst/>
          </a:prstGeom>
          <a:noFill/>
          <a:ln>
            <a:noFill/>
          </a:ln>
        </p:spPr>
        <p:txBody>
          <a:bodyPr anchorCtr="0" anchor="t" bIns="0" lIns="0" spcFirstLastPara="1" rIns="0" wrap="square" tIns="0">
            <a:normAutofit/>
          </a:bodyPr>
          <a:lstStyle>
            <a:lvl1pPr indent="-317500" lvl="0" marL="457200" algn="l">
              <a:lnSpc>
                <a:spcPct val="115000"/>
              </a:lnSpc>
              <a:spcBef>
                <a:spcPts val="0"/>
              </a:spcBef>
              <a:spcAft>
                <a:spcPts val="0"/>
              </a:spcAft>
              <a:buSzPts val="1400"/>
              <a:buChar char="●"/>
              <a:defRPr/>
            </a:lvl1pPr>
            <a:lvl2pPr indent="-304800" lvl="1" marL="914400" algn="l">
              <a:lnSpc>
                <a:spcPct val="115000"/>
              </a:lnSpc>
              <a:spcBef>
                <a:spcPts val="600"/>
              </a:spcBef>
              <a:spcAft>
                <a:spcPts val="0"/>
              </a:spcAft>
              <a:buSzPts val="1200"/>
              <a:buChar char="○"/>
              <a:defRPr/>
            </a:lvl2pPr>
            <a:lvl3pPr indent="-292100" lvl="2" marL="1371600" algn="l">
              <a:lnSpc>
                <a:spcPct val="115000"/>
              </a:lnSpc>
              <a:spcBef>
                <a:spcPts val="600"/>
              </a:spcBef>
              <a:spcAft>
                <a:spcPts val="0"/>
              </a:spcAft>
              <a:buSzPts val="1000"/>
              <a:buChar char="■"/>
              <a:defRPr/>
            </a:lvl3pPr>
            <a:lvl4pPr indent="-292100" lvl="3" marL="1828800" algn="l">
              <a:lnSpc>
                <a:spcPct val="115000"/>
              </a:lnSpc>
              <a:spcBef>
                <a:spcPts val="600"/>
              </a:spcBef>
              <a:spcAft>
                <a:spcPts val="0"/>
              </a:spcAft>
              <a:buSzPts val="1000"/>
              <a:buChar char="●"/>
              <a:defRPr/>
            </a:lvl4pPr>
            <a:lvl5pPr indent="-292100" lvl="4" marL="2286000" algn="l">
              <a:lnSpc>
                <a:spcPct val="115000"/>
              </a:lnSpc>
              <a:spcBef>
                <a:spcPts val="600"/>
              </a:spcBef>
              <a:spcAft>
                <a:spcPts val="0"/>
              </a:spcAft>
              <a:buSzPts val="1000"/>
              <a:buChar char="○"/>
              <a:defRPr/>
            </a:lvl5pPr>
            <a:lvl6pPr indent="-292100" lvl="5" marL="2743200" algn="l">
              <a:lnSpc>
                <a:spcPct val="115000"/>
              </a:lnSpc>
              <a:spcBef>
                <a:spcPts val="600"/>
              </a:spcBef>
              <a:spcAft>
                <a:spcPts val="0"/>
              </a:spcAft>
              <a:buSzPts val="1000"/>
              <a:buChar char="■"/>
              <a:defRPr/>
            </a:lvl6pPr>
            <a:lvl7pPr indent="-292100" lvl="6" marL="3200400" algn="l">
              <a:lnSpc>
                <a:spcPct val="115000"/>
              </a:lnSpc>
              <a:spcBef>
                <a:spcPts val="600"/>
              </a:spcBef>
              <a:spcAft>
                <a:spcPts val="0"/>
              </a:spcAft>
              <a:buSzPts val="1000"/>
              <a:buChar char="●"/>
              <a:defRPr/>
            </a:lvl7pPr>
            <a:lvl8pPr indent="-292100" lvl="7" marL="3657600" algn="l">
              <a:lnSpc>
                <a:spcPct val="115000"/>
              </a:lnSpc>
              <a:spcBef>
                <a:spcPts val="600"/>
              </a:spcBef>
              <a:spcAft>
                <a:spcPts val="0"/>
              </a:spcAft>
              <a:buSzPts val="1000"/>
              <a:buChar char="○"/>
              <a:defRPr/>
            </a:lvl8pPr>
            <a:lvl9pPr indent="-292100" lvl="8" marL="4114800" algn="l">
              <a:lnSpc>
                <a:spcPct val="115000"/>
              </a:lnSpc>
              <a:spcBef>
                <a:spcPts val="600"/>
              </a:spcBef>
              <a:spcAft>
                <a:spcPts val="600"/>
              </a:spcAft>
              <a:buSzPts val="1000"/>
              <a:buChar char="■"/>
              <a:defRPr/>
            </a:lvl9pPr>
          </a:lstStyle>
          <a:p/>
        </p:txBody>
      </p:sp>
      <p:sp>
        <p:nvSpPr>
          <p:cNvPr id="2831" name="Google Shape;2831;p221"/>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grpSp>
        <p:nvGrpSpPr>
          <p:cNvPr id="2832" name="Google Shape;2832;p221"/>
          <p:cNvGrpSpPr/>
          <p:nvPr/>
        </p:nvGrpSpPr>
        <p:grpSpPr>
          <a:xfrm>
            <a:off x="8000973" y="4882757"/>
            <a:ext cx="777321" cy="155484"/>
            <a:chOff x="3424807" y="1107551"/>
            <a:chExt cx="4067616" cy="826163"/>
          </a:xfrm>
        </p:grpSpPr>
        <p:sp>
          <p:nvSpPr>
            <p:cNvPr id="2833" name="Google Shape;2833;p221"/>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834" name="Google Shape;2834;p221"/>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835" name="Google Shape;2835;p221"/>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836" name="Google Shape;2836;p221"/>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837" name="Google Shape;2837;p221"/>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838" name="Google Shape;2838;p221"/>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839" name="Google Shape;2839;p221"/>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840" name="Google Shape;2840;p221"/>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841" name="Google Shape;2841;p221"/>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2842" name="Google Shape;2842;p221"/>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2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Dark Matter Watermark">
  <p:cSld name="TITLE_AND_BODY_2_1">
    <p:bg>
      <p:bgPr>
        <a:solidFill>
          <a:srgbClr val="063849"/>
        </a:solidFill>
      </p:bgPr>
    </p:bg>
    <p:spTree>
      <p:nvGrpSpPr>
        <p:cNvPr id="2843" name="Shape 2843"/>
        <p:cNvGrpSpPr/>
        <p:nvPr/>
      </p:nvGrpSpPr>
      <p:grpSpPr>
        <a:xfrm>
          <a:off x="0" y="0"/>
          <a:ext cx="0" cy="0"/>
          <a:chOff x="0" y="0"/>
          <a:chExt cx="0" cy="0"/>
        </a:xfrm>
      </p:grpSpPr>
      <p:pic>
        <p:nvPicPr>
          <p:cNvPr id="2844" name="Google Shape;2844;p222"/>
          <p:cNvPicPr preferRelativeResize="0"/>
          <p:nvPr/>
        </p:nvPicPr>
        <p:blipFill rotWithShape="1">
          <a:blip r:embed="rId2">
            <a:alphaModFix amt="12000"/>
          </a:blip>
          <a:srcRect b="0" l="0" r="0" t="0"/>
          <a:stretch/>
        </p:blipFill>
        <p:spPr>
          <a:xfrm>
            <a:off x="3487911" y="0"/>
            <a:ext cx="5638428" cy="5143499"/>
          </a:xfrm>
          <a:prstGeom prst="rect">
            <a:avLst/>
          </a:prstGeom>
          <a:noFill/>
          <a:ln>
            <a:noFill/>
          </a:ln>
        </p:spPr>
      </p:pic>
      <p:sp>
        <p:nvSpPr>
          <p:cNvPr id="2845" name="Google Shape;2845;p222"/>
          <p:cNvSpPr txBox="1"/>
          <p:nvPr>
            <p:ph idx="1" type="body"/>
          </p:nvPr>
        </p:nvSpPr>
        <p:spPr>
          <a:xfrm>
            <a:off x="365700" y="773038"/>
            <a:ext cx="8139300" cy="3417000"/>
          </a:xfrm>
          <a:prstGeom prst="rect">
            <a:avLst/>
          </a:prstGeom>
          <a:noFill/>
          <a:ln>
            <a:noFill/>
          </a:ln>
        </p:spPr>
        <p:txBody>
          <a:bodyPr anchorCtr="0" anchor="t" bIns="0" lIns="0" spcFirstLastPara="1" rIns="0" wrap="square" tIns="0">
            <a:normAutofit/>
          </a:bodyPr>
          <a:lstStyle>
            <a:lvl1pPr indent="-317500" lvl="0" marL="457200" algn="l">
              <a:lnSpc>
                <a:spcPct val="115000"/>
              </a:lnSpc>
              <a:spcBef>
                <a:spcPts val="0"/>
              </a:spcBef>
              <a:spcAft>
                <a:spcPts val="0"/>
              </a:spcAft>
              <a:buClr>
                <a:srgbClr val="EBF1F3"/>
              </a:buClr>
              <a:buSzPts val="1400"/>
              <a:buChar char="●"/>
              <a:defRPr>
                <a:solidFill>
                  <a:srgbClr val="EBF1F3"/>
                </a:solidFill>
              </a:defRPr>
            </a:lvl1pPr>
            <a:lvl2pPr indent="-304800" lvl="1" marL="914400" algn="l">
              <a:lnSpc>
                <a:spcPct val="115000"/>
              </a:lnSpc>
              <a:spcBef>
                <a:spcPts val="600"/>
              </a:spcBef>
              <a:spcAft>
                <a:spcPts val="0"/>
              </a:spcAft>
              <a:buClr>
                <a:srgbClr val="EBF1F3"/>
              </a:buClr>
              <a:buSzPts val="1200"/>
              <a:buChar char="○"/>
              <a:defRPr>
                <a:solidFill>
                  <a:srgbClr val="EBF1F3"/>
                </a:solidFill>
              </a:defRPr>
            </a:lvl2pPr>
            <a:lvl3pPr indent="-292100" lvl="2" marL="1371600" algn="l">
              <a:lnSpc>
                <a:spcPct val="115000"/>
              </a:lnSpc>
              <a:spcBef>
                <a:spcPts val="600"/>
              </a:spcBef>
              <a:spcAft>
                <a:spcPts val="0"/>
              </a:spcAft>
              <a:buClr>
                <a:srgbClr val="EBF1F3"/>
              </a:buClr>
              <a:buSzPts val="1000"/>
              <a:buChar char="■"/>
              <a:defRPr>
                <a:solidFill>
                  <a:srgbClr val="EBF1F3"/>
                </a:solidFill>
              </a:defRPr>
            </a:lvl3pPr>
            <a:lvl4pPr indent="-292100" lvl="3" marL="1828800" algn="l">
              <a:lnSpc>
                <a:spcPct val="115000"/>
              </a:lnSpc>
              <a:spcBef>
                <a:spcPts val="600"/>
              </a:spcBef>
              <a:spcAft>
                <a:spcPts val="0"/>
              </a:spcAft>
              <a:buClr>
                <a:srgbClr val="EBF1F3"/>
              </a:buClr>
              <a:buSzPts val="1000"/>
              <a:buChar char="●"/>
              <a:defRPr>
                <a:solidFill>
                  <a:srgbClr val="EBF1F3"/>
                </a:solidFill>
              </a:defRPr>
            </a:lvl4pPr>
            <a:lvl5pPr indent="-292100" lvl="4" marL="2286000" algn="l">
              <a:lnSpc>
                <a:spcPct val="115000"/>
              </a:lnSpc>
              <a:spcBef>
                <a:spcPts val="600"/>
              </a:spcBef>
              <a:spcAft>
                <a:spcPts val="0"/>
              </a:spcAft>
              <a:buClr>
                <a:srgbClr val="EBF1F3"/>
              </a:buClr>
              <a:buSzPts val="1000"/>
              <a:buChar char="○"/>
              <a:defRPr>
                <a:solidFill>
                  <a:srgbClr val="EBF1F3"/>
                </a:solidFill>
              </a:defRPr>
            </a:lvl5pPr>
            <a:lvl6pPr indent="-292100" lvl="5" marL="2743200" algn="l">
              <a:lnSpc>
                <a:spcPct val="115000"/>
              </a:lnSpc>
              <a:spcBef>
                <a:spcPts val="600"/>
              </a:spcBef>
              <a:spcAft>
                <a:spcPts val="0"/>
              </a:spcAft>
              <a:buClr>
                <a:srgbClr val="EBF1F3"/>
              </a:buClr>
              <a:buSzPts val="1000"/>
              <a:buChar char="■"/>
              <a:defRPr>
                <a:solidFill>
                  <a:srgbClr val="EBF1F3"/>
                </a:solidFill>
              </a:defRPr>
            </a:lvl6pPr>
            <a:lvl7pPr indent="-292100" lvl="6" marL="3200400" algn="l">
              <a:lnSpc>
                <a:spcPct val="115000"/>
              </a:lnSpc>
              <a:spcBef>
                <a:spcPts val="600"/>
              </a:spcBef>
              <a:spcAft>
                <a:spcPts val="0"/>
              </a:spcAft>
              <a:buClr>
                <a:srgbClr val="EBF1F3"/>
              </a:buClr>
              <a:buSzPts val="1000"/>
              <a:buChar char="●"/>
              <a:defRPr>
                <a:solidFill>
                  <a:srgbClr val="EBF1F3"/>
                </a:solidFill>
              </a:defRPr>
            </a:lvl7pPr>
            <a:lvl8pPr indent="-292100" lvl="7" marL="3657600" algn="l">
              <a:lnSpc>
                <a:spcPct val="115000"/>
              </a:lnSpc>
              <a:spcBef>
                <a:spcPts val="600"/>
              </a:spcBef>
              <a:spcAft>
                <a:spcPts val="0"/>
              </a:spcAft>
              <a:buClr>
                <a:srgbClr val="EBF1F3"/>
              </a:buClr>
              <a:buSzPts val="1000"/>
              <a:buChar char="○"/>
              <a:defRPr>
                <a:solidFill>
                  <a:srgbClr val="EBF1F3"/>
                </a:solidFill>
              </a:defRPr>
            </a:lvl8pPr>
            <a:lvl9pPr indent="-292100" lvl="8" marL="4114800" algn="l">
              <a:lnSpc>
                <a:spcPct val="115000"/>
              </a:lnSpc>
              <a:spcBef>
                <a:spcPts val="600"/>
              </a:spcBef>
              <a:spcAft>
                <a:spcPts val="600"/>
              </a:spcAft>
              <a:buClr>
                <a:srgbClr val="EBF1F3"/>
              </a:buClr>
              <a:buSzPts val="1000"/>
              <a:buChar char="■"/>
              <a:defRPr>
                <a:solidFill>
                  <a:srgbClr val="EBF1F3"/>
                </a:solidFill>
              </a:defRPr>
            </a:lvl9pPr>
          </a:lstStyle>
          <a:p/>
        </p:txBody>
      </p:sp>
      <p:sp>
        <p:nvSpPr>
          <p:cNvPr id="2846" name="Google Shape;2846;p222"/>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rgbClr val="A5BEC4"/>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rgbClr val="A5BEC4"/>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rgbClr val="A5BEC4"/>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rgbClr val="A5BEC4"/>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rgbClr val="A5BEC4"/>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rgbClr val="A5BEC4"/>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rgbClr val="A5BEC4"/>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rgbClr val="A5BEC4"/>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rgbClr val="A5BEC4"/>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sp>
        <p:nvSpPr>
          <p:cNvPr id="2847" name="Google Shape;2847;p222"/>
          <p:cNvSpPr txBox="1"/>
          <p:nvPr>
            <p:ph type="title"/>
          </p:nvPr>
        </p:nvSpPr>
        <p:spPr>
          <a:xfrm>
            <a:off x="365700" y="274350"/>
            <a:ext cx="7470600" cy="6798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SzPts val="20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grpSp>
        <p:nvGrpSpPr>
          <p:cNvPr id="2848" name="Google Shape;2848;p222"/>
          <p:cNvGrpSpPr/>
          <p:nvPr/>
        </p:nvGrpSpPr>
        <p:grpSpPr>
          <a:xfrm>
            <a:off x="8000973" y="4882762"/>
            <a:ext cx="777321" cy="155484"/>
            <a:chOff x="3424807" y="1107551"/>
            <a:chExt cx="4067616" cy="826163"/>
          </a:xfrm>
        </p:grpSpPr>
        <p:sp>
          <p:nvSpPr>
            <p:cNvPr id="2849" name="Google Shape;2849;p222"/>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850" name="Google Shape;2850;p222"/>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851" name="Google Shape;2851;p222"/>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852" name="Google Shape;2852;p222"/>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853" name="Google Shape;2853;p222"/>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854" name="Google Shape;2854;p222"/>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855" name="Google Shape;2855;p222"/>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856" name="Google Shape;2856;p222"/>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857" name="Google Shape;2857;p222"/>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2858" name="Google Shape;2858;p222"/>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2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Left Showcase">
  <p:cSld name="TITLE_AND_BODY_1">
    <p:spTree>
      <p:nvGrpSpPr>
        <p:cNvPr id="2859" name="Shape 2859"/>
        <p:cNvGrpSpPr/>
        <p:nvPr/>
      </p:nvGrpSpPr>
      <p:grpSpPr>
        <a:xfrm>
          <a:off x="0" y="0"/>
          <a:ext cx="0" cy="0"/>
          <a:chOff x="0" y="0"/>
          <a:chExt cx="0" cy="0"/>
        </a:xfrm>
      </p:grpSpPr>
      <p:sp>
        <p:nvSpPr>
          <p:cNvPr id="2860" name="Google Shape;2860;p223"/>
          <p:cNvSpPr/>
          <p:nvPr/>
        </p:nvSpPr>
        <p:spPr>
          <a:xfrm>
            <a:off x="381725" y="487500"/>
            <a:ext cx="5595300" cy="4173000"/>
          </a:xfrm>
          <a:prstGeom prst="rect">
            <a:avLst/>
          </a:prstGeom>
          <a:solidFill>
            <a:srgbClr val="EBF1F3"/>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2861" name="Google Shape;2861;p223"/>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sp>
        <p:nvSpPr>
          <p:cNvPr id="2862" name="Google Shape;2862;p223"/>
          <p:cNvSpPr txBox="1"/>
          <p:nvPr>
            <p:ph idx="1" type="subTitle"/>
          </p:nvPr>
        </p:nvSpPr>
        <p:spPr>
          <a:xfrm>
            <a:off x="6111875" y="435425"/>
            <a:ext cx="2660100" cy="12180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rgbClr val="FF6529"/>
              </a:buClr>
              <a:buSzPts val="1400"/>
              <a:buFont typeface="Roboto Slab Light"/>
              <a:buNone/>
              <a:defRPr>
                <a:solidFill>
                  <a:srgbClr val="FF6529"/>
                </a:solidFill>
                <a:latin typeface="Roboto Slab Light"/>
                <a:ea typeface="Roboto Slab Light"/>
                <a:cs typeface="Roboto Slab Light"/>
                <a:sym typeface="Roboto Slab Light"/>
              </a:defRPr>
            </a:lvl1pPr>
            <a:lvl2pPr lvl="1" algn="l">
              <a:lnSpc>
                <a:spcPct val="115000"/>
              </a:lnSpc>
              <a:spcBef>
                <a:spcPts val="0"/>
              </a:spcBef>
              <a:spcAft>
                <a:spcPts val="0"/>
              </a:spcAft>
              <a:buSzPts val="1200"/>
              <a:buNone/>
              <a:defRPr/>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1000"/>
              <a:buNone/>
              <a:defRPr/>
            </a:lvl8pPr>
            <a:lvl9pPr lvl="8" algn="l">
              <a:lnSpc>
                <a:spcPct val="115000"/>
              </a:lnSpc>
              <a:spcBef>
                <a:spcPts val="0"/>
              </a:spcBef>
              <a:spcAft>
                <a:spcPts val="0"/>
              </a:spcAft>
              <a:buSzPts val="1000"/>
              <a:buNone/>
              <a:defRPr/>
            </a:lvl9pPr>
          </a:lstStyle>
          <a:p/>
        </p:txBody>
      </p:sp>
      <p:sp>
        <p:nvSpPr>
          <p:cNvPr id="2863" name="Google Shape;2863;p223"/>
          <p:cNvSpPr txBox="1"/>
          <p:nvPr>
            <p:ph idx="2" type="body"/>
          </p:nvPr>
        </p:nvSpPr>
        <p:spPr>
          <a:xfrm>
            <a:off x="6213925" y="1183825"/>
            <a:ext cx="2557800" cy="3537900"/>
          </a:xfrm>
          <a:prstGeom prst="rect">
            <a:avLst/>
          </a:prstGeom>
          <a:noFill/>
          <a:ln>
            <a:noFill/>
          </a:ln>
        </p:spPr>
        <p:txBody>
          <a:bodyPr anchorCtr="0" anchor="t" bIns="0" lIns="0" spcFirstLastPara="1" rIns="0" wrap="square" tIns="0">
            <a:normAutofit/>
          </a:bodyPr>
          <a:lstStyle>
            <a:lvl1pPr indent="-317500" lvl="0" marL="457200" algn="l">
              <a:lnSpc>
                <a:spcPct val="115000"/>
              </a:lnSpc>
              <a:spcBef>
                <a:spcPts val="0"/>
              </a:spcBef>
              <a:spcAft>
                <a:spcPts val="0"/>
              </a:spcAft>
              <a:buSzPts val="1400"/>
              <a:buChar char="●"/>
              <a:defRPr/>
            </a:lvl1pPr>
            <a:lvl2pPr indent="-304800" lvl="1" marL="914400" algn="l">
              <a:lnSpc>
                <a:spcPct val="115000"/>
              </a:lnSpc>
              <a:spcBef>
                <a:spcPts val="600"/>
              </a:spcBef>
              <a:spcAft>
                <a:spcPts val="0"/>
              </a:spcAft>
              <a:buSzPts val="1200"/>
              <a:buChar char="○"/>
              <a:defRPr/>
            </a:lvl2pPr>
            <a:lvl3pPr indent="-292100" lvl="2" marL="1371600" algn="l">
              <a:lnSpc>
                <a:spcPct val="115000"/>
              </a:lnSpc>
              <a:spcBef>
                <a:spcPts val="600"/>
              </a:spcBef>
              <a:spcAft>
                <a:spcPts val="0"/>
              </a:spcAft>
              <a:buSzPts val="1000"/>
              <a:buChar char="■"/>
              <a:defRPr/>
            </a:lvl3pPr>
            <a:lvl4pPr indent="-292100" lvl="3" marL="1828800" algn="l">
              <a:lnSpc>
                <a:spcPct val="115000"/>
              </a:lnSpc>
              <a:spcBef>
                <a:spcPts val="600"/>
              </a:spcBef>
              <a:spcAft>
                <a:spcPts val="0"/>
              </a:spcAft>
              <a:buSzPts val="1000"/>
              <a:buChar char="●"/>
              <a:defRPr/>
            </a:lvl4pPr>
            <a:lvl5pPr indent="-292100" lvl="4" marL="2286000" algn="l">
              <a:lnSpc>
                <a:spcPct val="115000"/>
              </a:lnSpc>
              <a:spcBef>
                <a:spcPts val="600"/>
              </a:spcBef>
              <a:spcAft>
                <a:spcPts val="0"/>
              </a:spcAft>
              <a:buSzPts val="1000"/>
              <a:buChar char="○"/>
              <a:defRPr/>
            </a:lvl5pPr>
            <a:lvl6pPr indent="-292100" lvl="5" marL="2743200" algn="l">
              <a:lnSpc>
                <a:spcPct val="115000"/>
              </a:lnSpc>
              <a:spcBef>
                <a:spcPts val="600"/>
              </a:spcBef>
              <a:spcAft>
                <a:spcPts val="0"/>
              </a:spcAft>
              <a:buSzPts val="1000"/>
              <a:buChar char="■"/>
              <a:defRPr/>
            </a:lvl6pPr>
            <a:lvl7pPr indent="-292100" lvl="6" marL="3200400" algn="l">
              <a:lnSpc>
                <a:spcPct val="115000"/>
              </a:lnSpc>
              <a:spcBef>
                <a:spcPts val="600"/>
              </a:spcBef>
              <a:spcAft>
                <a:spcPts val="0"/>
              </a:spcAft>
              <a:buSzPts val="1000"/>
              <a:buChar char="●"/>
              <a:defRPr/>
            </a:lvl7pPr>
            <a:lvl8pPr indent="-292100" lvl="7" marL="3657600" algn="l">
              <a:lnSpc>
                <a:spcPct val="115000"/>
              </a:lnSpc>
              <a:spcBef>
                <a:spcPts val="600"/>
              </a:spcBef>
              <a:spcAft>
                <a:spcPts val="0"/>
              </a:spcAft>
              <a:buSzPts val="1000"/>
              <a:buChar char="○"/>
              <a:defRPr/>
            </a:lvl8pPr>
            <a:lvl9pPr indent="-292100" lvl="8" marL="4114800" algn="l">
              <a:lnSpc>
                <a:spcPct val="115000"/>
              </a:lnSpc>
              <a:spcBef>
                <a:spcPts val="600"/>
              </a:spcBef>
              <a:spcAft>
                <a:spcPts val="600"/>
              </a:spcAft>
              <a:buSzPts val="1000"/>
              <a:buChar char="■"/>
              <a:defRPr/>
            </a:lvl9pPr>
          </a:lstStyle>
          <a:p/>
        </p:txBody>
      </p:sp>
      <p:sp>
        <p:nvSpPr>
          <p:cNvPr id="2864" name="Google Shape;2864;p223"/>
          <p:cNvSpPr/>
          <p:nvPr>
            <p:ph idx="3" type="pic"/>
          </p:nvPr>
        </p:nvSpPr>
        <p:spPr>
          <a:xfrm>
            <a:off x="381725" y="487500"/>
            <a:ext cx="5595300" cy="4173000"/>
          </a:xfrm>
          <a:prstGeom prst="rect">
            <a:avLst/>
          </a:prstGeom>
          <a:solidFill>
            <a:srgbClr val="EBF1F3"/>
          </a:solidFill>
          <a:ln>
            <a:noFill/>
          </a:ln>
        </p:spPr>
      </p:sp>
      <p:grpSp>
        <p:nvGrpSpPr>
          <p:cNvPr id="2865" name="Google Shape;2865;p223"/>
          <p:cNvGrpSpPr/>
          <p:nvPr/>
        </p:nvGrpSpPr>
        <p:grpSpPr>
          <a:xfrm>
            <a:off x="8000973" y="4882757"/>
            <a:ext cx="777321" cy="155484"/>
            <a:chOff x="3424807" y="1107551"/>
            <a:chExt cx="4067616" cy="826163"/>
          </a:xfrm>
        </p:grpSpPr>
        <p:sp>
          <p:nvSpPr>
            <p:cNvPr id="2866" name="Google Shape;2866;p223"/>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867" name="Google Shape;2867;p223"/>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868" name="Google Shape;2868;p223"/>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869" name="Google Shape;2869;p223"/>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870" name="Google Shape;2870;p223"/>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871" name="Google Shape;2871;p223"/>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872" name="Google Shape;2872;p223"/>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873" name="Google Shape;2873;p223"/>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874" name="Google Shape;2874;p223"/>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2875" name="Google Shape;2875;p223"/>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2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Right Image">
  <p:cSld name="TITLE_AND_BODY_1_1">
    <p:spTree>
      <p:nvGrpSpPr>
        <p:cNvPr id="2876" name="Shape 2876"/>
        <p:cNvGrpSpPr/>
        <p:nvPr/>
      </p:nvGrpSpPr>
      <p:grpSpPr>
        <a:xfrm>
          <a:off x="0" y="0"/>
          <a:ext cx="0" cy="0"/>
          <a:chOff x="0" y="0"/>
          <a:chExt cx="0" cy="0"/>
        </a:xfrm>
      </p:grpSpPr>
      <p:sp>
        <p:nvSpPr>
          <p:cNvPr id="2877" name="Google Shape;2877;p224"/>
          <p:cNvSpPr/>
          <p:nvPr/>
        </p:nvSpPr>
        <p:spPr>
          <a:xfrm>
            <a:off x="3931100" y="710400"/>
            <a:ext cx="5213100" cy="3727200"/>
          </a:xfrm>
          <a:prstGeom prst="rect">
            <a:avLst/>
          </a:prstGeom>
          <a:solidFill>
            <a:srgbClr val="EBF1F3"/>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2878" name="Google Shape;2878;p224"/>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sp>
        <p:nvSpPr>
          <p:cNvPr id="2879" name="Google Shape;2879;p224"/>
          <p:cNvSpPr txBox="1"/>
          <p:nvPr>
            <p:ph idx="1" type="subTitle"/>
          </p:nvPr>
        </p:nvSpPr>
        <p:spPr>
          <a:xfrm>
            <a:off x="769200" y="559725"/>
            <a:ext cx="2916300" cy="38778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rgbClr val="021C23"/>
              </a:buClr>
              <a:buSzPts val="1700"/>
              <a:buFont typeface="Roboto Slab Light"/>
              <a:buNone/>
              <a:defRPr sz="1700">
                <a:solidFill>
                  <a:srgbClr val="021C23"/>
                </a:solidFill>
                <a:latin typeface="Roboto Slab Light"/>
                <a:ea typeface="Roboto Slab Light"/>
                <a:cs typeface="Roboto Slab Light"/>
                <a:sym typeface="Roboto Slab Light"/>
              </a:defRPr>
            </a:lvl1pPr>
            <a:lvl2pPr lvl="1" algn="l">
              <a:lnSpc>
                <a:spcPct val="115000"/>
              </a:lnSpc>
              <a:spcBef>
                <a:spcPts val="0"/>
              </a:spcBef>
              <a:spcAft>
                <a:spcPts val="0"/>
              </a:spcAft>
              <a:buSzPts val="1500"/>
              <a:buNone/>
              <a:defRPr sz="1500"/>
            </a:lvl2pPr>
            <a:lvl3pPr lvl="2" algn="l">
              <a:lnSpc>
                <a:spcPct val="115000"/>
              </a:lnSpc>
              <a:spcBef>
                <a:spcPts val="0"/>
              </a:spcBef>
              <a:spcAft>
                <a:spcPts val="0"/>
              </a:spcAft>
              <a:buSzPts val="1300"/>
              <a:buNone/>
              <a:defRPr sz="1300"/>
            </a:lvl3pPr>
            <a:lvl4pPr lvl="3" algn="l">
              <a:lnSpc>
                <a:spcPct val="115000"/>
              </a:lnSpc>
              <a:spcBef>
                <a:spcPts val="0"/>
              </a:spcBef>
              <a:spcAft>
                <a:spcPts val="0"/>
              </a:spcAft>
              <a:buSzPts val="1300"/>
              <a:buNone/>
              <a:defRPr sz="1300"/>
            </a:lvl4pPr>
            <a:lvl5pPr lvl="4" algn="l">
              <a:lnSpc>
                <a:spcPct val="115000"/>
              </a:lnSpc>
              <a:spcBef>
                <a:spcPts val="0"/>
              </a:spcBef>
              <a:spcAft>
                <a:spcPts val="0"/>
              </a:spcAft>
              <a:buSzPts val="1300"/>
              <a:buNone/>
              <a:defRPr sz="1300"/>
            </a:lvl5pPr>
            <a:lvl6pPr lvl="5" algn="l">
              <a:lnSpc>
                <a:spcPct val="115000"/>
              </a:lnSpc>
              <a:spcBef>
                <a:spcPts val="0"/>
              </a:spcBef>
              <a:spcAft>
                <a:spcPts val="0"/>
              </a:spcAft>
              <a:buSzPts val="1300"/>
              <a:buNone/>
              <a:defRPr sz="1300"/>
            </a:lvl6pPr>
            <a:lvl7pPr lvl="6" algn="l">
              <a:lnSpc>
                <a:spcPct val="115000"/>
              </a:lnSpc>
              <a:spcBef>
                <a:spcPts val="0"/>
              </a:spcBef>
              <a:spcAft>
                <a:spcPts val="0"/>
              </a:spcAft>
              <a:buSzPts val="1300"/>
              <a:buNone/>
              <a:defRPr sz="1300"/>
            </a:lvl7pPr>
            <a:lvl8pPr lvl="7" algn="l">
              <a:lnSpc>
                <a:spcPct val="115000"/>
              </a:lnSpc>
              <a:spcBef>
                <a:spcPts val="0"/>
              </a:spcBef>
              <a:spcAft>
                <a:spcPts val="0"/>
              </a:spcAft>
              <a:buSzPts val="1300"/>
              <a:buNone/>
              <a:defRPr sz="1300"/>
            </a:lvl8pPr>
            <a:lvl9pPr lvl="8" algn="l">
              <a:lnSpc>
                <a:spcPct val="115000"/>
              </a:lnSpc>
              <a:spcBef>
                <a:spcPts val="0"/>
              </a:spcBef>
              <a:spcAft>
                <a:spcPts val="0"/>
              </a:spcAft>
              <a:buSzPts val="1300"/>
              <a:buNone/>
              <a:defRPr sz="1300"/>
            </a:lvl9pPr>
          </a:lstStyle>
          <a:p/>
        </p:txBody>
      </p:sp>
      <p:sp>
        <p:nvSpPr>
          <p:cNvPr id="2880" name="Google Shape;2880;p224"/>
          <p:cNvSpPr/>
          <p:nvPr>
            <p:ph idx="2" type="pic"/>
          </p:nvPr>
        </p:nvSpPr>
        <p:spPr>
          <a:xfrm>
            <a:off x="3944325" y="484632"/>
            <a:ext cx="5199600" cy="4169700"/>
          </a:xfrm>
          <a:prstGeom prst="rect">
            <a:avLst/>
          </a:prstGeom>
          <a:solidFill>
            <a:srgbClr val="EBF1F3"/>
          </a:solidFill>
          <a:ln>
            <a:noFill/>
          </a:ln>
        </p:spPr>
      </p:sp>
      <p:grpSp>
        <p:nvGrpSpPr>
          <p:cNvPr id="2881" name="Google Shape;2881;p224"/>
          <p:cNvGrpSpPr/>
          <p:nvPr/>
        </p:nvGrpSpPr>
        <p:grpSpPr>
          <a:xfrm>
            <a:off x="8000973" y="4882757"/>
            <a:ext cx="777321" cy="155484"/>
            <a:chOff x="3424807" y="1107551"/>
            <a:chExt cx="4067616" cy="826163"/>
          </a:xfrm>
        </p:grpSpPr>
        <p:sp>
          <p:nvSpPr>
            <p:cNvPr id="2882" name="Google Shape;2882;p224"/>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883" name="Google Shape;2883;p224"/>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884" name="Google Shape;2884;p224"/>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885" name="Google Shape;2885;p224"/>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886" name="Google Shape;2886;p224"/>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887" name="Google Shape;2887;p224"/>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888" name="Google Shape;2888;p224"/>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889" name="Google Shape;2889;p224"/>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890" name="Google Shape;2890;p224"/>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2891" name="Google Shape;2891;p224"/>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2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3 Column" type="titleOnly">
  <p:cSld name="TITLE_ONLY">
    <p:spTree>
      <p:nvGrpSpPr>
        <p:cNvPr id="2892" name="Shape 2892"/>
        <p:cNvGrpSpPr/>
        <p:nvPr/>
      </p:nvGrpSpPr>
      <p:grpSpPr>
        <a:xfrm>
          <a:off x="0" y="0"/>
          <a:ext cx="0" cy="0"/>
          <a:chOff x="0" y="0"/>
          <a:chExt cx="0" cy="0"/>
        </a:xfrm>
      </p:grpSpPr>
      <p:sp>
        <p:nvSpPr>
          <p:cNvPr id="2893" name="Google Shape;2893;p225"/>
          <p:cNvSpPr txBox="1"/>
          <p:nvPr>
            <p:ph type="title"/>
          </p:nvPr>
        </p:nvSpPr>
        <p:spPr>
          <a:xfrm>
            <a:off x="365700" y="274350"/>
            <a:ext cx="7470600" cy="6798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SzPts val="20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894" name="Google Shape;2894;p225"/>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sp>
        <p:nvSpPr>
          <p:cNvPr id="2895" name="Google Shape;2895;p225"/>
          <p:cNvSpPr/>
          <p:nvPr/>
        </p:nvSpPr>
        <p:spPr>
          <a:xfrm>
            <a:off x="365700" y="1012950"/>
            <a:ext cx="2527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2896" name="Google Shape;2896;p225"/>
          <p:cNvSpPr/>
          <p:nvPr/>
        </p:nvSpPr>
        <p:spPr>
          <a:xfrm>
            <a:off x="3299550" y="1012950"/>
            <a:ext cx="2527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2897" name="Google Shape;2897;p225"/>
          <p:cNvSpPr/>
          <p:nvPr/>
        </p:nvSpPr>
        <p:spPr>
          <a:xfrm>
            <a:off x="6250500" y="1012950"/>
            <a:ext cx="2527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2898" name="Google Shape;2898;p225"/>
          <p:cNvSpPr txBox="1"/>
          <p:nvPr>
            <p:ph idx="1" type="subTitle"/>
          </p:nvPr>
        </p:nvSpPr>
        <p:spPr>
          <a:xfrm>
            <a:off x="458825" y="1132500"/>
            <a:ext cx="2302500" cy="2167500"/>
          </a:xfrm>
          <a:prstGeom prst="rect">
            <a:avLst/>
          </a:prstGeom>
          <a:noFill/>
          <a:ln>
            <a:noFill/>
          </a:ln>
        </p:spPr>
        <p:txBody>
          <a:bodyPr anchorCtr="0" anchor="t" bIns="0" lIns="0" spcFirstLastPara="1" rIns="0" wrap="square" tIns="0">
            <a:normAutofit/>
          </a:bodyPr>
          <a:lstStyle>
            <a:lvl1pPr lvl="0" algn="l">
              <a:lnSpc>
                <a:spcPct val="115000"/>
              </a:lnSpc>
              <a:spcBef>
                <a:spcPts val="0"/>
              </a:spcBef>
              <a:spcAft>
                <a:spcPts val="0"/>
              </a:spcAft>
              <a:buSzPts val="1400"/>
              <a:buNone/>
              <a:defRPr/>
            </a:lvl1pPr>
            <a:lvl2pPr lvl="1" algn="l">
              <a:lnSpc>
                <a:spcPct val="115000"/>
              </a:lnSpc>
              <a:spcBef>
                <a:spcPts val="0"/>
              </a:spcBef>
              <a:spcAft>
                <a:spcPts val="0"/>
              </a:spcAft>
              <a:buSzPts val="1200"/>
              <a:buNone/>
              <a:defRPr/>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1000"/>
              <a:buNone/>
              <a:defRPr/>
            </a:lvl8pPr>
            <a:lvl9pPr lvl="8" algn="l">
              <a:lnSpc>
                <a:spcPct val="115000"/>
              </a:lnSpc>
              <a:spcBef>
                <a:spcPts val="0"/>
              </a:spcBef>
              <a:spcAft>
                <a:spcPts val="0"/>
              </a:spcAft>
              <a:buSzPts val="1000"/>
              <a:buNone/>
              <a:defRPr/>
            </a:lvl9pPr>
          </a:lstStyle>
          <a:p/>
        </p:txBody>
      </p:sp>
      <p:sp>
        <p:nvSpPr>
          <p:cNvPr id="2899" name="Google Shape;2899;p225"/>
          <p:cNvSpPr txBox="1"/>
          <p:nvPr>
            <p:ph idx="2" type="subTitle"/>
          </p:nvPr>
        </p:nvSpPr>
        <p:spPr>
          <a:xfrm>
            <a:off x="3413550" y="1128750"/>
            <a:ext cx="2265000" cy="2175000"/>
          </a:xfrm>
          <a:prstGeom prst="rect">
            <a:avLst/>
          </a:prstGeom>
          <a:noFill/>
          <a:ln>
            <a:noFill/>
          </a:ln>
        </p:spPr>
        <p:txBody>
          <a:bodyPr anchorCtr="0" anchor="t" bIns="0" lIns="0" spcFirstLastPara="1" rIns="0" wrap="square" tIns="0">
            <a:normAutofit/>
          </a:bodyPr>
          <a:lstStyle>
            <a:lvl1pPr lvl="0" algn="l">
              <a:lnSpc>
                <a:spcPct val="115000"/>
              </a:lnSpc>
              <a:spcBef>
                <a:spcPts val="0"/>
              </a:spcBef>
              <a:spcAft>
                <a:spcPts val="0"/>
              </a:spcAft>
              <a:buSzPts val="1400"/>
              <a:buNone/>
              <a:defRPr/>
            </a:lvl1pPr>
            <a:lvl2pPr lvl="1" algn="l">
              <a:lnSpc>
                <a:spcPct val="115000"/>
              </a:lnSpc>
              <a:spcBef>
                <a:spcPts val="0"/>
              </a:spcBef>
              <a:spcAft>
                <a:spcPts val="0"/>
              </a:spcAft>
              <a:buSzPts val="1200"/>
              <a:buNone/>
              <a:defRPr/>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1000"/>
              <a:buNone/>
              <a:defRPr/>
            </a:lvl8pPr>
            <a:lvl9pPr lvl="8" algn="l">
              <a:lnSpc>
                <a:spcPct val="115000"/>
              </a:lnSpc>
              <a:spcBef>
                <a:spcPts val="0"/>
              </a:spcBef>
              <a:spcAft>
                <a:spcPts val="0"/>
              </a:spcAft>
              <a:buSzPts val="1000"/>
              <a:buNone/>
              <a:defRPr/>
            </a:lvl9pPr>
          </a:lstStyle>
          <a:p/>
        </p:txBody>
      </p:sp>
      <p:sp>
        <p:nvSpPr>
          <p:cNvPr id="2900" name="Google Shape;2900;p225"/>
          <p:cNvSpPr txBox="1"/>
          <p:nvPr>
            <p:ph idx="3" type="subTitle"/>
          </p:nvPr>
        </p:nvSpPr>
        <p:spPr>
          <a:xfrm>
            <a:off x="6365775" y="1128750"/>
            <a:ext cx="2265000" cy="2298900"/>
          </a:xfrm>
          <a:prstGeom prst="rect">
            <a:avLst/>
          </a:prstGeom>
          <a:noFill/>
          <a:ln>
            <a:noFill/>
          </a:ln>
        </p:spPr>
        <p:txBody>
          <a:bodyPr anchorCtr="0" anchor="t" bIns="0" lIns="0" spcFirstLastPara="1" rIns="0" wrap="square" tIns="0">
            <a:normAutofit/>
          </a:bodyPr>
          <a:lstStyle>
            <a:lvl1pPr lvl="0" algn="l">
              <a:lnSpc>
                <a:spcPct val="115000"/>
              </a:lnSpc>
              <a:spcBef>
                <a:spcPts val="0"/>
              </a:spcBef>
              <a:spcAft>
                <a:spcPts val="0"/>
              </a:spcAft>
              <a:buSzPts val="1400"/>
              <a:buNone/>
              <a:defRPr/>
            </a:lvl1pPr>
            <a:lvl2pPr lvl="1" algn="l">
              <a:lnSpc>
                <a:spcPct val="115000"/>
              </a:lnSpc>
              <a:spcBef>
                <a:spcPts val="0"/>
              </a:spcBef>
              <a:spcAft>
                <a:spcPts val="0"/>
              </a:spcAft>
              <a:buSzPts val="1200"/>
              <a:buNone/>
              <a:defRPr/>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1000"/>
              <a:buNone/>
              <a:defRPr/>
            </a:lvl8pPr>
            <a:lvl9pPr lvl="8" algn="l">
              <a:lnSpc>
                <a:spcPct val="115000"/>
              </a:lnSpc>
              <a:spcBef>
                <a:spcPts val="0"/>
              </a:spcBef>
              <a:spcAft>
                <a:spcPts val="0"/>
              </a:spcAft>
              <a:buSzPts val="1000"/>
              <a:buNone/>
              <a:defRPr/>
            </a:lvl9pPr>
          </a:lstStyle>
          <a:p/>
        </p:txBody>
      </p:sp>
      <p:grpSp>
        <p:nvGrpSpPr>
          <p:cNvPr id="2901" name="Google Shape;2901;p225"/>
          <p:cNvGrpSpPr/>
          <p:nvPr/>
        </p:nvGrpSpPr>
        <p:grpSpPr>
          <a:xfrm>
            <a:off x="8000973" y="4882757"/>
            <a:ext cx="777321" cy="155484"/>
            <a:chOff x="3424807" y="1107551"/>
            <a:chExt cx="4067616" cy="826163"/>
          </a:xfrm>
        </p:grpSpPr>
        <p:sp>
          <p:nvSpPr>
            <p:cNvPr id="2902" name="Google Shape;2902;p225"/>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903" name="Google Shape;2903;p225"/>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904" name="Google Shape;2904;p225"/>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905" name="Google Shape;2905;p225"/>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906" name="Google Shape;2906;p225"/>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907" name="Google Shape;2907;p225"/>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908" name="Google Shape;2908;p225"/>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909" name="Google Shape;2909;p225"/>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910" name="Google Shape;2910;p225"/>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2911" name="Google Shape;2911;p225"/>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Slide - Monochrome">
  <p:cSld name="SECTION_HEADER_1_1">
    <p:bg>
      <p:bgPr>
        <a:solidFill>
          <a:srgbClr val="A5BEC4"/>
        </a:solidFill>
      </p:bgPr>
    </p:bg>
    <p:spTree>
      <p:nvGrpSpPr>
        <p:cNvPr id="269" name="Shape 269"/>
        <p:cNvGrpSpPr/>
        <p:nvPr/>
      </p:nvGrpSpPr>
      <p:grpSpPr>
        <a:xfrm>
          <a:off x="0" y="0"/>
          <a:ext cx="0" cy="0"/>
          <a:chOff x="0" y="0"/>
          <a:chExt cx="0" cy="0"/>
        </a:xfrm>
      </p:grpSpPr>
      <p:pic>
        <p:nvPicPr>
          <p:cNvPr id="270" name="Google Shape;270;p23"/>
          <p:cNvPicPr preferRelativeResize="0"/>
          <p:nvPr/>
        </p:nvPicPr>
        <p:blipFill rotWithShape="1">
          <a:blip r:embed="rId2">
            <a:alphaModFix/>
          </a:blip>
          <a:srcRect b="8" l="0" r="0" t="9"/>
          <a:stretch/>
        </p:blipFill>
        <p:spPr>
          <a:xfrm>
            <a:off x="3585225" y="0"/>
            <a:ext cx="5558780" cy="5143500"/>
          </a:xfrm>
          <a:prstGeom prst="rect">
            <a:avLst/>
          </a:prstGeom>
          <a:noFill/>
          <a:ln>
            <a:noFill/>
          </a:ln>
        </p:spPr>
      </p:pic>
      <p:sp>
        <p:nvSpPr>
          <p:cNvPr id="271" name="Google Shape;271;p23"/>
          <p:cNvSpPr txBox="1"/>
          <p:nvPr>
            <p:ph type="title"/>
          </p:nvPr>
        </p:nvSpPr>
        <p:spPr>
          <a:xfrm>
            <a:off x="365702" y="365700"/>
            <a:ext cx="4839300" cy="2695800"/>
          </a:xfrm>
          <a:prstGeom prst="rect">
            <a:avLst/>
          </a:prstGeom>
          <a:noFill/>
          <a:ln>
            <a:noFill/>
          </a:ln>
        </p:spPr>
        <p:txBody>
          <a:bodyPr anchorCtr="0" anchor="t" bIns="0" lIns="0" spcFirstLastPara="1" rIns="0" wrap="square" tIns="0">
            <a:normAutofit/>
          </a:bodyPr>
          <a:lstStyle>
            <a:lvl1pPr lvl="0" algn="l">
              <a:lnSpc>
                <a:spcPct val="80000"/>
              </a:lnSpc>
              <a:spcBef>
                <a:spcPts val="0"/>
              </a:spcBef>
              <a:spcAft>
                <a:spcPts val="0"/>
              </a:spcAft>
              <a:buClr>
                <a:srgbClr val="063849"/>
              </a:buClr>
              <a:buSzPts val="2600"/>
              <a:buNone/>
              <a:defRPr sz="2600">
                <a:solidFill>
                  <a:srgbClr val="063849"/>
                </a:solidFil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72" name="Google Shape;272;p23"/>
          <p:cNvSpPr/>
          <p:nvPr/>
        </p:nvSpPr>
        <p:spPr>
          <a:xfrm>
            <a:off x="288925" y="4762500"/>
            <a:ext cx="2610000" cy="304800"/>
          </a:xfrm>
          <a:prstGeom prst="rect">
            <a:avLst/>
          </a:prstGeom>
          <a:solidFill>
            <a:srgbClr val="A5BEC4"/>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273" name="Google Shape;273;p23"/>
          <p:cNvSpPr txBox="1"/>
          <p:nvPr>
            <p:ph idx="1" type="subTitle"/>
          </p:nvPr>
        </p:nvSpPr>
        <p:spPr>
          <a:xfrm>
            <a:off x="365700" y="3566160"/>
            <a:ext cx="2879700" cy="639900"/>
          </a:xfrm>
          <a:prstGeom prst="rect">
            <a:avLst/>
          </a:prstGeom>
          <a:noFill/>
          <a:ln>
            <a:noFill/>
          </a:ln>
        </p:spPr>
        <p:txBody>
          <a:bodyPr anchorCtr="0" anchor="t" bIns="0" lIns="0" spcFirstLastPara="1" rIns="0" wrap="square" tIns="0">
            <a:normAutofit/>
          </a:bodyPr>
          <a:lstStyle>
            <a:lvl1pPr lvl="0" algn="l">
              <a:lnSpc>
                <a:spcPct val="115000"/>
              </a:lnSpc>
              <a:spcBef>
                <a:spcPts val="0"/>
              </a:spcBef>
              <a:spcAft>
                <a:spcPts val="0"/>
              </a:spcAft>
              <a:buClr>
                <a:schemeClr val="dk1"/>
              </a:buClr>
              <a:buSzPts val="1400"/>
              <a:buFont typeface="Roboto"/>
              <a:buNone/>
              <a:defRPr>
                <a:solidFill>
                  <a:schemeClr val="dk1"/>
                </a:solidFill>
                <a:latin typeface="Roboto"/>
                <a:ea typeface="Roboto"/>
                <a:cs typeface="Roboto"/>
                <a:sym typeface="Roboto"/>
              </a:defRPr>
            </a:lvl1pPr>
            <a:lvl2pPr lvl="1" algn="l">
              <a:lnSpc>
                <a:spcPct val="115000"/>
              </a:lnSpc>
              <a:spcBef>
                <a:spcPts val="0"/>
              </a:spcBef>
              <a:spcAft>
                <a:spcPts val="0"/>
              </a:spcAft>
              <a:buClr>
                <a:schemeClr val="dk1"/>
              </a:buClr>
              <a:buSzPts val="1200"/>
              <a:buNone/>
              <a:defRPr>
                <a:solidFill>
                  <a:schemeClr val="dk1"/>
                </a:solidFill>
              </a:defRPr>
            </a:lvl2pPr>
            <a:lvl3pPr lvl="2" algn="l">
              <a:lnSpc>
                <a:spcPct val="115000"/>
              </a:lnSpc>
              <a:spcBef>
                <a:spcPts val="0"/>
              </a:spcBef>
              <a:spcAft>
                <a:spcPts val="0"/>
              </a:spcAft>
              <a:buClr>
                <a:schemeClr val="dk1"/>
              </a:buClr>
              <a:buSzPts val="1000"/>
              <a:buNone/>
              <a:defRPr>
                <a:solidFill>
                  <a:schemeClr val="dk1"/>
                </a:solidFill>
              </a:defRPr>
            </a:lvl3pPr>
            <a:lvl4pPr lvl="3" algn="l">
              <a:lnSpc>
                <a:spcPct val="115000"/>
              </a:lnSpc>
              <a:spcBef>
                <a:spcPts val="0"/>
              </a:spcBef>
              <a:spcAft>
                <a:spcPts val="0"/>
              </a:spcAft>
              <a:buClr>
                <a:schemeClr val="dk1"/>
              </a:buClr>
              <a:buSzPts val="1000"/>
              <a:buNone/>
              <a:defRPr>
                <a:solidFill>
                  <a:schemeClr val="dk1"/>
                </a:solidFill>
              </a:defRPr>
            </a:lvl4pPr>
            <a:lvl5pPr lvl="4" algn="l">
              <a:lnSpc>
                <a:spcPct val="115000"/>
              </a:lnSpc>
              <a:spcBef>
                <a:spcPts val="0"/>
              </a:spcBef>
              <a:spcAft>
                <a:spcPts val="0"/>
              </a:spcAft>
              <a:buClr>
                <a:schemeClr val="dk1"/>
              </a:buClr>
              <a:buSzPts val="1000"/>
              <a:buNone/>
              <a:defRPr>
                <a:solidFill>
                  <a:schemeClr val="dk1"/>
                </a:solidFill>
              </a:defRPr>
            </a:lvl5pPr>
            <a:lvl6pPr lvl="5" algn="l">
              <a:lnSpc>
                <a:spcPct val="115000"/>
              </a:lnSpc>
              <a:spcBef>
                <a:spcPts val="0"/>
              </a:spcBef>
              <a:spcAft>
                <a:spcPts val="0"/>
              </a:spcAft>
              <a:buClr>
                <a:schemeClr val="dk1"/>
              </a:buClr>
              <a:buSzPts val="1000"/>
              <a:buNone/>
              <a:defRPr>
                <a:solidFill>
                  <a:schemeClr val="dk1"/>
                </a:solidFill>
              </a:defRPr>
            </a:lvl6pPr>
            <a:lvl7pPr lvl="6" algn="l">
              <a:lnSpc>
                <a:spcPct val="115000"/>
              </a:lnSpc>
              <a:spcBef>
                <a:spcPts val="0"/>
              </a:spcBef>
              <a:spcAft>
                <a:spcPts val="0"/>
              </a:spcAft>
              <a:buClr>
                <a:schemeClr val="dk1"/>
              </a:buClr>
              <a:buSzPts val="1000"/>
              <a:buNone/>
              <a:defRPr>
                <a:solidFill>
                  <a:schemeClr val="dk1"/>
                </a:solidFill>
              </a:defRPr>
            </a:lvl7pPr>
            <a:lvl8pPr lvl="7" algn="l">
              <a:lnSpc>
                <a:spcPct val="115000"/>
              </a:lnSpc>
              <a:spcBef>
                <a:spcPts val="0"/>
              </a:spcBef>
              <a:spcAft>
                <a:spcPts val="0"/>
              </a:spcAft>
              <a:buClr>
                <a:schemeClr val="dk1"/>
              </a:buClr>
              <a:buSzPts val="1000"/>
              <a:buNone/>
              <a:defRPr>
                <a:solidFill>
                  <a:schemeClr val="dk1"/>
                </a:solidFill>
              </a:defRPr>
            </a:lvl8pPr>
            <a:lvl9pPr lvl="8" algn="l">
              <a:lnSpc>
                <a:spcPct val="115000"/>
              </a:lnSpc>
              <a:spcBef>
                <a:spcPts val="0"/>
              </a:spcBef>
              <a:spcAft>
                <a:spcPts val="0"/>
              </a:spcAft>
              <a:buClr>
                <a:schemeClr val="dk1"/>
              </a:buClr>
              <a:buSzPts val="1000"/>
              <a:buNone/>
              <a:defRPr>
                <a:solidFill>
                  <a:schemeClr val="dk1"/>
                </a:solidFill>
              </a:defRPr>
            </a:lvl9pPr>
          </a:lstStyle>
          <a:p/>
        </p:txBody>
      </p:sp>
      <p:sp>
        <p:nvSpPr>
          <p:cNvPr id="274" name="Google Shape;274;p23"/>
          <p:cNvSpPr/>
          <p:nvPr/>
        </p:nvSpPr>
        <p:spPr>
          <a:xfrm>
            <a:off x="365703" y="4623785"/>
            <a:ext cx="1459718" cy="337305"/>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2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3 Column 1">
  <p:cSld name="TITLE_ONLY_2">
    <p:spTree>
      <p:nvGrpSpPr>
        <p:cNvPr id="2912" name="Shape 2912"/>
        <p:cNvGrpSpPr/>
        <p:nvPr/>
      </p:nvGrpSpPr>
      <p:grpSpPr>
        <a:xfrm>
          <a:off x="0" y="0"/>
          <a:ext cx="0" cy="0"/>
          <a:chOff x="0" y="0"/>
          <a:chExt cx="0" cy="0"/>
        </a:xfrm>
      </p:grpSpPr>
      <p:sp>
        <p:nvSpPr>
          <p:cNvPr id="2913" name="Google Shape;2913;p226"/>
          <p:cNvSpPr txBox="1"/>
          <p:nvPr>
            <p:ph type="title"/>
          </p:nvPr>
        </p:nvSpPr>
        <p:spPr>
          <a:xfrm>
            <a:off x="365700" y="274350"/>
            <a:ext cx="7470600" cy="6798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SzPts val="20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914" name="Google Shape;2914;p226"/>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sp>
        <p:nvSpPr>
          <p:cNvPr id="2915" name="Google Shape;2915;p226"/>
          <p:cNvSpPr/>
          <p:nvPr/>
        </p:nvSpPr>
        <p:spPr>
          <a:xfrm>
            <a:off x="365700" y="1012950"/>
            <a:ext cx="2527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2916" name="Google Shape;2916;p226"/>
          <p:cNvSpPr/>
          <p:nvPr/>
        </p:nvSpPr>
        <p:spPr>
          <a:xfrm>
            <a:off x="3299550" y="1012950"/>
            <a:ext cx="2527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2917" name="Google Shape;2917;p226"/>
          <p:cNvSpPr/>
          <p:nvPr/>
        </p:nvSpPr>
        <p:spPr>
          <a:xfrm>
            <a:off x="6250500" y="1012950"/>
            <a:ext cx="2527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2918" name="Google Shape;2918;p226"/>
          <p:cNvSpPr txBox="1"/>
          <p:nvPr>
            <p:ph idx="1" type="subTitle"/>
          </p:nvPr>
        </p:nvSpPr>
        <p:spPr>
          <a:xfrm>
            <a:off x="458825" y="2474656"/>
            <a:ext cx="2302500" cy="1939500"/>
          </a:xfrm>
          <a:prstGeom prst="rect">
            <a:avLst/>
          </a:prstGeom>
          <a:noFill/>
          <a:ln>
            <a:noFill/>
          </a:ln>
        </p:spPr>
        <p:txBody>
          <a:bodyPr anchorCtr="0" anchor="t" bIns="0" lIns="0" spcFirstLastPara="1" rIns="0" wrap="square" tIns="0">
            <a:normAutofit/>
          </a:bodyPr>
          <a:lstStyle>
            <a:lvl1pPr lvl="0" algn="l">
              <a:lnSpc>
                <a:spcPct val="115000"/>
              </a:lnSpc>
              <a:spcBef>
                <a:spcPts val="0"/>
              </a:spcBef>
              <a:spcAft>
                <a:spcPts val="0"/>
              </a:spcAft>
              <a:buSzPts val="1400"/>
              <a:buNone/>
              <a:defRPr/>
            </a:lvl1pPr>
            <a:lvl2pPr lvl="1" algn="l">
              <a:lnSpc>
                <a:spcPct val="115000"/>
              </a:lnSpc>
              <a:spcBef>
                <a:spcPts val="0"/>
              </a:spcBef>
              <a:spcAft>
                <a:spcPts val="0"/>
              </a:spcAft>
              <a:buSzPts val="1200"/>
              <a:buNone/>
              <a:defRPr/>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1000"/>
              <a:buNone/>
              <a:defRPr/>
            </a:lvl8pPr>
            <a:lvl9pPr lvl="8" algn="l">
              <a:lnSpc>
                <a:spcPct val="115000"/>
              </a:lnSpc>
              <a:spcBef>
                <a:spcPts val="0"/>
              </a:spcBef>
              <a:spcAft>
                <a:spcPts val="0"/>
              </a:spcAft>
              <a:buSzPts val="1000"/>
              <a:buNone/>
              <a:defRPr/>
            </a:lvl9pPr>
          </a:lstStyle>
          <a:p/>
        </p:txBody>
      </p:sp>
      <p:sp>
        <p:nvSpPr>
          <p:cNvPr id="2919" name="Google Shape;2919;p226"/>
          <p:cNvSpPr txBox="1"/>
          <p:nvPr>
            <p:ph idx="2" type="subTitle"/>
          </p:nvPr>
        </p:nvSpPr>
        <p:spPr>
          <a:xfrm>
            <a:off x="3413550" y="2471300"/>
            <a:ext cx="2265000" cy="1946400"/>
          </a:xfrm>
          <a:prstGeom prst="rect">
            <a:avLst/>
          </a:prstGeom>
          <a:noFill/>
          <a:ln>
            <a:noFill/>
          </a:ln>
        </p:spPr>
        <p:txBody>
          <a:bodyPr anchorCtr="0" anchor="t" bIns="0" lIns="0" spcFirstLastPara="1" rIns="0" wrap="square" tIns="0">
            <a:normAutofit/>
          </a:bodyPr>
          <a:lstStyle>
            <a:lvl1pPr lvl="0" algn="l">
              <a:lnSpc>
                <a:spcPct val="115000"/>
              </a:lnSpc>
              <a:spcBef>
                <a:spcPts val="0"/>
              </a:spcBef>
              <a:spcAft>
                <a:spcPts val="0"/>
              </a:spcAft>
              <a:buSzPts val="1400"/>
              <a:buNone/>
              <a:defRPr/>
            </a:lvl1pPr>
            <a:lvl2pPr lvl="1" algn="l">
              <a:lnSpc>
                <a:spcPct val="115000"/>
              </a:lnSpc>
              <a:spcBef>
                <a:spcPts val="0"/>
              </a:spcBef>
              <a:spcAft>
                <a:spcPts val="0"/>
              </a:spcAft>
              <a:buSzPts val="1200"/>
              <a:buNone/>
              <a:defRPr/>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1000"/>
              <a:buNone/>
              <a:defRPr/>
            </a:lvl8pPr>
            <a:lvl9pPr lvl="8" algn="l">
              <a:lnSpc>
                <a:spcPct val="115000"/>
              </a:lnSpc>
              <a:spcBef>
                <a:spcPts val="0"/>
              </a:spcBef>
              <a:spcAft>
                <a:spcPts val="0"/>
              </a:spcAft>
              <a:buSzPts val="1000"/>
              <a:buNone/>
              <a:defRPr/>
            </a:lvl9pPr>
          </a:lstStyle>
          <a:p/>
        </p:txBody>
      </p:sp>
      <p:sp>
        <p:nvSpPr>
          <p:cNvPr id="2920" name="Google Shape;2920;p226"/>
          <p:cNvSpPr txBox="1"/>
          <p:nvPr>
            <p:ph idx="3" type="subTitle"/>
          </p:nvPr>
        </p:nvSpPr>
        <p:spPr>
          <a:xfrm>
            <a:off x="6365775" y="2471300"/>
            <a:ext cx="2265000" cy="2057400"/>
          </a:xfrm>
          <a:prstGeom prst="rect">
            <a:avLst/>
          </a:prstGeom>
          <a:noFill/>
          <a:ln>
            <a:noFill/>
          </a:ln>
        </p:spPr>
        <p:txBody>
          <a:bodyPr anchorCtr="0" anchor="t" bIns="0" lIns="0" spcFirstLastPara="1" rIns="0" wrap="square" tIns="0">
            <a:normAutofit/>
          </a:bodyPr>
          <a:lstStyle>
            <a:lvl1pPr lvl="0" algn="l">
              <a:lnSpc>
                <a:spcPct val="115000"/>
              </a:lnSpc>
              <a:spcBef>
                <a:spcPts val="0"/>
              </a:spcBef>
              <a:spcAft>
                <a:spcPts val="0"/>
              </a:spcAft>
              <a:buSzPts val="1400"/>
              <a:buNone/>
              <a:defRPr/>
            </a:lvl1pPr>
            <a:lvl2pPr lvl="1" algn="l">
              <a:lnSpc>
                <a:spcPct val="115000"/>
              </a:lnSpc>
              <a:spcBef>
                <a:spcPts val="0"/>
              </a:spcBef>
              <a:spcAft>
                <a:spcPts val="0"/>
              </a:spcAft>
              <a:buSzPts val="1200"/>
              <a:buNone/>
              <a:defRPr/>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1000"/>
              <a:buNone/>
              <a:defRPr/>
            </a:lvl8pPr>
            <a:lvl9pPr lvl="8" algn="l">
              <a:lnSpc>
                <a:spcPct val="115000"/>
              </a:lnSpc>
              <a:spcBef>
                <a:spcPts val="0"/>
              </a:spcBef>
              <a:spcAft>
                <a:spcPts val="0"/>
              </a:spcAft>
              <a:buSzPts val="1000"/>
              <a:buNone/>
              <a:defRPr/>
            </a:lvl9pPr>
          </a:lstStyle>
          <a:p/>
        </p:txBody>
      </p:sp>
      <p:sp>
        <p:nvSpPr>
          <p:cNvPr id="2921" name="Google Shape;2921;p226"/>
          <p:cNvSpPr/>
          <p:nvPr>
            <p:ph idx="4" type="pic"/>
          </p:nvPr>
        </p:nvSpPr>
        <p:spPr>
          <a:xfrm>
            <a:off x="365725" y="1012950"/>
            <a:ext cx="2527800" cy="1371600"/>
          </a:xfrm>
          <a:prstGeom prst="rect">
            <a:avLst/>
          </a:prstGeom>
          <a:noFill/>
          <a:ln>
            <a:noFill/>
          </a:ln>
        </p:spPr>
      </p:sp>
      <p:sp>
        <p:nvSpPr>
          <p:cNvPr id="2922" name="Google Shape;2922;p226"/>
          <p:cNvSpPr/>
          <p:nvPr>
            <p:ph idx="5" type="pic"/>
          </p:nvPr>
        </p:nvSpPr>
        <p:spPr>
          <a:xfrm>
            <a:off x="3299550" y="1012950"/>
            <a:ext cx="2527800" cy="1371600"/>
          </a:xfrm>
          <a:prstGeom prst="rect">
            <a:avLst/>
          </a:prstGeom>
          <a:noFill/>
          <a:ln>
            <a:noFill/>
          </a:ln>
        </p:spPr>
      </p:sp>
      <p:sp>
        <p:nvSpPr>
          <p:cNvPr id="2923" name="Google Shape;2923;p226"/>
          <p:cNvSpPr/>
          <p:nvPr>
            <p:ph idx="6" type="pic"/>
          </p:nvPr>
        </p:nvSpPr>
        <p:spPr>
          <a:xfrm>
            <a:off x="6250475" y="1012950"/>
            <a:ext cx="2527800" cy="1371600"/>
          </a:xfrm>
          <a:prstGeom prst="rect">
            <a:avLst/>
          </a:prstGeom>
          <a:noFill/>
          <a:ln>
            <a:noFill/>
          </a:ln>
        </p:spPr>
      </p:sp>
      <p:grpSp>
        <p:nvGrpSpPr>
          <p:cNvPr id="2924" name="Google Shape;2924;p226"/>
          <p:cNvGrpSpPr/>
          <p:nvPr/>
        </p:nvGrpSpPr>
        <p:grpSpPr>
          <a:xfrm>
            <a:off x="8000973" y="4882757"/>
            <a:ext cx="777321" cy="155484"/>
            <a:chOff x="3424807" y="1107551"/>
            <a:chExt cx="4067616" cy="826163"/>
          </a:xfrm>
        </p:grpSpPr>
        <p:sp>
          <p:nvSpPr>
            <p:cNvPr id="2925" name="Google Shape;2925;p226"/>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926" name="Google Shape;2926;p226"/>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927" name="Google Shape;2927;p226"/>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928" name="Google Shape;2928;p226"/>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929" name="Google Shape;2929;p226"/>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930" name="Google Shape;2930;p226"/>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931" name="Google Shape;2931;p226"/>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932" name="Google Shape;2932;p226"/>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933" name="Google Shape;2933;p226"/>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2934" name="Google Shape;2934;p226"/>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2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2 Column">
  <p:cSld name="TITLE_ONLY_1">
    <p:spTree>
      <p:nvGrpSpPr>
        <p:cNvPr id="2935" name="Shape 2935"/>
        <p:cNvGrpSpPr/>
        <p:nvPr/>
      </p:nvGrpSpPr>
      <p:grpSpPr>
        <a:xfrm>
          <a:off x="0" y="0"/>
          <a:ext cx="0" cy="0"/>
          <a:chOff x="0" y="0"/>
          <a:chExt cx="0" cy="0"/>
        </a:xfrm>
      </p:grpSpPr>
      <p:sp>
        <p:nvSpPr>
          <p:cNvPr id="2936" name="Google Shape;2936;p227"/>
          <p:cNvSpPr txBox="1"/>
          <p:nvPr>
            <p:ph type="title"/>
          </p:nvPr>
        </p:nvSpPr>
        <p:spPr>
          <a:xfrm>
            <a:off x="365700" y="274350"/>
            <a:ext cx="7470600" cy="6798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SzPts val="20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937" name="Google Shape;2937;p227"/>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sp>
        <p:nvSpPr>
          <p:cNvPr id="2938" name="Google Shape;2938;p227"/>
          <p:cNvSpPr/>
          <p:nvPr/>
        </p:nvSpPr>
        <p:spPr>
          <a:xfrm>
            <a:off x="365700" y="1012875"/>
            <a:ext cx="3949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2939" name="Google Shape;2939;p227"/>
          <p:cNvSpPr/>
          <p:nvPr/>
        </p:nvSpPr>
        <p:spPr>
          <a:xfrm>
            <a:off x="4828450" y="1012875"/>
            <a:ext cx="3949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2940" name="Google Shape;2940;p227"/>
          <p:cNvSpPr txBox="1"/>
          <p:nvPr>
            <p:ph idx="1" type="subTitle"/>
          </p:nvPr>
        </p:nvSpPr>
        <p:spPr>
          <a:xfrm>
            <a:off x="473825" y="1140000"/>
            <a:ext cx="3690000" cy="3352500"/>
          </a:xfrm>
          <a:prstGeom prst="rect">
            <a:avLst/>
          </a:prstGeom>
          <a:noFill/>
          <a:ln>
            <a:noFill/>
          </a:ln>
        </p:spPr>
        <p:txBody>
          <a:bodyPr anchorCtr="0" anchor="t" bIns="0" lIns="0" spcFirstLastPara="1" rIns="0" wrap="square" tIns="0">
            <a:normAutofit/>
          </a:bodyPr>
          <a:lstStyle>
            <a:lvl1pPr lvl="0" algn="l">
              <a:lnSpc>
                <a:spcPct val="115000"/>
              </a:lnSpc>
              <a:spcBef>
                <a:spcPts val="0"/>
              </a:spcBef>
              <a:spcAft>
                <a:spcPts val="0"/>
              </a:spcAft>
              <a:buSzPts val="1400"/>
              <a:buNone/>
              <a:defRPr/>
            </a:lvl1pPr>
            <a:lvl2pPr lvl="1" algn="l">
              <a:lnSpc>
                <a:spcPct val="115000"/>
              </a:lnSpc>
              <a:spcBef>
                <a:spcPts val="0"/>
              </a:spcBef>
              <a:spcAft>
                <a:spcPts val="0"/>
              </a:spcAft>
              <a:buSzPts val="1200"/>
              <a:buNone/>
              <a:defRPr/>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1000"/>
              <a:buNone/>
              <a:defRPr/>
            </a:lvl8pPr>
            <a:lvl9pPr lvl="8" algn="l">
              <a:lnSpc>
                <a:spcPct val="115000"/>
              </a:lnSpc>
              <a:spcBef>
                <a:spcPts val="0"/>
              </a:spcBef>
              <a:spcAft>
                <a:spcPts val="0"/>
              </a:spcAft>
              <a:buSzPts val="1000"/>
              <a:buNone/>
              <a:defRPr/>
            </a:lvl9pPr>
          </a:lstStyle>
          <a:p/>
        </p:txBody>
      </p:sp>
      <p:sp>
        <p:nvSpPr>
          <p:cNvPr id="2941" name="Google Shape;2941;p227"/>
          <p:cNvSpPr txBox="1"/>
          <p:nvPr>
            <p:ph idx="2" type="subTitle"/>
          </p:nvPr>
        </p:nvSpPr>
        <p:spPr>
          <a:xfrm>
            <a:off x="4955725" y="1177500"/>
            <a:ext cx="3690000" cy="3315000"/>
          </a:xfrm>
          <a:prstGeom prst="rect">
            <a:avLst/>
          </a:prstGeom>
          <a:noFill/>
          <a:ln>
            <a:noFill/>
          </a:ln>
        </p:spPr>
        <p:txBody>
          <a:bodyPr anchorCtr="0" anchor="t" bIns="0" lIns="0" spcFirstLastPara="1" rIns="0" wrap="square" tIns="0">
            <a:normAutofit/>
          </a:bodyPr>
          <a:lstStyle>
            <a:lvl1pPr lvl="0" algn="l">
              <a:lnSpc>
                <a:spcPct val="115000"/>
              </a:lnSpc>
              <a:spcBef>
                <a:spcPts val="0"/>
              </a:spcBef>
              <a:spcAft>
                <a:spcPts val="0"/>
              </a:spcAft>
              <a:buSzPts val="1400"/>
              <a:buNone/>
              <a:defRPr/>
            </a:lvl1pPr>
            <a:lvl2pPr lvl="1" algn="l">
              <a:lnSpc>
                <a:spcPct val="115000"/>
              </a:lnSpc>
              <a:spcBef>
                <a:spcPts val="0"/>
              </a:spcBef>
              <a:spcAft>
                <a:spcPts val="0"/>
              </a:spcAft>
              <a:buSzPts val="1200"/>
              <a:buNone/>
              <a:defRPr/>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1000"/>
              <a:buNone/>
              <a:defRPr/>
            </a:lvl8pPr>
            <a:lvl9pPr lvl="8" algn="l">
              <a:lnSpc>
                <a:spcPct val="115000"/>
              </a:lnSpc>
              <a:spcBef>
                <a:spcPts val="0"/>
              </a:spcBef>
              <a:spcAft>
                <a:spcPts val="0"/>
              </a:spcAft>
              <a:buSzPts val="1000"/>
              <a:buNone/>
              <a:defRPr/>
            </a:lvl9pPr>
          </a:lstStyle>
          <a:p/>
        </p:txBody>
      </p:sp>
      <p:grpSp>
        <p:nvGrpSpPr>
          <p:cNvPr id="2942" name="Google Shape;2942;p227"/>
          <p:cNvGrpSpPr/>
          <p:nvPr/>
        </p:nvGrpSpPr>
        <p:grpSpPr>
          <a:xfrm>
            <a:off x="8000973" y="4882757"/>
            <a:ext cx="777321" cy="155484"/>
            <a:chOff x="3424807" y="1107551"/>
            <a:chExt cx="4067616" cy="826163"/>
          </a:xfrm>
        </p:grpSpPr>
        <p:sp>
          <p:nvSpPr>
            <p:cNvPr id="2943" name="Google Shape;2943;p227"/>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944" name="Google Shape;2944;p227"/>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945" name="Google Shape;2945;p227"/>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946" name="Google Shape;2946;p227"/>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947" name="Google Shape;2947;p227"/>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948" name="Google Shape;2948;p227"/>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949" name="Google Shape;2949;p227"/>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950" name="Google Shape;2950;p227"/>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951" name="Google Shape;2951;p227"/>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2952" name="Google Shape;2952;p227"/>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2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2 Column 1">
  <p:cSld name="TITLE_ONLY_1_2">
    <p:spTree>
      <p:nvGrpSpPr>
        <p:cNvPr id="2953" name="Shape 2953"/>
        <p:cNvGrpSpPr/>
        <p:nvPr/>
      </p:nvGrpSpPr>
      <p:grpSpPr>
        <a:xfrm>
          <a:off x="0" y="0"/>
          <a:ext cx="0" cy="0"/>
          <a:chOff x="0" y="0"/>
          <a:chExt cx="0" cy="0"/>
        </a:xfrm>
      </p:grpSpPr>
      <p:sp>
        <p:nvSpPr>
          <p:cNvPr id="2954" name="Google Shape;2954;p228"/>
          <p:cNvSpPr txBox="1"/>
          <p:nvPr>
            <p:ph type="title"/>
          </p:nvPr>
        </p:nvSpPr>
        <p:spPr>
          <a:xfrm>
            <a:off x="365700" y="274350"/>
            <a:ext cx="7470600" cy="6798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SzPts val="20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955" name="Google Shape;2955;p228"/>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sp>
        <p:nvSpPr>
          <p:cNvPr id="2956" name="Google Shape;2956;p228"/>
          <p:cNvSpPr/>
          <p:nvPr/>
        </p:nvSpPr>
        <p:spPr>
          <a:xfrm>
            <a:off x="365700" y="1012875"/>
            <a:ext cx="3949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2957" name="Google Shape;2957;p228"/>
          <p:cNvSpPr/>
          <p:nvPr/>
        </p:nvSpPr>
        <p:spPr>
          <a:xfrm>
            <a:off x="4828450" y="1012875"/>
            <a:ext cx="3949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2958" name="Google Shape;2958;p228"/>
          <p:cNvSpPr txBox="1"/>
          <p:nvPr>
            <p:ph idx="1" type="subTitle"/>
          </p:nvPr>
        </p:nvSpPr>
        <p:spPr>
          <a:xfrm>
            <a:off x="473825" y="2718000"/>
            <a:ext cx="3690000" cy="1828800"/>
          </a:xfrm>
          <a:prstGeom prst="rect">
            <a:avLst/>
          </a:prstGeom>
          <a:noFill/>
          <a:ln>
            <a:noFill/>
          </a:ln>
        </p:spPr>
        <p:txBody>
          <a:bodyPr anchorCtr="0" anchor="t" bIns="0" lIns="0" spcFirstLastPara="1" rIns="0" wrap="square" tIns="0">
            <a:normAutofit/>
          </a:bodyPr>
          <a:lstStyle>
            <a:lvl1pPr lvl="0" algn="l">
              <a:lnSpc>
                <a:spcPct val="115000"/>
              </a:lnSpc>
              <a:spcBef>
                <a:spcPts val="0"/>
              </a:spcBef>
              <a:spcAft>
                <a:spcPts val="0"/>
              </a:spcAft>
              <a:buSzPts val="1400"/>
              <a:buNone/>
              <a:defRPr/>
            </a:lvl1pPr>
            <a:lvl2pPr lvl="1" algn="l">
              <a:lnSpc>
                <a:spcPct val="115000"/>
              </a:lnSpc>
              <a:spcBef>
                <a:spcPts val="0"/>
              </a:spcBef>
              <a:spcAft>
                <a:spcPts val="0"/>
              </a:spcAft>
              <a:buSzPts val="1200"/>
              <a:buNone/>
              <a:defRPr/>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1000"/>
              <a:buNone/>
              <a:defRPr/>
            </a:lvl8pPr>
            <a:lvl9pPr lvl="8" algn="l">
              <a:lnSpc>
                <a:spcPct val="115000"/>
              </a:lnSpc>
              <a:spcBef>
                <a:spcPts val="0"/>
              </a:spcBef>
              <a:spcAft>
                <a:spcPts val="0"/>
              </a:spcAft>
              <a:buSzPts val="1000"/>
              <a:buNone/>
              <a:defRPr/>
            </a:lvl9pPr>
          </a:lstStyle>
          <a:p/>
        </p:txBody>
      </p:sp>
      <p:sp>
        <p:nvSpPr>
          <p:cNvPr id="2959" name="Google Shape;2959;p228"/>
          <p:cNvSpPr txBox="1"/>
          <p:nvPr>
            <p:ph idx="2" type="subTitle"/>
          </p:nvPr>
        </p:nvSpPr>
        <p:spPr>
          <a:xfrm>
            <a:off x="4955725" y="2718000"/>
            <a:ext cx="3690000" cy="1828800"/>
          </a:xfrm>
          <a:prstGeom prst="rect">
            <a:avLst/>
          </a:prstGeom>
          <a:noFill/>
          <a:ln>
            <a:noFill/>
          </a:ln>
        </p:spPr>
        <p:txBody>
          <a:bodyPr anchorCtr="0" anchor="t" bIns="0" lIns="0" spcFirstLastPara="1" rIns="0" wrap="square" tIns="0">
            <a:normAutofit/>
          </a:bodyPr>
          <a:lstStyle>
            <a:lvl1pPr lvl="0" algn="l">
              <a:lnSpc>
                <a:spcPct val="115000"/>
              </a:lnSpc>
              <a:spcBef>
                <a:spcPts val="0"/>
              </a:spcBef>
              <a:spcAft>
                <a:spcPts val="0"/>
              </a:spcAft>
              <a:buSzPts val="1400"/>
              <a:buNone/>
              <a:defRPr/>
            </a:lvl1pPr>
            <a:lvl2pPr lvl="1" algn="l">
              <a:lnSpc>
                <a:spcPct val="115000"/>
              </a:lnSpc>
              <a:spcBef>
                <a:spcPts val="0"/>
              </a:spcBef>
              <a:spcAft>
                <a:spcPts val="0"/>
              </a:spcAft>
              <a:buSzPts val="1200"/>
              <a:buNone/>
              <a:defRPr/>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1000"/>
              <a:buNone/>
              <a:defRPr/>
            </a:lvl8pPr>
            <a:lvl9pPr lvl="8" algn="l">
              <a:lnSpc>
                <a:spcPct val="115000"/>
              </a:lnSpc>
              <a:spcBef>
                <a:spcPts val="0"/>
              </a:spcBef>
              <a:spcAft>
                <a:spcPts val="0"/>
              </a:spcAft>
              <a:buSzPts val="1000"/>
              <a:buNone/>
              <a:defRPr/>
            </a:lvl9pPr>
          </a:lstStyle>
          <a:p/>
        </p:txBody>
      </p:sp>
      <p:sp>
        <p:nvSpPr>
          <p:cNvPr id="2960" name="Google Shape;2960;p228"/>
          <p:cNvSpPr/>
          <p:nvPr>
            <p:ph idx="3" type="pic"/>
          </p:nvPr>
        </p:nvSpPr>
        <p:spPr>
          <a:xfrm>
            <a:off x="372325" y="1012875"/>
            <a:ext cx="3949800" cy="1600200"/>
          </a:xfrm>
          <a:prstGeom prst="rect">
            <a:avLst/>
          </a:prstGeom>
          <a:noFill/>
          <a:ln>
            <a:noFill/>
          </a:ln>
        </p:spPr>
      </p:sp>
      <p:sp>
        <p:nvSpPr>
          <p:cNvPr id="2961" name="Google Shape;2961;p228"/>
          <p:cNvSpPr/>
          <p:nvPr>
            <p:ph idx="4" type="pic"/>
          </p:nvPr>
        </p:nvSpPr>
        <p:spPr>
          <a:xfrm>
            <a:off x="4825825" y="1012875"/>
            <a:ext cx="3949800" cy="1600200"/>
          </a:xfrm>
          <a:prstGeom prst="rect">
            <a:avLst/>
          </a:prstGeom>
          <a:noFill/>
          <a:ln>
            <a:noFill/>
          </a:ln>
        </p:spPr>
      </p:sp>
      <p:grpSp>
        <p:nvGrpSpPr>
          <p:cNvPr id="2962" name="Google Shape;2962;p228"/>
          <p:cNvGrpSpPr/>
          <p:nvPr/>
        </p:nvGrpSpPr>
        <p:grpSpPr>
          <a:xfrm>
            <a:off x="8000973" y="4882757"/>
            <a:ext cx="777321" cy="155484"/>
            <a:chOff x="3424807" y="1107551"/>
            <a:chExt cx="4067616" cy="826163"/>
          </a:xfrm>
        </p:grpSpPr>
        <p:sp>
          <p:nvSpPr>
            <p:cNvPr id="2963" name="Google Shape;2963;p228"/>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964" name="Google Shape;2964;p228"/>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965" name="Google Shape;2965;p228"/>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966" name="Google Shape;2966;p228"/>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967" name="Google Shape;2967;p228"/>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968" name="Google Shape;2968;p228"/>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969" name="Google Shape;2969;p228"/>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970" name="Google Shape;2970;p228"/>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971" name="Google Shape;2971;p228"/>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2972" name="Google Shape;2972;p228"/>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2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2 Column Short">
  <p:cSld name="TITLE_ONLY_1_1">
    <p:spTree>
      <p:nvGrpSpPr>
        <p:cNvPr id="2973" name="Shape 2973"/>
        <p:cNvGrpSpPr/>
        <p:nvPr/>
      </p:nvGrpSpPr>
      <p:grpSpPr>
        <a:xfrm>
          <a:off x="0" y="0"/>
          <a:ext cx="0" cy="0"/>
          <a:chOff x="0" y="0"/>
          <a:chExt cx="0" cy="0"/>
        </a:xfrm>
      </p:grpSpPr>
      <p:sp>
        <p:nvSpPr>
          <p:cNvPr id="2974" name="Google Shape;2974;p229"/>
          <p:cNvSpPr txBox="1"/>
          <p:nvPr>
            <p:ph type="title"/>
          </p:nvPr>
        </p:nvSpPr>
        <p:spPr>
          <a:xfrm>
            <a:off x="365700" y="274350"/>
            <a:ext cx="7470600" cy="6798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SzPts val="20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975" name="Google Shape;2975;p229"/>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sp>
        <p:nvSpPr>
          <p:cNvPr id="2976" name="Google Shape;2976;p229"/>
          <p:cNvSpPr/>
          <p:nvPr/>
        </p:nvSpPr>
        <p:spPr>
          <a:xfrm>
            <a:off x="365700" y="2092825"/>
            <a:ext cx="3949800" cy="2559600"/>
          </a:xfrm>
          <a:prstGeom prst="rect">
            <a:avLst/>
          </a:prstGeom>
          <a:solidFill>
            <a:srgbClr val="EBF1F3"/>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2977" name="Google Shape;2977;p229"/>
          <p:cNvSpPr/>
          <p:nvPr/>
        </p:nvSpPr>
        <p:spPr>
          <a:xfrm>
            <a:off x="4828450" y="2092825"/>
            <a:ext cx="3949800" cy="2559600"/>
          </a:xfrm>
          <a:prstGeom prst="rect">
            <a:avLst/>
          </a:prstGeom>
          <a:solidFill>
            <a:srgbClr val="EBF1F3"/>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2978" name="Google Shape;2978;p229"/>
          <p:cNvSpPr txBox="1"/>
          <p:nvPr>
            <p:ph idx="1" type="subTitle"/>
          </p:nvPr>
        </p:nvSpPr>
        <p:spPr>
          <a:xfrm>
            <a:off x="488825" y="2227500"/>
            <a:ext cx="3697500" cy="2424900"/>
          </a:xfrm>
          <a:prstGeom prst="rect">
            <a:avLst/>
          </a:prstGeom>
          <a:noFill/>
          <a:ln>
            <a:noFill/>
          </a:ln>
        </p:spPr>
        <p:txBody>
          <a:bodyPr anchorCtr="0" anchor="t" bIns="0" lIns="0" spcFirstLastPara="1" rIns="0" wrap="square" tIns="0">
            <a:normAutofit/>
          </a:bodyPr>
          <a:lstStyle>
            <a:lvl1pPr lvl="0" algn="l">
              <a:lnSpc>
                <a:spcPct val="115000"/>
              </a:lnSpc>
              <a:spcBef>
                <a:spcPts val="0"/>
              </a:spcBef>
              <a:spcAft>
                <a:spcPts val="0"/>
              </a:spcAft>
              <a:buSzPts val="1400"/>
              <a:buNone/>
              <a:defRPr/>
            </a:lvl1pPr>
            <a:lvl2pPr lvl="1" algn="l">
              <a:lnSpc>
                <a:spcPct val="115000"/>
              </a:lnSpc>
              <a:spcBef>
                <a:spcPts val="0"/>
              </a:spcBef>
              <a:spcAft>
                <a:spcPts val="0"/>
              </a:spcAft>
              <a:buSzPts val="1200"/>
              <a:buNone/>
              <a:defRPr/>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1000"/>
              <a:buNone/>
              <a:defRPr/>
            </a:lvl8pPr>
            <a:lvl9pPr lvl="8" algn="l">
              <a:lnSpc>
                <a:spcPct val="115000"/>
              </a:lnSpc>
              <a:spcBef>
                <a:spcPts val="0"/>
              </a:spcBef>
              <a:spcAft>
                <a:spcPts val="0"/>
              </a:spcAft>
              <a:buSzPts val="1000"/>
              <a:buNone/>
              <a:defRPr/>
            </a:lvl9pPr>
          </a:lstStyle>
          <a:p/>
        </p:txBody>
      </p:sp>
      <p:sp>
        <p:nvSpPr>
          <p:cNvPr id="2979" name="Google Shape;2979;p229"/>
          <p:cNvSpPr txBox="1"/>
          <p:nvPr>
            <p:ph idx="2" type="subTitle"/>
          </p:nvPr>
        </p:nvSpPr>
        <p:spPr>
          <a:xfrm>
            <a:off x="4947075" y="2227500"/>
            <a:ext cx="3668700" cy="2424900"/>
          </a:xfrm>
          <a:prstGeom prst="rect">
            <a:avLst/>
          </a:prstGeom>
          <a:noFill/>
          <a:ln>
            <a:noFill/>
          </a:ln>
        </p:spPr>
        <p:txBody>
          <a:bodyPr anchorCtr="0" anchor="t" bIns="0" lIns="0" spcFirstLastPara="1" rIns="0" wrap="square" tIns="0">
            <a:normAutofit/>
          </a:bodyPr>
          <a:lstStyle>
            <a:lvl1pPr lvl="0" algn="l">
              <a:lnSpc>
                <a:spcPct val="115000"/>
              </a:lnSpc>
              <a:spcBef>
                <a:spcPts val="0"/>
              </a:spcBef>
              <a:spcAft>
                <a:spcPts val="0"/>
              </a:spcAft>
              <a:buSzPts val="1400"/>
              <a:buNone/>
              <a:defRPr/>
            </a:lvl1pPr>
            <a:lvl2pPr lvl="1" algn="l">
              <a:lnSpc>
                <a:spcPct val="115000"/>
              </a:lnSpc>
              <a:spcBef>
                <a:spcPts val="0"/>
              </a:spcBef>
              <a:spcAft>
                <a:spcPts val="0"/>
              </a:spcAft>
              <a:buSzPts val="1200"/>
              <a:buNone/>
              <a:defRPr/>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1000"/>
              <a:buNone/>
              <a:defRPr/>
            </a:lvl8pPr>
            <a:lvl9pPr lvl="8" algn="l">
              <a:lnSpc>
                <a:spcPct val="115000"/>
              </a:lnSpc>
              <a:spcBef>
                <a:spcPts val="0"/>
              </a:spcBef>
              <a:spcAft>
                <a:spcPts val="0"/>
              </a:spcAft>
              <a:buSzPts val="1000"/>
              <a:buNone/>
              <a:defRPr/>
            </a:lvl9pPr>
          </a:lstStyle>
          <a:p/>
        </p:txBody>
      </p:sp>
      <p:grpSp>
        <p:nvGrpSpPr>
          <p:cNvPr id="2980" name="Google Shape;2980;p229"/>
          <p:cNvGrpSpPr/>
          <p:nvPr/>
        </p:nvGrpSpPr>
        <p:grpSpPr>
          <a:xfrm>
            <a:off x="8000973" y="4882757"/>
            <a:ext cx="777321" cy="155484"/>
            <a:chOff x="3424807" y="1107551"/>
            <a:chExt cx="4067616" cy="826163"/>
          </a:xfrm>
        </p:grpSpPr>
        <p:sp>
          <p:nvSpPr>
            <p:cNvPr id="2981" name="Google Shape;2981;p229"/>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982" name="Google Shape;2982;p229"/>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983" name="Google Shape;2983;p229"/>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984" name="Google Shape;2984;p229"/>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985" name="Google Shape;2985;p229"/>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986" name="Google Shape;2986;p229"/>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987" name="Google Shape;2987;p229"/>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988" name="Google Shape;2988;p229"/>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989" name="Google Shape;2989;p229"/>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2990" name="Google Shape;2990;p229"/>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2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2 Column Short 1">
  <p:cSld name="TITLE_ONLY_1_1_1">
    <p:spTree>
      <p:nvGrpSpPr>
        <p:cNvPr id="2991" name="Shape 2991"/>
        <p:cNvGrpSpPr/>
        <p:nvPr/>
      </p:nvGrpSpPr>
      <p:grpSpPr>
        <a:xfrm>
          <a:off x="0" y="0"/>
          <a:ext cx="0" cy="0"/>
          <a:chOff x="0" y="0"/>
          <a:chExt cx="0" cy="0"/>
        </a:xfrm>
      </p:grpSpPr>
      <p:sp>
        <p:nvSpPr>
          <p:cNvPr id="2992" name="Google Shape;2992;p230"/>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grpSp>
        <p:nvGrpSpPr>
          <p:cNvPr id="2993" name="Google Shape;2993;p230"/>
          <p:cNvGrpSpPr/>
          <p:nvPr/>
        </p:nvGrpSpPr>
        <p:grpSpPr>
          <a:xfrm>
            <a:off x="8000973" y="4882757"/>
            <a:ext cx="777321" cy="155484"/>
            <a:chOff x="3424807" y="1107551"/>
            <a:chExt cx="4067616" cy="826163"/>
          </a:xfrm>
        </p:grpSpPr>
        <p:sp>
          <p:nvSpPr>
            <p:cNvPr id="2994" name="Google Shape;2994;p230"/>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995" name="Google Shape;2995;p230"/>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996" name="Google Shape;2996;p230"/>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997" name="Google Shape;2997;p230"/>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998" name="Google Shape;2998;p230"/>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999" name="Google Shape;2999;p230"/>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000" name="Google Shape;3000;p230"/>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001" name="Google Shape;3001;p230"/>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002" name="Google Shape;3002;p230"/>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3003" name="Google Shape;3003;p230"/>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2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old Text">
  <p:cSld name="MAIN_POINT">
    <p:spTree>
      <p:nvGrpSpPr>
        <p:cNvPr id="3004" name="Shape 3004"/>
        <p:cNvGrpSpPr/>
        <p:nvPr/>
      </p:nvGrpSpPr>
      <p:grpSpPr>
        <a:xfrm>
          <a:off x="0" y="0"/>
          <a:ext cx="0" cy="0"/>
          <a:chOff x="0" y="0"/>
          <a:chExt cx="0" cy="0"/>
        </a:xfrm>
      </p:grpSpPr>
      <p:sp>
        <p:nvSpPr>
          <p:cNvPr id="3005" name="Google Shape;3005;p231"/>
          <p:cNvSpPr txBox="1"/>
          <p:nvPr>
            <p:ph type="title"/>
          </p:nvPr>
        </p:nvSpPr>
        <p:spPr>
          <a:xfrm>
            <a:off x="365700" y="450150"/>
            <a:ext cx="6492300" cy="4090800"/>
          </a:xfrm>
          <a:prstGeom prst="rect">
            <a:avLst/>
          </a:prstGeom>
          <a:noFill/>
          <a:ln>
            <a:noFill/>
          </a:ln>
        </p:spPr>
        <p:txBody>
          <a:bodyPr anchorCtr="0" anchor="ctr" bIns="0" lIns="0" spcFirstLastPara="1" rIns="0" wrap="square" tIns="0">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p:txBody>
      </p:sp>
      <p:sp>
        <p:nvSpPr>
          <p:cNvPr id="3006" name="Google Shape;3006;p231"/>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grpSp>
        <p:nvGrpSpPr>
          <p:cNvPr id="3007" name="Google Shape;3007;p231"/>
          <p:cNvGrpSpPr/>
          <p:nvPr/>
        </p:nvGrpSpPr>
        <p:grpSpPr>
          <a:xfrm>
            <a:off x="8000973" y="4882757"/>
            <a:ext cx="777321" cy="155484"/>
            <a:chOff x="3424807" y="1107551"/>
            <a:chExt cx="4067616" cy="826163"/>
          </a:xfrm>
        </p:grpSpPr>
        <p:sp>
          <p:nvSpPr>
            <p:cNvPr id="3008" name="Google Shape;3008;p231"/>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009" name="Google Shape;3009;p231"/>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010" name="Google Shape;3010;p231"/>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011" name="Google Shape;3011;p231"/>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012" name="Google Shape;3012;p231"/>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013" name="Google Shape;3013;p231"/>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014" name="Google Shape;3014;p231"/>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015" name="Google Shape;3015;p231"/>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016" name="Google Shape;3016;p231"/>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Tree>
  </p:cSld>
  <p:clrMapOvr>
    <a:masterClrMapping/>
  </p:clrMapOvr>
</p:sldLayout>
</file>

<file path=ppt/slideLayouts/slideLayout2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CAPTION_ONLY">
    <p:spTree>
      <p:nvGrpSpPr>
        <p:cNvPr id="3017" name="Shape 3017"/>
        <p:cNvGrpSpPr/>
        <p:nvPr/>
      </p:nvGrpSpPr>
      <p:grpSpPr>
        <a:xfrm>
          <a:off x="0" y="0"/>
          <a:ext cx="0" cy="0"/>
          <a:chOff x="0" y="0"/>
          <a:chExt cx="0" cy="0"/>
        </a:xfrm>
      </p:grpSpPr>
      <p:sp>
        <p:nvSpPr>
          <p:cNvPr id="3018" name="Google Shape;3018;p232"/>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grpSp>
        <p:nvGrpSpPr>
          <p:cNvPr id="3019" name="Google Shape;3019;p232"/>
          <p:cNvGrpSpPr/>
          <p:nvPr/>
        </p:nvGrpSpPr>
        <p:grpSpPr>
          <a:xfrm>
            <a:off x="8000973" y="4882757"/>
            <a:ext cx="777321" cy="155484"/>
            <a:chOff x="3424807" y="1107551"/>
            <a:chExt cx="4067616" cy="826163"/>
          </a:xfrm>
        </p:grpSpPr>
        <p:sp>
          <p:nvSpPr>
            <p:cNvPr id="3020" name="Google Shape;3020;p232"/>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021" name="Google Shape;3021;p232"/>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022" name="Google Shape;3022;p232"/>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023" name="Google Shape;3023;p232"/>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024" name="Google Shape;3024;p232"/>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025" name="Google Shape;3025;p232"/>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026" name="Google Shape;3026;p232"/>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027" name="Google Shape;3027;p232"/>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028" name="Google Shape;3028;p232"/>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Tree>
  </p:cSld>
  <p:clrMapOvr>
    <a:masterClrMapping/>
  </p:clrMapOvr>
</p:sldLayout>
</file>

<file path=ppt/slideLayouts/slideLayout2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Slide">
  <p:cSld name="CUSTOM_3">
    <p:bg>
      <p:bgPr>
        <a:solidFill>
          <a:srgbClr val="CFDDE5"/>
        </a:solidFill>
      </p:bgPr>
    </p:bg>
    <p:spTree>
      <p:nvGrpSpPr>
        <p:cNvPr id="3029" name="Shape 3029"/>
        <p:cNvGrpSpPr/>
        <p:nvPr/>
      </p:nvGrpSpPr>
      <p:grpSpPr>
        <a:xfrm>
          <a:off x="0" y="0"/>
          <a:ext cx="0" cy="0"/>
          <a:chOff x="0" y="0"/>
          <a:chExt cx="0" cy="0"/>
        </a:xfrm>
      </p:grpSpPr>
      <p:grpSp>
        <p:nvGrpSpPr>
          <p:cNvPr id="3030" name="Google Shape;3030;p233"/>
          <p:cNvGrpSpPr/>
          <p:nvPr/>
        </p:nvGrpSpPr>
        <p:grpSpPr>
          <a:xfrm>
            <a:off x="2286000" y="1946695"/>
            <a:ext cx="4572000" cy="928359"/>
            <a:chOff x="3424807" y="1107551"/>
            <a:chExt cx="4067616" cy="826163"/>
          </a:xfrm>
        </p:grpSpPr>
        <p:sp>
          <p:nvSpPr>
            <p:cNvPr id="3031" name="Google Shape;3031;p233"/>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032" name="Google Shape;3032;p233"/>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033" name="Google Shape;3033;p233"/>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034" name="Google Shape;3034;p233"/>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035" name="Google Shape;3035;p233"/>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036" name="Google Shape;3036;p233"/>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037" name="Google Shape;3037;p233"/>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038" name="Google Shape;3038;p233"/>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039" name="Google Shape;3039;p233"/>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Tree>
  </p:cSld>
  <p:clrMapOvr>
    <a:masterClrMapping/>
  </p:clrMapOvr>
</p:sldLayout>
</file>

<file path=ppt/slideLayouts/slideLayout2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3040" name="Shape 3040"/>
        <p:cNvGrpSpPr/>
        <p:nvPr/>
      </p:nvGrpSpPr>
      <p:grpSpPr>
        <a:xfrm>
          <a:off x="0" y="0"/>
          <a:ext cx="0" cy="0"/>
          <a:chOff x="0" y="0"/>
          <a:chExt cx="0" cy="0"/>
        </a:xfrm>
      </p:grpSpPr>
      <p:sp>
        <p:nvSpPr>
          <p:cNvPr id="3041" name="Google Shape;3041;p234"/>
          <p:cNvSpPr txBox="1"/>
          <p:nvPr>
            <p:ph type="ctrTitle"/>
          </p:nvPr>
        </p:nvSpPr>
        <p:spPr>
          <a:xfrm>
            <a:off x="365700" y="1148250"/>
            <a:ext cx="8412900" cy="1423500"/>
          </a:xfrm>
          <a:prstGeom prst="rect">
            <a:avLst/>
          </a:prstGeom>
          <a:noFill/>
          <a:ln>
            <a:noFill/>
          </a:ln>
        </p:spPr>
        <p:txBody>
          <a:bodyPr anchorCtr="0" anchor="ctr" bIns="34275" lIns="68575" spcFirstLastPara="1" rIns="68575" wrap="square" tIns="34275">
            <a:normAutofit/>
          </a:bodyPr>
          <a:lstStyle>
            <a:lvl1pPr lvl="0" algn="ctr">
              <a:lnSpc>
                <a:spcPct val="90000"/>
              </a:lnSpc>
              <a:spcBef>
                <a:spcPts val="0"/>
              </a:spcBef>
              <a:spcAft>
                <a:spcPts val="0"/>
              </a:spcAft>
              <a:buClr>
                <a:schemeClr val="dk1"/>
              </a:buClr>
              <a:buSzPts val="4500"/>
              <a:buFont typeface="Play"/>
              <a:buNone/>
              <a:defRPr sz="45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042" name="Google Shape;3042;p234"/>
          <p:cNvSpPr txBox="1"/>
          <p:nvPr>
            <p:ph idx="1" type="subTitle"/>
          </p:nvPr>
        </p:nvSpPr>
        <p:spPr>
          <a:xfrm>
            <a:off x="1143000" y="2701529"/>
            <a:ext cx="6858000" cy="1241700"/>
          </a:xfrm>
          <a:prstGeom prst="rect">
            <a:avLst/>
          </a:prstGeom>
          <a:noFill/>
          <a:ln>
            <a:noFill/>
          </a:ln>
        </p:spPr>
        <p:txBody>
          <a:bodyPr anchorCtr="0" anchor="t" bIns="34275" lIns="68575" spcFirstLastPara="1" rIns="68575" wrap="square" tIns="34275">
            <a:normAutofit/>
          </a:bodyPr>
          <a:lstStyle>
            <a:lvl1pPr lvl="0" algn="ctr">
              <a:lnSpc>
                <a:spcPct val="90000"/>
              </a:lnSpc>
              <a:spcBef>
                <a:spcPts val="800"/>
              </a:spcBef>
              <a:spcAft>
                <a:spcPts val="0"/>
              </a:spcAft>
              <a:buClr>
                <a:schemeClr val="dk1"/>
              </a:buClr>
              <a:buSzPts val="1800"/>
              <a:buNone/>
              <a:defRPr sz="1800"/>
            </a:lvl1pPr>
            <a:lvl2pPr lvl="1" algn="ctr">
              <a:lnSpc>
                <a:spcPct val="90000"/>
              </a:lnSpc>
              <a:spcBef>
                <a:spcPts val="1200"/>
              </a:spcBef>
              <a:spcAft>
                <a:spcPts val="0"/>
              </a:spcAft>
              <a:buClr>
                <a:schemeClr val="dk1"/>
              </a:buClr>
              <a:buSzPts val="1500"/>
              <a:buNone/>
              <a:defRPr sz="1500"/>
            </a:lvl2pPr>
            <a:lvl3pPr lvl="2" algn="ctr">
              <a:lnSpc>
                <a:spcPct val="90000"/>
              </a:lnSpc>
              <a:spcBef>
                <a:spcPts val="1200"/>
              </a:spcBef>
              <a:spcAft>
                <a:spcPts val="0"/>
              </a:spcAft>
              <a:buClr>
                <a:schemeClr val="dk1"/>
              </a:buClr>
              <a:buSzPts val="1400"/>
              <a:buNone/>
              <a:defRPr sz="1400"/>
            </a:lvl3pPr>
            <a:lvl4pPr lvl="3" algn="ctr">
              <a:lnSpc>
                <a:spcPct val="90000"/>
              </a:lnSpc>
              <a:spcBef>
                <a:spcPts val="1200"/>
              </a:spcBef>
              <a:spcAft>
                <a:spcPts val="0"/>
              </a:spcAft>
              <a:buClr>
                <a:schemeClr val="dk1"/>
              </a:buClr>
              <a:buSzPts val="1200"/>
              <a:buNone/>
              <a:defRPr sz="1200"/>
            </a:lvl4pPr>
            <a:lvl5pPr lvl="4" algn="ctr">
              <a:lnSpc>
                <a:spcPct val="90000"/>
              </a:lnSpc>
              <a:spcBef>
                <a:spcPts val="1200"/>
              </a:spcBef>
              <a:spcAft>
                <a:spcPts val="0"/>
              </a:spcAft>
              <a:buClr>
                <a:schemeClr val="dk1"/>
              </a:buClr>
              <a:buSzPts val="1200"/>
              <a:buNone/>
              <a:defRPr sz="1200"/>
            </a:lvl5pPr>
            <a:lvl6pPr lvl="5" algn="ctr">
              <a:lnSpc>
                <a:spcPct val="90000"/>
              </a:lnSpc>
              <a:spcBef>
                <a:spcPts val="1200"/>
              </a:spcBef>
              <a:spcAft>
                <a:spcPts val="0"/>
              </a:spcAft>
              <a:buClr>
                <a:schemeClr val="dk1"/>
              </a:buClr>
              <a:buSzPts val="1200"/>
              <a:buNone/>
              <a:defRPr sz="1200"/>
            </a:lvl6pPr>
            <a:lvl7pPr lvl="6" algn="ctr">
              <a:lnSpc>
                <a:spcPct val="90000"/>
              </a:lnSpc>
              <a:spcBef>
                <a:spcPts val="1200"/>
              </a:spcBef>
              <a:spcAft>
                <a:spcPts val="0"/>
              </a:spcAft>
              <a:buClr>
                <a:schemeClr val="dk1"/>
              </a:buClr>
              <a:buSzPts val="1200"/>
              <a:buNone/>
              <a:defRPr sz="1200"/>
            </a:lvl7pPr>
            <a:lvl8pPr lvl="7" algn="ctr">
              <a:lnSpc>
                <a:spcPct val="90000"/>
              </a:lnSpc>
              <a:spcBef>
                <a:spcPts val="1200"/>
              </a:spcBef>
              <a:spcAft>
                <a:spcPts val="0"/>
              </a:spcAft>
              <a:buClr>
                <a:schemeClr val="dk1"/>
              </a:buClr>
              <a:buSzPts val="1200"/>
              <a:buNone/>
              <a:defRPr sz="1200"/>
            </a:lvl8pPr>
            <a:lvl9pPr lvl="8" algn="ctr">
              <a:lnSpc>
                <a:spcPct val="90000"/>
              </a:lnSpc>
              <a:spcBef>
                <a:spcPts val="1200"/>
              </a:spcBef>
              <a:spcAft>
                <a:spcPts val="1200"/>
              </a:spcAft>
              <a:buClr>
                <a:schemeClr val="dk1"/>
              </a:buClr>
              <a:buSzPts val="1200"/>
              <a:buNone/>
              <a:defRPr sz="1200"/>
            </a:lvl9pPr>
          </a:lstStyle>
          <a:p/>
        </p:txBody>
      </p:sp>
      <p:sp>
        <p:nvSpPr>
          <p:cNvPr id="3043" name="Google Shape;3043;p234"/>
          <p:cNvSpPr txBox="1"/>
          <p:nvPr>
            <p:ph idx="12" type="sldNum"/>
          </p:nvPr>
        </p:nvSpPr>
        <p:spPr>
          <a:xfrm>
            <a:off x="6457950" y="4767275"/>
            <a:ext cx="2320500" cy="376200"/>
          </a:xfrm>
          <a:prstGeom prst="rect">
            <a:avLst/>
          </a:prstGeom>
          <a:noFill/>
          <a:ln>
            <a:noFill/>
          </a:ln>
        </p:spPr>
        <p:txBody>
          <a:bodyPr anchorCtr="0" anchor="ctr" bIns="0" lIns="0" spcFirstLastPara="1" rIns="0" wrap="square" tIns="0">
            <a:normAutofit/>
          </a:bodyPr>
          <a:lstStyle>
            <a:lvl1pPr indent="0" lvl="0" marL="0" marR="0" algn="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1pPr>
            <a:lvl2pPr indent="0" lvl="1" marL="0" marR="0" algn="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2pPr>
            <a:lvl3pPr indent="0" lvl="2" marL="0" marR="0" algn="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3pPr>
            <a:lvl4pPr indent="0" lvl="3" marL="0" marR="0" algn="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4pPr>
            <a:lvl5pPr indent="0" lvl="4" marL="0" marR="0" algn="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5pPr>
            <a:lvl6pPr indent="0" lvl="5" marL="0" marR="0" algn="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6pPr>
            <a:lvl7pPr indent="0" lvl="6" marL="0" marR="0" algn="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7pPr>
            <a:lvl8pPr indent="0" lvl="7" marL="0" marR="0" algn="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8pPr>
            <a:lvl9pPr indent="0" lvl="8" marL="0" marR="0" algn="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Statement">
  <p:cSld name="CUSTOM">
    <p:bg>
      <p:bgPr>
        <a:solidFill>
          <a:srgbClr val="CFDDE5"/>
        </a:solidFill>
      </p:bgPr>
    </p:bg>
    <p:spTree>
      <p:nvGrpSpPr>
        <p:cNvPr id="3049" name="Shape 3049"/>
        <p:cNvGrpSpPr/>
        <p:nvPr/>
      </p:nvGrpSpPr>
      <p:grpSpPr>
        <a:xfrm>
          <a:off x="0" y="0"/>
          <a:ext cx="0" cy="0"/>
          <a:chOff x="0" y="0"/>
          <a:chExt cx="0" cy="0"/>
        </a:xfrm>
      </p:grpSpPr>
      <p:sp>
        <p:nvSpPr>
          <p:cNvPr id="3050" name="Google Shape;3050;p236"/>
          <p:cNvSpPr txBox="1"/>
          <p:nvPr>
            <p:ph type="title"/>
          </p:nvPr>
        </p:nvSpPr>
        <p:spPr>
          <a:xfrm>
            <a:off x="365700" y="274338"/>
            <a:ext cx="5935800" cy="4122600"/>
          </a:xfrm>
          <a:prstGeom prst="rect">
            <a:avLst/>
          </a:prstGeom>
        </p:spPr>
        <p:txBody>
          <a:bodyPr anchorCtr="0" anchor="t" bIns="0" lIns="0" spcFirstLastPara="1" rIns="0" wrap="square" tIns="0">
            <a:normAutofit/>
          </a:bodyPr>
          <a:lstStyle>
            <a:lvl1pPr lvl="0">
              <a:lnSpc>
                <a:spcPct val="80000"/>
              </a:lnSpc>
              <a:spcBef>
                <a:spcPts val="0"/>
              </a:spcBef>
              <a:spcAft>
                <a:spcPts val="0"/>
              </a:spcAft>
              <a:buClr>
                <a:srgbClr val="063849"/>
              </a:buClr>
              <a:buSzPts val="3600"/>
              <a:buNone/>
              <a:defRPr sz="3600">
                <a:solidFill>
                  <a:srgbClr val="063849"/>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3051" name="Google Shape;3051;p236"/>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lgn="ctr">
              <a:buNone/>
              <a:defRPr>
                <a:solidFill>
                  <a:srgbClr val="063849"/>
                </a:solidFill>
              </a:defRPr>
            </a:lvl1pPr>
            <a:lvl2pPr lvl="1" algn="ctr">
              <a:buNone/>
              <a:defRPr>
                <a:solidFill>
                  <a:srgbClr val="063849"/>
                </a:solidFill>
              </a:defRPr>
            </a:lvl2pPr>
            <a:lvl3pPr lvl="2" algn="ctr">
              <a:buNone/>
              <a:defRPr>
                <a:solidFill>
                  <a:srgbClr val="063849"/>
                </a:solidFill>
              </a:defRPr>
            </a:lvl3pPr>
            <a:lvl4pPr lvl="3" algn="ctr">
              <a:buNone/>
              <a:defRPr>
                <a:solidFill>
                  <a:srgbClr val="063849"/>
                </a:solidFill>
              </a:defRPr>
            </a:lvl4pPr>
            <a:lvl5pPr lvl="4" algn="ctr">
              <a:buNone/>
              <a:defRPr>
                <a:solidFill>
                  <a:srgbClr val="063849"/>
                </a:solidFill>
              </a:defRPr>
            </a:lvl5pPr>
            <a:lvl6pPr lvl="5" algn="ctr">
              <a:buNone/>
              <a:defRPr>
                <a:solidFill>
                  <a:srgbClr val="063849"/>
                </a:solidFill>
              </a:defRPr>
            </a:lvl6pPr>
            <a:lvl7pPr lvl="6" algn="ctr">
              <a:buNone/>
              <a:defRPr>
                <a:solidFill>
                  <a:srgbClr val="063849"/>
                </a:solidFill>
              </a:defRPr>
            </a:lvl7pPr>
            <a:lvl8pPr lvl="7" algn="ctr">
              <a:buNone/>
              <a:defRPr>
                <a:solidFill>
                  <a:srgbClr val="063849"/>
                </a:solidFill>
              </a:defRPr>
            </a:lvl8pPr>
            <a:lvl9pPr lvl="8" algn="ctr">
              <a:buNone/>
              <a:defRPr>
                <a:solidFill>
                  <a:srgbClr val="063849"/>
                </a:solidFill>
              </a:defRPr>
            </a:lvl9pPr>
          </a:lstStyle>
          <a:p>
            <a:pPr indent="0" lvl="0" marL="0" rtl="0" algn="ctr">
              <a:spcBef>
                <a:spcPts val="0"/>
              </a:spcBef>
              <a:spcAft>
                <a:spcPts val="0"/>
              </a:spcAft>
              <a:buNone/>
            </a:pPr>
            <a:fld id="{00000000-1234-1234-1234-123412341234}" type="slidenum">
              <a:rPr lang="en-US"/>
              <a:t>‹#›</a:t>
            </a:fld>
            <a:endParaRPr/>
          </a:p>
        </p:txBody>
      </p:sp>
      <p:grpSp>
        <p:nvGrpSpPr>
          <p:cNvPr id="3052" name="Google Shape;3052;p236"/>
          <p:cNvGrpSpPr/>
          <p:nvPr/>
        </p:nvGrpSpPr>
        <p:grpSpPr>
          <a:xfrm>
            <a:off x="8000973" y="4882757"/>
            <a:ext cx="777321" cy="155484"/>
            <a:chOff x="3424807" y="1107551"/>
            <a:chExt cx="4067616" cy="826163"/>
          </a:xfrm>
        </p:grpSpPr>
        <p:sp>
          <p:nvSpPr>
            <p:cNvPr id="3053" name="Google Shape;3053;p236"/>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054" name="Google Shape;3054;p236"/>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055" name="Google Shape;3055;p236"/>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056" name="Google Shape;3056;p236"/>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057" name="Google Shape;3057;p236"/>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058" name="Google Shape;3058;p236"/>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059" name="Google Shape;3059;p236"/>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060" name="Google Shape;3060;p236"/>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061" name="Google Shape;3061;p236"/>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3062" name="Google Shape;3062;p236"/>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6 Grid">
  <p:cSld name="TITLE_AND_BODY_4">
    <p:spTree>
      <p:nvGrpSpPr>
        <p:cNvPr id="275" name="Shape 275"/>
        <p:cNvGrpSpPr/>
        <p:nvPr/>
      </p:nvGrpSpPr>
      <p:grpSpPr>
        <a:xfrm>
          <a:off x="0" y="0"/>
          <a:ext cx="0" cy="0"/>
          <a:chOff x="0" y="0"/>
          <a:chExt cx="0" cy="0"/>
        </a:xfrm>
      </p:grpSpPr>
      <p:sp>
        <p:nvSpPr>
          <p:cNvPr id="276" name="Google Shape;276;p24"/>
          <p:cNvSpPr txBox="1"/>
          <p:nvPr>
            <p:ph type="title"/>
          </p:nvPr>
        </p:nvSpPr>
        <p:spPr>
          <a:xfrm>
            <a:off x="365700" y="276300"/>
            <a:ext cx="7470600" cy="6798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SzPts val="20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77" name="Google Shape;277;p24"/>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cxnSp>
        <p:nvCxnSpPr>
          <p:cNvPr id="278" name="Google Shape;278;p24"/>
          <p:cNvCxnSpPr/>
          <p:nvPr/>
        </p:nvCxnSpPr>
        <p:spPr>
          <a:xfrm>
            <a:off x="3065100" y="1084375"/>
            <a:ext cx="0" cy="3663600"/>
          </a:xfrm>
          <a:prstGeom prst="straightConnector1">
            <a:avLst/>
          </a:prstGeom>
          <a:noFill/>
          <a:ln cap="flat" cmpd="sng" w="9525">
            <a:solidFill>
              <a:schemeClr val="lt2"/>
            </a:solidFill>
            <a:prstDash val="solid"/>
            <a:round/>
            <a:headEnd len="sm" w="sm" type="none"/>
            <a:tailEnd len="sm" w="sm" type="none"/>
          </a:ln>
        </p:spPr>
      </p:cxnSp>
      <p:cxnSp>
        <p:nvCxnSpPr>
          <p:cNvPr id="279" name="Google Shape;279;p24"/>
          <p:cNvCxnSpPr/>
          <p:nvPr/>
        </p:nvCxnSpPr>
        <p:spPr>
          <a:xfrm>
            <a:off x="6098450" y="1084375"/>
            <a:ext cx="0" cy="3663600"/>
          </a:xfrm>
          <a:prstGeom prst="straightConnector1">
            <a:avLst/>
          </a:prstGeom>
          <a:noFill/>
          <a:ln cap="flat" cmpd="sng" w="9525">
            <a:solidFill>
              <a:schemeClr val="lt2"/>
            </a:solidFill>
            <a:prstDash val="solid"/>
            <a:round/>
            <a:headEnd len="sm" w="sm" type="none"/>
            <a:tailEnd len="sm" w="sm" type="none"/>
          </a:ln>
        </p:spPr>
      </p:cxnSp>
      <p:cxnSp>
        <p:nvCxnSpPr>
          <p:cNvPr id="280" name="Google Shape;280;p24"/>
          <p:cNvCxnSpPr/>
          <p:nvPr/>
        </p:nvCxnSpPr>
        <p:spPr>
          <a:xfrm>
            <a:off x="486025" y="2867475"/>
            <a:ext cx="8199000" cy="0"/>
          </a:xfrm>
          <a:prstGeom prst="straightConnector1">
            <a:avLst/>
          </a:prstGeom>
          <a:noFill/>
          <a:ln cap="flat" cmpd="sng" w="9525">
            <a:solidFill>
              <a:schemeClr val="lt2"/>
            </a:solidFill>
            <a:prstDash val="solid"/>
            <a:round/>
            <a:headEnd len="sm" w="sm" type="none"/>
            <a:tailEnd len="sm" w="sm" type="none"/>
          </a:ln>
        </p:spPr>
      </p:cxnSp>
      <p:sp>
        <p:nvSpPr>
          <p:cNvPr id="281" name="Google Shape;281;p24"/>
          <p:cNvSpPr txBox="1"/>
          <p:nvPr>
            <p:ph idx="1" type="subTitle"/>
          </p:nvPr>
        </p:nvSpPr>
        <p:spPr>
          <a:xfrm>
            <a:off x="365700" y="1080450"/>
            <a:ext cx="2560200" cy="1735800"/>
          </a:xfrm>
          <a:prstGeom prst="rect">
            <a:avLst/>
          </a:prstGeom>
          <a:noFill/>
          <a:ln>
            <a:noFill/>
          </a:ln>
        </p:spPr>
        <p:txBody>
          <a:bodyPr anchorCtr="0" anchor="t" bIns="0" lIns="0" spcFirstLastPara="1" rIns="0" wrap="square" tIns="0">
            <a:normAutofit/>
          </a:bodyPr>
          <a:lstStyle>
            <a:lvl1pPr lvl="0" algn="ctr">
              <a:lnSpc>
                <a:spcPct val="115000"/>
              </a:lnSpc>
              <a:spcBef>
                <a:spcPts val="0"/>
              </a:spcBef>
              <a:spcAft>
                <a:spcPts val="0"/>
              </a:spcAft>
              <a:buSzPts val="1400"/>
              <a:buNone/>
              <a:defRPr/>
            </a:lvl1pPr>
            <a:lvl2pPr lvl="1" algn="l">
              <a:lnSpc>
                <a:spcPct val="115000"/>
              </a:lnSpc>
              <a:spcBef>
                <a:spcPts val="0"/>
              </a:spcBef>
              <a:spcAft>
                <a:spcPts val="0"/>
              </a:spcAft>
              <a:buSzPts val="1200"/>
              <a:buNone/>
              <a:defRPr/>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1000"/>
              <a:buNone/>
              <a:defRPr/>
            </a:lvl8pPr>
            <a:lvl9pPr lvl="8" algn="l">
              <a:lnSpc>
                <a:spcPct val="115000"/>
              </a:lnSpc>
              <a:spcBef>
                <a:spcPts val="0"/>
              </a:spcBef>
              <a:spcAft>
                <a:spcPts val="0"/>
              </a:spcAft>
              <a:buSzPts val="1000"/>
              <a:buNone/>
              <a:defRPr/>
            </a:lvl9pPr>
          </a:lstStyle>
          <a:p/>
        </p:txBody>
      </p:sp>
      <p:sp>
        <p:nvSpPr>
          <p:cNvPr id="282" name="Google Shape;282;p24"/>
          <p:cNvSpPr txBox="1"/>
          <p:nvPr>
            <p:ph idx="2" type="subTitle"/>
          </p:nvPr>
        </p:nvSpPr>
        <p:spPr>
          <a:xfrm>
            <a:off x="3291900" y="1084375"/>
            <a:ext cx="2560200" cy="1703100"/>
          </a:xfrm>
          <a:prstGeom prst="rect">
            <a:avLst/>
          </a:prstGeom>
          <a:noFill/>
          <a:ln>
            <a:noFill/>
          </a:ln>
        </p:spPr>
        <p:txBody>
          <a:bodyPr anchorCtr="0" anchor="t" bIns="0" lIns="0" spcFirstLastPara="1" rIns="0" wrap="square" tIns="0">
            <a:normAutofit/>
          </a:bodyPr>
          <a:lstStyle>
            <a:lvl1pPr lvl="0" algn="ctr">
              <a:lnSpc>
                <a:spcPct val="115000"/>
              </a:lnSpc>
              <a:spcBef>
                <a:spcPts val="0"/>
              </a:spcBef>
              <a:spcAft>
                <a:spcPts val="0"/>
              </a:spcAft>
              <a:buSzPts val="1400"/>
              <a:buNone/>
              <a:defRPr/>
            </a:lvl1pPr>
            <a:lvl2pPr lvl="1" algn="ctr">
              <a:lnSpc>
                <a:spcPct val="115000"/>
              </a:lnSpc>
              <a:spcBef>
                <a:spcPts val="0"/>
              </a:spcBef>
              <a:spcAft>
                <a:spcPts val="0"/>
              </a:spcAft>
              <a:buSzPts val="1200"/>
              <a:buNone/>
              <a:defRPr/>
            </a:lvl2pPr>
            <a:lvl3pPr lvl="2" algn="ctr">
              <a:lnSpc>
                <a:spcPct val="115000"/>
              </a:lnSpc>
              <a:spcBef>
                <a:spcPts val="0"/>
              </a:spcBef>
              <a:spcAft>
                <a:spcPts val="0"/>
              </a:spcAft>
              <a:buSzPts val="1000"/>
              <a:buNone/>
              <a:defRPr/>
            </a:lvl3pPr>
            <a:lvl4pPr lvl="3" algn="ctr">
              <a:lnSpc>
                <a:spcPct val="115000"/>
              </a:lnSpc>
              <a:spcBef>
                <a:spcPts val="0"/>
              </a:spcBef>
              <a:spcAft>
                <a:spcPts val="0"/>
              </a:spcAft>
              <a:buSzPts val="1000"/>
              <a:buNone/>
              <a:defRPr/>
            </a:lvl4pPr>
            <a:lvl5pPr lvl="4" algn="ctr">
              <a:lnSpc>
                <a:spcPct val="115000"/>
              </a:lnSpc>
              <a:spcBef>
                <a:spcPts val="0"/>
              </a:spcBef>
              <a:spcAft>
                <a:spcPts val="0"/>
              </a:spcAft>
              <a:buSzPts val="1000"/>
              <a:buNone/>
              <a:defRPr/>
            </a:lvl5pPr>
            <a:lvl6pPr lvl="5" algn="ctr">
              <a:lnSpc>
                <a:spcPct val="115000"/>
              </a:lnSpc>
              <a:spcBef>
                <a:spcPts val="0"/>
              </a:spcBef>
              <a:spcAft>
                <a:spcPts val="0"/>
              </a:spcAft>
              <a:buSzPts val="1000"/>
              <a:buNone/>
              <a:defRPr/>
            </a:lvl6pPr>
            <a:lvl7pPr lvl="6" algn="ctr">
              <a:lnSpc>
                <a:spcPct val="115000"/>
              </a:lnSpc>
              <a:spcBef>
                <a:spcPts val="0"/>
              </a:spcBef>
              <a:spcAft>
                <a:spcPts val="0"/>
              </a:spcAft>
              <a:buSzPts val="1000"/>
              <a:buNone/>
              <a:defRPr/>
            </a:lvl7pPr>
            <a:lvl8pPr lvl="7" algn="ctr">
              <a:lnSpc>
                <a:spcPct val="115000"/>
              </a:lnSpc>
              <a:spcBef>
                <a:spcPts val="0"/>
              </a:spcBef>
              <a:spcAft>
                <a:spcPts val="0"/>
              </a:spcAft>
              <a:buSzPts val="1000"/>
              <a:buNone/>
              <a:defRPr/>
            </a:lvl8pPr>
            <a:lvl9pPr lvl="8" algn="ctr">
              <a:lnSpc>
                <a:spcPct val="115000"/>
              </a:lnSpc>
              <a:spcBef>
                <a:spcPts val="0"/>
              </a:spcBef>
              <a:spcAft>
                <a:spcPts val="0"/>
              </a:spcAft>
              <a:buSzPts val="1000"/>
              <a:buNone/>
              <a:defRPr/>
            </a:lvl9pPr>
          </a:lstStyle>
          <a:p/>
        </p:txBody>
      </p:sp>
      <p:sp>
        <p:nvSpPr>
          <p:cNvPr id="283" name="Google Shape;283;p24"/>
          <p:cNvSpPr txBox="1"/>
          <p:nvPr>
            <p:ph idx="3" type="subTitle"/>
          </p:nvPr>
        </p:nvSpPr>
        <p:spPr>
          <a:xfrm>
            <a:off x="6218100" y="1084350"/>
            <a:ext cx="2560200" cy="1703100"/>
          </a:xfrm>
          <a:prstGeom prst="rect">
            <a:avLst/>
          </a:prstGeom>
          <a:noFill/>
          <a:ln>
            <a:noFill/>
          </a:ln>
        </p:spPr>
        <p:txBody>
          <a:bodyPr anchorCtr="0" anchor="t" bIns="0" lIns="0" spcFirstLastPara="1" rIns="0" wrap="square" tIns="0">
            <a:normAutofit/>
          </a:bodyPr>
          <a:lstStyle>
            <a:lvl1pPr lvl="0" algn="ctr">
              <a:lnSpc>
                <a:spcPct val="115000"/>
              </a:lnSpc>
              <a:spcBef>
                <a:spcPts val="0"/>
              </a:spcBef>
              <a:spcAft>
                <a:spcPts val="0"/>
              </a:spcAft>
              <a:buSzPts val="1400"/>
              <a:buNone/>
              <a:defRPr/>
            </a:lvl1pPr>
            <a:lvl2pPr lvl="1" algn="ctr">
              <a:lnSpc>
                <a:spcPct val="115000"/>
              </a:lnSpc>
              <a:spcBef>
                <a:spcPts val="0"/>
              </a:spcBef>
              <a:spcAft>
                <a:spcPts val="0"/>
              </a:spcAft>
              <a:buSzPts val="1200"/>
              <a:buNone/>
              <a:defRPr/>
            </a:lvl2pPr>
            <a:lvl3pPr lvl="2" algn="ctr">
              <a:lnSpc>
                <a:spcPct val="115000"/>
              </a:lnSpc>
              <a:spcBef>
                <a:spcPts val="0"/>
              </a:spcBef>
              <a:spcAft>
                <a:spcPts val="0"/>
              </a:spcAft>
              <a:buSzPts val="1000"/>
              <a:buNone/>
              <a:defRPr/>
            </a:lvl3pPr>
            <a:lvl4pPr lvl="3" algn="ctr">
              <a:lnSpc>
                <a:spcPct val="115000"/>
              </a:lnSpc>
              <a:spcBef>
                <a:spcPts val="0"/>
              </a:spcBef>
              <a:spcAft>
                <a:spcPts val="0"/>
              </a:spcAft>
              <a:buSzPts val="1000"/>
              <a:buNone/>
              <a:defRPr/>
            </a:lvl4pPr>
            <a:lvl5pPr lvl="4" algn="ctr">
              <a:lnSpc>
                <a:spcPct val="115000"/>
              </a:lnSpc>
              <a:spcBef>
                <a:spcPts val="0"/>
              </a:spcBef>
              <a:spcAft>
                <a:spcPts val="0"/>
              </a:spcAft>
              <a:buSzPts val="1000"/>
              <a:buNone/>
              <a:defRPr/>
            </a:lvl5pPr>
            <a:lvl6pPr lvl="5" algn="ctr">
              <a:lnSpc>
                <a:spcPct val="115000"/>
              </a:lnSpc>
              <a:spcBef>
                <a:spcPts val="0"/>
              </a:spcBef>
              <a:spcAft>
                <a:spcPts val="0"/>
              </a:spcAft>
              <a:buSzPts val="1000"/>
              <a:buNone/>
              <a:defRPr/>
            </a:lvl6pPr>
            <a:lvl7pPr lvl="6" algn="ctr">
              <a:lnSpc>
                <a:spcPct val="115000"/>
              </a:lnSpc>
              <a:spcBef>
                <a:spcPts val="0"/>
              </a:spcBef>
              <a:spcAft>
                <a:spcPts val="0"/>
              </a:spcAft>
              <a:buSzPts val="1000"/>
              <a:buNone/>
              <a:defRPr/>
            </a:lvl7pPr>
            <a:lvl8pPr lvl="7" algn="ctr">
              <a:lnSpc>
                <a:spcPct val="115000"/>
              </a:lnSpc>
              <a:spcBef>
                <a:spcPts val="0"/>
              </a:spcBef>
              <a:spcAft>
                <a:spcPts val="0"/>
              </a:spcAft>
              <a:buSzPts val="1000"/>
              <a:buNone/>
              <a:defRPr/>
            </a:lvl8pPr>
            <a:lvl9pPr lvl="8" algn="ctr">
              <a:lnSpc>
                <a:spcPct val="115000"/>
              </a:lnSpc>
              <a:spcBef>
                <a:spcPts val="0"/>
              </a:spcBef>
              <a:spcAft>
                <a:spcPts val="0"/>
              </a:spcAft>
              <a:buSzPts val="1000"/>
              <a:buNone/>
              <a:defRPr/>
            </a:lvl9pPr>
          </a:lstStyle>
          <a:p/>
        </p:txBody>
      </p:sp>
      <p:sp>
        <p:nvSpPr>
          <p:cNvPr id="284" name="Google Shape;284;p24"/>
          <p:cNvSpPr txBox="1"/>
          <p:nvPr>
            <p:ph idx="4" type="subTitle"/>
          </p:nvPr>
        </p:nvSpPr>
        <p:spPr>
          <a:xfrm>
            <a:off x="3291900" y="3012300"/>
            <a:ext cx="2560200" cy="1735800"/>
          </a:xfrm>
          <a:prstGeom prst="rect">
            <a:avLst/>
          </a:prstGeom>
          <a:noFill/>
          <a:ln>
            <a:noFill/>
          </a:ln>
        </p:spPr>
        <p:txBody>
          <a:bodyPr anchorCtr="0" anchor="t" bIns="0" lIns="0" spcFirstLastPara="1" rIns="0" wrap="square" tIns="0">
            <a:normAutofit/>
          </a:bodyPr>
          <a:lstStyle>
            <a:lvl1pPr lvl="0" algn="ctr">
              <a:lnSpc>
                <a:spcPct val="115000"/>
              </a:lnSpc>
              <a:spcBef>
                <a:spcPts val="0"/>
              </a:spcBef>
              <a:spcAft>
                <a:spcPts val="0"/>
              </a:spcAft>
              <a:buSzPts val="1400"/>
              <a:buNone/>
              <a:defRPr/>
            </a:lvl1pPr>
            <a:lvl2pPr lvl="1" algn="ctr">
              <a:lnSpc>
                <a:spcPct val="115000"/>
              </a:lnSpc>
              <a:spcBef>
                <a:spcPts val="0"/>
              </a:spcBef>
              <a:spcAft>
                <a:spcPts val="0"/>
              </a:spcAft>
              <a:buSzPts val="1200"/>
              <a:buNone/>
              <a:defRPr/>
            </a:lvl2pPr>
            <a:lvl3pPr lvl="2" algn="ctr">
              <a:lnSpc>
                <a:spcPct val="115000"/>
              </a:lnSpc>
              <a:spcBef>
                <a:spcPts val="0"/>
              </a:spcBef>
              <a:spcAft>
                <a:spcPts val="0"/>
              </a:spcAft>
              <a:buSzPts val="1000"/>
              <a:buNone/>
              <a:defRPr/>
            </a:lvl3pPr>
            <a:lvl4pPr lvl="3" algn="ctr">
              <a:lnSpc>
                <a:spcPct val="115000"/>
              </a:lnSpc>
              <a:spcBef>
                <a:spcPts val="0"/>
              </a:spcBef>
              <a:spcAft>
                <a:spcPts val="0"/>
              </a:spcAft>
              <a:buSzPts val="1000"/>
              <a:buNone/>
              <a:defRPr/>
            </a:lvl4pPr>
            <a:lvl5pPr lvl="4" algn="ctr">
              <a:lnSpc>
                <a:spcPct val="115000"/>
              </a:lnSpc>
              <a:spcBef>
                <a:spcPts val="0"/>
              </a:spcBef>
              <a:spcAft>
                <a:spcPts val="0"/>
              </a:spcAft>
              <a:buSzPts val="1000"/>
              <a:buNone/>
              <a:defRPr/>
            </a:lvl5pPr>
            <a:lvl6pPr lvl="5" algn="ctr">
              <a:lnSpc>
                <a:spcPct val="115000"/>
              </a:lnSpc>
              <a:spcBef>
                <a:spcPts val="0"/>
              </a:spcBef>
              <a:spcAft>
                <a:spcPts val="0"/>
              </a:spcAft>
              <a:buSzPts val="1000"/>
              <a:buNone/>
              <a:defRPr/>
            </a:lvl6pPr>
            <a:lvl7pPr lvl="6" algn="ctr">
              <a:lnSpc>
                <a:spcPct val="115000"/>
              </a:lnSpc>
              <a:spcBef>
                <a:spcPts val="0"/>
              </a:spcBef>
              <a:spcAft>
                <a:spcPts val="0"/>
              </a:spcAft>
              <a:buSzPts val="1000"/>
              <a:buNone/>
              <a:defRPr/>
            </a:lvl7pPr>
            <a:lvl8pPr lvl="7" algn="ctr">
              <a:lnSpc>
                <a:spcPct val="115000"/>
              </a:lnSpc>
              <a:spcBef>
                <a:spcPts val="0"/>
              </a:spcBef>
              <a:spcAft>
                <a:spcPts val="0"/>
              </a:spcAft>
              <a:buSzPts val="1000"/>
              <a:buNone/>
              <a:defRPr/>
            </a:lvl8pPr>
            <a:lvl9pPr lvl="8" algn="ctr">
              <a:lnSpc>
                <a:spcPct val="115000"/>
              </a:lnSpc>
              <a:spcBef>
                <a:spcPts val="0"/>
              </a:spcBef>
              <a:spcAft>
                <a:spcPts val="0"/>
              </a:spcAft>
              <a:buSzPts val="1000"/>
              <a:buNone/>
              <a:defRPr/>
            </a:lvl9pPr>
          </a:lstStyle>
          <a:p/>
        </p:txBody>
      </p:sp>
      <p:sp>
        <p:nvSpPr>
          <p:cNvPr id="285" name="Google Shape;285;p24"/>
          <p:cNvSpPr txBox="1"/>
          <p:nvPr>
            <p:ph idx="5" type="subTitle"/>
          </p:nvPr>
        </p:nvSpPr>
        <p:spPr>
          <a:xfrm>
            <a:off x="6218100" y="3012100"/>
            <a:ext cx="2560200" cy="1735800"/>
          </a:xfrm>
          <a:prstGeom prst="rect">
            <a:avLst/>
          </a:prstGeom>
          <a:noFill/>
          <a:ln>
            <a:noFill/>
          </a:ln>
        </p:spPr>
        <p:txBody>
          <a:bodyPr anchorCtr="0" anchor="t" bIns="0" lIns="0" spcFirstLastPara="1" rIns="0" wrap="square" tIns="0">
            <a:normAutofit/>
          </a:bodyPr>
          <a:lstStyle>
            <a:lvl1pPr lvl="0" algn="ctr">
              <a:lnSpc>
                <a:spcPct val="115000"/>
              </a:lnSpc>
              <a:spcBef>
                <a:spcPts val="0"/>
              </a:spcBef>
              <a:spcAft>
                <a:spcPts val="0"/>
              </a:spcAft>
              <a:buSzPts val="1400"/>
              <a:buNone/>
              <a:defRPr/>
            </a:lvl1pPr>
            <a:lvl2pPr lvl="1" algn="ctr">
              <a:lnSpc>
                <a:spcPct val="115000"/>
              </a:lnSpc>
              <a:spcBef>
                <a:spcPts val="0"/>
              </a:spcBef>
              <a:spcAft>
                <a:spcPts val="0"/>
              </a:spcAft>
              <a:buSzPts val="1200"/>
              <a:buNone/>
              <a:defRPr/>
            </a:lvl2pPr>
            <a:lvl3pPr lvl="2" algn="ctr">
              <a:lnSpc>
                <a:spcPct val="115000"/>
              </a:lnSpc>
              <a:spcBef>
                <a:spcPts val="0"/>
              </a:spcBef>
              <a:spcAft>
                <a:spcPts val="0"/>
              </a:spcAft>
              <a:buSzPts val="1000"/>
              <a:buNone/>
              <a:defRPr/>
            </a:lvl3pPr>
            <a:lvl4pPr lvl="3" algn="ctr">
              <a:lnSpc>
                <a:spcPct val="115000"/>
              </a:lnSpc>
              <a:spcBef>
                <a:spcPts val="0"/>
              </a:spcBef>
              <a:spcAft>
                <a:spcPts val="0"/>
              </a:spcAft>
              <a:buSzPts val="1000"/>
              <a:buNone/>
              <a:defRPr/>
            </a:lvl4pPr>
            <a:lvl5pPr lvl="4" algn="ctr">
              <a:lnSpc>
                <a:spcPct val="115000"/>
              </a:lnSpc>
              <a:spcBef>
                <a:spcPts val="0"/>
              </a:spcBef>
              <a:spcAft>
                <a:spcPts val="0"/>
              </a:spcAft>
              <a:buSzPts val="1000"/>
              <a:buNone/>
              <a:defRPr/>
            </a:lvl5pPr>
            <a:lvl6pPr lvl="5" algn="ctr">
              <a:lnSpc>
                <a:spcPct val="115000"/>
              </a:lnSpc>
              <a:spcBef>
                <a:spcPts val="0"/>
              </a:spcBef>
              <a:spcAft>
                <a:spcPts val="0"/>
              </a:spcAft>
              <a:buSzPts val="1000"/>
              <a:buNone/>
              <a:defRPr/>
            </a:lvl6pPr>
            <a:lvl7pPr lvl="6" algn="ctr">
              <a:lnSpc>
                <a:spcPct val="115000"/>
              </a:lnSpc>
              <a:spcBef>
                <a:spcPts val="0"/>
              </a:spcBef>
              <a:spcAft>
                <a:spcPts val="0"/>
              </a:spcAft>
              <a:buSzPts val="1000"/>
              <a:buNone/>
              <a:defRPr/>
            </a:lvl7pPr>
            <a:lvl8pPr lvl="7" algn="ctr">
              <a:lnSpc>
                <a:spcPct val="115000"/>
              </a:lnSpc>
              <a:spcBef>
                <a:spcPts val="0"/>
              </a:spcBef>
              <a:spcAft>
                <a:spcPts val="0"/>
              </a:spcAft>
              <a:buSzPts val="1000"/>
              <a:buNone/>
              <a:defRPr/>
            </a:lvl8pPr>
            <a:lvl9pPr lvl="8" algn="ctr">
              <a:lnSpc>
                <a:spcPct val="115000"/>
              </a:lnSpc>
              <a:spcBef>
                <a:spcPts val="0"/>
              </a:spcBef>
              <a:spcAft>
                <a:spcPts val="0"/>
              </a:spcAft>
              <a:buSzPts val="1000"/>
              <a:buNone/>
              <a:defRPr/>
            </a:lvl9pPr>
          </a:lstStyle>
          <a:p/>
        </p:txBody>
      </p:sp>
      <p:sp>
        <p:nvSpPr>
          <p:cNvPr id="286" name="Google Shape;286;p24"/>
          <p:cNvSpPr txBox="1"/>
          <p:nvPr>
            <p:ph idx="6" type="subTitle"/>
          </p:nvPr>
        </p:nvSpPr>
        <p:spPr>
          <a:xfrm>
            <a:off x="365700" y="3012100"/>
            <a:ext cx="2560200" cy="1735800"/>
          </a:xfrm>
          <a:prstGeom prst="rect">
            <a:avLst/>
          </a:prstGeom>
          <a:noFill/>
          <a:ln>
            <a:noFill/>
          </a:ln>
        </p:spPr>
        <p:txBody>
          <a:bodyPr anchorCtr="0" anchor="t" bIns="0" lIns="0" spcFirstLastPara="1" rIns="0" wrap="square" tIns="0">
            <a:normAutofit/>
          </a:bodyPr>
          <a:lstStyle>
            <a:lvl1pPr lvl="0" algn="ctr">
              <a:lnSpc>
                <a:spcPct val="115000"/>
              </a:lnSpc>
              <a:spcBef>
                <a:spcPts val="0"/>
              </a:spcBef>
              <a:spcAft>
                <a:spcPts val="0"/>
              </a:spcAft>
              <a:buSzPts val="1400"/>
              <a:buNone/>
              <a:defRPr/>
            </a:lvl1pPr>
            <a:lvl2pPr lvl="1" algn="ctr">
              <a:lnSpc>
                <a:spcPct val="115000"/>
              </a:lnSpc>
              <a:spcBef>
                <a:spcPts val="0"/>
              </a:spcBef>
              <a:spcAft>
                <a:spcPts val="0"/>
              </a:spcAft>
              <a:buSzPts val="1200"/>
              <a:buNone/>
              <a:defRPr/>
            </a:lvl2pPr>
            <a:lvl3pPr lvl="2" algn="ctr">
              <a:lnSpc>
                <a:spcPct val="115000"/>
              </a:lnSpc>
              <a:spcBef>
                <a:spcPts val="0"/>
              </a:spcBef>
              <a:spcAft>
                <a:spcPts val="0"/>
              </a:spcAft>
              <a:buSzPts val="1000"/>
              <a:buNone/>
              <a:defRPr/>
            </a:lvl3pPr>
            <a:lvl4pPr lvl="3" algn="ctr">
              <a:lnSpc>
                <a:spcPct val="115000"/>
              </a:lnSpc>
              <a:spcBef>
                <a:spcPts val="0"/>
              </a:spcBef>
              <a:spcAft>
                <a:spcPts val="0"/>
              </a:spcAft>
              <a:buSzPts val="1000"/>
              <a:buNone/>
              <a:defRPr/>
            </a:lvl4pPr>
            <a:lvl5pPr lvl="4" algn="ctr">
              <a:lnSpc>
                <a:spcPct val="115000"/>
              </a:lnSpc>
              <a:spcBef>
                <a:spcPts val="0"/>
              </a:spcBef>
              <a:spcAft>
                <a:spcPts val="0"/>
              </a:spcAft>
              <a:buSzPts val="1000"/>
              <a:buNone/>
              <a:defRPr/>
            </a:lvl5pPr>
            <a:lvl6pPr lvl="5" algn="ctr">
              <a:lnSpc>
                <a:spcPct val="115000"/>
              </a:lnSpc>
              <a:spcBef>
                <a:spcPts val="0"/>
              </a:spcBef>
              <a:spcAft>
                <a:spcPts val="0"/>
              </a:spcAft>
              <a:buSzPts val="1000"/>
              <a:buNone/>
              <a:defRPr/>
            </a:lvl6pPr>
            <a:lvl7pPr lvl="6" algn="ctr">
              <a:lnSpc>
                <a:spcPct val="115000"/>
              </a:lnSpc>
              <a:spcBef>
                <a:spcPts val="0"/>
              </a:spcBef>
              <a:spcAft>
                <a:spcPts val="0"/>
              </a:spcAft>
              <a:buSzPts val="1000"/>
              <a:buNone/>
              <a:defRPr/>
            </a:lvl7pPr>
            <a:lvl8pPr lvl="7" algn="ctr">
              <a:lnSpc>
                <a:spcPct val="115000"/>
              </a:lnSpc>
              <a:spcBef>
                <a:spcPts val="0"/>
              </a:spcBef>
              <a:spcAft>
                <a:spcPts val="0"/>
              </a:spcAft>
              <a:buSzPts val="1000"/>
              <a:buNone/>
              <a:defRPr/>
            </a:lvl8pPr>
            <a:lvl9pPr lvl="8" algn="ctr">
              <a:lnSpc>
                <a:spcPct val="115000"/>
              </a:lnSpc>
              <a:spcBef>
                <a:spcPts val="0"/>
              </a:spcBef>
              <a:spcAft>
                <a:spcPts val="0"/>
              </a:spcAft>
              <a:buSzPts val="1000"/>
              <a:buNone/>
              <a:defRPr/>
            </a:lvl9pPr>
          </a:lstStyle>
          <a:p/>
        </p:txBody>
      </p:sp>
      <p:grpSp>
        <p:nvGrpSpPr>
          <p:cNvPr id="287" name="Google Shape;287;p24"/>
          <p:cNvGrpSpPr/>
          <p:nvPr/>
        </p:nvGrpSpPr>
        <p:grpSpPr>
          <a:xfrm>
            <a:off x="8000973" y="4882757"/>
            <a:ext cx="777321" cy="155484"/>
            <a:chOff x="3424807" y="1107551"/>
            <a:chExt cx="4067616" cy="826163"/>
          </a:xfrm>
        </p:grpSpPr>
        <p:sp>
          <p:nvSpPr>
            <p:cNvPr id="288" name="Google Shape;288;p24"/>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89" name="Google Shape;289;p24"/>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90" name="Google Shape;290;p24"/>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91" name="Google Shape;291;p24"/>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92" name="Google Shape;292;p24"/>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93" name="Google Shape;293;p24"/>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94" name="Google Shape;294;p24"/>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95" name="Google Shape;295;p24"/>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96" name="Google Shape;296;p24"/>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297" name="Google Shape;297;p24"/>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2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Statement - Dark Matter">
  <p:cSld name="CUSTOM_2">
    <p:bg>
      <p:bgPr>
        <a:solidFill>
          <a:srgbClr val="063849"/>
        </a:solidFill>
      </p:bgPr>
    </p:bg>
    <p:spTree>
      <p:nvGrpSpPr>
        <p:cNvPr id="3063" name="Shape 3063"/>
        <p:cNvGrpSpPr/>
        <p:nvPr/>
      </p:nvGrpSpPr>
      <p:grpSpPr>
        <a:xfrm>
          <a:off x="0" y="0"/>
          <a:ext cx="0" cy="0"/>
          <a:chOff x="0" y="0"/>
          <a:chExt cx="0" cy="0"/>
        </a:xfrm>
      </p:grpSpPr>
      <p:sp>
        <p:nvSpPr>
          <p:cNvPr id="3064" name="Google Shape;3064;p237"/>
          <p:cNvSpPr txBox="1"/>
          <p:nvPr>
            <p:ph type="title"/>
          </p:nvPr>
        </p:nvSpPr>
        <p:spPr>
          <a:xfrm>
            <a:off x="365700" y="274338"/>
            <a:ext cx="5935800" cy="4122600"/>
          </a:xfrm>
          <a:prstGeom prst="rect">
            <a:avLst/>
          </a:prstGeom>
        </p:spPr>
        <p:txBody>
          <a:bodyPr anchorCtr="0" anchor="t" bIns="0" lIns="0" spcFirstLastPara="1" rIns="0" wrap="square" tIns="0">
            <a:normAutofit/>
          </a:bodyPr>
          <a:lstStyle>
            <a:lvl1pPr lvl="0">
              <a:lnSpc>
                <a:spcPct val="80000"/>
              </a:lnSpc>
              <a:spcBef>
                <a:spcPts val="0"/>
              </a:spcBef>
              <a:spcAft>
                <a:spcPts val="0"/>
              </a:spcAft>
              <a:buClr>
                <a:schemeClr val="lt1"/>
              </a:buClr>
              <a:buSzPts val="3600"/>
              <a:buNone/>
              <a:defRPr sz="3600">
                <a:solidFill>
                  <a:schemeClr val="lt1"/>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3065" name="Google Shape;3065;p237"/>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lgn="ctr">
              <a:buNone/>
              <a:defRPr>
                <a:solidFill>
                  <a:schemeClr val="lt1"/>
                </a:solidFill>
              </a:defRPr>
            </a:lvl1pPr>
            <a:lvl2pPr lvl="1" algn="ctr">
              <a:buNone/>
              <a:defRPr>
                <a:solidFill>
                  <a:schemeClr val="lt1"/>
                </a:solidFill>
              </a:defRPr>
            </a:lvl2pPr>
            <a:lvl3pPr lvl="2" algn="ctr">
              <a:buNone/>
              <a:defRPr>
                <a:solidFill>
                  <a:schemeClr val="lt1"/>
                </a:solidFill>
              </a:defRPr>
            </a:lvl3pPr>
            <a:lvl4pPr lvl="3" algn="ctr">
              <a:buNone/>
              <a:defRPr>
                <a:solidFill>
                  <a:schemeClr val="lt1"/>
                </a:solidFill>
              </a:defRPr>
            </a:lvl4pPr>
            <a:lvl5pPr lvl="4" algn="ctr">
              <a:buNone/>
              <a:defRPr>
                <a:solidFill>
                  <a:schemeClr val="lt1"/>
                </a:solidFill>
              </a:defRPr>
            </a:lvl5pPr>
            <a:lvl6pPr lvl="5" algn="ctr">
              <a:buNone/>
              <a:defRPr>
                <a:solidFill>
                  <a:schemeClr val="lt1"/>
                </a:solidFill>
              </a:defRPr>
            </a:lvl6pPr>
            <a:lvl7pPr lvl="6" algn="ctr">
              <a:buNone/>
              <a:defRPr>
                <a:solidFill>
                  <a:schemeClr val="lt1"/>
                </a:solidFill>
              </a:defRPr>
            </a:lvl7pPr>
            <a:lvl8pPr lvl="7" algn="ctr">
              <a:buNone/>
              <a:defRPr>
                <a:solidFill>
                  <a:schemeClr val="lt1"/>
                </a:solidFill>
              </a:defRPr>
            </a:lvl8pPr>
            <a:lvl9pPr lvl="8" algn="ctr">
              <a:buNone/>
              <a:defRPr>
                <a:solidFill>
                  <a:schemeClr val="lt1"/>
                </a:solidFill>
              </a:defRPr>
            </a:lvl9pPr>
          </a:lstStyle>
          <a:p>
            <a:pPr indent="0" lvl="0" marL="0" rtl="0" algn="ctr">
              <a:spcBef>
                <a:spcPts val="0"/>
              </a:spcBef>
              <a:spcAft>
                <a:spcPts val="0"/>
              </a:spcAft>
              <a:buNone/>
            </a:pPr>
            <a:fld id="{00000000-1234-1234-1234-123412341234}" type="slidenum">
              <a:rPr lang="en-US"/>
              <a:t>‹#›</a:t>
            </a:fld>
            <a:endParaRPr/>
          </a:p>
        </p:txBody>
      </p:sp>
      <p:sp>
        <p:nvSpPr>
          <p:cNvPr id="3066" name="Google Shape;3066;p237"/>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pic>
        <p:nvPicPr>
          <p:cNvPr id="3067" name="Google Shape;3067;p237" title="JB Light with Bar.png"/>
          <p:cNvPicPr preferRelativeResize="0"/>
          <p:nvPr/>
        </p:nvPicPr>
        <p:blipFill>
          <a:blip r:embed="rId2">
            <a:alphaModFix/>
          </a:blip>
          <a:stretch>
            <a:fillRect/>
          </a:stretch>
        </p:blipFill>
        <p:spPr>
          <a:xfrm>
            <a:off x="6985308" y="4887353"/>
            <a:ext cx="832818" cy="155500"/>
          </a:xfrm>
          <a:prstGeom prst="rect">
            <a:avLst/>
          </a:prstGeom>
          <a:noFill/>
          <a:ln>
            <a:noFill/>
          </a:ln>
        </p:spPr>
      </p:pic>
      <p:pic>
        <p:nvPicPr>
          <p:cNvPr id="3068" name="Google Shape;3068;p237"/>
          <p:cNvPicPr preferRelativeResize="0"/>
          <p:nvPr/>
        </p:nvPicPr>
        <p:blipFill>
          <a:blip r:embed="rId3">
            <a:alphaModFix/>
          </a:blip>
          <a:stretch>
            <a:fillRect/>
          </a:stretch>
        </p:blipFill>
        <p:spPr>
          <a:xfrm>
            <a:off x="7908925" y="4887050"/>
            <a:ext cx="869345" cy="155500"/>
          </a:xfrm>
          <a:prstGeom prst="rect">
            <a:avLst/>
          </a:prstGeom>
          <a:noFill/>
          <a:ln>
            <a:noFill/>
          </a:ln>
        </p:spPr>
      </p:pic>
    </p:spTree>
  </p:cSld>
  <p:clrMapOvr>
    <a:masterClrMapping/>
  </p:clrMapOvr>
</p:sldLayout>
</file>

<file path=ppt/slideLayouts/slideLayout2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Statement - RollingSteel">
  <p:cSld name="CUSTOM_2_1">
    <p:bg>
      <p:bgPr>
        <a:blipFill>
          <a:blip r:embed="rId2">
            <a:alphaModFix/>
          </a:blip>
          <a:stretch>
            <a:fillRect/>
          </a:stretch>
        </a:blipFill>
      </p:bgPr>
    </p:bg>
    <p:spTree>
      <p:nvGrpSpPr>
        <p:cNvPr id="3069" name="Shape 3069"/>
        <p:cNvGrpSpPr/>
        <p:nvPr/>
      </p:nvGrpSpPr>
      <p:grpSpPr>
        <a:xfrm>
          <a:off x="0" y="0"/>
          <a:ext cx="0" cy="0"/>
          <a:chOff x="0" y="0"/>
          <a:chExt cx="0" cy="0"/>
        </a:xfrm>
      </p:grpSpPr>
      <p:sp>
        <p:nvSpPr>
          <p:cNvPr id="3070" name="Google Shape;3070;p238"/>
          <p:cNvSpPr txBox="1"/>
          <p:nvPr>
            <p:ph type="title"/>
          </p:nvPr>
        </p:nvSpPr>
        <p:spPr>
          <a:xfrm>
            <a:off x="365700" y="274338"/>
            <a:ext cx="5935800" cy="4122600"/>
          </a:xfrm>
          <a:prstGeom prst="rect">
            <a:avLst/>
          </a:prstGeom>
        </p:spPr>
        <p:txBody>
          <a:bodyPr anchorCtr="0" anchor="t" bIns="0" lIns="0" spcFirstLastPara="1" rIns="0" wrap="square" tIns="0">
            <a:normAutofit/>
          </a:bodyPr>
          <a:lstStyle>
            <a:lvl1pPr lvl="0">
              <a:lnSpc>
                <a:spcPct val="80000"/>
              </a:lnSpc>
              <a:spcBef>
                <a:spcPts val="0"/>
              </a:spcBef>
              <a:spcAft>
                <a:spcPts val="0"/>
              </a:spcAft>
              <a:buClr>
                <a:schemeClr val="lt1"/>
              </a:buClr>
              <a:buSzPts val="3600"/>
              <a:buNone/>
              <a:defRPr sz="3600">
                <a:solidFill>
                  <a:schemeClr val="lt1"/>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3071" name="Google Shape;3071;p238"/>
          <p:cNvSpPr txBox="1"/>
          <p:nvPr/>
        </p:nvSpPr>
        <p:spPr>
          <a:xfrm>
            <a:off x="365700" y="4922550"/>
            <a:ext cx="2756700" cy="77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US" sz="500">
                <a:solidFill>
                  <a:srgbClr val="EBF1F3"/>
                </a:solidFill>
                <a:latin typeface="Roboto"/>
                <a:ea typeface="Roboto"/>
                <a:cs typeface="Roboto"/>
                <a:sym typeface="Roboto"/>
              </a:rPr>
              <a:t>Copyright ©2025 Jitterbit. All rights reserved. Confidential. Do not distribute externally.</a:t>
            </a:r>
            <a:endParaRPr sz="500">
              <a:solidFill>
                <a:srgbClr val="EBF1F3"/>
              </a:solidFill>
              <a:latin typeface="Roboto"/>
              <a:ea typeface="Roboto"/>
              <a:cs typeface="Roboto"/>
              <a:sym typeface="Roboto"/>
            </a:endParaRPr>
          </a:p>
        </p:txBody>
      </p:sp>
      <p:sp>
        <p:nvSpPr>
          <p:cNvPr id="3072" name="Google Shape;3072;p238"/>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lgn="ctr">
              <a:buNone/>
              <a:defRPr>
                <a:solidFill>
                  <a:schemeClr val="lt1"/>
                </a:solidFill>
              </a:defRPr>
            </a:lvl1pPr>
            <a:lvl2pPr lvl="1" algn="ctr">
              <a:buNone/>
              <a:defRPr>
                <a:solidFill>
                  <a:schemeClr val="lt1"/>
                </a:solidFill>
              </a:defRPr>
            </a:lvl2pPr>
            <a:lvl3pPr lvl="2" algn="ctr">
              <a:buNone/>
              <a:defRPr>
                <a:solidFill>
                  <a:schemeClr val="lt1"/>
                </a:solidFill>
              </a:defRPr>
            </a:lvl3pPr>
            <a:lvl4pPr lvl="3" algn="ctr">
              <a:buNone/>
              <a:defRPr>
                <a:solidFill>
                  <a:schemeClr val="lt1"/>
                </a:solidFill>
              </a:defRPr>
            </a:lvl4pPr>
            <a:lvl5pPr lvl="4" algn="ctr">
              <a:buNone/>
              <a:defRPr>
                <a:solidFill>
                  <a:schemeClr val="lt1"/>
                </a:solidFill>
              </a:defRPr>
            </a:lvl5pPr>
            <a:lvl6pPr lvl="5" algn="ctr">
              <a:buNone/>
              <a:defRPr>
                <a:solidFill>
                  <a:schemeClr val="lt1"/>
                </a:solidFill>
              </a:defRPr>
            </a:lvl6pPr>
            <a:lvl7pPr lvl="6" algn="ctr">
              <a:buNone/>
              <a:defRPr>
                <a:solidFill>
                  <a:schemeClr val="lt1"/>
                </a:solidFill>
              </a:defRPr>
            </a:lvl7pPr>
            <a:lvl8pPr lvl="7" algn="ctr">
              <a:buNone/>
              <a:defRPr>
                <a:solidFill>
                  <a:schemeClr val="lt1"/>
                </a:solidFill>
              </a:defRPr>
            </a:lvl8pPr>
            <a:lvl9pPr lvl="8" algn="ctr">
              <a:buNone/>
              <a:defRPr>
                <a:solidFill>
                  <a:schemeClr val="lt1"/>
                </a:solidFill>
              </a:defRPr>
            </a:lvl9pPr>
          </a:lstStyle>
          <a:p>
            <a:pPr indent="0" lvl="0" marL="0" rtl="0" algn="ctr">
              <a:spcBef>
                <a:spcPts val="0"/>
              </a:spcBef>
              <a:spcAft>
                <a:spcPts val="0"/>
              </a:spcAft>
              <a:buNone/>
            </a:pPr>
            <a:fld id="{00000000-1234-1234-1234-123412341234}" type="slidenum">
              <a:rPr lang="en-US"/>
              <a:t>‹#›</a:t>
            </a:fld>
            <a:endParaRPr/>
          </a:p>
        </p:txBody>
      </p:sp>
      <p:grpSp>
        <p:nvGrpSpPr>
          <p:cNvPr id="3073" name="Google Shape;3073;p238"/>
          <p:cNvGrpSpPr/>
          <p:nvPr/>
        </p:nvGrpSpPr>
        <p:grpSpPr>
          <a:xfrm>
            <a:off x="8000973" y="4882762"/>
            <a:ext cx="777321" cy="155484"/>
            <a:chOff x="3424807" y="1107551"/>
            <a:chExt cx="4067616" cy="826163"/>
          </a:xfrm>
        </p:grpSpPr>
        <p:sp>
          <p:nvSpPr>
            <p:cNvPr id="3074" name="Google Shape;3074;p238"/>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075" name="Google Shape;3075;p238"/>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076" name="Google Shape;3076;p238"/>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077" name="Google Shape;3077;p238"/>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078" name="Google Shape;3078;p238"/>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079" name="Google Shape;3079;p238"/>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080" name="Google Shape;3080;p238"/>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081" name="Google Shape;3081;p238"/>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082" name="Google Shape;3082;p238"/>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3083" name="Google Shape;3083;p238"/>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2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Statement - WarpSpeed">
  <p:cSld name="CUSTOM_2_1_1">
    <p:bg>
      <p:bgPr>
        <a:blipFill>
          <a:blip r:embed="rId2">
            <a:alphaModFix/>
          </a:blip>
          <a:stretch>
            <a:fillRect/>
          </a:stretch>
        </a:blipFill>
      </p:bgPr>
    </p:bg>
    <p:spTree>
      <p:nvGrpSpPr>
        <p:cNvPr id="3084" name="Shape 3084"/>
        <p:cNvGrpSpPr/>
        <p:nvPr/>
      </p:nvGrpSpPr>
      <p:grpSpPr>
        <a:xfrm>
          <a:off x="0" y="0"/>
          <a:ext cx="0" cy="0"/>
          <a:chOff x="0" y="0"/>
          <a:chExt cx="0" cy="0"/>
        </a:xfrm>
      </p:grpSpPr>
      <p:sp>
        <p:nvSpPr>
          <p:cNvPr id="3085" name="Google Shape;3085;p239"/>
          <p:cNvSpPr txBox="1"/>
          <p:nvPr>
            <p:ph type="title"/>
          </p:nvPr>
        </p:nvSpPr>
        <p:spPr>
          <a:xfrm>
            <a:off x="365700" y="274338"/>
            <a:ext cx="5935800" cy="4122600"/>
          </a:xfrm>
          <a:prstGeom prst="rect">
            <a:avLst/>
          </a:prstGeom>
        </p:spPr>
        <p:txBody>
          <a:bodyPr anchorCtr="0" anchor="t" bIns="0" lIns="0" spcFirstLastPara="1" rIns="0" wrap="square" tIns="0">
            <a:normAutofit/>
          </a:bodyPr>
          <a:lstStyle>
            <a:lvl1pPr lvl="0">
              <a:lnSpc>
                <a:spcPct val="80000"/>
              </a:lnSpc>
              <a:spcBef>
                <a:spcPts val="0"/>
              </a:spcBef>
              <a:spcAft>
                <a:spcPts val="0"/>
              </a:spcAft>
              <a:buClr>
                <a:schemeClr val="lt1"/>
              </a:buClr>
              <a:buSzPts val="3600"/>
              <a:buNone/>
              <a:defRPr sz="3600">
                <a:solidFill>
                  <a:schemeClr val="lt1"/>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3086" name="Google Shape;3086;p239"/>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lgn="ctr">
              <a:buNone/>
              <a:defRPr>
                <a:solidFill>
                  <a:schemeClr val="lt1"/>
                </a:solidFill>
              </a:defRPr>
            </a:lvl1pPr>
            <a:lvl2pPr lvl="1" algn="ctr">
              <a:buNone/>
              <a:defRPr>
                <a:solidFill>
                  <a:schemeClr val="lt1"/>
                </a:solidFill>
              </a:defRPr>
            </a:lvl2pPr>
            <a:lvl3pPr lvl="2" algn="ctr">
              <a:buNone/>
              <a:defRPr>
                <a:solidFill>
                  <a:schemeClr val="lt1"/>
                </a:solidFill>
              </a:defRPr>
            </a:lvl3pPr>
            <a:lvl4pPr lvl="3" algn="ctr">
              <a:buNone/>
              <a:defRPr>
                <a:solidFill>
                  <a:schemeClr val="lt1"/>
                </a:solidFill>
              </a:defRPr>
            </a:lvl4pPr>
            <a:lvl5pPr lvl="4" algn="ctr">
              <a:buNone/>
              <a:defRPr>
                <a:solidFill>
                  <a:schemeClr val="lt1"/>
                </a:solidFill>
              </a:defRPr>
            </a:lvl5pPr>
            <a:lvl6pPr lvl="5" algn="ctr">
              <a:buNone/>
              <a:defRPr>
                <a:solidFill>
                  <a:schemeClr val="lt1"/>
                </a:solidFill>
              </a:defRPr>
            </a:lvl6pPr>
            <a:lvl7pPr lvl="6" algn="ctr">
              <a:buNone/>
              <a:defRPr>
                <a:solidFill>
                  <a:schemeClr val="lt1"/>
                </a:solidFill>
              </a:defRPr>
            </a:lvl7pPr>
            <a:lvl8pPr lvl="7" algn="ctr">
              <a:buNone/>
              <a:defRPr>
                <a:solidFill>
                  <a:schemeClr val="lt1"/>
                </a:solidFill>
              </a:defRPr>
            </a:lvl8pPr>
            <a:lvl9pPr lvl="8" algn="ctr">
              <a:buNone/>
              <a:defRPr>
                <a:solidFill>
                  <a:schemeClr val="lt1"/>
                </a:solidFill>
              </a:defRPr>
            </a:lvl9pPr>
          </a:lstStyle>
          <a:p>
            <a:pPr indent="0" lvl="0" marL="0" rtl="0" algn="ctr">
              <a:spcBef>
                <a:spcPts val="0"/>
              </a:spcBef>
              <a:spcAft>
                <a:spcPts val="0"/>
              </a:spcAft>
              <a:buNone/>
            </a:pPr>
            <a:fld id="{00000000-1234-1234-1234-123412341234}" type="slidenum">
              <a:rPr lang="en-US"/>
              <a:t>‹#›</a:t>
            </a:fld>
            <a:endParaRPr/>
          </a:p>
        </p:txBody>
      </p:sp>
      <p:sp>
        <p:nvSpPr>
          <p:cNvPr id="3087" name="Google Shape;3087;p239"/>
          <p:cNvSpPr txBox="1"/>
          <p:nvPr/>
        </p:nvSpPr>
        <p:spPr>
          <a:xfrm>
            <a:off x="365700" y="4922550"/>
            <a:ext cx="2756700" cy="77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US" sz="500">
                <a:solidFill>
                  <a:srgbClr val="EBF1F3"/>
                </a:solidFill>
                <a:latin typeface="Roboto"/>
                <a:ea typeface="Roboto"/>
                <a:cs typeface="Roboto"/>
                <a:sym typeface="Roboto"/>
              </a:rPr>
              <a:t>Copyright ©2025 Jitterbit. All rights reserved. Confidential. Do not distribute externally.</a:t>
            </a:r>
            <a:endParaRPr sz="500">
              <a:solidFill>
                <a:srgbClr val="EBF1F3"/>
              </a:solidFill>
              <a:latin typeface="Roboto"/>
              <a:ea typeface="Roboto"/>
              <a:cs typeface="Roboto"/>
              <a:sym typeface="Roboto"/>
            </a:endParaRPr>
          </a:p>
        </p:txBody>
      </p:sp>
      <p:grpSp>
        <p:nvGrpSpPr>
          <p:cNvPr id="3088" name="Google Shape;3088;p239"/>
          <p:cNvGrpSpPr/>
          <p:nvPr/>
        </p:nvGrpSpPr>
        <p:grpSpPr>
          <a:xfrm>
            <a:off x="8000973" y="4882762"/>
            <a:ext cx="777321" cy="155484"/>
            <a:chOff x="3424807" y="1107551"/>
            <a:chExt cx="4067616" cy="826163"/>
          </a:xfrm>
        </p:grpSpPr>
        <p:sp>
          <p:nvSpPr>
            <p:cNvPr id="3089" name="Google Shape;3089;p239"/>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090" name="Google Shape;3090;p239"/>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091" name="Google Shape;3091;p239"/>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092" name="Google Shape;3092;p239"/>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093" name="Google Shape;3093;p239"/>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094" name="Google Shape;3094;p239"/>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095" name="Google Shape;3095;p239"/>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096" name="Google Shape;3096;p239"/>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097" name="Google Shape;3097;p239"/>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3098" name="Google Shape;3098;p239"/>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2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ubhead Statement - Dark Matter">
  <p:cSld name="CUSTOM_1">
    <p:bg>
      <p:bgPr>
        <a:solidFill>
          <a:srgbClr val="063849"/>
        </a:solidFill>
      </p:bgPr>
    </p:bg>
    <p:spTree>
      <p:nvGrpSpPr>
        <p:cNvPr id="3099" name="Shape 3099"/>
        <p:cNvGrpSpPr/>
        <p:nvPr/>
      </p:nvGrpSpPr>
      <p:grpSpPr>
        <a:xfrm>
          <a:off x="0" y="0"/>
          <a:ext cx="0" cy="0"/>
          <a:chOff x="0" y="0"/>
          <a:chExt cx="0" cy="0"/>
        </a:xfrm>
      </p:grpSpPr>
      <p:sp>
        <p:nvSpPr>
          <p:cNvPr id="3100" name="Google Shape;3100;p240"/>
          <p:cNvSpPr txBox="1"/>
          <p:nvPr>
            <p:ph type="title"/>
          </p:nvPr>
        </p:nvSpPr>
        <p:spPr>
          <a:xfrm>
            <a:off x="365700" y="1030350"/>
            <a:ext cx="8283900" cy="3614400"/>
          </a:xfrm>
          <a:prstGeom prst="rect">
            <a:avLst/>
          </a:prstGeom>
        </p:spPr>
        <p:txBody>
          <a:bodyPr anchorCtr="0" anchor="t" bIns="0" lIns="0" spcFirstLastPara="1" rIns="0" wrap="square" tIns="0">
            <a:normAutofit/>
          </a:bodyPr>
          <a:lstStyle>
            <a:lvl1pPr lvl="0">
              <a:lnSpc>
                <a:spcPct val="80000"/>
              </a:lnSpc>
              <a:spcBef>
                <a:spcPts val="0"/>
              </a:spcBef>
              <a:spcAft>
                <a:spcPts val="0"/>
              </a:spcAft>
              <a:buClr>
                <a:schemeClr val="lt1"/>
              </a:buClr>
              <a:buSzPts val="3600"/>
              <a:buNone/>
              <a:defRPr sz="3600">
                <a:solidFill>
                  <a:schemeClr val="lt1"/>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3101" name="Google Shape;3101;p240"/>
          <p:cNvSpPr txBox="1"/>
          <p:nvPr>
            <p:ph idx="2"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Clr>
                <a:srgbClr val="FF6529"/>
              </a:buClr>
              <a:buSzPts val="2000"/>
              <a:buNone/>
              <a:defRPr>
                <a:solidFill>
                  <a:srgbClr val="FF6529"/>
                </a:solidFill>
              </a:defRPr>
            </a:lvl1pPr>
            <a:lvl2pPr lvl="1">
              <a:spcBef>
                <a:spcPts val="0"/>
              </a:spcBef>
              <a:spcAft>
                <a:spcPts val="0"/>
              </a:spcAft>
              <a:buClr>
                <a:srgbClr val="FF6529"/>
              </a:buClr>
              <a:buSzPts val="2800"/>
              <a:buNone/>
              <a:defRPr>
                <a:solidFill>
                  <a:srgbClr val="FF6529"/>
                </a:solidFill>
              </a:defRPr>
            </a:lvl2pPr>
            <a:lvl3pPr lvl="2">
              <a:spcBef>
                <a:spcPts val="0"/>
              </a:spcBef>
              <a:spcAft>
                <a:spcPts val="0"/>
              </a:spcAft>
              <a:buClr>
                <a:srgbClr val="FF6529"/>
              </a:buClr>
              <a:buSzPts val="2800"/>
              <a:buNone/>
              <a:defRPr>
                <a:solidFill>
                  <a:srgbClr val="FF6529"/>
                </a:solidFill>
              </a:defRPr>
            </a:lvl3pPr>
            <a:lvl4pPr lvl="3">
              <a:spcBef>
                <a:spcPts val="0"/>
              </a:spcBef>
              <a:spcAft>
                <a:spcPts val="0"/>
              </a:spcAft>
              <a:buClr>
                <a:srgbClr val="FF6529"/>
              </a:buClr>
              <a:buSzPts val="2800"/>
              <a:buNone/>
              <a:defRPr>
                <a:solidFill>
                  <a:srgbClr val="FF6529"/>
                </a:solidFill>
              </a:defRPr>
            </a:lvl4pPr>
            <a:lvl5pPr lvl="4">
              <a:spcBef>
                <a:spcPts val="0"/>
              </a:spcBef>
              <a:spcAft>
                <a:spcPts val="0"/>
              </a:spcAft>
              <a:buClr>
                <a:srgbClr val="FF6529"/>
              </a:buClr>
              <a:buSzPts val="2800"/>
              <a:buNone/>
              <a:defRPr>
                <a:solidFill>
                  <a:srgbClr val="FF6529"/>
                </a:solidFill>
              </a:defRPr>
            </a:lvl5pPr>
            <a:lvl6pPr lvl="5">
              <a:spcBef>
                <a:spcPts val="0"/>
              </a:spcBef>
              <a:spcAft>
                <a:spcPts val="0"/>
              </a:spcAft>
              <a:buClr>
                <a:srgbClr val="FF6529"/>
              </a:buClr>
              <a:buSzPts val="2800"/>
              <a:buNone/>
              <a:defRPr>
                <a:solidFill>
                  <a:srgbClr val="FF6529"/>
                </a:solidFill>
              </a:defRPr>
            </a:lvl6pPr>
            <a:lvl7pPr lvl="6">
              <a:spcBef>
                <a:spcPts val="0"/>
              </a:spcBef>
              <a:spcAft>
                <a:spcPts val="0"/>
              </a:spcAft>
              <a:buClr>
                <a:srgbClr val="FF6529"/>
              </a:buClr>
              <a:buSzPts val="2800"/>
              <a:buNone/>
              <a:defRPr>
                <a:solidFill>
                  <a:srgbClr val="FF6529"/>
                </a:solidFill>
              </a:defRPr>
            </a:lvl7pPr>
            <a:lvl8pPr lvl="7">
              <a:spcBef>
                <a:spcPts val="0"/>
              </a:spcBef>
              <a:spcAft>
                <a:spcPts val="0"/>
              </a:spcAft>
              <a:buClr>
                <a:srgbClr val="FF6529"/>
              </a:buClr>
              <a:buSzPts val="2800"/>
              <a:buNone/>
              <a:defRPr>
                <a:solidFill>
                  <a:srgbClr val="FF6529"/>
                </a:solidFill>
              </a:defRPr>
            </a:lvl8pPr>
            <a:lvl9pPr lvl="8">
              <a:spcBef>
                <a:spcPts val="0"/>
              </a:spcBef>
              <a:spcAft>
                <a:spcPts val="0"/>
              </a:spcAft>
              <a:buClr>
                <a:srgbClr val="FF6529"/>
              </a:buClr>
              <a:buSzPts val="2800"/>
              <a:buNone/>
              <a:defRPr>
                <a:solidFill>
                  <a:srgbClr val="FF6529"/>
                </a:solidFill>
              </a:defRPr>
            </a:lvl9pPr>
          </a:lstStyle>
          <a:p/>
        </p:txBody>
      </p:sp>
      <p:sp>
        <p:nvSpPr>
          <p:cNvPr id="3102" name="Google Shape;3102;p240"/>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lgn="ctr">
              <a:buNone/>
              <a:defRPr>
                <a:solidFill>
                  <a:schemeClr val="lt1"/>
                </a:solidFill>
              </a:defRPr>
            </a:lvl1pPr>
            <a:lvl2pPr lvl="1" algn="ctr">
              <a:buNone/>
              <a:defRPr>
                <a:solidFill>
                  <a:schemeClr val="lt1"/>
                </a:solidFill>
              </a:defRPr>
            </a:lvl2pPr>
            <a:lvl3pPr lvl="2" algn="ctr">
              <a:buNone/>
              <a:defRPr>
                <a:solidFill>
                  <a:schemeClr val="lt1"/>
                </a:solidFill>
              </a:defRPr>
            </a:lvl3pPr>
            <a:lvl4pPr lvl="3" algn="ctr">
              <a:buNone/>
              <a:defRPr>
                <a:solidFill>
                  <a:schemeClr val="lt1"/>
                </a:solidFill>
              </a:defRPr>
            </a:lvl4pPr>
            <a:lvl5pPr lvl="4" algn="ctr">
              <a:buNone/>
              <a:defRPr>
                <a:solidFill>
                  <a:schemeClr val="lt1"/>
                </a:solidFill>
              </a:defRPr>
            </a:lvl5pPr>
            <a:lvl6pPr lvl="5" algn="ctr">
              <a:buNone/>
              <a:defRPr>
                <a:solidFill>
                  <a:schemeClr val="lt1"/>
                </a:solidFill>
              </a:defRPr>
            </a:lvl6pPr>
            <a:lvl7pPr lvl="6" algn="ctr">
              <a:buNone/>
              <a:defRPr>
                <a:solidFill>
                  <a:schemeClr val="lt1"/>
                </a:solidFill>
              </a:defRPr>
            </a:lvl7pPr>
            <a:lvl8pPr lvl="7" algn="ctr">
              <a:buNone/>
              <a:defRPr>
                <a:solidFill>
                  <a:schemeClr val="lt1"/>
                </a:solidFill>
              </a:defRPr>
            </a:lvl8pPr>
            <a:lvl9pPr lvl="8" algn="ctr">
              <a:buNone/>
              <a:defRPr>
                <a:solidFill>
                  <a:schemeClr val="lt1"/>
                </a:solidFill>
              </a:defRPr>
            </a:lvl9pPr>
          </a:lstStyle>
          <a:p>
            <a:pPr indent="0" lvl="0" marL="0" rtl="0" algn="ctr">
              <a:spcBef>
                <a:spcPts val="0"/>
              </a:spcBef>
              <a:spcAft>
                <a:spcPts val="0"/>
              </a:spcAft>
              <a:buNone/>
            </a:pPr>
            <a:fld id="{00000000-1234-1234-1234-123412341234}" type="slidenum">
              <a:rPr lang="en-US"/>
              <a:t>‹#›</a:t>
            </a:fld>
            <a:endParaRPr/>
          </a:p>
        </p:txBody>
      </p:sp>
      <p:sp>
        <p:nvSpPr>
          <p:cNvPr id="3103" name="Google Shape;3103;p240"/>
          <p:cNvSpPr txBox="1"/>
          <p:nvPr/>
        </p:nvSpPr>
        <p:spPr>
          <a:xfrm>
            <a:off x="365700" y="4922550"/>
            <a:ext cx="2756700" cy="77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US" sz="500">
                <a:solidFill>
                  <a:srgbClr val="EBF1F3"/>
                </a:solidFill>
                <a:latin typeface="Roboto"/>
                <a:ea typeface="Roboto"/>
                <a:cs typeface="Roboto"/>
                <a:sym typeface="Roboto"/>
              </a:rPr>
              <a:t>Copyright ©2025 Jitterbit. All rights reserved. Confidential. Do not distribute externally.</a:t>
            </a:r>
            <a:endParaRPr sz="500">
              <a:solidFill>
                <a:srgbClr val="EBF1F3"/>
              </a:solidFill>
              <a:latin typeface="Roboto"/>
              <a:ea typeface="Roboto"/>
              <a:cs typeface="Roboto"/>
              <a:sym typeface="Roboto"/>
            </a:endParaRPr>
          </a:p>
        </p:txBody>
      </p:sp>
      <p:grpSp>
        <p:nvGrpSpPr>
          <p:cNvPr id="3104" name="Google Shape;3104;p240"/>
          <p:cNvGrpSpPr/>
          <p:nvPr/>
        </p:nvGrpSpPr>
        <p:grpSpPr>
          <a:xfrm>
            <a:off x="8000973" y="4882762"/>
            <a:ext cx="777321" cy="155484"/>
            <a:chOff x="3424807" y="1107551"/>
            <a:chExt cx="4067616" cy="826163"/>
          </a:xfrm>
        </p:grpSpPr>
        <p:sp>
          <p:nvSpPr>
            <p:cNvPr id="3105" name="Google Shape;3105;p240"/>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106" name="Google Shape;3106;p240"/>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107" name="Google Shape;3107;p240"/>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108" name="Google Shape;3108;p240"/>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109" name="Google Shape;3109;p240"/>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110" name="Google Shape;3110;p240"/>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111" name="Google Shape;3111;p240"/>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112" name="Google Shape;3112;p240"/>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113" name="Google Shape;3113;p240"/>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3114" name="Google Shape;3114;p240"/>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2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ubhead Statement - Velvet Indigo">
  <p:cSld name="CUSTOM_1_2">
    <p:bg>
      <p:bgPr>
        <a:solidFill>
          <a:srgbClr val="191A2E"/>
        </a:solidFill>
      </p:bgPr>
    </p:bg>
    <p:spTree>
      <p:nvGrpSpPr>
        <p:cNvPr id="3115" name="Shape 3115"/>
        <p:cNvGrpSpPr/>
        <p:nvPr/>
      </p:nvGrpSpPr>
      <p:grpSpPr>
        <a:xfrm>
          <a:off x="0" y="0"/>
          <a:ext cx="0" cy="0"/>
          <a:chOff x="0" y="0"/>
          <a:chExt cx="0" cy="0"/>
        </a:xfrm>
      </p:grpSpPr>
      <p:sp>
        <p:nvSpPr>
          <p:cNvPr id="3116" name="Google Shape;3116;p241"/>
          <p:cNvSpPr txBox="1"/>
          <p:nvPr>
            <p:ph type="title"/>
          </p:nvPr>
        </p:nvSpPr>
        <p:spPr>
          <a:xfrm>
            <a:off x="365700" y="1030350"/>
            <a:ext cx="8283900" cy="3614400"/>
          </a:xfrm>
          <a:prstGeom prst="rect">
            <a:avLst/>
          </a:prstGeom>
        </p:spPr>
        <p:txBody>
          <a:bodyPr anchorCtr="0" anchor="t" bIns="0" lIns="0" spcFirstLastPara="1" rIns="0" wrap="square" tIns="0">
            <a:normAutofit/>
          </a:bodyPr>
          <a:lstStyle>
            <a:lvl1pPr lvl="0">
              <a:lnSpc>
                <a:spcPct val="80000"/>
              </a:lnSpc>
              <a:spcBef>
                <a:spcPts val="0"/>
              </a:spcBef>
              <a:spcAft>
                <a:spcPts val="0"/>
              </a:spcAft>
              <a:buClr>
                <a:schemeClr val="lt1"/>
              </a:buClr>
              <a:buSzPts val="3600"/>
              <a:buNone/>
              <a:defRPr sz="3600">
                <a:solidFill>
                  <a:schemeClr val="lt1"/>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3117" name="Google Shape;3117;p241"/>
          <p:cNvSpPr txBox="1"/>
          <p:nvPr>
            <p:ph idx="2"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Clr>
                <a:srgbClr val="FF6529"/>
              </a:buClr>
              <a:buSzPts val="2000"/>
              <a:buNone/>
              <a:defRPr>
                <a:solidFill>
                  <a:srgbClr val="FF6529"/>
                </a:solidFill>
              </a:defRPr>
            </a:lvl1pPr>
            <a:lvl2pPr lvl="1">
              <a:spcBef>
                <a:spcPts val="0"/>
              </a:spcBef>
              <a:spcAft>
                <a:spcPts val="0"/>
              </a:spcAft>
              <a:buClr>
                <a:srgbClr val="FF6529"/>
              </a:buClr>
              <a:buSzPts val="2800"/>
              <a:buNone/>
              <a:defRPr>
                <a:solidFill>
                  <a:srgbClr val="FF6529"/>
                </a:solidFill>
              </a:defRPr>
            </a:lvl2pPr>
            <a:lvl3pPr lvl="2">
              <a:spcBef>
                <a:spcPts val="0"/>
              </a:spcBef>
              <a:spcAft>
                <a:spcPts val="0"/>
              </a:spcAft>
              <a:buClr>
                <a:srgbClr val="FF6529"/>
              </a:buClr>
              <a:buSzPts val="2800"/>
              <a:buNone/>
              <a:defRPr>
                <a:solidFill>
                  <a:srgbClr val="FF6529"/>
                </a:solidFill>
              </a:defRPr>
            </a:lvl3pPr>
            <a:lvl4pPr lvl="3">
              <a:spcBef>
                <a:spcPts val="0"/>
              </a:spcBef>
              <a:spcAft>
                <a:spcPts val="0"/>
              </a:spcAft>
              <a:buClr>
                <a:srgbClr val="FF6529"/>
              </a:buClr>
              <a:buSzPts val="2800"/>
              <a:buNone/>
              <a:defRPr>
                <a:solidFill>
                  <a:srgbClr val="FF6529"/>
                </a:solidFill>
              </a:defRPr>
            </a:lvl4pPr>
            <a:lvl5pPr lvl="4">
              <a:spcBef>
                <a:spcPts val="0"/>
              </a:spcBef>
              <a:spcAft>
                <a:spcPts val="0"/>
              </a:spcAft>
              <a:buClr>
                <a:srgbClr val="FF6529"/>
              </a:buClr>
              <a:buSzPts val="2800"/>
              <a:buNone/>
              <a:defRPr>
                <a:solidFill>
                  <a:srgbClr val="FF6529"/>
                </a:solidFill>
              </a:defRPr>
            </a:lvl5pPr>
            <a:lvl6pPr lvl="5">
              <a:spcBef>
                <a:spcPts val="0"/>
              </a:spcBef>
              <a:spcAft>
                <a:spcPts val="0"/>
              </a:spcAft>
              <a:buClr>
                <a:srgbClr val="FF6529"/>
              </a:buClr>
              <a:buSzPts val="2800"/>
              <a:buNone/>
              <a:defRPr>
                <a:solidFill>
                  <a:srgbClr val="FF6529"/>
                </a:solidFill>
              </a:defRPr>
            </a:lvl6pPr>
            <a:lvl7pPr lvl="6">
              <a:spcBef>
                <a:spcPts val="0"/>
              </a:spcBef>
              <a:spcAft>
                <a:spcPts val="0"/>
              </a:spcAft>
              <a:buClr>
                <a:srgbClr val="FF6529"/>
              </a:buClr>
              <a:buSzPts val="2800"/>
              <a:buNone/>
              <a:defRPr>
                <a:solidFill>
                  <a:srgbClr val="FF6529"/>
                </a:solidFill>
              </a:defRPr>
            </a:lvl7pPr>
            <a:lvl8pPr lvl="7">
              <a:spcBef>
                <a:spcPts val="0"/>
              </a:spcBef>
              <a:spcAft>
                <a:spcPts val="0"/>
              </a:spcAft>
              <a:buClr>
                <a:srgbClr val="FF6529"/>
              </a:buClr>
              <a:buSzPts val="2800"/>
              <a:buNone/>
              <a:defRPr>
                <a:solidFill>
                  <a:srgbClr val="FF6529"/>
                </a:solidFill>
              </a:defRPr>
            </a:lvl8pPr>
            <a:lvl9pPr lvl="8">
              <a:spcBef>
                <a:spcPts val="0"/>
              </a:spcBef>
              <a:spcAft>
                <a:spcPts val="0"/>
              </a:spcAft>
              <a:buClr>
                <a:srgbClr val="FF6529"/>
              </a:buClr>
              <a:buSzPts val="2800"/>
              <a:buNone/>
              <a:defRPr>
                <a:solidFill>
                  <a:srgbClr val="FF6529"/>
                </a:solidFill>
              </a:defRPr>
            </a:lvl9pPr>
          </a:lstStyle>
          <a:p/>
        </p:txBody>
      </p:sp>
      <p:sp>
        <p:nvSpPr>
          <p:cNvPr id="3118" name="Google Shape;3118;p241"/>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lgn="ctr">
              <a:buNone/>
              <a:defRPr>
                <a:solidFill>
                  <a:schemeClr val="lt1"/>
                </a:solidFill>
              </a:defRPr>
            </a:lvl1pPr>
            <a:lvl2pPr lvl="1" algn="ctr">
              <a:buNone/>
              <a:defRPr>
                <a:solidFill>
                  <a:schemeClr val="lt1"/>
                </a:solidFill>
              </a:defRPr>
            </a:lvl2pPr>
            <a:lvl3pPr lvl="2" algn="ctr">
              <a:buNone/>
              <a:defRPr>
                <a:solidFill>
                  <a:schemeClr val="lt1"/>
                </a:solidFill>
              </a:defRPr>
            </a:lvl3pPr>
            <a:lvl4pPr lvl="3" algn="ctr">
              <a:buNone/>
              <a:defRPr>
                <a:solidFill>
                  <a:schemeClr val="lt1"/>
                </a:solidFill>
              </a:defRPr>
            </a:lvl4pPr>
            <a:lvl5pPr lvl="4" algn="ctr">
              <a:buNone/>
              <a:defRPr>
                <a:solidFill>
                  <a:schemeClr val="lt1"/>
                </a:solidFill>
              </a:defRPr>
            </a:lvl5pPr>
            <a:lvl6pPr lvl="5" algn="ctr">
              <a:buNone/>
              <a:defRPr>
                <a:solidFill>
                  <a:schemeClr val="lt1"/>
                </a:solidFill>
              </a:defRPr>
            </a:lvl6pPr>
            <a:lvl7pPr lvl="6" algn="ctr">
              <a:buNone/>
              <a:defRPr>
                <a:solidFill>
                  <a:schemeClr val="lt1"/>
                </a:solidFill>
              </a:defRPr>
            </a:lvl7pPr>
            <a:lvl8pPr lvl="7" algn="ctr">
              <a:buNone/>
              <a:defRPr>
                <a:solidFill>
                  <a:schemeClr val="lt1"/>
                </a:solidFill>
              </a:defRPr>
            </a:lvl8pPr>
            <a:lvl9pPr lvl="8" algn="ctr">
              <a:buNone/>
              <a:defRPr>
                <a:solidFill>
                  <a:schemeClr val="lt1"/>
                </a:solidFill>
              </a:defRPr>
            </a:lvl9pPr>
          </a:lstStyle>
          <a:p>
            <a:pPr indent="0" lvl="0" marL="0" rtl="0" algn="ctr">
              <a:spcBef>
                <a:spcPts val="0"/>
              </a:spcBef>
              <a:spcAft>
                <a:spcPts val="0"/>
              </a:spcAft>
              <a:buNone/>
            </a:pPr>
            <a:fld id="{00000000-1234-1234-1234-123412341234}" type="slidenum">
              <a:rPr lang="en-US"/>
              <a:t>‹#›</a:t>
            </a:fld>
            <a:endParaRPr/>
          </a:p>
        </p:txBody>
      </p:sp>
      <p:sp>
        <p:nvSpPr>
          <p:cNvPr id="3119" name="Google Shape;3119;p241"/>
          <p:cNvSpPr txBox="1"/>
          <p:nvPr/>
        </p:nvSpPr>
        <p:spPr>
          <a:xfrm>
            <a:off x="365700" y="4922550"/>
            <a:ext cx="2756700" cy="77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US" sz="500">
                <a:solidFill>
                  <a:srgbClr val="EBF1F3"/>
                </a:solidFill>
                <a:latin typeface="Roboto"/>
                <a:ea typeface="Roboto"/>
                <a:cs typeface="Roboto"/>
                <a:sym typeface="Roboto"/>
              </a:rPr>
              <a:t>Copyright ©2025 Jitterbit. All rights reserved. Confidential. Do not distribute externally.</a:t>
            </a:r>
            <a:endParaRPr sz="500">
              <a:solidFill>
                <a:srgbClr val="EBF1F3"/>
              </a:solidFill>
              <a:latin typeface="Roboto"/>
              <a:ea typeface="Roboto"/>
              <a:cs typeface="Roboto"/>
              <a:sym typeface="Roboto"/>
            </a:endParaRPr>
          </a:p>
        </p:txBody>
      </p:sp>
      <p:grpSp>
        <p:nvGrpSpPr>
          <p:cNvPr id="3120" name="Google Shape;3120;p241"/>
          <p:cNvGrpSpPr/>
          <p:nvPr/>
        </p:nvGrpSpPr>
        <p:grpSpPr>
          <a:xfrm>
            <a:off x="8000973" y="4882762"/>
            <a:ext cx="777321" cy="155484"/>
            <a:chOff x="3424807" y="1107551"/>
            <a:chExt cx="4067616" cy="826163"/>
          </a:xfrm>
        </p:grpSpPr>
        <p:sp>
          <p:nvSpPr>
            <p:cNvPr id="3121" name="Google Shape;3121;p241"/>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122" name="Google Shape;3122;p241"/>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123" name="Google Shape;3123;p241"/>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124" name="Google Shape;3124;p241"/>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125" name="Google Shape;3125;p241"/>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126" name="Google Shape;3126;p241"/>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127" name="Google Shape;3127;p241"/>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128" name="Google Shape;3128;p241"/>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129" name="Google Shape;3129;p241"/>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3130" name="Google Shape;3130;p241"/>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2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ubhead ParticleAccelerator">
  <p:cSld name="CUSTOM_1_1">
    <p:bg>
      <p:bgPr>
        <a:blipFill>
          <a:blip r:embed="rId2">
            <a:alphaModFix/>
          </a:blip>
          <a:stretch>
            <a:fillRect/>
          </a:stretch>
        </a:blipFill>
      </p:bgPr>
    </p:bg>
    <p:spTree>
      <p:nvGrpSpPr>
        <p:cNvPr id="3131" name="Shape 3131"/>
        <p:cNvGrpSpPr/>
        <p:nvPr/>
      </p:nvGrpSpPr>
      <p:grpSpPr>
        <a:xfrm>
          <a:off x="0" y="0"/>
          <a:ext cx="0" cy="0"/>
          <a:chOff x="0" y="0"/>
          <a:chExt cx="0" cy="0"/>
        </a:xfrm>
      </p:grpSpPr>
      <p:sp>
        <p:nvSpPr>
          <p:cNvPr id="3132" name="Google Shape;3132;p242"/>
          <p:cNvSpPr/>
          <p:nvPr/>
        </p:nvSpPr>
        <p:spPr>
          <a:xfrm>
            <a:off x="-34350" y="-36350"/>
            <a:ext cx="9222900" cy="5223300"/>
          </a:xfrm>
          <a:prstGeom prst="rect">
            <a:avLst/>
          </a:prstGeom>
          <a:solidFill>
            <a:srgbClr val="021C23">
              <a:alpha val="71070"/>
            </a:srgbClr>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3133" name="Google Shape;3133;p242"/>
          <p:cNvSpPr/>
          <p:nvPr/>
        </p:nvSpPr>
        <p:spPr>
          <a:xfrm>
            <a:off x="-50525" y="-55550"/>
            <a:ext cx="9313800" cy="5259900"/>
          </a:xfrm>
          <a:prstGeom prst="rect">
            <a:avLst/>
          </a:prstGeom>
          <a:solidFill>
            <a:srgbClr val="021C23">
              <a:alpha val="20750"/>
            </a:srgbClr>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3134" name="Google Shape;3134;p242"/>
          <p:cNvSpPr txBox="1"/>
          <p:nvPr>
            <p:ph type="title"/>
          </p:nvPr>
        </p:nvSpPr>
        <p:spPr>
          <a:xfrm>
            <a:off x="365700" y="1030350"/>
            <a:ext cx="8283900" cy="3614400"/>
          </a:xfrm>
          <a:prstGeom prst="rect">
            <a:avLst/>
          </a:prstGeom>
        </p:spPr>
        <p:txBody>
          <a:bodyPr anchorCtr="0" anchor="t" bIns="0" lIns="0" spcFirstLastPara="1" rIns="0" wrap="square" tIns="0">
            <a:normAutofit/>
          </a:bodyPr>
          <a:lstStyle>
            <a:lvl1pPr lvl="0">
              <a:lnSpc>
                <a:spcPct val="80000"/>
              </a:lnSpc>
              <a:spcBef>
                <a:spcPts val="0"/>
              </a:spcBef>
              <a:spcAft>
                <a:spcPts val="0"/>
              </a:spcAft>
              <a:buClr>
                <a:schemeClr val="lt1"/>
              </a:buClr>
              <a:buSzPts val="3600"/>
              <a:buNone/>
              <a:defRPr sz="3600">
                <a:solidFill>
                  <a:schemeClr val="lt1"/>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3135" name="Google Shape;3135;p242"/>
          <p:cNvSpPr txBox="1"/>
          <p:nvPr>
            <p:ph idx="2"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Clr>
                <a:srgbClr val="FF6529"/>
              </a:buClr>
              <a:buSzPts val="2000"/>
              <a:buNone/>
              <a:defRPr>
                <a:solidFill>
                  <a:srgbClr val="FF6529"/>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3136" name="Google Shape;3136;p242"/>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lgn="ctr">
              <a:buNone/>
              <a:defRPr sz="900">
                <a:solidFill>
                  <a:schemeClr val="lt1"/>
                </a:solidFill>
                <a:latin typeface="Roboto Light"/>
                <a:ea typeface="Roboto Light"/>
                <a:cs typeface="Roboto Light"/>
                <a:sym typeface="Roboto Light"/>
              </a:defRPr>
            </a:lvl1pPr>
            <a:lvl2pPr lvl="1" algn="ctr">
              <a:buNone/>
              <a:defRPr sz="900">
                <a:solidFill>
                  <a:schemeClr val="lt1"/>
                </a:solidFill>
                <a:latin typeface="Roboto Light"/>
                <a:ea typeface="Roboto Light"/>
                <a:cs typeface="Roboto Light"/>
                <a:sym typeface="Roboto Light"/>
              </a:defRPr>
            </a:lvl2pPr>
            <a:lvl3pPr lvl="2" algn="ctr">
              <a:buNone/>
              <a:defRPr sz="900">
                <a:solidFill>
                  <a:schemeClr val="lt1"/>
                </a:solidFill>
                <a:latin typeface="Roboto Light"/>
                <a:ea typeface="Roboto Light"/>
                <a:cs typeface="Roboto Light"/>
                <a:sym typeface="Roboto Light"/>
              </a:defRPr>
            </a:lvl3pPr>
            <a:lvl4pPr lvl="3" algn="ctr">
              <a:buNone/>
              <a:defRPr sz="900">
                <a:solidFill>
                  <a:schemeClr val="lt1"/>
                </a:solidFill>
                <a:latin typeface="Roboto Light"/>
                <a:ea typeface="Roboto Light"/>
                <a:cs typeface="Roboto Light"/>
                <a:sym typeface="Roboto Light"/>
              </a:defRPr>
            </a:lvl4pPr>
            <a:lvl5pPr lvl="4" algn="ctr">
              <a:buNone/>
              <a:defRPr sz="900">
                <a:solidFill>
                  <a:schemeClr val="lt1"/>
                </a:solidFill>
                <a:latin typeface="Roboto Light"/>
                <a:ea typeface="Roboto Light"/>
                <a:cs typeface="Roboto Light"/>
                <a:sym typeface="Roboto Light"/>
              </a:defRPr>
            </a:lvl5pPr>
            <a:lvl6pPr lvl="5" algn="ctr">
              <a:buNone/>
              <a:defRPr sz="900">
                <a:solidFill>
                  <a:schemeClr val="lt1"/>
                </a:solidFill>
                <a:latin typeface="Roboto Light"/>
                <a:ea typeface="Roboto Light"/>
                <a:cs typeface="Roboto Light"/>
                <a:sym typeface="Roboto Light"/>
              </a:defRPr>
            </a:lvl6pPr>
            <a:lvl7pPr lvl="6" algn="ctr">
              <a:buNone/>
              <a:defRPr sz="900">
                <a:solidFill>
                  <a:schemeClr val="lt1"/>
                </a:solidFill>
                <a:latin typeface="Roboto Light"/>
                <a:ea typeface="Roboto Light"/>
                <a:cs typeface="Roboto Light"/>
                <a:sym typeface="Roboto Light"/>
              </a:defRPr>
            </a:lvl7pPr>
            <a:lvl8pPr lvl="7" algn="ctr">
              <a:buNone/>
              <a:defRPr sz="900">
                <a:solidFill>
                  <a:schemeClr val="lt1"/>
                </a:solidFill>
                <a:latin typeface="Roboto Light"/>
                <a:ea typeface="Roboto Light"/>
                <a:cs typeface="Roboto Light"/>
                <a:sym typeface="Roboto Light"/>
              </a:defRPr>
            </a:lvl8pPr>
            <a:lvl9pPr lvl="8" algn="ctr">
              <a:buNone/>
              <a:defRPr sz="900">
                <a:solidFill>
                  <a:schemeClr val="lt1"/>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sp>
        <p:nvSpPr>
          <p:cNvPr id="3137" name="Google Shape;3137;p242"/>
          <p:cNvSpPr txBox="1"/>
          <p:nvPr/>
        </p:nvSpPr>
        <p:spPr>
          <a:xfrm>
            <a:off x="365700" y="4922550"/>
            <a:ext cx="2756700" cy="77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US" sz="500">
                <a:solidFill>
                  <a:srgbClr val="EBF1F3"/>
                </a:solidFill>
                <a:latin typeface="Roboto"/>
                <a:ea typeface="Roboto"/>
                <a:cs typeface="Roboto"/>
                <a:sym typeface="Roboto"/>
              </a:rPr>
              <a:t>Copyright ©2025 Jitterbit. All rights reserved. Confidential. Do not distribute externally.</a:t>
            </a:r>
            <a:endParaRPr sz="500">
              <a:solidFill>
                <a:srgbClr val="EBF1F3"/>
              </a:solidFill>
              <a:latin typeface="Roboto"/>
              <a:ea typeface="Roboto"/>
              <a:cs typeface="Roboto"/>
              <a:sym typeface="Roboto"/>
            </a:endParaRPr>
          </a:p>
        </p:txBody>
      </p:sp>
      <p:grpSp>
        <p:nvGrpSpPr>
          <p:cNvPr id="3138" name="Google Shape;3138;p242"/>
          <p:cNvGrpSpPr/>
          <p:nvPr/>
        </p:nvGrpSpPr>
        <p:grpSpPr>
          <a:xfrm>
            <a:off x="8000973" y="4882762"/>
            <a:ext cx="777321" cy="155484"/>
            <a:chOff x="3424807" y="1107551"/>
            <a:chExt cx="4067616" cy="826163"/>
          </a:xfrm>
        </p:grpSpPr>
        <p:sp>
          <p:nvSpPr>
            <p:cNvPr id="3139" name="Google Shape;3139;p242"/>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140" name="Google Shape;3140;p242"/>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141" name="Google Shape;3141;p242"/>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142" name="Google Shape;3142;p242"/>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143" name="Google Shape;3143;p242"/>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144" name="Google Shape;3144;p242"/>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145" name="Google Shape;3145;p242"/>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146" name="Google Shape;3146;p242"/>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147" name="Google Shape;3147;p242"/>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3148" name="Google Shape;3148;p242"/>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2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ustom Layout 1 1 1 1">
  <p:cSld name="CUSTOM_1_1_1">
    <p:spTree>
      <p:nvGrpSpPr>
        <p:cNvPr id="3149" name="Shape 3149"/>
        <p:cNvGrpSpPr/>
        <p:nvPr/>
      </p:nvGrpSpPr>
      <p:grpSpPr>
        <a:xfrm>
          <a:off x="0" y="0"/>
          <a:ext cx="0" cy="0"/>
          <a:chOff x="0" y="0"/>
          <a:chExt cx="0" cy="0"/>
        </a:xfrm>
      </p:grpSpPr>
      <p:sp>
        <p:nvSpPr>
          <p:cNvPr id="3150" name="Google Shape;3150;p243"/>
          <p:cNvSpPr txBox="1"/>
          <p:nvPr>
            <p:ph type="title"/>
          </p:nvPr>
        </p:nvSpPr>
        <p:spPr>
          <a:xfrm>
            <a:off x="365700" y="1030350"/>
            <a:ext cx="8283900" cy="3614400"/>
          </a:xfrm>
          <a:prstGeom prst="rect">
            <a:avLst/>
          </a:prstGeom>
        </p:spPr>
        <p:txBody>
          <a:bodyPr anchorCtr="0" anchor="t" bIns="0" lIns="0" spcFirstLastPara="1" rIns="0" wrap="square" tIns="0">
            <a:normAutofit/>
          </a:bodyPr>
          <a:lstStyle>
            <a:lvl1pPr lvl="0">
              <a:lnSpc>
                <a:spcPct val="80000"/>
              </a:lnSpc>
              <a:spcBef>
                <a:spcPts val="0"/>
              </a:spcBef>
              <a:spcAft>
                <a:spcPts val="0"/>
              </a:spcAft>
              <a:buClr>
                <a:srgbClr val="063849"/>
              </a:buClr>
              <a:buSzPts val="3600"/>
              <a:buNone/>
              <a:defRPr sz="3600">
                <a:solidFill>
                  <a:srgbClr val="063849"/>
                </a:solidFill>
              </a:defRPr>
            </a:lvl1pPr>
            <a:lvl2pPr lvl="1">
              <a:spcBef>
                <a:spcPts val="0"/>
              </a:spcBef>
              <a:spcAft>
                <a:spcPts val="0"/>
              </a:spcAft>
              <a:buClr>
                <a:srgbClr val="063849"/>
              </a:buClr>
              <a:buSzPts val="2800"/>
              <a:buNone/>
              <a:defRPr>
                <a:solidFill>
                  <a:srgbClr val="063849"/>
                </a:solidFill>
              </a:defRPr>
            </a:lvl2pPr>
            <a:lvl3pPr lvl="2">
              <a:spcBef>
                <a:spcPts val="0"/>
              </a:spcBef>
              <a:spcAft>
                <a:spcPts val="0"/>
              </a:spcAft>
              <a:buClr>
                <a:srgbClr val="063849"/>
              </a:buClr>
              <a:buSzPts val="2800"/>
              <a:buNone/>
              <a:defRPr>
                <a:solidFill>
                  <a:srgbClr val="063849"/>
                </a:solidFill>
              </a:defRPr>
            </a:lvl3pPr>
            <a:lvl4pPr lvl="3">
              <a:spcBef>
                <a:spcPts val="0"/>
              </a:spcBef>
              <a:spcAft>
                <a:spcPts val="0"/>
              </a:spcAft>
              <a:buClr>
                <a:srgbClr val="063849"/>
              </a:buClr>
              <a:buSzPts val="2800"/>
              <a:buNone/>
              <a:defRPr>
                <a:solidFill>
                  <a:srgbClr val="063849"/>
                </a:solidFill>
              </a:defRPr>
            </a:lvl4pPr>
            <a:lvl5pPr lvl="4">
              <a:spcBef>
                <a:spcPts val="0"/>
              </a:spcBef>
              <a:spcAft>
                <a:spcPts val="0"/>
              </a:spcAft>
              <a:buClr>
                <a:srgbClr val="063849"/>
              </a:buClr>
              <a:buSzPts val="2800"/>
              <a:buNone/>
              <a:defRPr>
                <a:solidFill>
                  <a:srgbClr val="063849"/>
                </a:solidFill>
              </a:defRPr>
            </a:lvl5pPr>
            <a:lvl6pPr lvl="5">
              <a:spcBef>
                <a:spcPts val="0"/>
              </a:spcBef>
              <a:spcAft>
                <a:spcPts val="0"/>
              </a:spcAft>
              <a:buClr>
                <a:srgbClr val="063849"/>
              </a:buClr>
              <a:buSzPts val="2800"/>
              <a:buNone/>
              <a:defRPr>
                <a:solidFill>
                  <a:srgbClr val="063849"/>
                </a:solidFill>
              </a:defRPr>
            </a:lvl6pPr>
            <a:lvl7pPr lvl="6">
              <a:spcBef>
                <a:spcPts val="0"/>
              </a:spcBef>
              <a:spcAft>
                <a:spcPts val="0"/>
              </a:spcAft>
              <a:buClr>
                <a:srgbClr val="063849"/>
              </a:buClr>
              <a:buSzPts val="2800"/>
              <a:buNone/>
              <a:defRPr>
                <a:solidFill>
                  <a:srgbClr val="063849"/>
                </a:solidFill>
              </a:defRPr>
            </a:lvl7pPr>
            <a:lvl8pPr lvl="7">
              <a:spcBef>
                <a:spcPts val="0"/>
              </a:spcBef>
              <a:spcAft>
                <a:spcPts val="0"/>
              </a:spcAft>
              <a:buClr>
                <a:srgbClr val="063849"/>
              </a:buClr>
              <a:buSzPts val="2800"/>
              <a:buNone/>
              <a:defRPr>
                <a:solidFill>
                  <a:srgbClr val="063849"/>
                </a:solidFill>
              </a:defRPr>
            </a:lvl8pPr>
            <a:lvl9pPr lvl="8">
              <a:spcBef>
                <a:spcPts val="0"/>
              </a:spcBef>
              <a:spcAft>
                <a:spcPts val="0"/>
              </a:spcAft>
              <a:buClr>
                <a:srgbClr val="063849"/>
              </a:buClr>
              <a:buSzPts val="2800"/>
              <a:buNone/>
              <a:defRPr>
                <a:solidFill>
                  <a:srgbClr val="063849"/>
                </a:solidFill>
              </a:defRPr>
            </a:lvl9pPr>
          </a:lstStyle>
          <a:p/>
        </p:txBody>
      </p:sp>
      <p:sp>
        <p:nvSpPr>
          <p:cNvPr id="3151" name="Google Shape;3151;p243"/>
          <p:cNvSpPr txBox="1"/>
          <p:nvPr>
            <p:ph idx="2"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Clr>
                <a:srgbClr val="FF6529"/>
              </a:buClr>
              <a:buSzPts val="2000"/>
              <a:buNone/>
              <a:defRPr>
                <a:solidFill>
                  <a:srgbClr val="FF6529"/>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3152" name="Google Shape;3152;p243"/>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lgn="ctr">
              <a:buNone/>
              <a:defRPr sz="900">
                <a:solidFill>
                  <a:srgbClr val="7C97A2"/>
                </a:solidFill>
                <a:latin typeface="Roboto Light"/>
                <a:ea typeface="Roboto Light"/>
                <a:cs typeface="Roboto Light"/>
                <a:sym typeface="Roboto Light"/>
              </a:defRPr>
            </a:lvl1pPr>
            <a:lvl2pPr lvl="1" algn="ctr">
              <a:buNone/>
              <a:defRPr sz="900">
                <a:solidFill>
                  <a:srgbClr val="7C97A2"/>
                </a:solidFill>
                <a:latin typeface="Roboto Light"/>
                <a:ea typeface="Roboto Light"/>
                <a:cs typeface="Roboto Light"/>
                <a:sym typeface="Roboto Light"/>
              </a:defRPr>
            </a:lvl2pPr>
            <a:lvl3pPr lvl="2" algn="ctr">
              <a:buNone/>
              <a:defRPr sz="900">
                <a:solidFill>
                  <a:srgbClr val="7C97A2"/>
                </a:solidFill>
                <a:latin typeface="Roboto Light"/>
                <a:ea typeface="Roboto Light"/>
                <a:cs typeface="Roboto Light"/>
                <a:sym typeface="Roboto Light"/>
              </a:defRPr>
            </a:lvl3pPr>
            <a:lvl4pPr lvl="3" algn="ctr">
              <a:buNone/>
              <a:defRPr sz="900">
                <a:solidFill>
                  <a:srgbClr val="7C97A2"/>
                </a:solidFill>
                <a:latin typeface="Roboto Light"/>
                <a:ea typeface="Roboto Light"/>
                <a:cs typeface="Roboto Light"/>
                <a:sym typeface="Roboto Light"/>
              </a:defRPr>
            </a:lvl4pPr>
            <a:lvl5pPr lvl="4" algn="ctr">
              <a:buNone/>
              <a:defRPr sz="900">
                <a:solidFill>
                  <a:srgbClr val="7C97A2"/>
                </a:solidFill>
                <a:latin typeface="Roboto Light"/>
                <a:ea typeface="Roboto Light"/>
                <a:cs typeface="Roboto Light"/>
                <a:sym typeface="Roboto Light"/>
              </a:defRPr>
            </a:lvl5pPr>
            <a:lvl6pPr lvl="5" algn="ctr">
              <a:buNone/>
              <a:defRPr sz="900">
                <a:solidFill>
                  <a:srgbClr val="7C97A2"/>
                </a:solidFill>
                <a:latin typeface="Roboto Light"/>
                <a:ea typeface="Roboto Light"/>
                <a:cs typeface="Roboto Light"/>
                <a:sym typeface="Roboto Light"/>
              </a:defRPr>
            </a:lvl6pPr>
            <a:lvl7pPr lvl="6" algn="ctr">
              <a:buNone/>
              <a:defRPr sz="900">
                <a:solidFill>
                  <a:srgbClr val="7C97A2"/>
                </a:solidFill>
                <a:latin typeface="Roboto Light"/>
                <a:ea typeface="Roboto Light"/>
                <a:cs typeface="Roboto Light"/>
                <a:sym typeface="Roboto Light"/>
              </a:defRPr>
            </a:lvl7pPr>
            <a:lvl8pPr lvl="7" algn="ctr">
              <a:buNone/>
              <a:defRPr sz="900">
                <a:solidFill>
                  <a:srgbClr val="7C97A2"/>
                </a:solidFill>
                <a:latin typeface="Roboto Light"/>
                <a:ea typeface="Roboto Light"/>
                <a:cs typeface="Roboto Light"/>
                <a:sym typeface="Roboto Light"/>
              </a:defRPr>
            </a:lvl8pPr>
            <a:lvl9pPr lvl="8" algn="ctr">
              <a:buNone/>
              <a:defRPr sz="900">
                <a:solidFill>
                  <a:srgbClr val="7C97A2"/>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grpSp>
        <p:nvGrpSpPr>
          <p:cNvPr id="3153" name="Google Shape;3153;p243"/>
          <p:cNvGrpSpPr/>
          <p:nvPr/>
        </p:nvGrpSpPr>
        <p:grpSpPr>
          <a:xfrm>
            <a:off x="8000973" y="4882757"/>
            <a:ext cx="777321" cy="155484"/>
            <a:chOff x="3424807" y="1107551"/>
            <a:chExt cx="4067616" cy="826163"/>
          </a:xfrm>
        </p:grpSpPr>
        <p:sp>
          <p:nvSpPr>
            <p:cNvPr id="3154" name="Google Shape;3154;p243"/>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155" name="Google Shape;3155;p243"/>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156" name="Google Shape;3156;p243"/>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157" name="Google Shape;3157;p243"/>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158" name="Google Shape;3158;p243"/>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159" name="Google Shape;3159;p243"/>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160" name="Google Shape;3160;p243"/>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161" name="Google Shape;3161;p243"/>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162" name="Google Shape;3162;p243"/>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3163" name="Google Shape;3163;p243"/>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2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Icy Blue">
  <p:cSld name="CUSTOM_1_1_1_1">
    <p:bg>
      <p:bgPr>
        <a:solidFill>
          <a:srgbClr val="A5BEC4"/>
        </a:solidFill>
      </p:bgPr>
    </p:bg>
    <p:spTree>
      <p:nvGrpSpPr>
        <p:cNvPr id="3164" name="Shape 3164"/>
        <p:cNvGrpSpPr/>
        <p:nvPr/>
      </p:nvGrpSpPr>
      <p:grpSpPr>
        <a:xfrm>
          <a:off x="0" y="0"/>
          <a:ext cx="0" cy="0"/>
          <a:chOff x="0" y="0"/>
          <a:chExt cx="0" cy="0"/>
        </a:xfrm>
      </p:grpSpPr>
      <p:pic>
        <p:nvPicPr>
          <p:cNvPr id="3165" name="Google Shape;3165;p244"/>
          <p:cNvPicPr preferRelativeResize="0"/>
          <p:nvPr/>
        </p:nvPicPr>
        <p:blipFill rotWithShape="1">
          <a:blip r:embed="rId2">
            <a:alphaModFix amt="45000"/>
          </a:blip>
          <a:srcRect b="0" l="0" r="0" t="0"/>
          <a:stretch/>
        </p:blipFill>
        <p:spPr>
          <a:xfrm>
            <a:off x="3505561" y="0"/>
            <a:ext cx="5638428" cy="5143499"/>
          </a:xfrm>
          <a:prstGeom prst="rect">
            <a:avLst/>
          </a:prstGeom>
          <a:noFill/>
          <a:ln>
            <a:noFill/>
          </a:ln>
        </p:spPr>
      </p:pic>
      <p:sp>
        <p:nvSpPr>
          <p:cNvPr id="3166" name="Google Shape;3166;p244"/>
          <p:cNvSpPr txBox="1"/>
          <p:nvPr>
            <p:ph type="title"/>
          </p:nvPr>
        </p:nvSpPr>
        <p:spPr>
          <a:xfrm>
            <a:off x="755075" y="524250"/>
            <a:ext cx="8023200" cy="4095000"/>
          </a:xfrm>
          <a:prstGeom prst="rect">
            <a:avLst/>
          </a:prstGeom>
        </p:spPr>
        <p:txBody>
          <a:bodyPr anchorCtr="0" anchor="ctr" bIns="0" lIns="0" spcFirstLastPara="1" rIns="0" wrap="square" tIns="0">
            <a:normAutofit/>
          </a:bodyPr>
          <a:lstStyle>
            <a:lvl1pPr lvl="0" algn="r">
              <a:lnSpc>
                <a:spcPct val="80000"/>
              </a:lnSpc>
              <a:spcBef>
                <a:spcPts val="0"/>
              </a:spcBef>
              <a:spcAft>
                <a:spcPts val="0"/>
              </a:spcAft>
              <a:buClr>
                <a:schemeClr val="lt1"/>
              </a:buClr>
              <a:buSzPts val="2800"/>
              <a:buNone/>
              <a:defRPr sz="2800">
                <a:solidFill>
                  <a:schemeClr val="lt1"/>
                </a:solidFill>
              </a:defRPr>
            </a:lvl1pPr>
            <a:lvl2pPr lvl="1" algn="r">
              <a:spcBef>
                <a:spcPts val="0"/>
              </a:spcBef>
              <a:spcAft>
                <a:spcPts val="0"/>
              </a:spcAft>
              <a:buClr>
                <a:srgbClr val="063849"/>
              </a:buClr>
              <a:buSzPts val="2800"/>
              <a:buNone/>
              <a:defRPr>
                <a:solidFill>
                  <a:srgbClr val="063849"/>
                </a:solidFill>
              </a:defRPr>
            </a:lvl2pPr>
            <a:lvl3pPr lvl="2" algn="r">
              <a:spcBef>
                <a:spcPts val="0"/>
              </a:spcBef>
              <a:spcAft>
                <a:spcPts val="0"/>
              </a:spcAft>
              <a:buClr>
                <a:srgbClr val="063849"/>
              </a:buClr>
              <a:buSzPts val="2800"/>
              <a:buNone/>
              <a:defRPr>
                <a:solidFill>
                  <a:srgbClr val="063849"/>
                </a:solidFill>
              </a:defRPr>
            </a:lvl3pPr>
            <a:lvl4pPr lvl="3" algn="r">
              <a:spcBef>
                <a:spcPts val="0"/>
              </a:spcBef>
              <a:spcAft>
                <a:spcPts val="0"/>
              </a:spcAft>
              <a:buClr>
                <a:srgbClr val="063849"/>
              </a:buClr>
              <a:buSzPts val="2800"/>
              <a:buNone/>
              <a:defRPr>
                <a:solidFill>
                  <a:srgbClr val="063849"/>
                </a:solidFill>
              </a:defRPr>
            </a:lvl4pPr>
            <a:lvl5pPr lvl="4" algn="r">
              <a:spcBef>
                <a:spcPts val="0"/>
              </a:spcBef>
              <a:spcAft>
                <a:spcPts val="0"/>
              </a:spcAft>
              <a:buClr>
                <a:srgbClr val="063849"/>
              </a:buClr>
              <a:buSzPts val="2800"/>
              <a:buNone/>
              <a:defRPr>
                <a:solidFill>
                  <a:srgbClr val="063849"/>
                </a:solidFill>
              </a:defRPr>
            </a:lvl5pPr>
            <a:lvl6pPr lvl="5" algn="r">
              <a:spcBef>
                <a:spcPts val="0"/>
              </a:spcBef>
              <a:spcAft>
                <a:spcPts val="0"/>
              </a:spcAft>
              <a:buClr>
                <a:srgbClr val="063849"/>
              </a:buClr>
              <a:buSzPts val="2800"/>
              <a:buNone/>
              <a:defRPr>
                <a:solidFill>
                  <a:srgbClr val="063849"/>
                </a:solidFill>
              </a:defRPr>
            </a:lvl6pPr>
            <a:lvl7pPr lvl="6" algn="r">
              <a:spcBef>
                <a:spcPts val="0"/>
              </a:spcBef>
              <a:spcAft>
                <a:spcPts val="0"/>
              </a:spcAft>
              <a:buClr>
                <a:srgbClr val="063849"/>
              </a:buClr>
              <a:buSzPts val="2800"/>
              <a:buNone/>
              <a:defRPr>
                <a:solidFill>
                  <a:srgbClr val="063849"/>
                </a:solidFill>
              </a:defRPr>
            </a:lvl7pPr>
            <a:lvl8pPr lvl="7" algn="r">
              <a:spcBef>
                <a:spcPts val="0"/>
              </a:spcBef>
              <a:spcAft>
                <a:spcPts val="0"/>
              </a:spcAft>
              <a:buClr>
                <a:srgbClr val="063849"/>
              </a:buClr>
              <a:buSzPts val="2800"/>
              <a:buNone/>
              <a:defRPr>
                <a:solidFill>
                  <a:srgbClr val="063849"/>
                </a:solidFill>
              </a:defRPr>
            </a:lvl8pPr>
            <a:lvl9pPr lvl="8" algn="r">
              <a:spcBef>
                <a:spcPts val="0"/>
              </a:spcBef>
              <a:spcAft>
                <a:spcPts val="0"/>
              </a:spcAft>
              <a:buClr>
                <a:srgbClr val="063849"/>
              </a:buClr>
              <a:buSzPts val="2800"/>
              <a:buNone/>
              <a:defRPr>
                <a:solidFill>
                  <a:srgbClr val="063849"/>
                </a:solidFill>
              </a:defRPr>
            </a:lvl9pPr>
          </a:lstStyle>
          <a:p/>
        </p:txBody>
      </p:sp>
      <p:sp>
        <p:nvSpPr>
          <p:cNvPr id="3167" name="Google Shape;3167;p244"/>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lgn="ctr">
              <a:buNone/>
              <a:defRPr sz="900">
                <a:solidFill>
                  <a:srgbClr val="7C97A2"/>
                </a:solidFill>
                <a:latin typeface="Roboto Light"/>
                <a:ea typeface="Roboto Light"/>
                <a:cs typeface="Roboto Light"/>
                <a:sym typeface="Roboto Light"/>
              </a:defRPr>
            </a:lvl1pPr>
            <a:lvl2pPr lvl="1" algn="ctr">
              <a:buNone/>
              <a:defRPr sz="900">
                <a:solidFill>
                  <a:srgbClr val="7C97A2"/>
                </a:solidFill>
                <a:latin typeface="Roboto Light"/>
                <a:ea typeface="Roboto Light"/>
                <a:cs typeface="Roboto Light"/>
                <a:sym typeface="Roboto Light"/>
              </a:defRPr>
            </a:lvl2pPr>
            <a:lvl3pPr lvl="2" algn="ctr">
              <a:buNone/>
              <a:defRPr sz="900">
                <a:solidFill>
                  <a:srgbClr val="7C97A2"/>
                </a:solidFill>
                <a:latin typeface="Roboto Light"/>
                <a:ea typeface="Roboto Light"/>
                <a:cs typeface="Roboto Light"/>
                <a:sym typeface="Roboto Light"/>
              </a:defRPr>
            </a:lvl3pPr>
            <a:lvl4pPr lvl="3" algn="ctr">
              <a:buNone/>
              <a:defRPr sz="900">
                <a:solidFill>
                  <a:srgbClr val="7C97A2"/>
                </a:solidFill>
                <a:latin typeface="Roboto Light"/>
                <a:ea typeface="Roboto Light"/>
                <a:cs typeface="Roboto Light"/>
                <a:sym typeface="Roboto Light"/>
              </a:defRPr>
            </a:lvl4pPr>
            <a:lvl5pPr lvl="4" algn="ctr">
              <a:buNone/>
              <a:defRPr sz="900">
                <a:solidFill>
                  <a:srgbClr val="7C97A2"/>
                </a:solidFill>
                <a:latin typeface="Roboto Light"/>
                <a:ea typeface="Roboto Light"/>
                <a:cs typeface="Roboto Light"/>
                <a:sym typeface="Roboto Light"/>
              </a:defRPr>
            </a:lvl5pPr>
            <a:lvl6pPr lvl="5" algn="ctr">
              <a:buNone/>
              <a:defRPr sz="900">
                <a:solidFill>
                  <a:srgbClr val="7C97A2"/>
                </a:solidFill>
                <a:latin typeface="Roboto Light"/>
                <a:ea typeface="Roboto Light"/>
                <a:cs typeface="Roboto Light"/>
                <a:sym typeface="Roboto Light"/>
              </a:defRPr>
            </a:lvl6pPr>
            <a:lvl7pPr lvl="6" algn="ctr">
              <a:buNone/>
              <a:defRPr sz="900">
                <a:solidFill>
                  <a:srgbClr val="7C97A2"/>
                </a:solidFill>
                <a:latin typeface="Roboto Light"/>
                <a:ea typeface="Roboto Light"/>
                <a:cs typeface="Roboto Light"/>
                <a:sym typeface="Roboto Light"/>
              </a:defRPr>
            </a:lvl7pPr>
            <a:lvl8pPr lvl="7" algn="ctr">
              <a:buNone/>
              <a:defRPr sz="900">
                <a:solidFill>
                  <a:srgbClr val="7C97A2"/>
                </a:solidFill>
                <a:latin typeface="Roboto Light"/>
                <a:ea typeface="Roboto Light"/>
                <a:cs typeface="Roboto Light"/>
                <a:sym typeface="Roboto Light"/>
              </a:defRPr>
            </a:lvl8pPr>
            <a:lvl9pPr lvl="8" algn="ctr">
              <a:buNone/>
              <a:defRPr sz="900">
                <a:solidFill>
                  <a:srgbClr val="7C97A2"/>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grpSp>
        <p:nvGrpSpPr>
          <p:cNvPr id="3168" name="Google Shape;3168;p244"/>
          <p:cNvGrpSpPr/>
          <p:nvPr/>
        </p:nvGrpSpPr>
        <p:grpSpPr>
          <a:xfrm>
            <a:off x="8000973" y="4882757"/>
            <a:ext cx="777321" cy="155484"/>
            <a:chOff x="3424807" y="1107551"/>
            <a:chExt cx="4067616" cy="826163"/>
          </a:xfrm>
        </p:grpSpPr>
        <p:sp>
          <p:nvSpPr>
            <p:cNvPr id="3169" name="Google Shape;3169;p244"/>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170" name="Google Shape;3170;p244"/>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171" name="Google Shape;3171;p244"/>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172" name="Google Shape;3172;p244"/>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173" name="Google Shape;3173;p244"/>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174" name="Google Shape;3174;p244"/>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175" name="Google Shape;3175;p244"/>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176" name="Google Shape;3176;p244"/>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177" name="Google Shape;3177;p244"/>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3178" name="Google Shape;3178;p244"/>
          <p:cNvSpPr/>
          <p:nvPr/>
        </p:nvSpPr>
        <p:spPr>
          <a:xfrm>
            <a:off x="333524" y="2186700"/>
            <a:ext cx="429283" cy="770113"/>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2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Dark Matter">
  <p:cSld name="CUSTOM_1_1_1_1_1">
    <p:bg>
      <p:bgPr>
        <a:solidFill>
          <a:srgbClr val="063849"/>
        </a:solidFill>
      </p:bgPr>
    </p:bg>
    <p:spTree>
      <p:nvGrpSpPr>
        <p:cNvPr id="3179" name="Shape 3179"/>
        <p:cNvGrpSpPr/>
        <p:nvPr/>
      </p:nvGrpSpPr>
      <p:grpSpPr>
        <a:xfrm>
          <a:off x="0" y="0"/>
          <a:ext cx="0" cy="0"/>
          <a:chOff x="0" y="0"/>
          <a:chExt cx="0" cy="0"/>
        </a:xfrm>
      </p:grpSpPr>
      <p:pic>
        <p:nvPicPr>
          <p:cNvPr id="3180" name="Google Shape;3180;p245"/>
          <p:cNvPicPr preferRelativeResize="0"/>
          <p:nvPr/>
        </p:nvPicPr>
        <p:blipFill rotWithShape="1">
          <a:blip r:embed="rId2">
            <a:alphaModFix amt="12000"/>
          </a:blip>
          <a:srcRect b="0" l="0" r="0" t="0"/>
          <a:stretch/>
        </p:blipFill>
        <p:spPr>
          <a:xfrm>
            <a:off x="3505561" y="0"/>
            <a:ext cx="5638428" cy="5143499"/>
          </a:xfrm>
          <a:prstGeom prst="rect">
            <a:avLst/>
          </a:prstGeom>
          <a:noFill/>
          <a:ln>
            <a:noFill/>
          </a:ln>
        </p:spPr>
      </p:pic>
      <p:sp>
        <p:nvSpPr>
          <p:cNvPr id="3181" name="Google Shape;3181;p245"/>
          <p:cNvSpPr txBox="1"/>
          <p:nvPr>
            <p:ph type="title"/>
          </p:nvPr>
        </p:nvSpPr>
        <p:spPr>
          <a:xfrm>
            <a:off x="755075" y="524263"/>
            <a:ext cx="8023200" cy="4095000"/>
          </a:xfrm>
          <a:prstGeom prst="rect">
            <a:avLst/>
          </a:prstGeom>
        </p:spPr>
        <p:txBody>
          <a:bodyPr anchorCtr="0" anchor="ctr" bIns="0" lIns="0" spcFirstLastPara="1" rIns="0" wrap="square" tIns="0">
            <a:normAutofit/>
          </a:bodyPr>
          <a:lstStyle>
            <a:lvl1pPr lvl="0" algn="r">
              <a:lnSpc>
                <a:spcPct val="80000"/>
              </a:lnSpc>
              <a:spcBef>
                <a:spcPts val="0"/>
              </a:spcBef>
              <a:spcAft>
                <a:spcPts val="0"/>
              </a:spcAft>
              <a:buClr>
                <a:srgbClr val="FAF8FD"/>
              </a:buClr>
              <a:buSzPts val="2800"/>
              <a:buNone/>
              <a:defRPr sz="2800">
                <a:solidFill>
                  <a:srgbClr val="FAF8FD"/>
                </a:solidFill>
              </a:defRPr>
            </a:lvl1pPr>
            <a:lvl2pPr lvl="1" algn="r">
              <a:spcBef>
                <a:spcPts val="0"/>
              </a:spcBef>
              <a:spcAft>
                <a:spcPts val="0"/>
              </a:spcAft>
              <a:buClr>
                <a:srgbClr val="063849"/>
              </a:buClr>
              <a:buSzPts val="2800"/>
              <a:buNone/>
              <a:defRPr>
                <a:solidFill>
                  <a:srgbClr val="063849"/>
                </a:solidFill>
              </a:defRPr>
            </a:lvl2pPr>
            <a:lvl3pPr lvl="2" algn="r">
              <a:spcBef>
                <a:spcPts val="0"/>
              </a:spcBef>
              <a:spcAft>
                <a:spcPts val="0"/>
              </a:spcAft>
              <a:buClr>
                <a:srgbClr val="063849"/>
              </a:buClr>
              <a:buSzPts val="2800"/>
              <a:buNone/>
              <a:defRPr>
                <a:solidFill>
                  <a:srgbClr val="063849"/>
                </a:solidFill>
              </a:defRPr>
            </a:lvl3pPr>
            <a:lvl4pPr lvl="3" algn="r">
              <a:spcBef>
                <a:spcPts val="0"/>
              </a:spcBef>
              <a:spcAft>
                <a:spcPts val="0"/>
              </a:spcAft>
              <a:buClr>
                <a:srgbClr val="063849"/>
              </a:buClr>
              <a:buSzPts val="2800"/>
              <a:buNone/>
              <a:defRPr>
                <a:solidFill>
                  <a:srgbClr val="063849"/>
                </a:solidFill>
              </a:defRPr>
            </a:lvl4pPr>
            <a:lvl5pPr lvl="4" algn="r">
              <a:spcBef>
                <a:spcPts val="0"/>
              </a:spcBef>
              <a:spcAft>
                <a:spcPts val="0"/>
              </a:spcAft>
              <a:buClr>
                <a:srgbClr val="063849"/>
              </a:buClr>
              <a:buSzPts val="2800"/>
              <a:buNone/>
              <a:defRPr>
                <a:solidFill>
                  <a:srgbClr val="063849"/>
                </a:solidFill>
              </a:defRPr>
            </a:lvl5pPr>
            <a:lvl6pPr lvl="5" algn="r">
              <a:spcBef>
                <a:spcPts val="0"/>
              </a:spcBef>
              <a:spcAft>
                <a:spcPts val="0"/>
              </a:spcAft>
              <a:buClr>
                <a:srgbClr val="063849"/>
              </a:buClr>
              <a:buSzPts val="2800"/>
              <a:buNone/>
              <a:defRPr>
                <a:solidFill>
                  <a:srgbClr val="063849"/>
                </a:solidFill>
              </a:defRPr>
            </a:lvl6pPr>
            <a:lvl7pPr lvl="6" algn="r">
              <a:spcBef>
                <a:spcPts val="0"/>
              </a:spcBef>
              <a:spcAft>
                <a:spcPts val="0"/>
              </a:spcAft>
              <a:buClr>
                <a:srgbClr val="063849"/>
              </a:buClr>
              <a:buSzPts val="2800"/>
              <a:buNone/>
              <a:defRPr>
                <a:solidFill>
                  <a:srgbClr val="063849"/>
                </a:solidFill>
              </a:defRPr>
            </a:lvl7pPr>
            <a:lvl8pPr lvl="7" algn="r">
              <a:spcBef>
                <a:spcPts val="0"/>
              </a:spcBef>
              <a:spcAft>
                <a:spcPts val="0"/>
              </a:spcAft>
              <a:buClr>
                <a:srgbClr val="063849"/>
              </a:buClr>
              <a:buSzPts val="2800"/>
              <a:buNone/>
              <a:defRPr>
                <a:solidFill>
                  <a:srgbClr val="063849"/>
                </a:solidFill>
              </a:defRPr>
            </a:lvl8pPr>
            <a:lvl9pPr lvl="8" algn="r">
              <a:spcBef>
                <a:spcPts val="0"/>
              </a:spcBef>
              <a:spcAft>
                <a:spcPts val="0"/>
              </a:spcAft>
              <a:buClr>
                <a:srgbClr val="063849"/>
              </a:buClr>
              <a:buSzPts val="2800"/>
              <a:buNone/>
              <a:defRPr>
                <a:solidFill>
                  <a:srgbClr val="063849"/>
                </a:solidFill>
              </a:defRPr>
            </a:lvl9pPr>
          </a:lstStyle>
          <a:p/>
        </p:txBody>
      </p:sp>
      <p:sp>
        <p:nvSpPr>
          <p:cNvPr id="3182" name="Google Shape;3182;p245"/>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lgn="ctr">
              <a:buNone/>
              <a:defRPr sz="900">
                <a:solidFill>
                  <a:srgbClr val="7C97A2"/>
                </a:solidFill>
                <a:latin typeface="Roboto Light"/>
                <a:ea typeface="Roboto Light"/>
                <a:cs typeface="Roboto Light"/>
                <a:sym typeface="Roboto Light"/>
              </a:defRPr>
            </a:lvl1pPr>
            <a:lvl2pPr lvl="1" algn="ctr">
              <a:buNone/>
              <a:defRPr sz="900">
                <a:solidFill>
                  <a:srgbClr val="7C97A2"/>
                </a:solidFill>
                <a:latin typeface="Roboto Light"/>
                <a:ea typeface="Roboto Light"/>
                <a:cs typeface="Roboto Light"/>
                <a:sym typeface="Roboto Light"/>
              </a:defRPr>
            </a:lvl2pPr>
            <a:lvl3pPr lvl="2" algn="ctr">
              <a:buNone/>
              <a:defRPr sz="900">
                <a:solidFill>
                  <a:srgbClr val="7C97A2"/>
                </a:solidFill>
                <a:latin typeface="Roboto Light"/>
                <a:ea typeface="Roboto Light"/>
                <a:cs typeface="Roboto Light"/>
                <a:sym typeface="Roboto Light"/>
              </a:defRPr>
            </a:lvl3pPr>
            <a:lvl4pPr lvl="3" algn="ctr">
              <a:buNone/>
              <a:defRPr sz="900">
                <a:solidFill>
                  <a:srgbClr val="7C97A2"/>
                </a:solidFill>
                <a:latin typeface="Roboto Light"/>
                <a:ea typeface="Roboto Light"/>
                <a:cs typeface="Roboto Light"/>
                <a:sym typeface="Roboto Light"/>
              </a:defRPr>
            </a:lvl4pPr>
            <a:lvl5pPr lvl="4" algn="ctr">
              <a:buNone/>
              <a:defRPr sz="900">
                <a:solidFill>
                  <a:srgbClr val="7C97A2"/>
                </a:solidFill>
                <a:latin typeface="Roboto Light"/>
                <a:ea typeface="Roboto Light"/>
                <a:cs typeface="Roboto Light"/>
                <a:sym typeface="Roboto Light"/>
              </a:defRPr>
            </a:lvl5pPr>
            <a:lvl6pPr lvl="5" algn="ctr">
              <a:buNone/>
              <a:defRPr sz="900">
                <a:solidFill>
                  <a:srgbClr val="7C97A2"/>
                </a:solidFill>
                <a:latin typeface="Roboto Light"/>
                <a:ea typeface="Roboto Light"/>
                <a:cs typeface="Roboto Light"/>
                <a:sym typeface="Roboto Light"/>
              </a:defRPr>
            </a:lvl6pPr>
            <a:lvl7pPr lvl="6" algn="ctr">
              <a:buNone/>
              <a:defRPr sz="900">
                <a:solidFill>
                  <a:srgbClr val="7C97A2"/>
                </a:solidFill>
                <a:latin typeface="Roboto Light"/>
                <a:ea typeface="Roboto Light"/>
                <a:cs typeface="Roboto Light"/>
                <a:sym typeface="Roboto Light"/>
              </a:defRPr>
            </a:lvl7pPr>
            <a:lvl8pPr lvl="7" algn="ctr">
              <a:buNone/>
              <a:defRPr sz="900">
                <a:solidFill>
                  <a:srgbClr val="7C97A2"/>
                </a:solidFill>
                <a:latin typeface="Roboto Light"/>
                <a:ea typeface="Roboto Light"/>
                <a:cs typeface="Roboto Light"/>
                <a:sym typeface="Roboto Light"/>
              </a:defRPr>
            </a:lvl8pPr>
            <a:lvl9pPr lvl="8" algn="ctr">
              <a:buNone/>
              <a:defRPr sz="900">
                <a:solidFill>
                  <a:srgbClr val="7C97A2"/>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grpSp>
        <p:nvGrpSpPr>
          <p:cNvPr id="3183" name="Google Shape;3183;p245"/>
          <p:cNvGrpSpPr/>
          <p:nvPr/>
        </p:nvGrpSpPr>
        <p:grpSpPr>
          <a:xfrm>
            <a:off x="8000973" y="4882762"/>
            <a:ext cx="777321" cy="155484"/>
            <a:chOff x="3424807" y="1107551"/>
            <a:chExt cx="4067616" cy="826163"/>
          </a:xfrm>
        </p:grpSpPr>
        <p:sp>
          <p:nvSpPr>
            <p:cNvPr id="3184" name="Google Shape;3184;p245"/>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185" name="Google Shape;3185;p245"/>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186" name="Google Shape;3186;p245"/>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187" name="Google Shape;3187;p245"/>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188" name="Google Shape;3188;p245"/>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189" name="Google Shape;3189;p245"/>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190" name="Google Shape;3190;p245"/>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191" name="Google Shape;3191;p245"/>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192" name="Google Shape;3192;p245"/>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3193" name="Google Shape;3193;p245"/>
          <p:cNvSpPr/>
          <p:nvPr/>
        </p:nvSpPr>
        <p:spPr>
          <a:xfrm>
            <a:off x="333524" y="2186700"/>
            <a:ext cx="429283" cy="770113"/>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2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peaker intro 1">
  <p:cSld name="CUSTOM_1_1_1_1_1_2">
    <p:bg>
      <p:bgPr>
        <a:solidFill>
          <a:srgbClr val="063849"/>
        </a:solidFill>
      </p:bgPr>
    </p:bg>
    <p:spTree>
      <p:nvGrpSpPr>
        <p:cNvPr id="3194" name="Shape 3194"/>
        <p:cNvGrpSpPr/>
        <p:nvPr/>
      </p:nvGrpSpPr>
      <p:grpSpPr>
        <a:xfrm>
          <a:off x="0" y="0"/>
          <a:ext cx="0" cy="0"/>
          <a:chOff x="0" y="0"/>
          <a:chExt cx="0" cy="0"/>
        </a:xfrm>
      </p:grpSpPr>
      <p:pic>
        <p:nvPicPr>
          <p:cNvPr id="3195" name="Google Shape;3195;p246"/>
          <p:cNvPicPr preferRelativeResize="0"/>
          <p:nvPr/>
        </p:nvPicPr>
        <p:blipFill rotWithShape="1">
          <a:blip r:embed="rId2">
            <a:alphaModFix amt="12000"/>
          </a:blip>
          <a:srcRect b="0" l="0" r="0" t="0"/>
          <a:stretch/>
        </p:blipFill>
        <p:spPr>
          <a:xfrm>
            <a:off x="3505561" y="0"/>
            <a:ext cx="5638428" cy="5143499"/>
          </a:xfrm>
          <a:prstGeom prst="rect">
            <a:avLst/>
          </a:prstGeom>
          <a:noFill/>
          <a:ln>
            <a:noFill/>
          </a:ln>
        </p:spPr>
      </p:pic>
      <p:sp>
        <p:nvSpPr>
          <p:cNvPr id="3196" name="Google Shape;3196;p246"/>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lgn="ctr">
              <a:buNone/>
              <a:defRPr sz="900">
                <a:solidFill>
                  <a:srgbClr val="7C97A2"/>
                </a:solidFill>
                <a:latin typeface="Roboto Light"/>
                <a:ea typeface="Roboto Light"/>
                <a:cs typeface="Roboto Light"/>
                <a:sym typeface="Roboto Light"/>
              </a:defRPr>
            </a:lvl1pPr>
            <a:lvl2pPr lvl="1" algn="ctr">
              <a:buNone/>
              <a:defRPr sz="900">
                <a:solidFill>
                  <a:srgbClr val="7C97A2"/>
                </a:solidFill>
                <a:latin typeface="Roboto Light"/>
                <a:ea typeface="Roboto Light"/>
                <a:cs typeface="Roboto Light"/>
                <a:sym typeface="Roboto Light"/>
              </a:defRPr>
            </a:lvl2pPr>
            <a:lvl3pPr lvl="2" algn="ctr">
              <a:buNone/>
              <a:defRPr sz="900">
                <a:solidFill>
                  <a:srgbClr val="7C97A2"/>
                </a:solidFill>
                <a:latin typeface="Roboto Light"/>
                <a:ea typeface="Roboto Light"/>
                <a:cs typeface="Roboto Light"/>
                <a:sym typeface="Roboto Light"/>
              </a:defRPr>
            </a:lvl3pPr>
            <a:lvl4pPr lvl="3" algn="ctr">
              <a:buNone/>
              <a:defRPr sz="900">
                <a:solidFill>
                  <a:srgbClr val="7C97A2"/>
                </a:solidFill>
                <a:latin typeface="Roboto Light"/>
                <a:ea typeface="Roboto Light"/>
                <a:cs typeface="Roboto Light"/>
                <a:sym typeface="Roboto Light"/>
              </a:defRPr>
            </a:lvl4pPr>
            <a:lvl5pPr lvl="4" algn="ctr">
              <a:buNone/>
              <a:defRPr sz="900">
                <a:solidFill>
                  <a:srgbClr val="7C97A2"/>
                </a:solidFill>
                <a:latin typeface="Roboto Light"/>
                <a:ea typeface="Roboto Light"/>
                <a:cs typeface="Roboto Light"/>
                <a:sym typeface="Roboto Light"/>
              </a:defRPr>
            </a:lvl5pPr>
            <a:lvl6pPr lvl="5" algn="ctr">
              <a:buNone/>
              <a:defRPr sz="900">
                <a:solidFill>
                  <a:srgbClr val="7C97A2"/>
                </a:solidFill>
                <a:latin typeface="Roboto Light"/>
                <a:ea typeface="Roboto Light"/>
                <a:cs typeface="Roboto Light"/>
                <a:sym typeface="Roboto Light"/>
              </a:defRPr>
            </a:lvl6pPr>
            <a:lvl7pPr lvl="6" algn="ctr">
              <a:buNone/>
              <a:defRPr sz="900">
                <a:solidFill>
                  <a:srgbClr val="7C97A2"/>
                </a:solidFill>
                <a:latin typeface="Roboto Light"/>
                <a:ea typeface="Roboto Light"/>
                <a:cs typeface="Roboto Light"/>
                <a:sym typeface="Roboto Light"/>
              </a:defRPr>
            </a:lvl7pPr>
            <a:lvl8pPr lvl="7" algn="ctr">
              <a:buNone/>
              <a:defRPr sz="900">
                <a:solidFill>
                  <a:srgbClr val="7C97A2"/>
                </a:solidFill>
                <a:latin typeface="Roboto Light"/>
                <a:ea typeface="Roboto Light"/>
                <a:cs typeface="Roboto Light"/>
                <a:sym typeface="Roboto Light"/>
              </a:defRPr>
            </a:lvl8pPr>
            <a:lvl9pPr lvl="8" algn="ctr">
              <a:buNone/>
              <a:defRPr sz="900">
                <a:solidFill>
                  <a:srgbClr val="7C97A2"/>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sp>
        <p:nvSpPr>
          <p:cNvPr id="3197" name="Google Shape;3197;p246"/>
          <p:cNvSpPr/>
          <p:nvPr>
            <p:ph idx="2" type="pic"/>
          </p:nvPr>
        </p:nvSpPr>
        <p:spPr>
          <a:xfrm>
            <a:off x="3114475" y="1567775"/>
            <a:ext cx="1645800" cy="1645800"/>
          </a:xfrm>
          <a:prstGeom prst="ellipse">
            <a:avLst/>
          </a:prstGeom>
          <a:noFill/>
          <a:ln cap="flat" cmpd="sng" w="19050">
            <a:solidFill>
              <a:schemeClr val="dk2"/>
            </a:solidFill>
            <a:prstDash val="solid"/>
            <a:round/>
            <a:headEnd len="sm" w="sm" type="none"/>
            <a:tailEnd len="sm" w="sm" type="none"/>
          </a:ln>
        </p:spPr>
      </p:sp>
      <p:sp>
        <p:nvSpPr>
          <p:cNvPr id="3198" name="Google Shape;3198;p246"/>
          <p:cNvSpPr/>
          <p:nvPr>
            <p:ph idx="3" type="pic"/>
          </p:nvPr>
        </p:nvSpPr>
        <p:spPr>
          <a:xfrm>
            <a:off x="6040550" y="1567775"/>
            <a:ext cx="1645800" cy="1645800"/>
          </a:xfrm>
          <a:prstGeom prst="ellipse">
            <a:avLst/>
          </a:prstGeom>
          <a:noFill/>
          <a:ln cap="flat" cmpd="sng" w="19050">
            <a:solidFill>
              <a:schemeClr val="dk2"/>
            </a:solidFill>
            <a:prstDash val="solid"/>
            <a:round/>
            <a:headEnd len="sm" w="sm" type="none"/>
            <a:tailEnd len="sm" w="sm" type="none"/>
          </a:ln>
        </p:spPr>
      </p:sp>
      <p:sp>
        <p:nvSpPr>
          <p:cNvPr id="3199" name="Google Shape;3199;p246"/>
          <p:cNvSpPr txBox="1"/>
          <p:nvPr>
            <p:ph idx="1" type="subTitle"/>
          </p:nvPr>
        </p:nvSpPr>
        <p:spPr>
          <a:xfrm>
            <a:off x="2794375" y="3422110"/>
            <a:ext cx="2286000" cy="506100"/>
          </a:xfrm>
          <a:prstGeom prst="rect">
            <a:avLst/>
          </a:prstGeom>
        </p:spPr>
        <p:txBody>
          <a:bodyPr anchorCtr="0" anchor="t" bIns="0" lIns="0" spcFirstLastPara="1" rIns="0" wrap="square" tIns="0">
            <a:spAutoFit/>
          </a:bodyPr>
          <a:lstStyle>
            <a:lvl1pPr lvl="0" algn="ctr">
              <a:spcBef>
                <a:spcPts val="0"/>
              </a:spcBef>
              <a:spcAft>
                <a:spcPts val="0"/>
              </a:spcAft>
              <a:buClr>
                <a:schemeClr val="lt2"/>
              </a:buClr>
              <a:buSzPts val="1200"/>
              <a:buFont typeface="Roboto"/>
              <a:buNone/>
              <a:defRPr b="1" sz="1200">
                <a:solidFill>
                  <a:schemeClr val="lt2"/>
                </a:solidFill>
                <a:latin typeface="Roboto"/>
                <a:ea typeface="Roboto"/>
                <a:cs typeface="Roboto"/>
                <a:sym typeface="Roboto"/>
              </a:defRPr>
            </a:lvl1pPr>
            <a:lvl2pPr lvl="1" algn="ctr">
              <a:spcBef>
                <a:spcPts val="0"/>
              </a:spcBef>
              <a:spcAft>
                <a:spcPts val="0"/>
              </a:spcAft>
              <a:buClr>
                <a:schemeClr val="lt2"/>
              </a:buClr>
              <a:buSzPts val="1200"/>
              <a:buFont typeface="Roboto"/>
              <a:buNone/>
              <a:defRPr b="1">
                <a:solidFill>
                  <a:schemeClr val="lt2"/>
                </a:solidFill>
                <a:latin typeface="Roboto"/>
                <a:ea typeface="Roboto"/>
                <a:cs typeface="Roboto"/>
                <a:sym typeface="Roboto"/>
              </a:defRPr>
            </a:lvl2pPr>
            <a:lvl3pPr lvl="2" algn="ctr">
              <a:spcBef>
                <a:spcPts val="0"/>
              </a:spcBef>
              <a:spcAft>
                <a:spcPts val="0"/>
              </a:spcAft>
              <a:buClr>
                <a:schemeClr val="lt2"/>
              </a:buClr>
              <a:buSzPts val="1200"/>
              <a:buNone/>
              <a:defRPr b="1" sz="1200">
                <a:solidFill>
                  <a:schemeClr val="lt2"/>
                </a:solidFill>
              </a:defRPr>
            </a:lvl3pPr>
            <a:lvl4pPr lvl="3" algn="ctr">
              <a:spcBef>
                <a:spcPts val="0"/>
              </a:spcBef>
              <a:spcAft>
                <a:spcPts val="0"/>
              </a:spcAft>
              <a:buClr>
                <a:schemeClr val="lt2"/>
              </a:buClr>
              <a:buSzPts val="1200"/>
              <a:buNone/>
              <a:defRPr b="1" sz="1200">
                <a:solidFill>
                  <a:schemeClr val="lt2"/>
                </a:solidFill>
              </a:defRPr>
            </a:lvl4pPr>
            <a:lvl5pPr lvl="4" algn="ctr">
              <a:spcBef>
                <a:spcPts val="0"/>
              </a:spcBef>
              <a:spcAft>
                <a:spcPts val="0"/>
              </a:spcAft>
              <a:buClr>
                <a:schemeClr val="lt2"/>
              </a:buClr>
              <a:buSzPts val="1200"/>
              <a:buNone/>
              <a:defRPr b="1" sz="1200">
                <a:solidFill>
                  <a:schemeClr val="lt2"/>
                </a:solidFill>
              </a:defRPr>
            </a:lvl5pPr>
            <a:lvl6pPr lvl="5" algn="ctr">
              <a:spcBef>
                <a:spcPts val="0"/>
              </a:spcBef>
              <a:spcAft>
                <a:spcPts val="0"/>
              </a:spcAft>
              <a:buClr>
                <a:schemeClr val="lt2"/>
              </a:buClr>
              <a:buSzPts val="1200"/>
              <a:buNone/>
              <a:defRPr b="1" sz="1200">
                <a:solidFill>
                  <a:schemeClr val="lt2"/>
                </a:solidFill>
              </a:defRPr>
            </a:lvl6pPr>
            <a:lvl7pPr lvl="6" algn="ctr">
              <a:spcBef>
                <a:spcPts val="0"/>
              </a:spcBef>
              <a:spcAft>
                <a:spcPts val="0"/>
              </a:spcAft>
              <a:buClr>
                <a:schemeClr val="lt2"/>
              </a:buClr>
              <a:buSzPts val="1200"/>
              <a:buNone/>
              <a:defRPr b="1" sz="1200">
                <a:solidFill>
                  <a:schemeClr val="lt2"/>
                </a:solidFill>
              </a:defRPr>
            </a:lvl7pPr>
            <a:lvl8pPr lvl="7" algn="ctr">
              <a:spcBef>
                <a:spcPts val="0"/>
              </a:spcBef>
              <a:spcAft>
                <a:spcPts val="0"/>
              </a:spcAft>
              <a:buClr>
                <a:schemeClr val="lt2"/>
              </a:buClr>
              <a:buSzPts val="1200"/>
              <a:buNone/>
              <a:defRPr b="1" sz="1200">
                <a:solidFill>
                  <a:schemeClr val="lt2"/>
                </a:solidFill>
              </a:defRPr>
            </a:lvl8pPr>
            <a:lvl9pPr lvl="8" algn="ctr">
              <a:spcBef>
                <a:spcPts val="0"/>
              </a:spcBef>
              <a:spcAft>
                <a:spcPts val="0"/>
              </a:spcAft>
              <a:buClr>
                <a:schemeClr val="lt2"/>
              </a:buClr>
              <a:buSzPts val="1200"/>
              <a:buNone/>
              <a:defRPr b="1" sz="1200">
                <a:solidFill>
                  <a:schemeClr val="lt2"/>
                </a:solidFill>
              </a:defRPr>
            </a:lvl9pPr>
          </a:lstStyle>
          <a:p/>
        </p:txBody>
      </p:sp>
      <p:sp>
        <p:nvSpPr>
          <p:cNvPr id="3200" name="Google Shape;3200;p246"/>
          <p:cNvSpPr txBox="1"/>
          <p:nvPr>
            <p:ph idx="4" type="subTitle"/>
          </p:nvPr>
        </p:nvSpPr>
        <p:spPr>
          <a:xfrm>
            <a:off x="2794375" y="3638729"/>
            <a:ext cx="2286000" cy="482100"/>
          </a:xfrm>
          <a:prstGeom prst="rect">
            <a:avLst/>
          </a:prstGeom>
        </p:spPr>
        <p:txBody>
          <a:bodyPr anchorCtr="0" anchor="t" bIns="0" lIns="0" spcFirstLastPara="1" rIns="0" wrap="square" tIns="0">
            <a:spAutoFit/>
          </a:bodyPr>
          <a:lstStyle>
            <a:lvl1pPr lvl="0" algn="ctr">
              <a:lnSpc>
                <a:spcPct val="100000"/>
              </a:lnSpc>
              <a:spcBef>
                <a:spcPts val="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1pPr>
            <a:lvl2pPr lvl="1" algn="ctr">
              <a:lnSpc>
                <a:spcPct val="100000"/>
              </a:lnSpc>
              <a:spcBef>
                <a:spcPts val="30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2pPr>
            <a:lvl3pPr lvl="2"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3pPr>
            <a:lvl4pPr lvl="3"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4pPr>
            <a:lvl5pPr lvl="4"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5pPr>
            <a:lvl6pPr lvl="5"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6pPr>
            <a:lvl7pPr lvl="6"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7pPr>
            <a:lvl8pPr lvl="7"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8pPr>
            <a:lvl9pPr lvl="8" algn="ctr">
              <a:lnSpc>
                <a:spcPct val="100000"/>
              </a:lnSpc>
              <a:spcBef>
                <a:spcPts val="300"/>
              </a:spcBef>
              <a:spcAft>
                <a:spcPts val="300"/>
              </a:spcAft>
              <a:buClr>
                <a:schemeClr val="accent1"/>
              </a:buClr>
              <a:buSzPts val="1000"/>
              <a:buFont typeface="Roboto Slab"/>
              <a:buNone/>
              <a:defRPr>
                <a:solidFill>
                  <a:schemeClr val="accent1"/>
                </a:solidFill>
                <a:latin typeface="Roboto Slab"/>
                <a:ea typeface="Roboto Slab"/>
                <a:cs typeface="Roboto Slab"/>
                <a:sym typeface="Roboto Slab"/>
              </a:defRPr>
            </a:lvl9pPr>
          </a:lstStyle>
          <a:p/>
        </p:txBody>
      </p:sp>
      <p:sp>
        <p:nvSpPr>
          <p:cNvPr id="3201" name="Google Shape;3201;p246"/>
          <p:cNvSpPr txBox="1"/>
          <p:nvPr>
            <p:ph idx="5" type="subTitle"/>
          </p:nvPr>
        </p:nvSpPr>
        <p:spPr>
          <a:xfrm>
            <a:off x="5720450" y="3422100"/>
            <a:ext cx="2286000" cy="881400"/>
          </a:xfrm>
          <a:prstGeom prst="rect">
            <a:avLst/>
          </a:prstGeom>
        </p:spPr>
        <p:txBody>
          <a:bodyPr anchorCtr="0" anchor="t" bIns="0" lIns="0" spcFirstLastPara="1" rIns="0" wrap="square" tIns="0">
            <a:spAutoFit/>
          </a:bodyPr>
          <a:lstStyle>
            <a:lvl1pPr lvl="0" algn="ctr">
              <a:spcBef>
                <a:spcPts val="0"/>
              </a:spcBef>
              <a:spcAft>
                <a:spcPts val="0"/>
              </a:spcAft>
              <a:buClr>
                <a:schemeClr val="lt2"/>
              </a:buClr>
              <a:buSzPts val="1200"/>
              <a:buFont typeface="Roboto"/>
              <a:buNone/>
              <a:defRPr b="1" sz="1200">
                <a:solidFill>
                  <a:schemeClr val="lt2"/>
                </a:solidFill>
                <a:latin typeface="Roboto"/>
                <a:ea typeface="Roboto"/>
                <a:cs typeface="Roboto"/>
                <a:sym typeface="Roboto"/>
              </a:defRPr>
            </a:lvl1pPr>
            <a:lvl2pPr lvl="1" algn="ctr">
              <a:spcBef>
                <a:spcPts val="0"/>
              </a:spcBef>
              <a:spcAft>
                <a:spcPts val="0"/>
              </a:spcAft>
              <a:buClr>
                <a:schemeClr val="lt2"/>
              </a:buClr>
              <a:buSzPts val="1200"/>
              <a:buFont typeface="Roboto"/>
              <a:buNone/>
              <a:defRPr b="1">
                <a:solidFill>
                  <a:schemeClr val="lt2"/>
                </a:solidFill>
                <a:latin typeface="Roboto"/>
                <a:ea typeface="Roboto"/>
                <a:cs typeface="Roboto"/>
                <a:sym typeface="Roboto"/>
              </a:defRPr>
            </a:lvl2pPr>
            <a:lvl3pPr lvl="2" algn="ctr">
              <a:spcBef>
                <a:spcPts val="0"/>
              </a:spcBef>
              <a:spcAft>
                <a:spcPts val="0"/>
              </a:spcAft>
              <a:buClr>
                <a:schemeClr val="lt2"/>
              </a:buClr>
              <a:buSzPts val="1200"/>
              <a:buNone/>
              <a:defRPr b="1" sz="1200">
                <a:solidFill>
                  <a:schemeClr val="lt2"/>
                </a:solidFill>
              </a:defRPr>
            </a:lvl3pPr>
            <a:lvl4pPr lvl="3" algn="ctr">
              <a:spcBef>
                <a:spcPts val="0"/>
              </a:spcBef>
              <a:spcAft>
                <a:spcPts val="0"/>
              </a:spcAft>
              <a:buClr>
                <a:schemeClr val="lt2"/>
              </a:buClr>
              <a:buSzPts val="1200"/>
              <a:buNone/>
              <a:defRPr b="1" sz="1200">
                <a:solidFill>
                  <a:schemeClr val="lt2"/>
                </a:solidFill>
              </a:defRPr>
            </a:lvl4pPr>
            <a:lvl5pPr lvl="4" algn="ctr">
              <a:spcBef>
                <a:spcPts val="0"/>
              </a:spcBef>
              <a:spcAft>
                <a:spcPts val="0"/>
              </a:spcAft>
              <a:buClr>
                <a:schemeClr val="lt2"/>
              </a:buClr>
              <a:buSzPts val="1200"/>
              <a:buNone/>
              <a:defRPr b="1" sz="1200">
                <a:solidFill>
                  <a:schemeClr val="lt2"/>
                </a:solidFill>
              </a:defRPr>
            </a:lvl5pPr>
            <a:lvl6pPr lvl="5" algn="ctr">
              <a:spcBef>
                <a:spcPts val="0"/>
              </a:spcBef>
              <a:spcAft>
                <a:spcPts val="0"/>
              </a:spcAft>
              <a:buClr>
                <a:schemeClr val="lt2"/>
              </a:buClr>
              <a:buSzPts val="1200"/>
              <a:buNone/>
              <a:defRPr b="1" sz="1200">
                <a:solidFill>
                  <a:schemeClr val="lt2"/>
                </a:solidFill>
              </a:defRPr>
            </a:lvl6pPr>
            <a:lvl7pPr lvl="6" algn="ctr">
              <a:spcBef>
                <a:spcPts val="0"/>
              </a:spcBef>
              <a:spcAft>
                <a:spcPts val="0"/>
              </a:spcAft>
              <a:buClr>
                <a:schemeClr val="lt2"/>
              </a:buClr>
              <a:buSzPts val="1200"/>
              <a:buNone/>
              <a:defRPr b="1" sz="1200">
                <a:solidFill>
                  <a:schemeClr val="lt2"/>
                </a:solidFill>
              </a:defRPr>
            </a:lvl7pPr>
            <a:lvl8pPr lvl="7" algn="ctr">
              <a:spcBef>
                <a:spcPts val="0"/>
              </a:spcBef>
              <a:spcAft>
                <a:spcPts val="0"/>
              </a:spcAft>
              <a:buClr>
                <a:schemeClr val="lt2"/>
              </a:buClr>
              <a:buSzPts val="1200"/>
              <a:buNone/>
              <a:defRPr b="1" sz="1200">
                <a:solidFill>
                  <a:schemeClr val="lt2"/>
                </a:solidFill>
              </a:defRPr>
            </a:lvl8pPr>
            <a:lvl9pPr lvl="8" algn="ctr">
              <a:spcBef>
                <a:spcPts val="0"/>
              </a:spcBef>
              <a:spcAft>
                <a:spcPts val="0"/>
              </a:spcAft>
              <a:buClr>
                <a:schemeClr val="lt2"/>
              </a:buClr>
              <a:buSzPts val="1200"/>
              <a:buNone/>
              <a:defRPr b="1" sz="1200">
                <a:solidFill>
                  <a:schemeClr val="lt2"/>
                </a:solidFill>
              </a:defRPr>
            </a:lvl9pPr>
          </a:lstStyle>
          <a:p/>
        </p:txBody>
      </p:sp>
      <p:sp>
        <p:nvSpPr>
          <p:cNvPr id="3202" name="Google Shape;3202;p246"/>
          <p:cNvSpPr txBox="1"/>
          <p:nvPr>
            <p:ph idx="6" type="subTitle"/>
          </p:nvPr>
        </p:nvSpPr>
        <p:spPr>
          <a:xfrm>
            <a:off x="5720450" y="3638729"/>
            <a:ext cx="2286000" cy="839400"/>
          </a:xfrm>
          <a:prstGeom prst="rect">
            <a:avLst/>
          </a:prstGeom>
        </p:spPr>
        <p:txBody>
          <a:bodyPr anchorCtr="0" anchor="t" bIns="0" lIns="0" spcFirstLastPara="1" rIns="0" wrap="square" tIns="0">
            <a:spAutoFit/>
          </a:bodyPr>
          <a:lstStyle>
            <a:lvl1pPr lvl="0" algn="ctr">
              <a:lnSpc>
                <a:spcPct val="100000"/>
              </a:lnSpc>
              <a:spcBef>
                <a:spcPts val="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1pPr>
            <a:lvl2pPr lvl="1" algn="ctr">
              <a:lnSpc>
                <a:spcPct val="100000"/>
              </a:lnSpc>
              <a:spcBef>
                <a:spcPts val="30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2pPr>
            <a:lvl3pPr lvl="2"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3pPr>
            <a:lvl4pPr lvl="3"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4pPr>
            <a:lvl5pPr lvl="4"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5pPr>
            <a:lvl6pPr lvl="5"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6pPr>
            <a:lvl7pPr lvl="6"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7pPr>
            <a:lvl8pPr lvl="7"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8pPr>
            <a:lvl9pPr lvl="8" algn="ctr">
              <a:lnSpc>
                <a:spcPct val="100000"/>
              </a:lnSpc>
              <a:spcBef>
                <a:spcPts val="300"/>
              </a:spcBef>
              <a:spcAft>
                <a:spcPts val="300"/>
              </a:spcAft>
              <a:buClr>
                <a:schemeClr val="accent1"/>
              </a:buClr>
              <a:buSzPts val="1000"/>
              <a:buFont typeface="Roboto Slab"/>
              <a:buNone/>
              <a:defRPr>
                <a:solidFill>
                  <a:schemeClr val="accent1"/>
                </a:solidFill>
                <a:latin typeface="Roboto Slab"/>
                <a:ea typeface="Roboto Slab"/>
                <a:cs typeface="Roboto Slab"/>
                <a:sym typeface="Roboto Slab"/>
              </a:defRPr>
            </a:lvl9pPr>
          </a:lstStyle>
          <a:p/>
        </p:txBody>
      </p:sp>
      <p:sp>
        <p:nvSpPr>
          <p:cNvPr id="3203" name="Google Shape;3203;p246"/>
          <p:cNvSpPr txBox="1"/>
          <p:nvPr/>
        </p:nvSpPr>
        <p:spPr>
          <a:xfrm>
            <a:off x="914400" y="2325475"/>
            <a:ext cx="1267200" cy="492600"/>
          </a:xfrm>
          <a:prstGeom prst="rect">
            <a:avLst/>
          </a:prstGeom>
          <a:noFill/>
          <a:ln>
            <a:noFill/>
          </a:ln>
        </p:spPr>
        <p:txBody>
          <a:bodyPr anchorCtr="0" anchor="ctr" bIns="0" lIns="0" spcFirstLastPara="1" rIns="0" wrap="square" tIns="0">
            <a:spAutoFit/>
          </a:bodyPr>
          <a:lstStyle/>
          <a:p>
            <a:pPr indent="0" lvl="0" marL="0" rtl="0" algn="l">
              <a:lnSpc>
                <a:spcPct val="80000"/>
              </a:lnSpc>
              <a:spcBef>
                <a:spcPts val="0"/>
              </a:spcBef>
              <a:spcAft>
                <a:spcPts val="0"/>
              </a:spcAft>
              <a:buNone/>
            </a:pPr>
            <a:r>
              <a:rPr lang="en-US" sz="2000">
                <a:solidFill>
                  <a:srgbClr val="FF6529"/>
                </a:solidFill>
                <a:latin typeface="Roboto Slab Medium"/>
                <a:ea typeface="Roboto Slab Medium"/>
                <a:cs typeface="Roboto Slab Medium"/>
                <a:sym typeface="Roboto Slab Medium"/>
              </a:rPr>
              <a:t>Meet the speakers</a:t>
            </a:r>
            <a:endParaRPr sz="2000">
              <a:solidFill>
                <a:srgbClr val="FF6529"/>
              </a:solidFill>
              <a:latin typeface="Roboto Slab Medium"/>
              <a:ea typeface="Roboto Slab Medium"/>
              <a:cs typeface="Roboto Slab Medium"/>
              <a:sym typeface="Roboto Slab Medium"/>
            </a:endParaRPr>
          </a:p>
        </p:txBody>
      </p:sp>
      <p:grpSp>
        <p:nvGrpSpPr>
          <p:cNvPr id="3204" name="Google Shape;3204;p246"/>
          <p:cNvGrpSpPr/>
          <p:nvPr/>
        </p:nvGrpSpPr>
        <p:grpSpPr>
          <a:xfrm>
            <a:off x="8000973" y="4882762"/>
            <a:ext cx="777321" cy="155484"/>
            <a:chOff x="3424807" y="1107551"/>
            <a:chExt cx="4067616" cy="826163"/>
          </a:xfrm>
        </p:grpSpPr>
        <p:sp>
          <p:nvSpPr>
            <p:cNvPr id="3205" name="Google Shape;3205;p246"/>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206" name="Google Shape;3206;p246"/>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207" name="Google Shape;3207;p246"/>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208" name="Google Shape;3208;p246"/>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209" name="Google Shape;3209;p246"/>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210" name="Google Shape;3210;p246"/>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211" name="Google Shape;3211;p246"/>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212" name="Google Shape;3212;p246"/>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213" name="Google Shape;3213;p246"/>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3214" name="Google Shape;3214;p246"/>
          <p:cNvSpPr/>
          <p:nvPr/>
        </p:nvSpPr>
        <p:spPr>
          <a:xfrm>
            <a:off x="333524" y="2186700"/>
            <a:ext cx="429283" cy="770113"/>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6 Grid 1">
  <p:cSld name="TITLE_AND_BODY_4_1">
    <p:spTree>
      <p:nvGrpSpPr>
        <p:cNvPr id="298" name="Shape 298"/>
        <p:cNvGrpSpPr/>
        <p:nvPr/>
      </p:nvGrpSpPr>
      <p:grpSpPr>
        <a:xfrm>
          <a:off x="0" y="0"/>
          <a:ext cx="0" cy="0"/>
          <a:chOff x="0" y="0"/>
          <a:chExt cx="0" cy="0"/>
        </a:xfrm>
      </p:grpSpPr>
      <p:sp>
        <p:nvSpPr>
          <p:cNvPr id="299" name="Google Shape;299;p25"/>
          <p:cNvSpPr txBox="1"/>
          <p:nvPr>
            <p:ph type="title"/>
          </p:nvPr>
        </p:nvSpPr>
        <p:spPr>
          <a:xfrm>
            <a:off x="365700" y="276300"/>
            <a:ext cx="7470600" cy="6798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SzPts val="20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00" name="Google Shape;300;p25"/>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cxnSp>
        <p:nvCxnSpPr>
          <p:cNvPr id="301" name="Google Shape;301;p25"/>
          <p:cNvCxnSpPr/>
          <p:nvPr/>
        </p:nvCxnSpPr>
        <p:spPr>
          <a:xfrm>
            <a:off x="3081528" y="1084375"/>
            <a:ext cx="0" cy="3663600"/>
          </a:xfrm>
          <a:prstGeom prst="straightConnector1">
            <a:avLst/>
          </a:prstGeom>
          <a:noFill/>
          <a:ln cap="flat" cmpd="sng" w="9525">
            <a:solidFill>
              <a:schemeClr val="lt2"/>
            </a:solidFill>
            <a:prstDash val="solid"/>
            <a:round/>
            <a:headEnd len="sm" w="sm" type="none"/>
            <a:tailEnd len="sm" w="sm" type="none"/>
          </a:ln>
        </p:spPr>
      </p:cxnSp>
      <p:cxnSp>
        <p:nvCxnSpPr>
          <p:cNvPr id="302" name="Google Shape;302;p25"/>
          <p:cNvCxnSpPr/>
          <p:nvPr/>
        </p:nvCxnSpPr>
        <p:spPr>
          <a:xfrm>
            <a:off x="6035040" y="1084375"/>
            <a:ext cx="0" cy="3663600"/>
          </a:xfrm>
          <a:prstGeom prst="straightConnector1">
            <a:avLst/>
          </a:prstGeom>
          <a:noFill/>
          <a:ln cap="flat" cmpd="sng" w="9525">
            <a:solidFill>
              <a:schemeClr val="lt2"/>
            </a:solidFill>
            <a:prstDash val="solid"/>
            <a:round/>
            <a:headEnd len="sm" w="sm" type="none"/>
            <a:tailEnd len="sm" w="sm" type="none"/>
          </a:ln>
        </p:spPr>
      </p:cxnSp>
      <p:cxnSp>
        <p:nvCxnSpPr>
          <p:cNvPr id="303" name="Google Shape;303;p25"/>
          <p:cNvCxnSpPr/>
          <p:nvPr/>
        </p:nvCxnSpPr>
        <p:spPr>
          <a:xfrm>
            <a:off x="486025" y="2867475"/>
            <a:ext cx="8199000" cy="0"/>
          </a:xfrm>
          <a:prstGeom prst="straightConnector1">
            <a:avLst/>
          </a:prstGeom>
          <a:noFill/>
          <a:ln cap="flat" cmpd="sng" w="9525">
            <a:solidFill>
              <a:schemeClr val="lt2"/>
            </a:solidFill>
            <a:prstDash val="solid"/>
            <a:round/>
            <a:headEnd len="sm" w="sm" type="none"/>
            <a:tailEnd len="sm" w="sm" type="none"/>
          </a:ln>
        </p:spPr>
      </p:cxnSp>
      <p:sp>
        <p:nvSpPr>
          <p:cNvPr id="304" name="Google Shape;304;p25"/>
          <p:cNvSpPr/>
          <p:nvPr>
            <p:ph idx="2" type="pic"/>
          </p:nvPr>
        </p:nvSpPr>
        <p:spPr>
          <a:xfrm>
            <a:off x="365750" y="1094900"/>
            <a:ext cx="2514600" cy="1280100"/>
          </a:xfrm>
          <a:prstGeom prst="rect">
            <a:avLst/>
          </a:prstGeom>
          <a:noFill/>
          <a:ln>
            <a:noFill/>
          </a:ln>
        </p:spPr>
      </p:sp>
      <p:sp>
        <p:nvSpPr>
          <p:cNvPr id="305" name="Google Shape;305;p25"/>
          <p:cNvSpPr/>
          <p:nvPr>
            <p:ph idx="3" type="pic"/>
          </p:nvPr>
        </p:nvSpPr>
        <p:spPr>
          <a:xfrm>
            <a:off x="3285275" y="1094900"/>
            <a:ext cx="2514600" cy="1280100"/>
          </a:xfrm>
          <a:prstGeom prst="rect">
            <a:avLst/>
          </a:prstGeom>
          <a:noFill/>
          <a:ln>
            <a:noFill/>
          </a:ln>
        </p:spPr>
      </p:sp>
      <p:sp>
        <p:nvSpPr>
          <p:cNvPr id="306" name="Google Shape;306;p25"/>
          <p:cNvSpPr/>
          <p:nvPr>
            <p:ph idx="4" type="pic"/>
          </p:nvPr>
        </p:nvSpPr>
        <p:spPr>
          <a:xfrm>
            <a:off x="6263650" y="1094900"/>
            <a:ext cx="2514600" cy="1280100"/>
          </a:xfrm>
          <a:prstGeom prst="rect">
            <a:avLst/>
          </a:prstGeom>
          <a:noFill/>
          <a:ln>
            <a:noFill/>
          </a:ln>
        </p:spPr>
      </p:sp>
      <p:sp>
        <p:nvSpPr>
          <p:cNvPr id="307" name="Google Shape;307;p25"/>
          <p:cNvSpPr/>
          <p:nvPr>
            <p:ph idx="5" type="pic"/>
          </p:nvPr>
        </p:nvSpPr>
        <p:spPr>
          <a:xfrm>
            <a:off x="365750" y="3030450"/>
            <a:ext cx="2514600" cy="1280100"/>
          </a:xfrm>
          <a:prstGeom prst="rect">
            <a:avLst/>
          </a:prstGeom>
          <a:noFill/>
          <a:ln>
            <a:noFill/>
          </a:ln>
        </p:spPr>
      </p:sp>
      <p:sp>
        <p:nvSpPr>
          <p:cNvPr id="308" name="Google Shape;308;p25"/>
          <p:cNvSpPr/>
          <p:nvPr>
            <p:ph idx="6" type="pic"/>
          </p:nvPr>
        </p:nvSpPr>
        <p:spPr>
          <a:xfrm>
            <a:off x="3285275" y="3030450"/>
            <a:ext cx="2514600" cy="1280100"/>
          </a:xfrm>
          <a:prstGeom prst="rect">
            <a:avLst/>
          </a:prstGeom>
          <a:noFill/>
          <a:ln>
            <a:noFill/>
          </a:ln>
        </p:spPr>
      </p:sp>
      <p:sp>
        <p:nvSpPr>
          <p:cNvPr id="309" name="Google Shape;309;p25"/>
          <p:cNvSpPr/>
          <p:nvPr>
            <p:ph idx="7" type="pic"/>
          </p:nvPr>
        </p:nvSpPr>
        <p:spPr>
          <a:xfrm>
            <a:off x="6263650" y="3030450"/>
            <a:ext cx="2514600" cy="1280100"/>
          </a:xfrm>
          <a:prstGeom prst="rect">
            <a:avLst/>
          </a:prstGeom>
          <a:noFill/>
          <a:ln>
            <a:noFill/>
          </a:ln>
        </p:spPr>
      </p:sp>
      <p:sp>
        <p:nvSpPr>
          <p:cNvPr id="310" name="Google Shape;310;p25"/>
          <p:cNvSpPr txBox="1"/>
          <p:nvPr>
            <p:ph idx="1" type="subTitle"/>
          </p:nvPr>
        </p:nvSpPr>
        <p:spPr>
          <a:xfrm>
            <a:off x="365700" y="2392638"/>
            <a:ext cx="2560200" cy="457200"/>
          </a:xfrm>
          <a:prstGeom prst="rect">
            <a:avLst/>
          </a:prstGeom>
          <a:noFill/>
          <a:ln>
            <a:noFill/>
          </a:ln>
        </p:spPr>
        <p:txBody>
          <a:bodyPr anchorCtr="0" anchor="t" bIns="0" lIns="0" spcFirstLastPara="1" rIns="0" wrap="square" tIns="0">
            <a:normAutofit/>
          </a:bodyPr>
          <a:lstStyle>
            <a:lvl1pPr lvl="0" algn="ctr">
              <a:lnSpc>
                <a:spcPct val="115000"/>
              </a:lnSpc>
              <a:spcBef>
                <a:spcPts val="0"/>
              </a:spcBef>
              <a:spcAft>
                <a:spcPts val="0"/>
              </a:spcAft>
              <a:buSzPts val="1400"/>
              <a:buNone/>
              <a:defRPr/>
            </a:lvl1pPr>
            <a:lvl2pPr lvl="1" algn="l">
              <a:lnSpc>
                <a:spcPct val="115000"/>
              </a:lnSpc>
              <a:spcBef>
                <a:spcPts val="0"/>
              </a:spcBef>
              <a:spcAft>
                <a:spcPts val="0"/>
              </a:spcAft>
              <a:buSzPts val="1200"/>
              <a:buNone/>
              <a:defRPr/>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1000"/>
              <a:buNone/>
              <a:defRPr/>
            </a:lvl8pPr>
            <a:lvl9pPr lvl="8" algn="l">
              <a:lnSpc>
                <a:spcPct val="115000"/>
              </a:lnSpc>
              <a:spcBef>
                <a:spcPts val="0"/>
              </a:spcBef>
              <a:spcAft>
                <a:spcPts val="0"/>
              </a:spcAft>
              <a:buSzPts val="1000"/>
              <a:buNone/>
              <a:defRPr/>
            </a:lvl9pPr>
          </a:lstStyle>
          <a:p/>
        </p:txBody>
      </p:sp>
      <p:sp>
        <p:nvSpPr>
          <p:cNvPr id="311" name="Google Shape;311;p25"/>
          <p:cNvSpPr txBox="1"/>
          <p:nvPr>
            <p:ph idx="8" type="subTitle"/>
          </p:nvPr>
        </p:nvSpPr>
        <p:spPr>
          <a:xfrm>
            <a:off x="3291900" y="2392638"/>
            <a:ext cx="2560200" cy="457200"/>
          </a:xfrm>
          <a:prstGeom prst="rect">
            <a:avLst/>
          </a:prstGeom>
          <a:noFill/>
          <a:ln>
            <a:noFill/>
          </a:ln>
        </p:spPr>
        <p:txBody>
          <a:bodyPr anchorCtr="0" anchor="t" bIns="0" lIns="0" spcFirstLastPara="1" rIns="0" wrap="square" tIns="0">
            <a:normAutofit/>
          </a:bodyPr>
          <a:lstStyle>
            <a:lvl1pPr lvl="0" algn="ctr">
              <a:lnSpc>
                <a:spcPct val="115000"/>
              </a:lnSpc>
              <a:spcBef>
                <a:spcPts val="0"/>
              </a:spcBef>
              <a:spcAft>
                <a:spcPts val="0"/>
              </a:spcAft>
              <a:buSzPts val="1400"/>
              <a:buNone/>
              <a:defRPr/>
            </a:lvl1pPr>
            <a:lvl2pPr lvl="1" algn="ctr">
              <a:lnSpc>
                <a:spcPct val="115000"/>
              </a:lnSpc>
              <a:spcBef>
                <a:spcPts val="0"/>
              </a:spcBef>
              <a:spcAft>
                <a:spcPts val="0"/>
              </a:spcAft>
              <a:buSzPts val="1200"/>
              <a:buNone/>
              <a:defRPr/>
            </a:lvl2pPr>
            <a:lvl3pPr lvl="2" algn="ctr">
              <a:lnSpc>
                <a:spcPct val="115000"/>
              </a:lnSpc>
              <a:spcBef>
                <a:spcPts val="0"/>
              </a:spcBef>
              <a:spcAft>
                <a:spcPts val="0"/>
              </a:spcAft>
              <a:buSzPts val="1000"/>
              <a:buNone/>
              <a:defRPr/>
            </a:lvl3pPr>
            <a:lvl4pPr lvl="3" algn="ctr">
              <a:lnSpc>
                <a:spcPct val="115000"/>
              </a:lnSpc>
              <a:spcBef>
                <a:spcPts val="0"/>
              </a:spcBef>
              <a:spcAft>
                <a:spcPts val="0"/>
              </a:spcAft>
              <a:buSzPts val="1000"/>
              <a:buNone/>
              <a:defRPr/>
            </a:lvl4pPr>
            <a:lvl5pPr lvl="4" algn="ctr">
              <a:lnSpc>
                <a:spcPct val="115000"/>
              </a:lnSpc>
              <a:spcBef>
                <a:spcPts val="0"/>
              </a:spcBef>
              <a:spcAft>
                <a:spcPts val="0"/>
              </a:spcAft>
              <a:buSzPts val="1000"/>
              <a:buNone/>
              <a:defRPr/>
            </a:lvl5pPr>
            <a:lvl6pPr lvl="5" algn="ctr">
              <a:lnSpc>
                <a:spcPct val="115000"/>
              </a:lnSpc>
              <a:spcBef>
                <a:spcPts val="0"/>
              </a:spcBef>
              <a:spcAft>
                <a:spcPts val="0"/>
              </a:spcAft>
              <a:buSzPts val="1000"/>
              <a:buNone/>
              <a:defRPr/>
            </a:lvl6pPr>
            <a:lvl7pPr lvl="6" algn="ctr">
              <a:lnSpc>
                <a:spcPct val="115000"/>
              </a:lnSpc>
              <a:spcBef>
                <a:spcPts val="0"/>
              </a:spcBef>
              <a:spcAft>
                <a:spcPts val="0"/>
              </a:spcAft>
              <a:buSzPts val="1000"/>
              <a:buNone/>
              <a:defRPr/>
            </a:lvl7pPr>
            <a:lvl8pPr lvl="7" algn="ctr">
              <a:lnSpc>
                <a:spcPct val="115000"/>
              </a:lnSpc>
              <a:spcBef>
                <a:spcPts val="0"/>
              </a:spcBef>
              <a:spcAft>
                <a:spcPts val="0"/>
              </a:spcAft>
              <a:buSzPts val="1000"/>
              <a:buNone/>
              <a:defRPr/>
            </a:lvl8pPr>
            <a:lvl9pPr lvl="8" algn="ctr">
              <a:lnSpc>
                <a:spcPct val="115000"/>
              </a:lnSpc>
              <a:spcBef>
                <a:spcPts val="0"/>
              </a:spcBef>
              <a:spcAft>
                <a:spcPts val="0"/>
              </a:spcAft>
              <a:buSzPts val="1000"/>
              <a:buNone/>
              <a:defRPr/>
            </a:lvl9pPr>
          </a:lstStyle>
          <a:p/>
        </p:txBody>
      </p:sp>
      <p:sp>
        <p:nvSpPr>
          <p:cNvPr id="312" name="Google Shape;312;p25"/>
          <p:cNvSpPr txBox="1"/>
          <p:nvPr>
            <p:ph idx="9" type="subTitle"/>
          </p:nvPr>
        </p:nvSpPr>
        <p:spPr>
          <a:xfrm>
            <a:off x="6218100" y="2410275"/>
            <a:ext cx="2560200" cy="457200"/>
          </a:xfrm>
          <a:prstGeom prst="rect">
            <a:avLst/>
          </a:prstGeom>
          <a:noFill/>
          <a:ln>
            <a:noFill/>
          </a:ln>
        </p:spPr>
        <p:txBody>
          <a:bodyPr anchorCtr="0" anchor="t" bIns="0" lIns="0" spcFirstLastPara="1" rIns="0" wrap="square" tIns="0">
            <a:normAutofit/>
          </a:bodyPr>
          <a:lstStyle>
            <a:lvl1pPr lvl="0" algn="ctr">
              <a:lnSpc>
                <a:spcPct val="115000"/>
              </a:lnSpc>
              <a:spcBef>
                <a:spcPts val="0"/>
              </a:spcBef>
              <a:spcAft>
                <a:spcPts val="0"/>
              </a:spcAft>
              <a:buSzPts val="1400"/>
              <a:buNone/>
              <a:defRPr/>
            </a:lvl1pPr>
            <a:lvl2pPr lvl="1" algn="ctr">
              <a:lnSpc>
                <a:spcPct val="115000"/>
              </a:lnSpc>
              <a:spcBef>
                <a:spcPts val="0"/>
              </a:spcBef>
              <a:spcAft>
                <a:spcPts val="0"/>
              </a:spcAft>
              <a:buSzPts val="1200"/>
              <a:buNone/>
              <a:defRPr/>
            </a:lvl2pPr>
            <a:lvl3pPr lvl="2" algn="ctr">
              <a:lnSpc>
                <a:spcPct val="115000"/>
              </a:lnSpc>
              <a:spcBef>
                <a:spcPts val="0"/>
              </a:spcBef>
              <a:spcAft>
                <a:spcPts val="0"/>
              </a:spcAft>
              <a:buSzPts val="1000"/>
              <a:buNone/>
              <a:defRPr/>
            </a:lvl3pPr>
            <a:lvl4pPr lvl="3" algn="ctr">
              <a:lnSpc>
                <a:spcPct val="115000"/>
              </a:lnSpc>
              <a:spcBef>
                <a:spcPts val="0"/>
              </a:spcBef>
              <a:spcAft>
                <a:spcPts val="0"/>
              </a:spcAft>
              <a:buSzPts val="1000"/>
              <a:buNone/>
              <a:defRPr/>
            </a:lvl4pPr>
            <a:lvl5pPr lvl="4" algn="ctr">
              <a:lnSpc>
                <a:spcPct val="115000"/>
              </a:lnSpc>
              <a:spcBef>
                <a:spcPts val="0"/>
              </a:spcBef>
              <a:spcAft>
                <a:spcPts val="0"/>
              </a:spcAft>
              <a:buSzPts val="1000"/>
              <a:buNone/>
              <a:defRPr/>
            </a:lvl5pPr>
            <a:lvl6pPr lvl="5" algn="ctr">
              <a:lnSpc>
                <a:spcPct val="115000"/>
              </a:lnSpc>
              <a:spcBef>
                <a:spcPts val="0"/>
              </a:spcBef>
              <a:spcAft>
                <a:spcPts val="0"/>
              </a:spcAft>
              <a:buSzPts val="1000"/>
              <a:buNone/>
              <a:defRPr/>
            </a:lvl6pPr>
            <a:lvl7pPr lvl="6" algn="ctr">
              <a:lnSpc>
                <a:spcPct val="115000"/>
              </a:lnSpc>
              <a:spcBef>
                <a:spcPts val="0"/>
              </a:spcBef>
              <a:spcAft>
                <a:spcPts val="0"/>
              </a:spcAft>
              <a:buSzPts val="1000"/>
              <a:buNone/>
              <a:defRPr/>
            </a:lvl7pPr>
            <a:lvl8pPr lvl="7" algn="ctr">
              <a:lnSpc>
                <a:spcPct val="115000"/>
              </a:lnSpc>
              <a:spcBef>
                <a:spcPts val="0"/>
              </a:spcBef>
              <a:spcAft>
                <a:spcPts val="0"/>
              </a:spcAft>
              <a:buSzPts val="1000"/>
              <a:buNone/>
              <a:defRPr/>
            </a:lvl8pPr>
            <a:lvl9pPr lvl="8" algn="ctr">
              <a:lnSpc>
                <a:spcPct val="115000"/>
              </a:lnSpc>
              <a:spcBef>
                <a:spcPts val="0"/>
              </a:spcBef>
              <a:spcAft>
                <a:spcPts val="0"/>
              </a:spcAft>
              <a:buSzPts val="1000"/>
              <a:buNone/>
              <a:defRPr/>
            </a:lvl9pPr>
          </a:lstStyle>
          <a:p/>
        </p:txBody>
      </p:sp>
      <p:sp>
        <p:nvSpPr>
          <p:cNvPr id="313" name="Google Shape;313;p25"/>
          <p:cNvSpPr txBox="1"/>
          <p:nvPr>
            <p:ph idx="13" type="subTitle"/>
          </p:nvPr>
        </p:nvSpPr>
        <p:spPr>
          <a:xfrm>
            <a:off x="3291900" y="4349938"/>
            <a:ext cx="2560200" cy="457200"/>
          </a:xfrm>
          <a:prstGeom prst="rect">
            <a:avLst/>
          </a:prstGeom>
          <a:noFill/>
          <a:ln>
            <a:noFill/>
          </a:ln>
        </p:spPr>
        <p:txBody>
          <a:bodyPr anchorCtr="0" anchor="t" bIns="0" lIns="0" spcFirstLastPara="1" rIns="0" wrap="square" tIns="0">
            <a:normAutofit/>
          </a:bodyPr>
          <a:lstStyle>
            <a:lvl1pPr lvl="0" algn="ctr">
              <a:lnSpc>
                <a:spcPct val="115000"/>
              </a:lnSpc>
              <a:spcBef>
                <a:spcPts val="0"/>
              </a:spcBef>
              <a:spcAft>
                <a:spcPts val="0"/>
              </a:spcAft>
              <a:buSzPts val="1400"/>
              <a:buNone/>
              <a:defRPr/>
            </a:lvl1pPr>
            <a:lvl2pPr lvl="1" algn="ctr">
              <a:lnSpc>
                <a:spcPct val="115000"/>
              </a:lnSpc>
              <a:spcBef>
                <a:spcPts val="0"/>
              </a:spcBef>
              <a:spcAft>
                <a:spcPts val="0"/>
              </a:spcAft>
              <a:buSzPts val="1200"/>
              <a:buNone/>
              <a:defRPr/>
            </a:lvl2pPr>
            <a:lvl3pPr lvl="2" algn="ctr">
              <a:lnSpc>
                <a:spcPct val="115000"/>
              </a:lnSpc>
              <a:spcBef>
                <a:spcPts val="0"/>
              </a:spcBef>
              <a:spcAft>
                <a:spcPts val="0"/>
              </a:spcAft>
              <a:buSzPts val="1000"/>
              <a:buNone/>
              <a:defRPr/>
            </a:lvl3pPr>
            <a:lvl4pPr lvl="3" algn="ctr">
              <a:lnSpc>
                <a:spcPct val="115000"/>
              </a:lnSpc>
              <a:spcBef>
                <a:spcPts val="0"/>
              </a:spcBef>
              <a:spcAft>
                <a:spcPts val="0"/>
              </a:spcAft>
              <a:buSzPts val="1000"/>
              <a:buNone/>
              <a:defRPr/>
            </a:lvl4pPr>
            <a:lvl5pPr lvl="4" algn="ctr">
              <a:lnSpc>
                <a:spcPct val="115000"/>
              </a:lnSpc>
              <a:spcBef>
                <a:spcPts val="0"/>
              </a:spcBef>
              <a:spcAft>
                <a:spcPts val="0"/>
              </a:spcAft>
              <a:buSzPts val="1000"/>
              <a:buNone/>
              <a:defRPr/>
            </a:lvl5pPr>
            <a:lvl6pPr lvl="5" algn="ctr">
              <a:lnSpc>
                <a:spcPct val="115000"/>
              </a:lnSpc>
              <a:spcBef>
                <a:spcPts val="0"/>
              </a:spcBef>
              <a:spcAft>
                <a:spcPts val="0"/>
              </a:spcAft>
              <a:buSzPts val="1000"/>
              <a:buNone/>
              <a:defRPr/>
            </a:lvl6pPr>
            <a:lvl7pPr lvl="6" algn="ctr">
              <a:lnSpc>
                <a:spcPct val="115000"/>
              </a:lnSpc>
              <a:spcBef>
                <a:spcPts val="0"/>
              </a:spcBef>
              <a:spcAft>
                <a:spcPts val="0"/>
              </a:spcAft>
              <a:buSzPts val="1000"/>
              <a:buNone/>
              <a:defRPr/>
            </a:lvl7pPr>
            <a:lvl8pPr lvl="7" algn="ctr">
              <a:lnSpc>
                <a:spcPct val="115000"/>
              </a:lnSpc>
              <a:spcBef>
                <a:spcPts val="0"/>
              </a:spcBef>
              <a:spcAft>
                <a:spcPts val="0"/>
              </a:spcAft>
              <a:buSzPts val="1000"/>
              <a:buNone/>
              <a:defRPr/>
            </a:lvl8pPr>
            <a:lvl9pPr lvl="8" algn="ctr">
              <a:lnSpc>
                <a:spcPct val="115000"/>
              </a:lnSpc>
              <a:spcBef>
                <a:spcPts val="0"/>
              </a:spcBef>
              <a:spcAft>
                <a:spcPts val="0"/>
              </a:spcAft>
              <a:buSzPts val="1000"/>
              <a:buNone/>
              <a:defRPr/>
            </a:lvl9pPr>
          </a:lstStyle>
          <a:p/>
        </p:txBody>
      </p:sp>
      <p:sp>
        <p:nvSpPr>
          <p:cNvPr id="314" name="Google Shape;314;p25"/>
          <p:cNvSpPr txBox="1"/>
          <p:nvPr>
            <p:ph idx="14" type="subTitle"/>
          </p:nvPr>
        </p:nvSpPr>
        <p:spPr>
          <a:xfrm>
            <a:off x="6218100" y="4349738"/>
            <a:ext cx="2560200" cy="457200"/>
          </a:xfrm>
          <a:prstGeom prst="rect">
            <a:avLst/>
          </a:prstGeom>
          <a:noFill/>
          <a:ln>
            <a:noFill/>
          </a:ln>
        </p:spPr>
        <p:txBody>
          <a:bodyPr anchorCtr="0" anchor="t" bIns="0" lIns="0" spcFirstLastPara="1" rIns="0" wrap="square" tIns="0">
            <a:normAutofit/>
          </a:bodyPr>
          <a:lstStyle>
            <a:lvl1pPr lvl="0" algn="ctr">
              <a:lnSpc>
                <a:spcPct val="115000"/>
              </a:lnSpc>
              <a:spcBef>
                <a:spcPts val="0"/>
              </a:spcBef>
              <a:spcAft>
                <a:spcPts val="0"/>
              </a:spcAft>
              <a:buSzPts val="1400"/>
              <a:buNone/>
              <a:defRPr/>
            </a:lvl1pPr>
            <a:lvl2pPr lvl="1" algn="ctr">
              <a:lnSpc>
                <a:spcPct val="115000"/>
              </a:lnSpc>
              <a:spcBef>
                <a:spcPts val="0"/>
              </a:spcBef>
              <a:spcAft>
                <a:spcPts val="0"/>
              </a:spcAft>
              <a:buSzPts val="1200"/>
              <a:buNone/>
              <a:defRPr/>
            </a:lvl2pPr>
            <a:lvl3pPr lvl="2" algn="ctr">
              <a:lnSpc>
                <a:spcPct val="115000"/>
              </a:lnSpc>
              <a:spcBef>
                <a:spcPts val="0"/>
              </a:spcBef>
              <a:spcAft>
                <a:spcPts val="0"/>
              </a:spcAft>
              <a:buSzPts val="1000"/>
              <a:buNone/>
              <a:defRPr/>
            </a:lvl3pPr>
            <a:lvl4pPr lvl="3" algn="ctr">
              <a:lnSpc>
                <a:spcPct val="115000"/>
              </a:lnSpc>
              <a:spcBef>
                <a:spcPts val="0"/>
              </a:spcBef>
              <a:spcAft>
                <a:spcPts val="0"/>
              </a:spcAft>
              <a:buSzPts val="1000"/>
              <a:buNone/>
              <a:defRPr/>
            </a:lvl4pPr>
            <a:lvl5pPr lvl="4" algn="ctr">
              <a:lnSpc>
                <a:spcPct val="115000"/>
              </a:lnSpc>
              <a:spcBef>
                <a:spcPts val="0"/>
              </a:spcBef>
              <a:spcAft>
                <a:spcPts val="0"/>
              </a:spcAft>
              <a:buSzPts val="1000"/>
              <a:buNone/>
              <a:defRPr/>
            </a:lvl5pPr>
            <a:lvl6pPr lvl="5" algn="ctr">
              <a:lnSpc>
                <a:spcPct val="115000"/>
              </a:lnSpc>
              <a:spcBef>
                <a:spcPts val="0"/>
              </a:spcBef>
              <a:spcAft>
                <a:spcPts val="0"/>
              </a:spcAft>
              <a:buSzPts val="1000"/>
              <a:buNone/>
              <a:defRPr/>
            </a:lvl6pPr>
            <a:lvl7pPr lvl="6" algn="ctr">
              <a:lnSpc>
                <a:spcPct val="115000"/>
              </a:lnSpc>
              <a:spcBef>
                <a:spcPts val="0"/>
              </a:spcBef>
              <a:spcAft>
                <a:spcPts val="0"/>
              </a:spcAft>
              <a:buSzPts val="1000"/>
              <a:buNone/>
              <a:defRPr/>
            </a:lvl7pPr>
            <a:lvl8pPr lvl="7" algn="ctr">
              <a:lnSpc>
                <a:spcPct val="115000"/>
              </a:lnSpc>
              <a:spcBef>
                <a:spcPts val="0"/>
              </a:spcBef>
              <a:spcAft>
                <a:spcPts val="0"/>
              </a:spcAft>
              <a:buSzPts val="1000"/>
              <a:buNone/>
              <a:defRPr/>
            </a:lvl8pPr>
            <a:lvl9pPr lvl="8" algn="ctr">
              <a:lnSpc>
                <a:spcPct val="115000"/>
              </a:lnSpc>
              <a:spcBef>
                <a:spcPts val="0"/>
              </a:spcBef>
              <a:spcAft>
                <a:spcPts val="0"/>
              </a:spcAft>
              <a:buSzPts val="1000"/>
              <a:buNone/>
              <a:defRPr/>
            </a:lvl9pPr>
          </a:lstStyle>
          <a:p/>
        </p:txBody>
      </p:sp>
      <p:sp>
        <p:nvSpPr>
          <p:cNvPr id="315" name="Google Shape;315;p25"/>
          <p:cNvSpPr txBox="1"/>
          <p:nvPr>
            <p:ph idx="15" type="subTitle"/>
          </p:nvPr>
        </p:nvSpPr>
        <p:spPr>
          <a:xfrm>
            <a:off x="365700" y="4349738"/>
            <a:ext cx="2560200" cy="457200"/>
          </a:xfrm>
          <a:prstGeom prst="rect">
            <a:avLst/>
          </a:prstGeom>
          <a:noFill/>
          <a:ln>
            <a:noFill/>
          </a:ln>
        </p:spPr>
        <p:txBody>
          <a:bodyPr anchorCtr="0" anchor="t" bIns="0" lIns="0" spcFirstLastPara="1" rIns="0" wrap="square" tIns="0">
            <a:normAutofit/>
          </a:bodyPr>
          <a:lstStyle>
            <a:lvl1pPr lvl="0" algn="ctr">
              <a:lnSpc>
                <a:spcPct val="115000"/>
              </a:lnSpc>
              <a:spcBef>
                <a:spcPts val="0"/>
              </a:spcBef>
              <a:spcAft>
                <a:spcPts val="0"/>
              </a:spcAft>
              <a:buSzPts val="1400"/>
              <a:buNone/>
              <a:defRPr/>
            </a:lvl1pPr>
            <a:lvl2pPr lvl="1" algn="ctr">
              <a:lnSpc>
                <a:spcPct val="115000"/>
              </a:lnSpc>
              <a:spcBef>
                <a:spcPts val="0"/>
              </a:spcBef>
              <a:spcAft>
                <a:spcPts val="0"/>
              </a:spcAft>
              <a:buSzPts val="1200"/>
              <a:buNone/>
              <a:defRPr/>
            </a:lvl2pPr>
            <a:lvl3pPr lvl="2" algn="ctr">
              <a:lnSpc>
                <a:spcPct val="115000"/>
              </a:lnSpc>
              <a:spcBef>
                <a:spcPts val="0"/>
              </a:spcBef>
              <a:spcAft>
                <a:spcPts val="0"/>
              </a:spcAft>
              <a:buSzPts val="1000"/>
              <a:buNone/>
              <a:defRPr/>
            </a:lvl3pPr>
            <a:lvl4pPr lvl="3" algn="ctr">
              <a:lnSpc>
                <a:spcPct val="115000"/>
              </a:lnSpc>
              <a:spcBef>
                <a:spcPts val="0"/>
              </a:spcBef>
              <a:spcAft>
                <a:spcPts val="0"/>
              </a:spcAft>
              <a:buSzPts val="1000"/>
              <a:buNone/>
              <a:defRPr/>
            </a:lvl4pPr>
            <a:lvl5pPr lvl="4" algn="ctr">
              <a:lnSpc>
                <a:spcPct val="115000"/>
              </a:lnSpc>
              <a:spcBef>
                <a:spcPts val="0"/>
              </a:spcBef>
              <a:spcAft>
                <a:spcPts val="0"/>
              </a:spcAft>
              <a:buSzPts val="1000"/>
              <a:buNone/>
              <a:defRPr/>
            </a:lvl5pPr>
            <a:lvl6pPr lvl="5" algn="ctr">
              <a:lnSpc>
                <a:spcPct val="115000"/>
              </a:lnSpc>
              <a:spcBef>
                <a:spcPts val="0"/>
              </a:spcBef>
              <a:spcAft>
                <a:spcPts val="0"/>
              </a:spcAft>
              <a:buSzPts val="1000"/>
              <a:buNone/>
              <a:defRPr/>
            </a:lvl6pPr>
            <a:lvl7pPr lvl="6" algn="ctr">
              <a:lnSpc>
                <a:spcPct val="115000"/>
              </a:lnSpc>
              <a:spcBef>
                <a:spcPts val="0"/>
              </a:spcBef>
              <a:spcAft>
                <a:spcPts val="0"/>
              </a:spcAft>
              <a:buSzPts val="1000"/>
              <a:buNone/>
              <a:defRPr/>
            </a:lvl7pPr>
            <a:lvl8pPr lvl="7" algn="ctr">
              <a:lnSpc>
                <a:spcPct val="115000"/>
              </a:lnSpc>
              <a:spcBef>
                <a:spcPts val="0"/>
              </a:spcBef>
              <a:spcAft>
                <a:spcPts val="0"/>
              </a:spcAft>
              <a:buSzPts val="1000"/>
              <a:buNone/>
              <a:defRPr/>
            </a:lvl8pPr>
            <a:lvl9pPr lvl="8" algn="ctr">
              <a:lnSpc>
                <a:spcPct val="115000"/>
              </a:lnSpc>
              <a:spcBef>
                <a:spcPts val="0"/>
              </a:spcBef>
              <a:spcAft>
                <a:spcPts val="0"/>
              </a:spcAft>
              <a:buSzPts val="1000"/>
              <a:buNone/>
              <a:defRPr/>
            </a:lvl9pPr>
          </a:lstStyle>
          <a:p/>
        </p:txBody>
      </p:sp>
      <p:grpSp>
        <p:nvGrpSpPr>
          <p:cNvPr id="316" name="Google Shape;316;p25"/>
          <p:cNvGrpSpPr/>
          <p:nvPr/>
        </p:nvGrpSpPr>
        <p:grpSpPr>
          <a:xfrm>
            <a:off x="8000973" y="4882757"/>
            <a:ext cx="777321" cy="155484"/>
            <a:chOff x="3424807" y="1107551"/>
            <a:chExt cx="4067616" cy="826163"/>
          </a:xfrm>
        </p:grpSpPr>
        <p:sp>
          <p:nvSpPr>
            <p:cNvPr id="317" name="Google Shape;317;p25"/>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18" name="Google Shape;318;p25"/>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19" name="Google Shape;319;p25"/>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20" name="Google Shape;320;p25"/>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21" name="Google Shape;321;p25"/>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22" name="Google Shape;322;p25"/>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23" name="Google Shape;323;p25"/>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24" name="Google Shape;324;p25"/>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25" name="Google Shape;325;p25"/>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326" name="Google Shape;326;p25"/>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2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peaker intro 1 1">
  <p:cSld name="CUSTOM_1_1_1_1_1_2_1">
    <p:bg>
      <p:bgPr>
        <a:solidFill>
          <a:srgbClr val="063849"/>
        </a:solidFill>
      </p:bgPr>
    </p:bg>
    <p:spTree>
      <p:nvGrpSpPr>
        <p:cNvPr id="3215" name="Shape 3215"/>
        <p:cNvGrpSpPr/>
        <p:nvPr/>
      </p:nvGrpSpPr>
      <p:grpSpPr>
        <a:xfrm>
          <a:off x="0" y="0"/>
          <a:ext cx="0" cy="0"/>
          <a:chOff x="0" y="0"/>
          <a:chExt cx="0" cy="0"/>
        </a:xfrm>
      </p:grpSpPr>
      <p:pic>
        <p:nvPicPr>
          <p:cNvPr id="3216" name="Google Shape;3216;p247"/>
          <p:cNvPicPr preferRelativeResize="0"/>
          <p:nvPr/>
        </p:nvPicPr>
        <p:blipFill rotWithShape="1">
          <a:blip r:embed="rId2">
            <a:alphaModFix amt="12000"/>
          </a:blip>
          <a:srcRect b="0" l="0" r="0" t="0"/>
          <a:stretch/>
        </p:blipFill>
        <p:spPr>
          <a:xfrm>
            <a:off x="3505561" y="0"/>
            <a:ext cx="5638428" cy="5143499"/>
          </a:xfrm>
          <a:prstGeom prst="rect">
            <a:avLst/>
          </a:prstGeom>
          <a:noFill/>
          <a:ln>
            <a:noFill/>
          </a:ln>
        </p:spPr>
      </p:pic>
      <p:sp>
        <p:nvSpPr>
          <p:cNvPr id="3217" name="Google Shape;3217;p247"/>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lgn="ctr">
              <a:buNone/>
              <a:defRPr sz="900">
                <a:solidFill>
                  <a:srgbClr val="7C97A2"/>
                </a:solidFill>
                <a:latin typeface="Roboto Light"/>
                <a:ea typeface="Roboto Light"/>
                <a:cs typeface="Roboto Light"/>
                <a:sym typeface="Roboto Light"/>
              </a:defRPr>
            </a:lvl1pPr>
            <a:lvl2pPr lvl="1" algn="ctr">
              <a:buNone/>
              <a:defRPr sz="900">
                <a:solidFill>
                  <a:srgbClr val="7C97A2"/>
                </a:solidFill>
                <a:latin typeface="Roboto Light"/>
                <a:ea typeface="Roboto Light"/>
                <a:cs typeface="Roboto Light"/>
                <a:sym typeface="Roboto Light"/>
              </a:defRPr>
            </a:lvl2pPr>
            <a:lvl3pPr lvl="2" algn="ctr">
              <a:buNone/>
              <a:defRPr sz="900">
                <a:solidFill>
                  <a:srgbClr val="7C97A2"/>
                </a:solidFill>
                <a:latin typeface="Roboto Light"/>
                <a:ea typeface="Roboto Light"/>
                <a:cs typeface="Roboto Light"/>
                <a:sym typeface="Roboto Light"/>
              </a:defRPr>
            </a:lvl3pPr>
            <a:lvl4pPr lvl="3" algn="ctr">
              <a:buNone/>
              <a:defRPr sz="900">
                <a:solidFill>
                  <a:srgbClr val="7C97A2"/>
                </a:solidFill>
                <a:latin typeface="Roboto Light"/>
                <a:ea typeface="Roboto Light"/>
                <a:cs typeface="Roboto Light"/>
                <a:sym typeface="Roboto Light"/>
              </a:defRPr>
            </a:lvl4pPr>
            <a:lvl5pPr lvl="4" algn="ctr">
              <a:buNone/>
              <a:defRPr sz="900">
                <a:solidFill>
                  <a:srgbClr val="7C97A2"/>
                </a:solidFill>
                <a:latin typeface="Roboto Light"/>
                <a:ea typeface="Roboto Light"/>
                <a:cs typeface="Roboto Light"/>
                <a:sym typeface="Roboto Light"/>
              </a:defRPr>
            </a:lvl5pPr>
            <a:lvl6pPr lvl="5" algn="ctr">
              <a:buNone/>
              <a:defRPr sz="900">
                <a:solidFill>
                  <a:srgbClr val="7C97A2"/>
                </a:solidFill>
                <a:latin typeface="Roboto Light"/>
                <a:ea typeface="Roboto Light"/>
                <a:cs typeface="Roboto Light"/>
                <a:sym typeface="Roboto Light"/>
              </a:defRPr>
            </a:lvl6pPr>
            <a:lvl7pPr lvl="6" algn="ctr">
              <a:buNone/>
              <a:defRPr sz="900">
                <a:solidFill>
                  <a:srgbClr val="7C97A2"/>
                </a:solidFill>
                <a:latin typeface="Roboto Light"/>
                <a:ea typeface="Roboto Light"/>
                <a:cs typeface="Roboto Light"/>
                <a:sym typeface="Roboto Light"/>
              </a:defRPr>
            </a:lvl7pPr>
            <a:lvl8pPr lvl="7" algn="ctr">
              <a:buNone/>
              <a:defRPr sz="900">
                <a:solidFill>
                  <a:srgbClr val="7C97A2"/>
                </a:solidFill>
                <a:latin typeface="Roboto Light"/>
                <a:ea typeface="Roboto Light"/>
                <a:cs typeface="Roboto Light"/>
                <a:sym typeface="Roboto Light"/>
              </a:defRPr>
            </a:lvl8pPr>
            <a:lvl9pPr lvl="8" algn="ctr">
              <a:buNone/>
              <a:defRPr sz="900">
                <a:solidFill>
                  <a:srgbClr val="7C97A2"/>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sp>
        <p:nvSpPr>
          <p:cNvPr id="3218" name="Google Shape;3218;p247"/>
          <p:cNvSpPr/>
          <p:nvPr>
            <p:ph idx="2" type="pic"/>
          </p:nvPr>
        </p:nvSpPr>
        <p:spPr>
          <a:xfrm>
            <a:off x="2715882" y="1741900"/>
            <a:ext cx="1371600" cy="1371600"/>
          </a:xfrm>
          <a:prstGeom prst="ellipse">
            <a:avLst/>
          </a:prstGeom>
          <a:noFill/>
          <a:ln cap="flat" cmpd="sng" w="19050">
            <a:solidFill>
              <a:schemeClr val="dk2"/>
            </a:solidFill>
            <a:prstDash val="solid"/>
            <a:round/>
            <a:headEnd len="sm" w="sm" type="none"/>
            <a:tailEnd len="sm" w="sm" type="none"/>
          </a:ln>
        </p:spPr>
      </p:sp>
      <p:sp>
        <p:nvSpPr>
          <p:cNvPr id="3219" name="Google Shape;3219;p247"/>
          <p:cNvSpPr txBox="1"/>
          <p:nvPr/>
        </p:nvSpPr>
        <p:spPr>
          <a:xfrm>
            <a:off x="914400" y="2325475"/>
            <a:ext cx="1267200" cy="492600"/>
          </a:xfrm>
          <a:prstGeom prst="rect">
            <a:avLst/>
          </a:prstGeom>
          <a:noFill/>
          <a:ln>
            <a:noFill/>
          </a:ln>
        </p:spPr>
        <p:txBody>
          <a:bodyPr anchorCtr="0" anchor="ctr" bIns="0" lIns="0" spcFirstLastPara="1" rIns="0" wrap="square" tIns="0">
            <a:spAutoFit/>
          </a:bodyPr>
          <a:lstStyle/>
          <a:p>
            <a:pPr indent="0" lvl="0" marL="0" rtl="0" algn="l">
              <a:lnSpc>
                <a:spcPct val="80000"/>
              </a:lnSpc>
              <a:spcBef>
                <a:spcPts val="0"/>
              </a:spcBef>
              <a:spcAft>
                <a:spcPts val="0"/>
              </a:spcAft>
              <a:buNone/>
            </a:pPr>
            <a:r>
              <a:rPr lang="en-US" sz="2000">
                <a:solidFill>
                  <a:srgbClr val="FF6529"/>
                </a:solidFill>
                <a:latin typeface="Roboto Slab Medium"/>
                <a:ea typeface="Roboto Slab Medium"/>
                <a:cs typeface="Roboto Slab Medium"/>
                <a:sym typeface="Roboto Slab Medium"/>
              </a:rPr>
              <a:t>Meet the speakers</a:t>
            </a:r>
            <a:endParaRPr sz="2000">
              <a:solidFill>
                <a:srgbClr val="FF6529"/>
              </a:solidFill>
              <a:latin typeface="Roboto Slab Medium"/>
              <a:ea typeface="Roboto Slab Medium"/>
              <a:cs typeface="Roboto Slab Medium"/>
              <a:sym typeface="Roboto Slab Medium"/>
            </a:endParaRPr>
          </a:p>
        </p:txBody>
      </p:sp>
      <p:sp>
        <p:nvSpPr>
          <p:cNvPr id="3220" name="Google Shape;3220;p247"/>
          <p:cNvSpPr/>
          <p:nvPr>
            <p:ph idx="3" type="pic"/>
          </p:nvPr>
        </p:nvSpPr>
        <p:spPr>
          <a:xfrm>
            <a:off x="4870791" y="1741900"/>
            <a:ext cx="1371600" cy="1371600"/>
          </a:xfrm>
          <a:prstGeom prst="ellipse">
            <a:avLst/>
          </a:prstGeom>
          <a:noFill/>
          <a:ln cap="flat" cmpd="sng" w="19050">
            <a:solidFill>
              <a:schemeClr val="dk2"/>
            </a:solidFill>
            <a:prstDash val="solid"/>
            <a:round/>
            <a:headEnd len="sm" w="sm" type="none"/>
            <a:tailEnd len="sm" w="sm" type="none"/>
          </a:ln>
        </p:spPr>
      </p:sp>
      <p:sp>
        <p:nvSpPr>
          <p:cNvPr id="3221" name="Google Shape;3221;p247"/>
          <p:cNvSpPr txBox="1"/>
          <p:nvPr>
            <p:ph idx="1" type="subTitle"/>
          </p:nvPr>
        </p:nvSpPr>
        <p:spPr>
          <a:xfrm>
            <a:off x="2487282" y="3340210"/>
            <a:ext cx="1828800" cy="402300"/>
          </a:xfrm>
          <a:prstGeom prst="rect">
            <a:avLst/>
          </a:prstGeom>
        </p:spPr>
        <p:txBody>
          <a:bodyPr anchorCtr="0" anchor="t" bIns="0" lIns="0" spcFirstLastPara="1" rIns="0" wrap="square" tIns="0">
            <a:spAutoFit/>
          </a:bodyPr>
          <a:lstStyle>
            <a:lvl1pPr lvl="0" algn="ctr">
              <a:spcBef>
                <a:spcPts val="0"/>
              </a:spcBef>
              <a:spcAft>
                <a:spcPts val="0"/>
              </a:spcAft>
              <a:buClr>
                <a:schemeClr val="lt2"/>
              </a:buClr>
              <a:buSzPts val="1000"/>
              <a:buFont typeface="Roboto"/>
              <a:buNone/>
              <a:defRPr b="1" sz="1000">
                <a:solidFill>
                  <a:schemeClr val="lt2"/>
                </a:solidFill>
                <a:latin typeface="Roboto"/>
                <a:ea typeface="Roboto"/>
                <a:cs typeface="Roboto"/>
                <a:sym typeface="Roboto"/>
              </a:defRPr>
            </a:lvl1pPr>
            <a:lvl2pPr lvl="1" algn="ctr">
              <a:spcBef>
                <a:spcPts val="0"/>
              </a:spcBef>
              <a:spcAft>
                <a:spcPts val="0"/>
              </a:spcAft>
              <a:buClr>
                <a:schemeClr val="lt2"/>
              </a:buClr>
              <a:buSzPts val="1000"/>
              <a:buFont typeface="Roboto"/>
              <a:buNone/>
              <a:defRPr b="1" sz="1000">
                <a:solidFill>
                  <a:schemeClr val="lt2"/>
                </a:solidFill>
                <a:latin typeface="Roboto"/>
                <a:ea typeface="Roboto"/>
                <a:cs typeface="Roboto"/>
                <a:sym typeface="Roboto"/>
              </a:defRPr>
            </a:lvl2pPr>
            <a:lvl3pPr lvl="2" algn="ctr">
              <a:spcBef>
                <a:spcPts val="0"/>
              </a:spcBef>
              <a:spcAft>
                <a:spcPts val="0"/>
              </a:spcAft>
              <a:buClr>
                <a:schemeClr val="lt2"/>
              </a:buClr>
              <a:buSzPts val="1000"/>
              <a:buNone/>
              <a:defRPr b="1">
                <a:solidFill>
                  <a:schemeClr val="lt2"/>
                </a:solidFill>
              </a:defRPr>
            </a:lvl3pPr>
            <a:lvl4pPr lvl="3" algn="ctr">
              <a:spcBef>
                <a:spcPts val="0"/>
              </a:spcBef>
              <a:spcAft>
                <a:spcPts val="0"/>
              </a:spcAft>
              <a:buClr>
                <a:schemeClr val="lt2"/>
              </a:buClr>
              <a:buSzPts val="1000"/>
              <a:buNone/>
              <a:defRPr b="1">
                <a:solidFill>
                  <a:schemeClr val="lt2"/>
                </a:solidFill>
              </a:defRPr>
            </a:lvl4pPr>
            <a:lvl5pPr lvl="4" algn="ctr">
              <a:spcBef>
                <a:spcPts val="0"/>
              </a:spcBef>
              <a:spcAft>
                <a:spcPts val="0"/>
              </a:spcAft>
              <a:buClr>
                <a:schemeClr val="lt2"/>
              </a:buClr>
              <a:buSzPts val="1000"/>
              <a:buNone/>
              <a:defRPr b="1">
                <a:solidFill>
                  <a:schemeClr val="lt2"/>
                </a:solidFill>
              </a:defRPr>
            </a:lvl5pPr>
            <a:lvl6pPr lvl="5" algn="ctr">
              <a:spcBef>
                <a:spcPts val="0"/>
              </a:spcBef>
              <a:spcAft>
                <a:spcPts val="0"/>
              </a:spcAft>
              <a:buClr>
                <a:schemeClr val="lt2"/>
              </a:buClr>
              <a:buSzPts val="1000"/>
              <a:buNone/>
              <a:defRPr b="1">
                <a:solidFill>
                  <a:schemeClr val="lt2"/>
                </a:solidFill>
              </a:defRPr>
            </a:lvl6pPr>
            <a:lvl7pPr lvl="6" algn="ctr">
              <a:spcBef>
                <a:spcPts val="0"/>
              </a:spcBef>
              <a:spcAft>
                <a:spcPts val="0"/>
              </a:spcAft>
              <a:buClr>
                <a:schemeClr val="lt2"/>
              </a:buClr>
              <a:buSzPts val="1000"/>
              <a:buNone/>
              <a:defRPr b="1">
                <a:solidFill>
                  <a:schemeClr val="lt2"/>
                </a:solidFill>
              </a:defRPr>
            </a:lvl7pPr>
            <a:lvl8pPr lvl="7" algn="ctr">
              <a:spcBef>
                <a:spcPts val="0"/>
              </a:spcBef>
              <a:spcAft>
                <a:spcPts val="0"/>
              </a:spcAft>
              <a:buClr>
                <a:schemeClr val="lt2"/>
              </a:buClr>
              <a:buSzPts val="1000"/>
              <a:buNone/>
              <a:defRPr b="1">
                <a:solidFill>
                  <a:schemeClr val="lt2"/>
                </a:solidFill>
              </a:defRPr>
            </a:lvl8pPr>
            <a:lvl9pPr lvl="8" algn="ctr">
              <a:spcBef>
                <a:spcPts val="0"/>
              </a:spcBef>
              <a:spcAft>
                <a:spcPts val="0"/>
              </a:spcAft>
              <a:buClr>
                <a:schemeClr val="lt2"/>
              </a:buClr>
              <a:buSzPts val="1000"/>
              <a:buNone/>
              <a:defRPr b="1">
                <a:solidFill>
                  <a:schemeClr val="lt2"/>
                </a:solidFill>
              </a:defRPr>
            </a:lvl9pPr>
          </a:lstStyle>
          <a:p/>
        </p:txBody>
      </p:sp>
      <p:sp>
        <p:nvSpPr>
          <p:cNvPr id="3222" name="Google Shape;3222;p247"/>
          <p:cNvSpPr txBox="1"/>
          <p:nvPr>
            <p:ph idx="4" type="subTitle"/>
          </p:nvPr>
        </p:nvSpPr>
        <p:spPr>
          <a:xfrm>
            <a:off x="2487282" y="3556829"/>
            <a:ext cx="1828800" cy="387600"/>
          </a:xfrm>
          <a:prstGeom prst="rect">
            <a:avLst/>
          </a:prstGeom>
        </p:spPr>
        <p:txBody>
          <a:bodyPr anchorCtr="0" anchor="t" bIns="0" lIns="0" spcFirstLastPara="1" rIns="0" wrap="square" tIns="0">
            <a:spAutoFit/>
          </a:bodyPr>
          <a:lstStyle>
            <a:lvl1pPr lvl="0" algn="ctr">
              <a:lnSpc>
                <a:spcPct val="100000"/>
              </a:lnSpc>
              <a:spcBef>
                <a:spcPts val="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1pPr>
            <a:lvl2pPr lvl="1"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2pPr>
            <a:lvl3pPr lvl="2"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3pPr>
            <a:lvl4pPr lvl="3"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4pPr>
            <a:lvl5pPr lvl="4"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5pPr>
            <a:lvl6pPr lvl="5"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6pPr>
            <a:lvl7pPr lvl="6"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7pPr>
            <a:lvl8pPr lvl="7"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8pPr>
            <a:lvl9pPr lvl="8" algn="ctr">
              <a:lnSpc>
                <a:spcPct val="100000"/>
              </a:lnSpc>
              <a:spcBef>
                <a:spcPts val="300"/>
              </a:spcBef>
              <a:spcAft>
                <a:spcPts val="300"/>
              </a:spcAft>
              <a:buClr>
                <a:schemeClr val="accent1"/>
              </a:buClr>
              <a:buSzPts val="800"/>
              <a:buFont typeface="Roboto Slab"/>
              <a:buNone/>
              <a:defRPr sz="800">
                <a:solidFill>
                  <a:schemeClr val="accent1"/>
                </a:solidFill>
                <a:latin typeface="Roboto Slab"/>
                <a:ea typeface="Roboto Slab"/>
                <a:cs typeface="Roboto Slab"/>
                <a:sym typeface="Roboto Slab"/>
              </a:defRPr>
            </a:lvl9pPr>
          </a:lstStyle>
          <a:p/>
        </p:txBody>
      </p:sp>
      <p:sp>
        <p:nvSpPr>
          <p:cNvPr id="3223" name="Google Shape;3223;p247"/>
          <p:cNvSpPr txBox="1"/>
          <p:nvPr>
            <p:ph idx="5" type="subTitle"/>
          </p:nvPr>
        </p:nvSpPr>
        <p:spPr>
          <a:xfrm>
            <a:off x="4642188" y="3340200"/>
            <a:ext cx="1828800" cy="702300"/>
          </a:xfrm>
          <a:prstGeom prst="rect">
            <a:avLst/>
          </a:prstGeom>
        </p:spPr>
        <p:txBody>
          <a:bodyPr anchorCtr="0" anchor="t" bIns="0" lIns="0" spcFirstLastPara="1" rIns="0" wrap="square" tIns="0">
            <a:spAutoFit/>
          </a:bodyPr>
          <a:lstStyle>
            <a:lvl1pPr lvl="0" algn="ctr">
              <a:spcBef>
                <a:spcPts val="0"/>
              </a:spcBef>
              <a:spcAft>
                <a:spcPts val="0"/>
              </a:spcAft>
              <a:buClr>
                <a:schemeClr val="lt2"/>
              </a:buClr>
              <a:buSzPts val="1000"/>
              <a:buFont typeface="Roboto"/>
              <a:buNone/>
              <a:defRPr b="1" sz="1000">
                <a:solidFill>
                  <a:schemeClr val="lt2"/>
                </a:solidFill>
                <a:latin typeface="Roboto"/>
                <a:ea typeface="Roboto"/>
                <a:cs typeface="Roboto"/>
                <a:sym typeface="Roboto"/>
              </a:defRPr>
            </a:lvl1pPr>
            <a:lvl2pPr lvl="1" algn="ctr">
              <a:spcBef>
                <a:spcPts val="0"/>
              </a:spcBef>
              <a:spcAft>
                <a:spcPts val="0"/>
              </a:spcAft>
              <a:buClr>
                <a:schemeClr val="lt2"/>
              </a:buClr>
              <a:buSzPts val="1000"/>
              <a:buFont typeface="Roboto"/>
              <a:buNone/>
              <a:defRPr b="1" sz="1000">
                <a:solidFill>
                  <a:schemeClr val="lt2"/>
                </a:solidFill>
                <a:latin typeface="Roboto"/>
                <a:ea typeface="Roboto"/>
                <a:cs typeface="Roboto"/>
                <a:sym typeface="Roboto"/>
              </a:defRPr>
            </a:lvl2pPr>
            <a:lvl3pPr lvl="2" algn="ctr">
              <a:spcBef>
                <a:spcPts val="0"/>
              </a:spcBef>
              <a:spcAft>
                <a:spcPts val="0"/>
              </a:spcAft>
              <a:buClr>
                <a:schemeClr val="lt2"/>
              </a:buClr>
              <a:buSzPts val="1000"/>
              <a:buNone/>
              <a:defRPr b="1">
                <a:solidFill>
                  <a:schemeClr val="lt2"/>
                </a:solidFill>
              </a:defRPr>
            </a:lvl3pPr>
            <a:lvl4pPr lvl="3" algn="ctr">
              <a:spcBef>
                <a:spcPts val="0"/>
              </a:spcBef>
              <a:spcAft>
                <a:spcPts val="0"/>
              </a:spcAft>
              <a:buClr>
                <a:schemeClr val="lt2"/>
              </a:buClr>
              <a:buSzPts val="1000"/>
              <a:buNone/>
              <a:defRPr b="1">
                <a:solidFill>
                  <a:schemeClr val="lt2"/>
                </a:solidFill>
              </a:defRPr>
            </a:lvl4pPr>
            <a:lvl5pPr lvl="4" algn="ctr">
              <a:spcBef>
                <a:spcPts val="0"/>
              </a:spcBef>
              <a:spcAft>
                <a:spcPts val="0"/>
              </a:spcAft>
              <a:buClr>
                <a:schemeClr val="lt2"/>
              </a:buClr>
              <a:buSzPts val="1000"/>
              <a:buNone/>
              <a:defRPr b="1">
                <a:solidFill>
                  <a:schemeClr val="lt2"/>
                </a:solidFill>
              </a:defRPr>
            </a:lvl5pPr>
            <a:lvl6pPr lvl="5" algn="ctr">
              <a:spcBef>
                <a:spcPts val="0"/>
              </a:spcBef>
              <a:spcAft>
                <a:spcPts val="0"/>
              </a:spcAft>
              <a:buClr>
                <a:schemeClr val="lt2"/>
              </a:buClr>
              <a:buSzPts val="1000"/>
              <a:buNone/>
              <a:defRPr b="1">
                <a:solidFill>
                  <a:schemeClr val="lt2"/>
                </a:solidFill>
              </a:defRPr>
            </a:lvl6pPr>
            <a:lvl7pPr lvl="6" algn="ctr">
              <a:spcBef>
                <a:spcPts val="0"/>
              </a:spcBef>
              <a:spcAft>
                <a:spcPts val="0"/>
              </a:spcAft>
              <a:buClr>
                <a:schemeClr val="lt2"/>
              </a:buClr>
              <a:buSzPts val="1000"/>
              <a:buNone/>
              <a:defRPr b="1">
                <a:solidFill>
                  <a:schemeClr val="lt2"/>
                </a:solidFill>
              </a:defRPr>
            </a:lvl7pPr>
            <a:lvl8pPr lvl="7" algn="ctr">
              <a:spcBef>
                <a:spcPts val="0"/>
              </a:spcBef>
              <a:spcAft>
                <a:spcPts val="0"/>
              </a:spcAft>
              <a:buClr>
                <a:schemeClr val="lt2"/>
              </a:buClr>
              <a:buSzPts val="1000"/>
              <a:buNone/>
              <a:defRPr b="1">
                <a:solidFill>
                  <a:schemeClr val="lt2"/>
                </a:solidFill>
              </a:defRPr>
            </a:lvl8pPr>
            <a:lvl9pPr lvl="8" algn="ctr">
              <a:spcBef>
                <a:spcPts val="0"/>
              </a:spcBef>
              <a:spcAft>
                <a:spcPts val="0"/>
              </a:spcAft>
              <a:buClr>
                <a:schemeClr val="lt2"/>
              </a:buClr>
              <a:buSzPts val="1000"/>
              <a:buNone/>
              <a:defRPr b="1">
                <a:solidFill>
                  <a:schemeClr val="lt2"/>
                </a:solidFill>
              </a:defRPr>
            </a:lvl9pPr>
          </a:lstStyle>
          <a:p/>
        </p:txBody>
      </p:sp>
      <p:sp>
        <p:nvSpPr>
          <p:cNvPr id="3224" name="Google Shape;3224;p247"/>
          <p:cNvSpPr txBox="1"/>
          <p:nvPr>
            <p:ph idx="6" type="subTitle"/>
          </p:nvPr>
        </p:nvSpPr>
        <p:spPr>
          <a:xfrm>
            <a:off x="4642188" y="3556829"/>
            <a:ext cx="1828800" cy="672900"/>
          </a:xfrm>
          <a:prstGeom prst="rect">
            <a:avLst/>
          </a:prstGeom>
        </p:spPr>
        <p:txBody>
          <a:bodyPr anchorCtr="0" anchor="t" bIns="0" lIns="0" spcFirstLastPara="1" rIns="0" wrap="square" tIns="0">
            <a:spAutoFit/>
          </a:bodyPr>
          <a:lstStyle>
            <a:lvl1pPr lvl="0" algn="ctr">
              <a:lnSpc>
                <a:spcPct val="100000"/>
              </a:lnSpc>
              <a:spcBef>
                <a:spcPts val="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1pPr>
            <a:lvl2pPr lvl="1"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2pPr>
            <a:lvl3pPr lvl="2"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3pPr>
            <a:lvl4pPr lvl="3"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4pPr>
            <a:lvl5pPr lvl="4"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5pPr>
            <a:lvl6pPr lvl="5"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6pPr>
            <a:lvl7pPr lvl="6"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7pPr>
            <a:lvl8pPr lvl="7"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8pPr>
            <a:lvl9pPr lvl="8" algn="ctr">
              <a:lnSpc>
                <a:spcPct val="100000"/>
              </a:lnSpc>
              <a:spcBef>
                <a:spcPts val="300"/>
              </a:spcBef>
              <a:spcAft>
                <a:spcPts val="300"/>
              </a:spcAft>
              <a:buClr>
                <a:schemeClr val="accent1"/>
              </a:buClr>
              <a:buSzPts val="800"/>
              <a:buFont typeface="Roboto Slab"/>
              <a:buNone/>
              <a:defRPr sz="800">
                <a:solidFill>
                  <a:schemeClr val="accent1"/>
                </a:solidFill>
                <a:latin typeface="Roboto Slab"/>
                <a:ea typeface="Roboto Slab"/>
                <a:cs typeface="Roboto Slab"/>
                <a:sym typeface="Roboto Slab"/>
              </a:defRPr>
            </a:lvl9pPr>
          </a:lstStyle>
          <a:p/>
        </p:txBody>
      </p:sp>
      <p:sp>
        <p:nvSpPr>
          <p:cNvPr id="3225" name="Google Shape;3225;p247"/>
          <p:cNvSpPr/>
          <p:nvPr>
            <p:ph idx="7" type="pic"/>
          </p:nvPr>
        </p:nvSpPr>
        <p:spPr>
          <a:xfrm>
            <a:off x="7025700" y="1741900"/>
            <a:ext cx="1371600" cy="1371600"/>
          </a:xfrm>
          <a:prstGeom prst="ellipse">
            <a:avLst/>
          </a:prstGeom>
          <a:noFill/>
          <a:ln cap="flat" cmpd="sng" w="19050">
            <a:solidFill>
              <a:schemeClr val="dk2"/>
            </a:solidFill>
            <a:prstDash val="solid"/>
            <a:round/>
            <a:headEnd len="sm" w="sm" type="none"/>
            <a:tailEnd len="sm" w="sm" type="none"/>
          </a:ln>
        </p:spPr>
      </p:sp>
      <p:sp>
        <p:nvSpPr>
          <p:cNvPr id="3226" name="Google Shape;3226;p247"/>
          <p:cNvSpPr txBox="1"/>
          <p:nvPr>
            <p:ph idx="8" type="subTitle"/>
          </p:nvPr>
        </p:nvSpPr>
        <p:spPr>
          <a:xfrm>
            <a:off x="6797100" y="3340200"/>
            <a:ext cx="1828800" cy="702300"/>
          </a:xfrm>
          <a:prstGeom prst="rect">
            <a:avLst/>
          </a:prstGeom>
        </p:spPr>
        <p:txBody>
          <a:bodyPr anchorCtr="0" anchor="t" bIns="0" lIns="0" spcFirstLastPara="1" rIns="0" wrap="square" tIns="0">
            <a:spAutoFit/>
          </a:bodyPr>
          <a:lstStyle>
            <a:lvl1pPr lvl="0" algn="ctr">
              <a:spcBef>
                <a:spcPts val="0"/>
              </a:spcBef>
              <a:spcAft>
                <a:spcPts val="0"/>
              </a:spcAft>
              <a:buClr>
                <a:schemeClr val="lt2"/>
              </a:buClr>
              <a:buSzPts val="1000"/>
              <a:buFont typeface="Roboto"/>
              <a:buNone/>
              <a:defRPr b="1" sz="1000">
                <a:solidFill>
                  <a:schemeClr val="lt2"/>
                </a:solidFill>
                <a:latin typeface="Roboto"/>
                <a:ea typeface="Roboto"/>
                <a:cs typeface="Roboto"/>
                <a:sym typeface="Roboto"/>
              </a:defRPr>
            </a:lvl1pPr>
            <a:lvl2pPr lvl="1" algn="ctr">
              <a:spcBef>
                <a:spcPts val="0"/>
              </a:spcBef>
              <a:spcAft>
                <a:spcPts val="0"/>
              </a:spcAft>
              <a:buClr>
                <a:schemeClr val="lt2"/>
              </a:buClr>
              <a:buSzPts val="1000"/>
              <a:buFont typeface="Roboto"/>
              <a:buNone/>
              <a:defRPr b="1" sz="1000">
                <a:solidFill>
                  <a:schemeClr val="lt2"/>
                </a:solidFill>
                <a:latin typeface="Roboto"/>
                <a:ea typeface="Roboto"/>
                <a:cs typeface="Roboto"/>
                <a:sym typeface="Roboto"/>
              </a:defRPr>
            </a:lvl2pPr>
            <a:lvl3pPr lvl="2" algn="ctr">
              <a:spcBef>
                <a:spcPts val="0"/>
              </a:spcBef>
              <a:spcAft>
                <a:spcPts val="0"/>
              </a:spcAft>
              <a:buClr>
                <a:schemeClr val="lt2"/>
              </a:buClr>
              <a:buSzPts val="1000"/>
              <a:buNone/>
              <a:defRPr b="1">
                <a:solidFill>
                  <a:schemeClr val="lt2"/>
                </a:solidFill>
              </a:defRPr>
            </a:lvl3pPr>
            <a:lvl4pPr lvl="3" algn="ctr">
              <a:spcBef>
                <a:spcPts val="0"/>
              </a:spcBef>
              <a:spcAft>
                <a:spcPts val="0"/>
              </a:spcAft>
              <a:buClr>
                <a:schemeClr val="lt2"/>
              </a:buClr>
              <a:buSzPts val="1000"/>
              <a:buNone/>
              <a:defRPr b="1">
                <a:solidFill>
                  <a:schemeClr val="lt2"/>
                </a:solidFill>
              </a:defRPr>
            </a:lvl4pPr>
            <a:lvl5pPr lvl="4" algn="ctr">
              <a:spcBef>
                <a:spcPts val="0"/>
              </a:spcBef>
              <a:spcAft>
                <a:spcPts val="0"/>
              </a:spcAft>
              <a:buClr>
                <a:schemeClr val="lt2"/>
              </a:buClr>
              <a:buSzPts val="1000"/>
              <a:buNone/>
              <a:defRPr b="1">
                <a:solidFill>
                  <a:schemeClr val="lt2"/>
                </a:solidFill>
              </a:defRPr>
            </a:lvl5pPr>
            <a:lvl6pPr lvl="5" algn="ctr">
              <a:spcBef>
                <a:spcPts val="0"/>
              </a:spcBef>
              <a:spcAft>
                <a:spcPts val="0"/>
              </a:spcAft>
              <a:buClr>
                <a:schemeClr val="lt2"/>
              </a:buClr>
              <a:buSzPts val="1000"/>
              <a:buNone/>
              <a:defRPr b="1">
                <a:solidFill>
                  <a:schemeClr val="lt2"/>
                </a:solidFill>
              </a:defRPr>
            </a:lvl6pPr>
            <a:lvl7pPr lvl="6" algn="ctr">
              <a:spcBef>
                <a:spcPts val="0"/>
              </a:spcBef>
              <a:spcAft>
                <a:spcPts val="0"/>
              </a:spcAft>
              <a:buClr>
                <a:schemeClr val="lt2"/>
              </a:buClr>
              <a:buSzPts val="1000"/>
              <a:buNone/>
              <a:defRPr b="1">
                <a:solidFill>
                  <a:schemeClr val="lt2"/>
                </a:solidFill>
              </a:defRPr>
            </a:lvl7pPr>
            <a:lvl8pPr lvl="7" algn="ctr">
              <a:spcBef>
                <a:spcPts val="0"/>
              </a:spcBef>
              <a:spcAft>
                <a:spcPts val="0"/>
              </a:spcAft>
              <a:buClr>
                <a:schemeClr val="lt2"/>
              </a:buClr>
              <a:buSzPts val="1000"/>
              <a:buNone/>
              <a:defRPr b="1">
                <a:solidFill>
                  <a:schemeClr val="lt2"/>
                </a:solidFill>
              </a:defRPr>
            </a:lvl8pPr>
            <a:lvl9pPr lvl="8" algn="ctr">
              <a:spcBef>
                <a:spcPts val="0"/>
              </a:spcBef>
              <a:spcAft>
                <a:spcPts val="0"/>
              </a:spcAft>
              <a:buClr>
                <a:schemeClr val="lt2"/>
              </a:buClr>
              <a:buSzPts val="1000"/>
              <a:buNone/>
              <a:defRPr b="1">
                <a:solidFill>
                  <a:schemeClr val="lt2"/>
                </a:solidFill>
              </a:defRPr>
            </a:lvl9pPr>
          </a:lstStyle>
          <a:p/>
        </p:txBody>
      </p:sp>
      <p:sp>
        <p:nvSpPr>
          <p:cNvPr id="3227" name="Google Shape;3227;p247"/>
          <p:cNvSpPr txBox="1"/>
          <p:nvPr>
            <p:ph idx="9" type="subTitle"/>
          </p:nvPr>
        </p:nvSpPr>
        <p:spPr>
          <a:xfrm>
            <a:off x="6797100" y="3556829"/>
            <a:ext cx="1828800" cy="672900"/>
          </a:xfrm>
          <a:prstGeom prst="rect">
            <a:avLst/>
          </a:prstGeom>
        </p:spPr>
        <p:txBody>
          <a:bodyPr anchorCtr="0" anchor="t" bIns="0" lIns="0" spcFirstLastPara="1" rIns="0" wrap="square" tIns="0">
            <a:spAutoFit/>
          </a:bodyPr>
          <a:lstStyle>
            <a:lvl1pPr lvl="0" algn="ctr">
              <a:lnSpc>
                <a:spcPct val="100000"/>
              </a:lnSpc>
              <a:spcBef>
                <a:spcPts val="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1pPr>
            <a:lvl2pPr lvl="1"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2pPr>
            <a:lvl3pPr lvl="2"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3pPr>
            <a:lvl4pPr lvl="3"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4pPr>
            <a:lvl5pPr lvl="4"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5pPr>
            <a:lvl6pPr lvl="5"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6pPr>
            <a:lvl7pPr lvl="6"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7pPr>
            <a:lvl8pPr lvl="7"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8pPr>
            <a:lvl9pPr lvl="8" algn="ctr">
              <a:lnSpc>
                <a:spcPct val="100000"/>
              </a:lnSpc>
              <a:spcBef>
                <a:spcPts val="300"/>
              </a:spcBef>
              <a:spcAft>
                <a:spcPts val="300"/>
              </a:spcAft>
              <a:buClr>
                <a:schemeClr val="accent1"/>
              </a:buClr>
              <a:buSzPts val="800"/>
              <a:buFont typeface="Roboto Slab"/>
              <a:buNone/>
              <a:defRPr sz="800">
                <a:solidFill>
                  <a:schemeClr val="accent1"/>
                </a:solidFill>
                <a:latin typeface="Roboto Slab"/>
                <a:ea typeface="Roboto Slab"/>
                <a:cs typeface="Roboto Slab"/>
                <a:sym typeface="Roboto Slab"/>
              </a:defRPr>
            </a:lvl9pPr>
          </a:lstStyle>
          <a:p/>
        </p:txBody>
      </p:sp>
      <p:grpSp>
        <p:nvGrpSpPr>
          <p:cNvPr id="3228" name="Google Shape;3228;p247"/>
          <p:cNvGrpSpPr/>
          <p:nvPr/>
        </p:nvGrpSpPr>
        <p:grpSpPr>
          <a:xfrm>
            <a:off x="8000973" y="4882762"/>
            <a:ext cx="777321" cy="155484"/>
            <a:chOff x="3424807" y="1107551"/>
            <a:chExt cx="4067616" cy="826163"/>
          </a:xfrm>
        </p:grpSpPr>
        <p:sp>
          <p:nvSpPr>
            <p:cNvPr id="3229" name="Google Shape;3229;p247"/>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230" name="Google Shape;3230;p247"/>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231" name="Google Shape;3231;p247"/>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232" name="Google Shape;3232;p247"/>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233" name="Google Shape;3233;p247"/>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234" name="Google Shape;3234;p247"/>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235" name="Google Shape;3235;p247"/>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236" name="Google Shape;3236;p247"/>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237" name="Google Shape;3237;p247"/>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3238" name="Google Shape;3238;p247"/>
          <p:cNvSpPr/>
          <p:nvPr/>
        </p:nvSpPr>
        <p:spPr>
          <a:xfrm>
            <a:off x="333524" y="2186700"/>
            <a:ext cx="429283" cy="770113"/>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2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Solar Flare">
  <p:cSld name="CUSTOM_1_1_1_1_1_1">
    <p:bg>
      <p:bgPr>
        <a:solidFill>
          <a:srgbClr val="FF6529"/>
        </a:solidFill>
      </p:bgPr>
    </p:bg>
    <p:spTree>
      <p:nvGrpSpPr>
        <p:cNvPr id="3239" name="Shape 3239"/>
        <p:cNvGrpSpPr/>
        <p:nvPr/>
      </p:nvGrpSpPr>
      <p:grpSpPr>
        <a:xfrm>
          <a:off x="0" y="0"/>
          <a:ext cx="0" cy="0"/>
          <a:chOff x="0" y="0"/>
          <a:chExt cx="0" cy="0"/>
        </a:xfrm>
      </p:grpSpPr>
      <p:sp>
        <p:nvSpPr>
          <p:cNvPr id="3240" name="Google Shape;3240;p248"/>
          <p:cNvSpPr/>
          <p:nvPr/>
        </p:nvSpPr>
        <p:spPr>
          <a:xfrm>
            <a:off x="258425" y="4821575"/>
            <a:ext cx="2687700" cy="321900"/>
          </a:xfrm>
          <a:prstGeom prst="rect">
            <a:avLst/>
          </a:prstGeom>
          <a:solidFill>
            <a:srgbClr val="FF6529"/>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pic>
        <p:nvPicPr>
          <p:cNvPr id="3241" name="Google Shape;3241;p248"/>
          <p:cNvPicPr preferRelativeResize="0"/>
          <p:nvPr/>
        </p:nvPicPr>
        <p:blipFill rotWithShape="1">
          <a:blip r:embed="rId2">
            <a:alphaModFix/>
          </a:blip>
          <a:srcRect b="0" l="0" r="0" t="0"/>
          <a:stretch/>
        </p:blipFill>
        <p:spPr>
          <a:xfrm>
            <a:off x="3487911" y="0"/>
            <a:ext cx="5638428" cy="5143499"/>
          </a:xfrm>
          <a:prstGeom prst="rect">
            <a:avLst/>
          </a:prstGeom>
          <a:noFill/>
          <a:ln>
            <a:noFill/>
          </a:ln>
        </p:spPr>
      </p:pic>
      <p:sp>
        <p:nvSpPr>
          <p:cNvPr id="3242" name="Google Shape;3242;p248"/>
          <p:cNvSpPr txBox="1"/>
          <p:nvPr>
            <p:ph type="title"/>
          </p:nvPr>
        </p:nvSpPr>
        <p:spPr>
          <a:xfrm>
            <a:off x="755075" y="524263"/>
            <a:ext cx="8023200" cy="4095000"/>
          </a:xfrm>
          <a:prstGeom prst="rect">
            <a:avLst/>
          </a:prstGeom>
        </p:spPr>
        <p:txBody>
          <a:bodyPr anchorCtr="0" anchor="ctr" bIns="0" lIns="0" spcFirstLastPara="1" rIns="0" wrap="square" tIns="0">
            <a:normAutofit/>
          </a:bodyPr>
          <a:lstStyle>
            <a:lvl1pPr lvl="0" algn="r">
              <a:lnSpc>
                <a:spcPct val="80000"/>
              </a:lnSpc>
              <a:spcBef>
                <a:spcPts val="0"/>
              </a:spcBef>
              <a:spcAft>
                <a:spcPts val="0"/>
              </a:spcAft>
              <a:buClr>
                <a:schemeClr val="lt1"/>
              </a:buClr>
              <a:buSzPts val="2800"/>
              <a:buNone/>
              <a:defRPr sz="2800">
                <a:solidFill>
                  <a:schemeClr val="lt1"/>
                </a:solidFill>
              </a:defRPr>
            </a:lvl1pPr>
            <a:lvl2pPr lvl="1" algn="r">
              <a:spcBef>
                <a:spcPts val="0"/>
              </a:spcBef>
              <a:spcAft>
                <a:spcPts val="0"/>
              </a:spcAft>
              <a:buClr>
                <a:srgbClr val="063849"/>
              </a:buClr>
              <a:buSzPts val="2800"/>
              <a:buNone/>
              <a:defRPr>
                <a:solidFill>
                  <a:srgbClr val="063849"/>
                </a:solidFill>
              </a:defRPr>
            </a:lvl2pPr>
            <a:lvl3pPr lvl="2" algn="r">
              <a:spcBef>
                <a:spcPts val="0"/>
              </a:spcBef>
              <a:spcAft>
                <a:spcPts val="0"/>
              </a:spcAft>
              <a:buClr>
                <a:srgbClr val="063849"/>
              </a:buClr>
              <a:buSzPts val="2800"/>
              <a:buNone/>
              <a:defRPr>
                <a:solidFill>
                  <a:srgbClr val="063849"/>
                </a:solidFill>
              </a:defRPr>
            </a:lvl3pPr>
            <a:lvl4pPr lvl="3" algn="r">
              <a:spcBef>
                <a:spcPts val="0"/>
              </a:spcBef>
              <a:spcAft>
                <a:spcPts val="0"/>
              </a:spcAft>
              <a:buClr>
                <a:srgbClr val="063849"/>
              </a:buClr>
              <a:buSzPts val="2800"/>
              <a:buNone/>
              <a:defRPr>
                <a:solidFill>
                  <a:srgbClr val="063849"/>
                </a:solidFill>
              </a:defRPr>
            </a:lvl4pPr>
            <a:lvl5pPr lvl="4" algn="r">
              <a:spcBef>
                <a:spcPts val="0"/>
              </a:spcBef>
              <a:spcAft>
                <a:spcPts val="0"/>
              </a:spcAft>
              <a:buClr>
                <a:srgbClr val="063849"/>
              </a:buClr>
              <a:buSzPts val="2800"/>
              <a:buNone/>
              <a:defRPr>
                <a:solidFill>
                  <a:srgbClr val="063849"/>
                </a:solidFill>
              </a:defRPr>
            </a:lvl5pPr>
            <a:lvl6pPr lvl="5" algn="r">
              <a:spcBef>
                <a:spcPts val="0"/>
              </a:spcBef>
              <a:spcAft>
                <a:spcPts val="0"/>
              </a:spcAft>
              <a:buClr>
                <a:srgbClr val="063849"/>
              </a:buClr>
              <a:buSzPts val="2800"/>
              <a:buNone/>
              <a:defRPr>
                <a:solidFill>
                  <a:srgbClr val="063849"/>
                </a:solidFill>
              </a:defRPr>
            </a:lvl6pPr>
            <a:lvl7pPr lvl="6" algn="r">
              <a:spcBef>
                <a:spcPts val="0"/>
              </a:spcBef>
              <a:spcAft>
                <a:spcPts val="0"/>
              </a:spcAft>
              <a:buClr>
                <a:srgbClr val="063849"/>
              </a:buClr>
              <a:buSzPts val="2800"/>
              <a:buNone/>
              <a:defRPr>
                <a:solidFill>
                  <a:srgbClr val="063849"/>
                </a:solidFill>
              </a:defRPr>
            </a:lvl7pPr>
            <a:lvl8pPr lvl="7" algn="r">
              <a:spcBef>
                <a:spcPts val="0"/>
              </a:spcBef>
              <a:spcAft>
                <a:spcPts val="0"/>
              </a:spcAft>
              <a:buClr>
                <a:srgbClr val="063849"/>
              </a:buClr>
              <a:buSzPts val="2800"/>
              <a:buNone/>
              <a:defRPr>
                <a:solidFill>
                  <a:srgbClr val="063849"/>
                </a:solidFill>
              </a:defRPr>
            </a:lvl8pPr>
            <a:lvl9pPr lvl="8" algn="r">
              <a:spcBef>
                <a:spcPts val="0"/>
              </a:spcBef>
              <a:spcAft>
                <a:spcPts val="0"/>
              </a:spcAft>
              <a:buClr>
                <a:srgbClr val="063849"/>
              </a:buClr>
              <a:buSzPts val="2800"/>
              <a:buNone/>
              <a:defRPr>
                <a:solidFill>
                  <a:srgbClr val="063849"/>
                </a:solidFill>
              </a:defRPr>
            </a:lvl9pPr>
          </a:lstStyle>
          <a:p/>
        </p:txBody>
      </p:sp>
      <p:sp>
        <p:nvSpPr>
          <p:cNvPr id="3243" name="Google Shape;3243;p248"/>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lgn="ctr">
              <a:buNone/>
              <a:defRPr sz="900">
                <a:solidFill>
                  <a:srgbClr val="7C97A2"/>
                </a:solidFill>
                <a:latin typeface="Roboto Light"/>
                <a:ea typeface="Roboto Light"/>
                <a:cs typeface="Roboto Light"/>
                <a:sym typeface="Roboto Light"/>
              </a:defRPr>
            </a:lvl1pPr>
            <a:lvl2pPr lvl="1" algn="ctr">
              <a:buNone/>
              <a:defRPr sz="900">
                <a:solidFill>
                  <a:srgbClr val="7C97A2"/>
                </a:solidFill>
                <a:latin typeface="Roboto Light"/>
                <a:ea typeface="Roboto Light"/>
                <a:cs typeface="Roboto Light"/>
                <a:sym typeface="Roboto Light"/>
              </a:defRPr>
            </a:lvl2pPr>
            <a:lvl3pPr lvl="2" algn="ctr">
              <a:buNone/>
              <a:defRPr sz="900">
                <a:solidFill>
                  <a:srgbClr val="7C97A2"/>
                </a:solidFill>
                <a:latin typeface="Roboto Light"/>
                <a:ea typeface="Roboto Light"/>
                <a:cs typeface="Roboto Light"/>
                <a:sym typeface="Roboto Light"/>
              </a:defRPr>
            </a:lvl3pPr>
            <a:lvl4pPr lvl="3" algn="ctr">
              <a:buNone/>
              <a:defRPr sz="900">
                <a:solidFill>
                  <a:srgbClr val="7C97A2"/>
                </a:solidFill>
                <a:latin typeface="Roboto Light"/>
                <a:ea typeface="Roboto Light"/>
                <a:cs typeface="Roboto Light"/>
                <a:sym typeface="Roboto Light"/>
              </a:defRPr>
            </a:lvl4pPr>
            <a:lvl5pPr lvl="4" algn="ctr">
              <a:buNone/>
              <a:defRPr sz="900">
                <a:solidFill>
                  <a:srgbClr val="7C97A2"/>
                </a:solidFill>
                <a:latin typeface="Roboto Light"/>
                <a:ea typeface="Roboto Light"/>
                <a:cs typeface="Roboto Light"/>
                <a:sym typeface="Roboto Light"/>
              </a:defRPr>
            </a:lvl5pPr>
            <a:lvl6pPr lvl="5" algn="ctr">
              <a:buNone/>
              <a:defRPr sz="900">
                <a:solidFill>
                  <a:srgbClr val="7C97A2"/>
                </a:solidFill>
                <a:latin typeface="Roboto Light"/>
                <a:ea typeface="Roboto Light"/>
                <a:cs typeface="Roboto Light"/>
                <a:sym typeface="Roboto Light"/>
              </a:defRPr>
            </a:lvl6pPr>
            <a:lvl7pPr lvl="6" algn="ctr">
              <a:buNone/>
              <a:defRPr sz="900">
                <a:solidFill>
                  <a:srgbClr val="7C97A2"/>
                </a:solidFill>
                <a:latin typeface="Roboto Light"/>
                <a:ea typeface="Roboto Light"/>
                <a:cs typeface="Roboto Light"/>
                <a:sym typeface="Roboto Light"/>
              </a:defRPr>
            </a:lvl7pPr>
            <a:lvl8pPr lvl="7" algn="ctr">
              <a:buNone/>
              <a:defRPr sz="900">
                <a:solidFill>
                  <a:srgbClr val="7C97A2"/>
                </a:solidFill>
                <a:latin typeface="Roboto Light"/>
                <a:ea typeface="Roboto Light"/>
                <a:cs typeface="Roboto Light"/>
                <a:sym typeface="Roboto Light"/>
              </a:defRPr>
            </a:lvl8pPr>
            <a:lvl9pPr lvl="8" algn="ctr">
              <a:buNone/>
              <a:defRPr sz="900">
                <a:solidFill>
                  <a:srgbClr val="7C97A2"/>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sp>
        <p:nvSpPr>
          <p:cNvPr id="3244" name="Google Shape;3244;p248"/>
          <p:cNvSpPr txBox="1"/>
          <p:nvPr/>
        </p:nvSpPr>
        <p:spPr>
          <a:xfrm>
            <a:off x="365700" y="4922550"/>
            <a:ext cx="2756700" cy="77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US" sz="500">
                <a:solidFill>
                  <a:srgbClr val="EBF1F3"/>
                </a:solidFill>
                <a:latin typeface="Roboto"/>
                <a:ea typeface="Roboto"/>
                <a:cs typeface="Roboto"/>
                <a:sym typeface="Roboto"/>
              </a:rPr>
              <a:t>Copyright ©2025 Jitterbit. All rights reserved. Confidential. Do not distribute externally.</a:t>
            </a:r>
            <a:endParaRPr sz="500">
              <a:solidFill>
                <a:srgbClr val="EBF1F3"/>
              </a:solidFill>
              <a:latin typeface="Roboto"/>
              <a:ea typeface="Roboto"/>
              <a:cs typeface="Roboto"/>
              <a:sym typeface="Roboto"/>
            </a:endParaRPr>
          </a:p>
        </p:txBody>
      </p:sp>
      <p:grpSp>
        <p:nvGrpSpPr>
          <p:cNvPr id="3245" name="Google Shape;3245;p248"/>
          <p:cNvGrpSpPr/>
          <p:nvPr/>
        </p:nvGrpSpPr>
        <p:grpSpPr>
          <a:xfrm>
            <a:off x="8000973" y="4883353"/>
            <a:ext cx="777321" cy="155484"/>
            <a:chOff x="3424807" y="1107551"/>
            <a:chExt cx="4067616" cy="826163"/>
          </a:xfrm>
        </p:grpSpPr>
        <p:sp>
          <p:nvSpPr>
            <p:cNvPr id="3246" name="Google Shape;3246;p248"/>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247" name="Google Shape;3247;p248"/>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248" name="Google Shape;3248;p248"/>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accent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249" name="Google Shape;3249;p248"/>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accent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250" name="Google Shape;3250;p248"/>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251" name="Google Shape;3251;p248"/>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252" name="Google Shape;3252;p248"/>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253" name="Google Shape;3253;p248"/>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254" name="Google Shape;3254;p248"/>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3255" name="Google Shape;3255;p248"/>
          <p:cNvSpPr/>
          <p:nvPr/>
        </p:nvSpPr>
        <p:spPr>
          <a:xfrm>
            <a:off x="333524" y="2186700"/>
            <a:ext cx="429283" cy="770113"/>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2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Slide - Default" type="secHead">
  <p:cSld name="SECTION_HEADER">
    <p:bg>
      <p:bgPr>
        <a:solidFill>
          <a:srgbClr val="063849"/>
        </a:solidFill>
      </p:bgPr>
    </p:bg>
    <p:spTree>
      <p:nvGrpSpPr>
        <p:cNvPr id="3256" name="Shape 3256"/>
        <p:cNvGrpSpPr/>
        <p:nvPr/>
      </p:nvGrpSpPr>
      <p:grpSpPr>
        <a:xfrm>
          <a:off x="0" y="0"/>
          <a:ext cx="0" cy="0"/>
          <a:chOff x="0" y="0"/>
          <a:chExt cx="0" cy="0"/>
        </a:xfrm>
      </p:grpSpPr>
      <p:pic>
        <p:nvPicPr>
          <p:cNvPr id="3257" name="Google Shape;3257;p249"/>
          <p:cNvPicPr preferRelativeResize="0"/>
          <p:nvPr/>
        </p:nvPicPr>
        <p:blipFill>
          <a:blip r:embed="rId2">
            <a:alphaModFix/>
          </a:blip>
          <a:stretch>
            <a:fillRect/>
          </a:stretch>
        </p:blipFill>
        <p:spPr>
          <a:xfrm>
            <a:off x="3585225" y="0"/>
            <a:ext cx="5558779" cy="5143499"/>
          </a:xfrm>
          <a:prstGeom prst="rect">
            <a:avLst/>
          </a:prstGeom>
          <a:noFill/>
          <a:ln>
            <a:noFill/>
          </a:ln>
        </p:spPr>
      </p:pic>
      <p:sp>
        <p:nvSpPr>
          <p:cNvPr id="3258" name="Google Shape;3258;p249"/>
          <p:cNvSpPr txBox="1"/>
          <p:nvPr>
            <p:ph type="title"/>
          </p:nvPr>
        </p:nvSpPr>
        <p:spPr>
          <a:xfrm>
            <a:off x="365702" y="365700"/>
            <a:ext cx="4839300" cy="2695800"/>
          </a:xfrm>
          <a:prstGeom prst="rect">
            <a:avLst/>
          </a:prstGeom>
        </p:spPr>
        <p:txBody>
          <a:bodyPr anchorCtr="0" anchor="t" bIns="0" lIns="0" spcFirstLastPara="1" rIns="0" wrap="square" tIns="0">
            <a:normAutofit/>
          </a:bodyPr>
          <a:lstStyle>
            <a:lvl1pPr lvl="0">
              <a:lnSpc>
                <a:spcPct val="80000"/>
              </a:lnSpc>
              <a:spcBef>
                <a:spcPts val="0"/>
              </a:spcBef>
              <a:spcAft>
                <a:spcPts val="0"/>
              </a:spcAft>
              <a:buSzPts val="2600"/>
              <a:buNone/>
              <a:defRPr sz="26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3259" name="Google Shape;3259;p249"/>
          <p:cNvSpPr/>
          <p:nvPr/>
        </p:nvSpPr>
        <p:spPr>
          <a:xfrm>
            <a:off x="288925" y="4762500"/>
            <a:ext cx="2610000" cy="304800"/>
          </a:xfrm>
          <a:prstGeom prst="rect">
            <a:avLst/>
          </a:prstGeom>
          <a:solidFill>
            <a:srgbClr val="063849"/>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3260" name="Google Shape;3260;p249"/>
          <p:cNvSpPr txBox="1"/>
          <p:nvPr>
            <p:ph idx="1" type="subTitle"/>
          </p:nvPr>
        </p:nvSpPr>
        <p:spPr>
          <a:xfrm>
            <a:off x="365700" y="3566160"/>
            <a:ext cx="2879700" cy="639900"/>
          </a:xfrm>
          <a:prstGeom prst="rect">
            <a:avLst/>
          </a:prstGeom>
        </p:spPr>
        <p:txBody>
          <a:bodyPr anchorCtr="0" anchor="t" bIns="0" lIns="0" spcFirstLastPara="1" rIns="0" wrap="square" tIns="0">
            <a:normAutofit/>
          </a:bodyPr>
          <a:lstStyle>
            <a:lvl1pPr lvl="0">
              <a:spcBef>
                <a:spcPts val="0"/>
              </a:spcBef>
              <a:spcAft>
                <a:spcPts val="0"/>
              </a:spcAft>
              <a:buClr>
                <a:srgbClr val="FF6529"/>
              </a:buClr>
              <a:buSzPts val="1400"/>
              <a:buFont typeface="Roboto"/>
              <a:buNone/>
              <a:defRPr>
                <a:solidFill>
                  <a:srgbClr val="FF6529"/>
                </a:solidFill>
                <a:latin typeface="Roboto"/>
                <a:ea typeface="Roboto"/>
                <a:cs typeface="Roboto"/>
                <a:sym typeface="Roboto"/>
              </a:defRPr>
            </a:lvl1pPr>
            <a:lvl2pPr lvl="1">
              <a:spcBef>
                <a:spcPts val="0"/>
              </a:spcBef>
              <a:spcAft>
                <a:spcPts val="0"/>
              </a:spcAft>
              <a:buClr>
                <a:srgbClr val="FF6529"/>
              </a:buClr>
              <a:buSzPts val="1200"/>
              <a:buNone/>
              <a:defRPr>
                <a:solidFill>
                  <a:srgbClr val="FF6529"/>
                </a:solidFill>
              </a:defRPr>
            </a:lvl2pPr>
            <a:lvl3pPr lvl="2">
              <a:spcBef>
                <a:spcPts val="0"/>
              </a:spcBef>
              <a:spcAft>
                <a:spcPts val="0"/>
              </a:spcAft>
              <a:buClr>
                <a:srgbClr val="FF6529"/>
              </a:buClr>
              <a:buSzPts val="1000"/>
              <a:buNone/>
              <a:defRPr>
                <a:solidFill>
                  <a:srgbClr val="FF6529"/>
                </a:solidFill>
              </a:defRPr>
            </a:lvl3pPr>
            <a:lvl4pPr lvl="3">
              <a:spcBef>
                <a:spcPts val="0"/>
              </a:spcBef>
              <a:spcAft>
                <a:spcPts val="0"/>
              </a:spcAft>
              <a:buClr>
                <a:srgbClr val="FF6529"/>
              </a:buClr>
              <a:buSzPts val="1000"/>
              <a:buNone/>
              <a:defRPr>
                <a:solidFill>
                  <a:srgbClr val="FF6529"/>
                </a:solidFill>
              </a:defRPr>
            </a:lvl4pPr>
            <a:lvl5pPr lvl="4">
              <a:spcBef>
                <a:spcPts val="0"/>
              </a:spcBef>
              <a:spcAft>
                <a:spcPts val="0"/>
              </a:spcAft>
              <a:buClr>
                <a:srgbClr val="FF6529"/>
              </a:buClr>
              <a:buSzPts val="1000"/>
              <a:buNone/>
              <a:defRPr>
                <a:solidFill>
                  <a:srgbClr val="FF6529"/>
                </a:solidFill>
              </a:defRPr>
            </a:lvl5pPr>
            <a:lvl6pPr lvl="5">
              <a:spcBef>
                <a:spcPts val="0"/>
              </a:spcBef>
              <a:spcAft>
                <a:spcPts val="0"/>
              </a:spcAft>
              <a:buClr>
                <a:srgbClr val="FF6529"/>
              </a:buClr>
              <a:buSzPts val="1000"/>
              <a:buNone/>
              <a:defRPr>
                <a:solidFill>
                  <a:srgbClr val="FF6529"/>
                </a:solidFill>
              </a:defRPr>
            </a:lvl6pPr>
            <a:lvl7pPr lvl="6">
              <a:spcBef>
                <a:spcPts val="0"/>
              </a:spcBef>
              <a:spcAft>
                <a:spcPts val="0"/>
              </a:spcAft>
              <a:buClr>
                <a:srgbClr val="FF6529"/>
              </a:buClr>
              <a:buSzPts val="1000"/>
              <a:buNone/>
              <a:defRPr>
                <a:solidFill>
                  <a:srgbClr val="FF6529"/>
                </a:solidFill>
              </a:defRPr>
            </a:lvl7pPr>
            <a:lvl8pPr lvl="7">
              <a:spcBef>
                <a:spcPts val="0"/>
              </a:spcBef>
              <a:spcAft>
                <a:spcPts val="0"/>
              </a:spcAft>
              <a:buClr>
                <a:srgbClr val="FF6529"/>
              </a:buClr>
              <a:buSzPts val="1000"/>
              <a:buNone/>
              <a:defRPr>
                <a:solidFill>
                  <a:srgbClr val="FF6529"/>
                </a:solidFill>
              </a:defRPr>
            </a:lvl8pPr>
            <a:lvl9pPr lvl="8">
              <a:spcBef>
                <a:spcPts val="0"/>
              </a:spcBef>
              <a:spcAft>
                <a:spcPts val="0"/>
              </a:spcAft>
              <a:buClr>
                <a:srgbClr val="FF6529"/>
              </a:buClr>
              <a:buSzPts val="1000"/>
              <a:buNone/>
              <a:defRPr>
                <a:solidFill>
                  <a:srgbClr val="FF6529"/>
                </a:solidFill>
              </a:defRPr>
            </a:lvl9pPr>
          </a:lstStyle>
          <a:p/>
        </p:txBody>
      </p:sp>
      <p:sp>
        <p:nvSpPr>
          <p:cNvPr id="3261" name="Google Shape;3261;p249"/>
          <p:cNvSpPr txBox="1"/>
          <p:nvPr/>
        </p:nvSpPr>
        <p:spPr>
          <a:xfrm>
            <a:off x="1959975" y="3821375"/>
            <a:ext cx="33402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solidFill>
                <a:srgbClr val="063849"/>
              </a:solidFill>
              <a:latin typeface="Roboto Light"/>
              <a:ea typeface="Roboto Light"/>
              <a:cs typeface="Roboto Light"/>
              <a:sym typeface="Roboto Light"/>
            </a:endParaRPr>
          </a:p>
        </p:txBody>
      </p:sp>
      <p:sp>
        <p:nvSpPr>
          <p:cNvPr id="3262" name="Google Shape;3262;p249"/>
          <p:cNvSpPr/>
          <p:nvPr/>
        </p:nvSpPr>
        <p:spPr>
          <a:xfrm>
            <a:off x="365703" y="4623785"/>
            <a:ext cx="1459718" cy="337305"/>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2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Slide - Speaker name">
  <p:cSld name="SECTION_HEADER_2">
    <p:bg>
      <p:bgPr>
        <a:solidFill>
          <a:srgbClr val="063849"/>
        </a:solidFill>
      </p:bgPr>
    </p:bg>
    <p:spTree>
      <p:nvGrpSpPr>
        <p:cNvPr id="3263" name="Shape 3263"/>
        <p:cNvGrpSpPr/>
        <p:nvPr/>
      </p:nvGrpSpPr>
      <p:grpSpPr>
        <a:xfrm>
          <a:off x="0" y="0"/>
          <a:ext cx="0" cy="0"/>
          <a:chOff x="0" y="0"/>
          <a:chExt cx="0" cy="0"/>
        </a:xfrm>
      </p:grpSpPr>
      <p:pic>
        <p:nvPicPr>
          <p:cNvPr id="3264" name="Google Shape;3264;p250"/>
          <p:cNvPicPr preferRelativeResize="0"/>
          <p:nvPr/>
        </p:nvPicPr>
        <p:blipFill>
          <a:blip r:embed="rId2">
            <a:alphaModFix/>
          </a:blip>
          <a:stretch>
            <a:fillRect/>
          </a:stretch>
        </p:blipFill>
        <p:spPr>
          <a:xfrm>
            <a:off x="3585225" y="0"/>
            <a:ext cx="5558779" cy="5143499"/>
          </a:xfrm>
          <a:prstGeom prst="rect">
            <a:avLst/>
          </a:prstGeom>
          <a:noFill/>
          <a:ln>
            <a:noFill/>
          </a:ln>
        </p:spPr>
      </p:pic>
      <p:sp>
        <p:nvSpPr>
          <p:cNvPr id="3265" name="Google Shape;3265;p250"/>
          <p:cNvSpPr txBox="1"/>
          <p:nvPr>
            <p:ph type="title"/>
          </p:nvPr>
        </p:nvSpPr>
        <p:spPr>
          <a:xfrm>
            <a:off x="365702" y="365700"/>
            <a:ext cx="4839300" cy="2695800"/>
          </a:xfrm>
          <a:prstGeom prst="rect">
            <a:avLst/>
          </a:prstGeom>
        </p:spPr>
        <p:txBody>
          <a:bodyPr anchorCtr="0" anchor="t" bIns="0" lIns="0" spcFirstLastPara="1" rIns="0" wrap="square" tIns="0">
            <a:normAutofit/>
          </a:bodyPr>
          <a:lstStyle>
            <a:lvl1pPr lvl="0">
              <a:lnSpc>
                <a:spcPct val="80000"/>
              </a:lnSpc>
              <a:spcBef>
                <a:spcPts val="0"/>
              </a:spcBef>
              <a:spcAft>
                <a:spcPts val="0"/>
              </a:spcAft>
              <a:buSzPts val="2600"/>
              <a:buNone/>
              <a:defRPr sz="26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3266" name="Google Shape;3266;p250"/>
          <p:cNvSpPr/>
          <p:nvPr/>
        </p:nvSpPr>
        <p:spPr>
          <a:xfrm>
            <a:off x="288925" y="4762500"/>
            <a:ext cx="2610000" cy="304800"/>
          </a:xfrm>
          <a:prstGeom prst="rect">
            <a:avLst/>
          </a:prstGeom>
          <a:solidFill>
            <a:srgbClr val="063849"/>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3267" name="Google Shape;3267;p250"/>
          <p:cNvSpPr txBox="1"/>
          <p:nvPr>
            <p:ph idx="1" type="subTitle"/>
          </p:nvPr>
        </p:nvSpPr>
        <p:spPr>
          <a:xfrm>
            <a:off x="365700" y="3566160"/>
            <a:ext cx="2879700" cy="639900"/>
          </a:xfrm>
          <a:prstGeom prst="rect">
            <a:avLst/>
          </a:prstGeom>
        </p:spPr>
        <p:txBody>
          <a:bodyPr anchorCtr="0" anchor="t" bIns="0" lIns="0" spcFirstLastPara="1" rIns="0" wrap="square" tIns="0">
            <a:spAutoFit/>
          </a:bodyPr>
          <a:lstStyle>
            <a:lvl1pPr lvl="0">
              <a:spcBef>
                <a:spcPts val="0"/>
              </a:spcBef>
              <a:spcAft>
                <a:spcPts val="0"/>
              </a:spcAft>
              <a:buClr>
                <a:schemeClr val="lt2"/>
              </a:buClr>
              <a:buSzPts val="1400"/>
              <a:buFont typeface="Roboto"/>
              <a:buNone/>
              <a:defRPr b="1">
                <a:solidFill>
                  <a:schemeClr val="lt2"/>
                </a:solidFill>
                <a:latin typeface="Roboto"/>
                <a:ea typeface="Roboto"/>
                <a:cs typeface="Roboto"/>
                <a:sym typeface="Roboto"/>
              </a:defRPr>
            </a:lvl1pPr>
            <a:lvl2pPr lvl="1">
              <a:spcBef>
                <a:spcPts val="0"/>
              </a:spcBef>
              <a:spcAft>
                <a:spcPts val="0"/>
              </a:spcAft>
              <a:buClr>
                <a:schemeClr val="lt2"/>
              </a:buClr>
              <a:buSzPts val="1400"/>
              <a:buFont typeface="Roboto"/>
              <a:buNone/>
              <a:defRPr b="1" sz="1400">
                <a:solidFill>
                  <a:schemeClr val="lt2"/>
                </a:solidFill>
                <a:latin typeface="Roboto"/>
                <a:ea typeface="Roboto"/>
                <a:cs typeface="Roboto"/>
                <a:sym typeface="Roboto"/>
              </a:defRPr>
            </a:lvl2pPr>
            <a:lvl3pPr lvl="2">
              <a:spcBef>
                <a:spcPts val="0"/>
              </a:spcBef>
              <a:spcAft>
                <a:spcPts val="0"/>
              </a:spcAft>
              <a:buClr>
                <a:schemeClr val="lt2"/>
              </a:buClr>
              <a:buSzPts val="1400"/>
              <a:buNone/>
              <a:defRPr b="1" sz="1400">
                <a:solidFill>
                  <a:schemeClr val="lt2"/>
                </a:solidFill>
              </a:defRPr>
            </a:lvl3pPr>
            <a:lvl4pPr lvl="3">
              <a:spcBef>
                <a:spcPts val="0"/>
              </a:spcBef>
              <a:spcAft>
                <a:spcPts val="0"/>
              </a:spcAft>
              <a:buClr>
                <a:schemeClr val="lt2"/>
              </a:buClr>
              <a:buSzPts val="1400"/>
              <a:buNone/>
              <a:defRPr b="1" sz="1400">
                <a:solidFill>
                  <a:schemeClr val="lt2"/>
                </a:solidFill>
              </a:defRPr>
            </a:lvl4pPr>
            <a:lvl5pPr lvl="4">
              <a:spcBef>
                <a:spcPts val="0"/>
              </a:spcBef>
              <a:spcAft>
                <a:spcPts val="0"/>
              </a:spcAft>
              <a:buClr>
                <a:schemeClr val="lt2"/>
              </a:buClr>
              <a:buSzPts val="1400"/>
              <a:buNone/>
              <a:defRPr b="1" sz="1400">
                <a:solidFill>
                  <a:schemeClr val="lt2"/>
                </a:solidFill>
              </a:defRPr>
            </a:lvl5pPr>
            <a:lvl6pPr lvl="5">
              <a:spcBef>
                <a:spcPts val="0"/>
              </a:spcBef>
              <a:spcAft>
                <a:spcPts val="0"/>
              </a:spcAft>
              <a:buClr>
                <a:schemeClr val="lt2"/>
              </a:buClr>
              <a:buSzPts val="1400"/>
              <a:buNone/>
              <a:defRPr b="1" sz="1400">
                <a:solidFill>
                  <a:schemeClr val="lt2"/>
                </a:solidFill>
              </a:defRPr>
            </a:lvl6pPr>
            <a:lvl7pPr lvl="6">
              <a:spcBef>
                <a:spcPts val="0"/>
              </a:spcBef>
              <a:spcAft>
                <a:spcPts val="0"/>
              </a:spcAft>
              <a:buClr>
                <a:schemeClr val="lt2"/>
              </a:buClr>
              <a:buSzPts val="1400"/>
              <a:buNone/>
              <a:defRPr b="1" sz="1400">
                <a:solidFill>
                  <a:schemeClr val="lt2"/>
                </a:solidFill>
              </a:defRPr>
            </a:lvl7pPr>
            <a:lvl8pPr lvl="7">
              <a:spcBef>
                <a:spcPts val="0"/>
              </a:spcBef>
              <a:spcAft>
                <a:spcPts val="0"/>
              </a:spcAft>
              <a:buClr>
                <a:schemeClr val="lt2"/>
              </a:buClr>
              <a:buSzPts val="1400"/>
              <a:buNone/>
              <a:defRPr b="1" sz="1400">
                <a:solidFill>
                  <a:schemeClr val="lt2"/>
                </a:solidFill>
              </a:defRPr>
            </a:lvl8pPr>
            <a:lvl9pPr lvl="8">
              <a:spcBef>
                <a:spcPts val="0"/>
              </a:spcBef>
              <a:spcAft>
                <a:spcPts val="0"/>
              </a:spcAft>
              <a:buClr>
                <a:schemeClr val="lt2"/>
              </a:buClr>
              <a:buSzPts val="1400"/>
              <a:buNone/>
              <a:defRPr b="1" sz="1400">
                <a:solidFill>
                  <a:schemeClr val="lt2"/>
                </a:solidFill>
              </a:defRPr>
            </a:lvl9pPr>
          </a:lstStyle>
          <a:p/>
        </p:txBody>
      </p:sp>
      <p:sp>
        <p:nvSpPr>
          <p:cNvPr id="3268" name="Google Shape;3268;p250"/>
          <p:cNvSpPr txBox="1"/>
          <p:nvPr>
            <p:ph idx="2" type="subTitle"/>
          </p:nvPr>
        </p:nvSpPr>
        <p:spPr>
          <a:xfrm>
            <a:off x="365700" y="3813048"/>
            <a:ext cx="2879700" cy="609300"/>
          </a:xfrm>
          <a:prstGeom prst="rect">
            <a:avLst/>
          </a:prstGeom>
        </p:spPr>
        <p:txBody>
          <a:bodyPr anchorCtr="0" anchor="t" bIns="0" lIns="0" spcFirstLastPara="1" rIns="0" wrap="square" tIns="0">
            <a:normAutofit/>
          </a:bodyPr>
          <a:lstStyle>
            <a:lvl1pPr lvl="0">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1pPr>
            <a:lvl2pPr lvl="1">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2pPr>
            <a:lvl3pPr lvl="2">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3pPr>
            <a:lvl4pPr lvl="3">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4pPr>
            <a:lvl5pPr lvl="4">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5pPr>
            <a:lvl6pPr lvl="5">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6pPr>
            <a:lvl7pPr lvl="6">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7pPr>
            <a:lvl8pPr lvl="7">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8pPr>
            <a:lvl9pPr lvl="8">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9pPr>
          </a:lstStyle>
          <a:p/>
        </p:txBody>
      </p:sp>
      <p:sp>
        <p:nvSpPr>
          <p:cNvPr id="3269" name="Google Shape;3269;p250"/>
          <p:cNvSpPr/>
          <p:nvPr/>
        </p:nvSpPr>
        <p:spPr>
          <a:xfrm>
            <a:off x="365703" y="4623785"/>
            <a:ext cx="1459718" cy="337305"/>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2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Slide - Speaker names 2">
  <p:cSld name="SECTION_HEADER_2_1">
    <p:bg>
      <p:bgPr>
        <a:solidFill>
          <a:srgbClr val="063849"/>
        </a:solidFill>
      </p:bgPr>
    </p:bg>
    <p:spTree>
      <p:nvGrpSpPr>
        <p:cNvPr id="3270" name="Shape 3270"/>
        <p:cNvGrpSpPr/>
        <p:nvPr/>
      </p:nvGrpSpPr>
      <p:grpSpPr>
        <a:xfrm>
          <a:off x="0" y="0"/>
          <a:ext cx="0" cy="0"/>
          <a:chOff x="0" y="0"/>
          <a:chExt cx="0" cy="0"/>
        </a:xfrm>
      </p:grpSpPr>
      <p:pic>
        <p:nvPicPr>
          <p:cNvPr id="3271" name="Google Shape;3271;p251"/>
          <p:cNvPicPr preferRelativeResize="0"/>
          <p:nvPr/>
        </p:nvPicPr>
        <p:blipFill>
          <a:blip r:embed="rId2">
            <a:alphaModFix/>
          </a:blip>
          <a:stretch>
            <a:fillRect/>
          </a:stretch>
        </p:blipFill>
        <p:spPr>
          <a:xfrm>
            <a:off x="3585225" y="0"/>
            <a:ext cx="5558779" cy="5143499"/>
          </a:xfrm>
          <a:prstGeom prst="rect">
            <a:avLst/>
          </a:prstGeom>
          <a:noFill/>
          <a:ln>
            <a:noFill/>
          </a:ln>
        </p:spPr>
      </p:pic>
      <p:sp>
        <p:nvSpPr>
          <p:cNvPr id="3272" name="Google Shape;3272;p251"/>
          <p:cNvSpPr txBox="1"/>
          <p:nvPr>
            <p:ph type="title"/>
          </p:nvPr>
        </p:nvSpPr>
        <p:spPr>
          <a:xfrm>
            <a:off x="365702" y="365700"/>
            <a:ext cx="4839300" cy="2695800"/>
          </a:xfrm>
          <a:prstGeom prst="rect">
            <a:avLst/>
          </a:prstGeom>
        </p:spPr>
        <p:txBody>
          <a:bodyPr anchorCtr="0" anchor="t" bIns="0" lIns="0" spcFirstLastPara="1" rIns="0" wrap="square" tIns="0">
            <a:normAutofit/>
          </a:bodyPr>
          <a:lstStyle>
            <a:lvl1pPr lvl="0">
              <a:lnSpc>
                <a:spcPct val="80000"/>
              </a:lnSpc>
              <a:spcBef>
                <a:spcPts val="0"/>
              </a:spcBef>
              <a:spcAft>
                <a:spcPts val="0"/>
              </a:spcAft>
              <a:buSzPts val="2600"/>
              <a:buNone/>
              <a:defRPr sz="26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3273" name="Google Shape;3273;p251"/>
          <p:cNvSpPr/>
          <p:nvPr/>
        </p:nvSpPr>
        <p:spPr>
          <a:xfrm>
            <a:off x="288925" y="4762500"/>
            <a:ext cx="2610000" cy="304800"/>
          </a:xfrm>
          <a:prstGeom prst="rect">
            <a:avLst/>
          </a:prstGeom>
          <a:solidFill>
            <a:srgbClr val="063849"/>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3274" name="Google Shape;3274;p251"/>
          <p:cNvSpPr txBox="1"/>
          <p:nvPr>
            <p:ph idx="1" type="subTitle"/>
          </p:nvPr>
        </p:nvSpPr>
        <p:spPr>
          <a:xfrm>
            <a:off x="365700" y="3566160"/>
            <a:ext cx="2879700" cy="639900"/>
          </a:xfrm>
          <a:prstGeom prst="rect">
            <a:avLst/>
          </a:prstGeom>
        </p:spPr>
        <p:txBody>
          <a:bodyPr anchorCtr="0" anchor="t" bIns="0" lIns="0" spcFirstLastPara="1" rIns="0" wrap="square" tIns="0">
            <a:spAutoFit/>
          </a:bodyPr>
          <a:lstStyle>
            <a:lvl1pPr lvl="0">
              <a:spcBef>
                <a:spcPts val="0"/>
              </a:spcBef>
              <a:spcAft>
                <a:spcPts val="0"/>
              </a:spcAft>
              <a:buClr>
                <a:schemeClr val="lt2"/>
              </a:buClr>
              <a:buSzPts val="1200"/>
              <a:buFont typeface="Roboto"/>
              <a:buNone/>
              <a:defRPr b="1" sz="1200">
                <a:solidFill>
                  <a:schemeClr val="lt2"/>
                </a:solidFill>
                <a:latin typeface="Roboto"/>
                <a:ea typeface="Roboto"/>
                <a:cs typeface="Roboto"/>
                <a:sym typeface="Roboto"/>
              </a:defRPr>
            </a:lvl1pPr>
            <a:lvl2pPr lvl="1">
              <a:spcBef>
                <a:spcPts val="0"/>
              </a:spcBef>
              <a:spcAft>
                <a:spcPts val="0"/>
              </a:spcAft>
              <a:buClr>
                <a:schemeClr val="lt2"/>
              </a:buClr>
              <a:buSzPts val="1200"/>
              <a:buFont typeface="Roboto"/>
              <a:buNone/>
              <a:defRPr b="1">
                <a:solidFill>
                  <a:schemeClr val="lt2"/>
                </a:solidFill>
                <a:latin typeface="Roboto"/>
                <a:ea typeface="Roboto"/>
                <a:cs typeface="Roboto"/>
                <a:sym typeface="Roboto"/>
              </a:defRPr>
            </a:lvl2pPr>
            <a:lvl3pPr lvl="2">
              <a:spcBef>
                <a:spcPts val="0"/>
              </a:spcBef>
              <a:spcAft>
                <a:spcPts val="0"/>
              </a:spcAft>
              <a:buClr>
                <a:schemeClr val="lt2"/>
              </a:buClr>
              <a:buSzPts val="1200"/>
              <a:buNone/>
              <a:defRPr b="1" sz="1200">
                <a:solidFill>
                  <a:schemeClr val="lt2"/>
                </a:solidFill>
              </a:defRPr>
            </a:lvl3pPr>
            <a:lvl4pPr lvl="3">
              <a:spcBef>
                <a:spcPts val="0"/>
              </a:spcBef>
              <a:spcAft>
                <a:spcPts val="0"/>
              </a:spcAft>
              <a:buClr>
                <a:schemeClr val="lt2"/>
              </a:buClr>
              <a:buSzPts val="1200"/>
              <a:buNone/>
              <a:defRPr b="1" sz="1200">
                <a:solidFill>
                  <a:schemeClr val="lt2"/>
                </a:solidFill>
              </a:defRPr>
            </a:lvl4pPr>
            <a:lvl5pPr lvl="4">
              <a:spcBef>
                <a:spcPts val="0"/>
              </a:spcBef>
              <a:spcAft>
                <a:spcPts val="0"/>
              </a:spcAft>
              <a:buClr>
                <a:schemeClr val="lt2"/>
              </a:buClr>
              <a:buSzPts val="1200"/>
              <a:buNone/>
              <a:defRPr b="1" sz="1200">
                <a:solidFill>
                  <a:schemeClr val="lt2"/>
                </a:solidFill>
              </a:defRPr>
            </a:lvl5pPr>
            <a:lvl6pPr lvl="5">
              <a:spcBef>
                <a:spcPts val="0"/>
              </a:spcBef>
              <a:spcAft>
                <a:spcPts val="0"/>
              </a:spcAft>
              <a:buClr>
                <a:schemeClr val="lt2"/>
              </a:buClr>
              <a:buSzPts val="1200"/>
              <a:buNone/>
              <a:defRPr b="1" sz="1200">
                <a:solidFill>
                  <a:schemeClr val="lt2"/>
                </a:solidFill>
              </a:defRPr>
            </a:lvl6pPr>
            <a:lvl7pPr lvl="6">
              <a:spcBef>
                <a:spcPts val="0"/>
              </a:spcBef>
              <a:spcAft>
                <a:spcPts val="0"/>
              </a:spcAft>
              <a:buClr>
                <a:schemeClr val="lt2"/>
              </a:buClr>
              <a:buSzPts val="1200"/>
              <a:buNone/>
              <a:defRPr b="1" sz="1200">
                <a:solidFill>
                  <a:schemeClr val="lt2"/>
                </a:solidFill>
              </a:defRPr>
            </a:lvl7pPr>
            <a:lvl8pPr lvl="7">
              <a:spcBef>
                <a:spcPts val="0"/>
              </a:spcBef>
              <a:spcAft>
                <a:spcPts val="0"/>
              </a:spcAft>
              <a:buClr>
                <a:schemeClr val="lt2"/>
              </a:buClr>
              <a:buSzPts val="1200"/>
              <a:buNone/>
              <a:defRPr b="1" sz="1200">
                <a:solidFill>
                  <a:schemeClr val="lt2"/>
                </a:solidFill>
              </a:defRPr>
            </a:lvl8pPr>
            <a:lvl9pPr lvl="8">
              <a:spcBef>
                <a:spcPts val="0"/>
              </a:spcBef>
              <a:spcAft>
                <a:spcPts val="0"/>
              </a:spcAft>
              <a:buClr>
                <a:schemeClr val="lt2"/>
              </a:buClr>
              <a:buSzPts val="1200"/>
              <a:buNone/>
              <a:defRPr b="1" sz="1200">
                <a:solidFill>
                  <a:schemeClr val="lt2"/>
                </a:solidFill>
              </a:defRPr>
            </a:lvl9pPr>
          </a:lstStyle>
          <a:p/>
        </p:txBody>
      </p:sp>
      <p:sp>
        <p:nvSpPr>
          <p:cNvPr id="3275" name="Google Shape;3275;p251"/>
          <p:cNvSpPr txBox="1"/>
          <p:nvPr>
            <p:ph idx="2" type="subTitle"/>
          </p:nvPr>
        </p:nvSpPr>
        <p:spPr>
          <a:xfrm>
            <a:off x="365700" y="3794760"/>
            <a:ext cx="2879700" cy="609300"/>
          </a:xfrm>
          <a:prstGeom prst="rect">
            <a:avLst/>
          </a:prstGeom>
        </p:spPr>
        <p:txBody>
          <a:bodyPr anchorCtr="0" anchor="t" bIns="0" lIns="0" spcFirstLastPara="1" rIns="0" wrap="square" tIns="0">
            <a:normAutofit/>
          </a:bodyPr>
          <a:lstStyle>
            <a:lvl1pPr lvl="0">
              <a:spcBef>
                <a:spcPts val="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1pPr>
            <a:lvl2pPr lvl="1">
              <a:spcBef>
                <a:spcPts val="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2pPr>
            <a:lvl3pPr lvl="2">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3pPr>
            <a:lvl4pPr lvl="3">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4pPr>
            <a:lvl5pPr lvl="4">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5pPr>
            <a:lvl6pPr lvl="5">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6pPr>
            <a:lvl7pPr lvl="6">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7pPr>
            <a:lvl8pPr lvl="7">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8pPr>
            <a:lvl9pPr lvl="8">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9pPr>
          </a:lstStyle>
          <a:p/>
        </p:txBody>
      </p:sp>
      <p:sp>
        <p:nvSpPr>
          <p:cNvPr id="3276" name="Google Shape;3276;p251"/>
          <p:cNvSpPr txBox="1"/>
          <p:nvPr>
            <p:ph idx="3" type="subTitle"/>
          </p:nvPr>
        </p:nvSpPr>
        <p:spPr>
          <a:xfrm>
            <a:off x="2940125" y="3566160"/>
            <a:ext cx="2879700" cy="639900"/>
          </a:xfrm>
          <a:prstGeom prst="rect">
            <a:avLst/>
          </a:prstGeom>
        </p:spPr>
        <p:txBody>
          <a:bodyPr anchorCtr="0" anchor="t" bIns="0" lIns="0" spcFirstLastPara="1" rIns="0" wrap="square" tIns="0">
            <a:spAutoFit/>
          </a:bodyPr>
          <a:lstStyle>
            <a:lvl1pPr lvl="0">
              <a:spcBef>
                <a:spcPts val="0"/>
              </a:spcBef>
              <a:spcAft>
                <a:spcPts val="0"/>
              </a:spcAft>
              <a:buClr>
                <a:schemeClr val="lt2"/>
              </a:buClr>
              <a:buSzPts val="1200"/>
              <a:buFont typeface="Roboto"/>
              <a:buNone/>
              <a:defRPr b="1" sz="1200">
                <a:solidFill>
                  <a:schemeClr val="lt2"/>
                </a:solidFill>
                <a:latin typeface="Roboto"/>
                <a:ea typeface="Roboto"/>
                <a:cs typeface="Roboto"/>
                <a:sym typeface="Roboto"/>
              </a:defRPr>
            </a:lvl1pPr>
            <a:lvl2pPr lvl="1">
              <a:spcBef>
                <a:spcPts val="0"/>
              </a:spcBef>
              <a:spcAft>
                <a:spcPts val="0"/>
              </a:spcAft>
              <a:buClr>
                <a:schemeClr val="lt2"/>
              </a:buClr>
              <a:buSzPts val="1200"/>
              <a:buFont typeface="Roboto"/>
              <a:buNone/>
              <a:defRPr b="1">
                <a:solidFill>
                  <a:schemeClr val="lt2"/>
                </a:solidFill>
                <a:latin typeface="Roboto"/>
                <a:ea typeface="Roboto"/>
                <a:cs typeface="Roboto"/>
                <a:sym typeface="Roboto"/>
              </a:defRPr>
            </a:lvl2pPr>
            <a:lvl3pPr lvl="2">
              <a:spcBef>
                <a:spcPts val="0"/>
              </a:spcBef>
              <a:spcAft>
                <a:spcPts val="0"/>
              </a:spcAft>
              <a:buClr>
                <a:schemeClr val="lt2"/>
              </a:buClr>
              <a:buSzPts val="1200"/>
              <a:buNone/>
              <a:defRPr b="1" sz="1200">
                <a:solidFill>
                  <a:schemeClr val="lt2"/>
                </a:solidFill>
              </a:defRPr>
            </a:lvl3pPr>
            <a:lvl4pPr lvl="3">
              <a:spcBef>
                <a:spcPts val="0"/>
              </a:spcBef>
              <a:spcAft>
                <a:spcPts val="0"/>
              </a:spcAft>
              <a:buClr>
                <a:schemeClr val="lt2"/>
              </a:buClr>
              <a:buSzPts val="1200"/>
              <a:buNone/>
              <a:defRPr b="1" sz="1200">
                <a:solidFill>
                  <a:schemeClr val="lt2"/>
                </a:solidFill>
              </a:defRPr>
            </a:lvl4pPr>
            <a:lvl5pPr lvl="4">
              <a:spcBef>
                <a:spcPts val="0"/>
              </a:spcBef>
              <a:spcAft>
                <a:spcPts val="0"/>
              </a:spcAft>
              <a:buClr>
                <a:schemeClr val="lt2"/>
              </a:buClr>
              <a:buSzPts val="1200"/>
              <a:buNone/>
              <a:defRPr b="1" sz="1200">
                <a:solidFill>
                  <a:schemeClr val="lt2"/>
                </a:solidFill>
              </a:defRPr>
            </a:lvl5pPr>
            <a:lvl6pPr lvl="5">
              <a:spcBef>
                <a:spcPts val="0"/>
              </a:spcBef>
              <a:spcAft>
                <a:spcPts val="0"/>
              </a:spcAft>
              <a:buClr>
                <a:schemeClr val="lt2"/>
              </a:buClr>
              <a:buSzPts val="1200"/>
              <a:buNone/>
              <a:defRPr b="1" sz="1200">
                <a:solidFill>
                  <a:schemeClr val="lt2"/>
                </a:solidFill>
              </a:defRPr>
            </a:lvl6pPr>
            <a:lvl7pPr lvl="6">
              <a:spcBef>
                <a:spcPts val="0"/>
              </a:spcBef>
              <a:spcAft>
                <a:spcPts val="0"/>
              </a:spcAft>
              <a:buClr>
                <a:schemeClr val="lt2"/>
              </a:buClr>
              <a:buSzPts val="1200"/>
              <a:buNone/>
              <a:defRPr b="1" sz="1200">
                <a:solidFill>
                  <a:schemeClr val="lt2"/>
                </a:solidFill>
              </a:defRPr>
            </a:lvl7pPr>
            <a:lvl8pPr lvl="7">
              <a:spcBef>
                <a:spcPts val="0"/>
              </a:spcBef>
              <a:spcAft>
                <a:spcPts val="0"/>
              </a:spcAft>
              <a:buClr>
                <a:schemeClr val="lt2"/>
              </a:buClr>
              <a:buSzPts val="1200"/>
              <a:buNone/>
              <a:defRPr b="1" sz="1200">
                <a:solidFill>
                  <a:schemeClr val="lt2"/>
                </a:solidFill>
              </a:defRPr>
            </a:lvl8pPr>
            <a:lvl9pPr lvl="8">
              <a:spcBef>
                <a:spcPts val="0"/>
              </a:spcBef>
              <a:spcAft>
                <a:spcPts val="0"/>
              </a:spcAft>
              <a:buClr>
                <a:schemeClr val="lt2"/>
              </a:buClr>
              <a:buSzPts val="1200"/>
              <a:buNone/>
              <a:defRPr b="1" sz="1200">
                <a:solidFill>
                  <a:schemeClr val="lt2"/>
                </a:solidFill>
              </a:defRPr>
            </a:lvl9pPr>
          </a:lstStyle>
          <a:p/>
        </p:txBody>
      </p:sp>
      <p:sp>
        <p:nvSpPr>
          <p:cNvPr id="3277" name="Google Shape;3277;p251"/>
          <p:cNvSpPr txBox="1"/>
          <p:nvPr>
            <p:ph idx="4" type="subTitle"/>
          </p:nvPr>
        </p:nvSpPr>
        <p:spPr>
          <a:xfrm>
            <a:off x="2940125" y="3794760"/>
            <a:ext cx="2879700" cy="609300"/>
          </a:xfrm>
          <a:prstGeom prst="rect">
            <a:avLst/>
          </a:prstGeom>
        </p:spPr>
        <p:txBody>
          <a:bodyPr anchorCtr="0" anchor="t" bIns="0" lIns="0" spcFirstLastPara="1" rIns="0" wrap="square" tIns="0">
            <a:normAutofit/>
          </a:bodyPr>
          <a:lstStyle>
            <a:lvl1pPr lvl="0">
              <a:spcBef>
                <a:spcPts val="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1pPr>
            <a:lvl2pPr lvl="1">
              <a:spcBef>
                <a:spcPts val="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2pPr>
            <a:lvl3pPr lvl="2">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3pPr>
            <a:lvl4pPr lvl="3">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4pPr>
            <a:lvl5pPr lvl="4">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5pPr>
            <a:lvl6pPr lvl="5">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6pPr>
            <a:lvl7pPr lvl="6">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7pPr>
            <a:lvl8pPr lvl="7">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8pPr>
            <a:lvl9pPr lvl="8">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9pPr>
          </a:lstStyle>
          <a:p/>
        </p:txBody>
      </p:sp>
      <p:sp>
        <p:nvSpPr>
          <p:cNvPr id="3278" name="Google Shape;3278;p251"/>
          <p:cNvSpPr/>
          <p:nvPr/>
        </p:nvSpPr>
        <p:spPr>
          <a:xfrm>
            <a:off x="365703" y="4623785"/>
            <a:ext cx="1459718" cy="337305"/>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2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Slide - Dynamic">
  <p:cSld name="SECTION_HEADER_1">
    <p:bg>
      <p:bgPr>
        <a:solidFill>
          <a:srgbClr val="063849"/>
        </a:solidFill>
      </p:bgPr>
    </p:bg>
    <p:spTree>
      <p:nvGrpSpPr>
        <p:cNvPr id="3279" name="Shape 3279"/>
        <p:cNvGrpSpPr/>
        <p:nvPr/>
      </p:nvGrpSpPr>
      <p:grpSpPr>
        <a:xfrm>
          <a:off x="0" y="0"/>
          <a:ext cx="0" cy="0"/>
          <a:chOff x="0" y="0"/>
          <a:chExt cx="0" cy="0"/>
        </a:xfrm>
      </p:grpSpPr>
      <p:pic>
        <p:nvPicPr>
          <p:cNvPr id="3280" name="Google Shape;3280;p252"/>
          <p:cNvPicPr preferRelativeResize="0"/>
          <p:nvPr/>
        </p:nvPicPr>
        <p:blipFill rotWithShape="1">
          <a:blip r:embed="rId2">
            <a:alphaModFix/>
          </a:blip>
          <a:srcRect b="9" l="0" r="0" t="9"/>
          <a:stretch/>
        </p:blipFill>
        <p:spPr>
          <a:xfrm>
            <a:off x="3585225" y="0"/>
            <a:ext cx="5558780" cy="5143500"/>
          </a:xfrm>
          <a:prstGeom prst="rect">
            <a:avLst/>
          </a:prstGeom>
          <a:noFill/>
          <a:ln>
            <a:noFill/>
          </a:ln>
        </p:spPr>
      </p:pic>
      <p:sp>
        <p:nvSpPr>
          <p:cNvPr id="3281" name="Google Shape;3281;p252"/>
          <p:cNvSpPr txBox="1"/>
          <p:nvPr>
            <p:ph type="title"/>
          </p:nvPr>
        </p:nvSpPr>
        <p:spPr>
          <a:xfrm>
            <a:off x="365702" y="365700"/>
            <a:ext cx="4839300" cy="2695800"/>
          </a:xfrm>
          <a:prstGeom prst="rect">
            <a:avLst/>
          </a:prstGeom>
        </p:spPr>
        <p:txBody>
          <a:bodyPr anchorCtr="0" anchor="t" bIns="0" lIns="0" spcFirstLastPara="1" rIns="0" wrap="square" tIns="0">
            <a:normAutofit/>
          </a:bodyPr>
          <a:lstStyle>
            <a:lvl1pPr lvl="0">
              <a:lnSpc>
                <a:spcPct val="80000"/>
              </a:lnSpc>
              <a:spcBef>
                <a:spcPts val="0"/>
              </a:spcBef>
              <a:spcAft>
                <a:spcPts val="0"/>
              </a:spcAft>
              <a:buClr>
                <a:schemeClr val="lt2"/>
              </a:buClr>
              <a:buSzPts val="2600"/>
              <a:buNone/>
              <a:defRPr sz="2600">
                <a:solidFill>
                  <a:schemeClr val="lt2"/>
                </a:solidFill>
              </a:defRPr>
            </a:lvl1pPr>
            <a:lvl2pPr lvl="1">
              <a:spcBef>
                <a:spcPts val="0"/>
              </a:spcBef>
              <a:spcAft>
                <a:spcPts val="0"/>
              </a:spcAft>
              <a:buClr>
                <a:schemeClr val="lt2"/>
              </a:buClr>
              <a:buSzPts val="2800"/>
              <a:buNone/>
              <a:defRPr>
                <a:solidFill>
                  <a:schemeClr val="lt2"/>
                </a:solidFill>
              </a:defRPr>
            </a:lvl2pPr>
            <a:lvl3pPr lvl="2">
              <a:spcBef>
                <a:spcPts val="0"/>
              </a:spcBef>
              <a:spcAft>
                <a:spcPts val="0"/>
              </a:spcAft>
              <a:buClr>
                <a:schemeClr val="lt2"/>
              </a:buClr>
              <a:buSzPts val="2800"/>
              <a:buNone/>
              <a:defRPr>
                <a:solidFill>
                  <a:schemeClr val="lt2"/>
                </a:solidFill>
              </a:defRPr>
            </a:lvl3pPr>
            <a:lvl4pPr lvl="3">
              <a:spcBef>
                <a:spcPts val="0"/>
              </a:spcBef>
              <a:spcAft>
                <a:spcPts val="0"/>
              </a:spcAft>
              <a:buClr>
                <a:schemeClr val="lt2"/>
              </a:buClr>
              <a:buSzPts val="2800"/>
              <a:buNone/>
              <a:defRPr>
                <a:solidFill>
                  <a:schemeClr val="lt2"/>
                </a:solidFill>
              </a:defRPr>
            </a:lvl4pPr>
            <a:lvl5pPr lvl="4">
              <a:spcBef>
                <a:spcPts val="0"/>
              </a:spcBef>
              <a:spcAft>
                <a:spcPts val="0"/>
              </a:spcAft>
              <a:buClr>
                <a:schemeClr val="lt2"/>
              </a:buClr>
              <a:buSzPts val="2800"/>
              <a:buNone/>
              <a:defRPr>
                <a:solidFill>
                  <a:schemeClr val="lt2"/>
                </a:solidFill>
              </a:defRPr>
            </a:lvl5pPr>
            <a:lvl6pPr lvl="5">
              <a:spcBef>
                <a:spcPts val="0"/>
              </a:spcBef>
              <a:spcAft>
                <a:spcPts val="0"/>
              </a:spcAft>
              <a:buClr>
                <a:schemeClr val="lt2"/>
              </a:buClr>
              <a:buSzPts val="2800"/>
              <a:buNone/>
              <a:defRPr>
                <a:solidFill>
                  <a:schemeClr val="lt2"/>
                </a:solidFill>
              </a:defRPr>
            </a:lvl6pPr>
            <a:lvl7pPr lvl="6">
              <a:spcBef>
                <a:spcPts val="0"/>
              </a:spcBef>
              <a:spcAft>
                <a:spcPts val="0"/>
              </a:spcAft>
              <a:buClr>
                <a:schemeClr val="lt2"/>
              </a:buClr>
              <a:buSzPts val="2800"/>
              <a:buNone/>
              <a:defRPr>
                <a:solidFill>
                  <a:schemeClr val="lt2"/>
                </a:solidFill>
              </a:defRPr>
            </a:lvl7pPr>
            <a:lvl8pPr lvl="7">
              <a:spcBef>
                <a:spcPts val="0"/>
              </a:spcBef>
              <a:spcAft>
                <a:spcPts val="0"/>
              </a:spcAft>
              <a:buClr>
                <a:schemeClr val="lt2"/>
              </a:buClr>
              <a:buSzPts val="2800"/>
              <a:buNone/>
              <a:defRPr>
                <a:solidFill>
                  <a:schemeClr val="lt2"/>
                </a:solidFill>
              </a:defRPr>
            </a:lvl8pPr>
            <a:lvl9pPr lvl="8">
              <a:spcBef>
                <a:spcPts val="0"/>
              </a:spcBef>
              <a:spcAft>
                <a:spcPts val="0"/>
              </a:spcAft>
              <a:buClr>
                <a:schemeClr val="lt2"/>
              </a:buClr>
              <a:buSzPts val="2800"/>
              <a:buNone/>
              <a:defRPr>
                <a:solidFill>
                  <a:schemeClr val="lt2"/>
                </a:solidFill>
              </a:defRPr>
            </a:lvl9pPr>
          </a:lstStyle>
          <a:p/>
        </p:txBody>
      </p:sp>
      <p:sp>
        <p:nvSpPr>
          <p:cNvPr id="3282" name="Google Shape;3282;p252"/>
          <p:cNvSpPr/>
          <p:nvPr/>
        </p:nvSpPr>
        <p:spPr>
          <a:xfrm>
            <a:off x="288925" y="4762500"/>
            <a:ext cx="2610000" cy="304800"/>
          </a:xfrm>
          <a:prstGeom prst="rect">
            <a:avLst/>
          </a:prstGeom>
          <a:solidFill>
            <a:srgbClr val="063849"/>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3283" name="Google Shape;3283;p252"/>
          <p:cNvSpPr txBox="1"/>
          <p:nvPr>
            <p:ph idx="1" type="subTitle"/>
          </p:nvPr>
        </p:nvSpPr>
        <p:spPr>
          <a:xfrm>
            <a:off x="365700" y="3566160"/>
            <a:ext cx="2879700" cy="639900"/>
          </a:xfrm>
          <a:prstGeom prst="rect">
            <a:avLst/>
          </a:prstGeom>
        </p:spPr>
        <p:txBody>
          <a:bodyPr anchorCtr="0" anchor="t" bIns="0" lIns="0" spcFirstLastPara="1" rIns="0" wrap="square" tIns="0">
            <a:normAutofit/>
          </a:bodyPr>
          <a:lstStyle>
            <a:lvl1pPr lvl="0">
              <a:spcBef>
                <a:spcPts val="0"/>
              </a:spcBef>
              <a:spcAft>
                <a:spcPts val="0"/>
              </a:spcAft>
              <a:buClr>
                <a:schemeClr val="lt2"/>
              </a:buClr>
              <a:buSzPts val="1400"/>
              <a:buFont typeface="Roboto"/>
              <a:buNone/>
              <a:defRPr>
                <a:solidFill>
                  <a:schemeClr val="lt2"/>
                </a:solidFill>
                <a:latin typeface="Roboto"/>
                <a:ea typeface="Roboto"/>
                <a:cs typeface="Roboto"/>
                <a:sym typeface="Roboto"/>
              </a:defRPr>
            </a:lvl1pPr>
            <a:lvl2pPr lvl="1">
              <a:spcBef>
                <a:spcPts val="0"/>
              </a:spcBef>
              <a:spcAft>
                <a:spcPts val="0"/>
              </a:spcAft>
              <a:buClr>
                <a:schemeClr val="lt2"/>
              </a:buClr>
              <a:buSzPts val="1200"/>
              <a:buNone/>
              <a:defRPr>
                <a:solidFill>
                  <a:schemeClr val="lt2"/>
                </a:solidFill>
              </a:defRPr>
            </a:lvl2pPr>
            <a:lvl3pPr lvl="2">
              <a:spcBef>
                <a:spcPts val="0"/>
              </a:spcBef>
              <a:spcAft>
                <a:spcPts val="0"/>
              </a:spcAft>
              <a:buClr>
                <a:schemeClr val="lt2"/>
              </a:buClr>
              <a:buSzPts val="1000"/>
              <a:buNone/>
              <a:defRPr>
                <a:solidFill>
                  <a:schemeClr val="lt2"/>
                </a:solidFill>
              </a:defRPr>
            </a:lvl3pPr>
            <a:lvl4pPr lvl="3">
              <a:spcBef>
                <a:spcPts val="0"/>
              </a:spcBef>
              <a:spcAft>
                <a:spcPts val="0"/>
              </a:spcAft>
              <a:buClr>
                <a:schemeClr val="lt2"/>
              </a:buClr>
              <a:buSzPts val="1000"/>
              <a:buNone/>
              <a:defRPr>
                <a:solidFill>
                  <a:schemeClr val="lt2"/>
                </a:solidFill>
              </a:defRPr>
            </a:lvl4pPr>
            <a:lvl5pPr lvl="4">
              <a:spcBef>
                <a:spcPts val="0"/>
              </a:spcBef>
              <a:spcAft>
                <a:spcPts val="0"/>
              </a:spcAft>
              <a:buClr>
                <a:schemeClr val="lt2"/>
              </a:buClr>
              <a:buSzPts val="1000"/>
              <a:buNone/>
              <a:defRPr>
                <a:solidFill>
                  <a:schemeClr val="lt2"/>
                </a:solidFill>
              </a:defRPr>
            </a:lvl5pPr>
            <a:lvl6pPr lvl="5">
              <a:spcBef>
                <a:spcPts val="0"/>
              </a:spcBef>
              <a:spcAft>
                <a:spcPts val="0"/>
              </a:spcAft>
              <a:buClr>
                <a:schemeClr val="lt2"/>
              </a:buClr>
              <a:buSzPts val="1000"/>
              <a:buNone/>
              <a:defRPr>
                <a:solidFill>
                  <a:schemeClr val="lt2"/>
                </a:solidFill>
              </a:defRPr>
            </a:lvl6pPr>
            <a:lvl7pPr lvl="6">
              <a:spcBef>
                <a:spcPts val="0"/>
              </a:spcBef>
              <a:spcAft>
                <a:spcPts val="0"/>
              </a:spcAft>
              <a:buClr>
                <a:schemeClr val="lt2"/>
              </a:buClr>
              <a:buSzPts val="1000"/>
              <a:buNone/>
              <a:defRPr>
                <a:solidFill>
                  <a:schemeClr val="lt2"/>
                </a:solidFill>
              </a:defRPr>
            </a:lvl7pPr>
            <a:lvl8pPr lvl="7">
              <a:spcBef>
                <a:spcPts val="0"/>
              </a:spcBef>
              <a:spcAft>
                <a:spcPts val="0"/>
              </a:spcAft>
              <a:buClr>
                <a:schemeClr val="lt2"/>
              </a:buClr>
              <a:buSzPts val="1000"/>
              <a:buNone/>
              <a:defRPr>
                <a:solidFill>
                  <a:schemeClr val="lt2"/>
                </a:solidFill>
              </a:defRPr>
            </a:lvl8pPr>
            <a:lvl9pPr lvl="8">
              <a:spcBef>
                <a:spcPts val="0"/>
              </a:spcBef>
              <a:spcAft>
                <a:spcPts val="0"/>
              </a:spcAft>
              <a:buClr>
                <a:schemeClr val="lt2"/>
              </a:buClr>
              <a:buSzPts val="1000"/>
              <a:buNone/>
              <a:defRPr>
                <a:solidFill>
                  <a:schemeClr val="lt2"/>
                </a:solidFill>
              </a:defRPr>
            </a:lvl9pPr>
          </a:lstStyle>
          <a:p/>
        </p:txBody>
      </p:sp>
      <p:sp>
        <p:nvSpPr>
          <p:cNvPr id="3284" name="Google Shape;3284;p252"/>
          <p:cNvSpPr/>
          <p:nvPr/>
        </p:nvSpPr>
        <p:spPr>
          <a:xfrm>
            <a:off x="365703" y="4623785"/>
            <a:ext cx="1459718" cy="337305"/>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accent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2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Slide - Monochrome">
  <p:cSld name="SECTION_HEADER_1_1">
    <p:bg>
      <p:bgPr>
        <a:solidFill>
          <a:srgbClr val="A5BEC4"/>
        </a:solidFill>
      </p:bgPr>
    </p:bg>
    <p:spTree>
      <p:nvGrpSpPr>
        <p:cNvPr id="3285" name="Shape 3285"/>
        <p:cNvGrpSpPr/>
        <p:nvPr/>
      </p:nvGrpSpPr>
      <p:grpSpPr>
        <a:xfrm>
          <a:off x="0" y="0"/>
          <a:ext cx="0" cy="0"/>
          <a:chOff x="0" y="0"/>
          <a:chExt cx="0" cy="0"/>
        </a:xfrm>
      </p:grpSpPr>
      <p:pic>
        <p:nvPicPr>
          <p:cNvPr id="3286" name="Google Shape;3286;p253"/>
          <p:cNvPicPr preferRelativeResize="0"/>
          <p:nvPr/>
        </p:nvPicPr>
        <p:blipFill rotWithShape="1">
          <a:blip r:embed="rId2">
            <a:alphaModFix/>
          </a:blip>
          <a:srcRect b="9" l="0" r="0" t="9"/>
          <a:stretch/>
        </p:blipFill>
        <p:spPr>
          <a:xfrm>
            <a:off x="3585225" y="0"/>
            <a:ext cx="5558780" cy="5143500"/>
          </a:xfrm>
          <a:prstGeom prst="rect">
            <a:avLst/>
          </a:prstGeom>
          <a:noFill/>
          <a:ln>
            <a:noFill/>
          </a:ln>
        </p:spPr>
      </p:pic>
      <p:sp>
        <p:nvSpPr>
          <p:cNvPr id="3287" name="Google Shape;3287;p253"/>
          <p:cNvSpPr txBox="1"/>
          <p:nvPr>
            <p:ph type="title"/>
          </p:nvPr>
        </p:nvSpPr>
        <p:spPr>
          <a:xfrm>
            <a:off x="365702" y="365700"/>
            <a:ext cx="4839300" cy="2695800"/>
          </a:xfrm>
          <a:prstGeom prst="rect">
            <a:avLst/>
          </a:prstGeom>
        </p:spPr>
        <p:txBody>
          <a:bodyPr anchorCtr="0" anchor="t" bIns="0" lIns="0" spcFirstLastPara="1" rIns="0" wrap="square" tIns="0">
            <a:normAutofit/>
          </a:bodyPr>
          <a:lstStyle>
            <a:lvl1pPr lvl="0">
              <a:lnSpc>
                <a:spcPct val="80000"/>
              </a:lnSpc>
              <a:spcBef>
                <a:spcPts val="0"/>
              </a:spcBef>
              <a:spcAft>
                <a:spcPts val="0"/>
              </a:spcAft>
              <a:buClr>
                <a:srgbClr val="063849"/>
              </a:buClr>
              <a:buSzPts val="2600"/>
              <a:buNone/>
              <a:defRPr sz="2600">
                <a:solidFill>
                  <a:srgbClr val="063849"/>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3288" name="Google Shape;3288;p253"/>
          <p:cNvSpPr/>
          <p:nvPr/>
        </p:nvSpPr>
        <p:spPr>
          <a:xfrm>
            <a:off x="288925" y="4762500"/>
            <a:ext cx="2610000" cy="304800"/>
          </a:xfrm>
          <a:prstGeom prst="rect">
            <a:avLst/>
          </a:prstGeom>
          <a:solidFill>
            <a:srgbClr val="A5BEC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3289" name="Google Shape;3289;p253"/>
          <p:cNvSpPr txBox="1"/>
          <p:nvPr>
            <p:ph idx="1" type="subTitle"/>
          </p:nvPr>
        </p:nvSpPr>
        <p:spPr>
          <a:xfrm>
            <a:off x="365700" y="3566160"/>
            <a:ext cx="2879700" cy="639900"/>
          </a:xfrm>
          <a:prstGeom prst="rect">
            <a:avLst/>
          </a:prstGeom>
        </p:spPr>
        <p:txBody>
          <a:bodyPr anchorCtr="0" anchor="t" bIns="0" lIns="0" spcFirstLastPara="1" rIns="0" wrap="square" tIns="0">
            <a:normAutofit/>
          </a:bodyPr>
          <a:lstStyle>
            <a:lvl1pPr lvl="0">
              <a:spcBef>
                <a:spcPts val="0"/>
              </a:spcBef>
              <a:spcAft>
                <a:spcPts val="0"/>
              </a:spcAft>
              <a:buClr>
                <a:schemeClr val="dk1"/>
              </a:buClr>
              <a:buSzPts val="1400"/>
              <a:buFont typeface="Roboto"/>
              <a:buNone/>
              <a:defRPr>
                <a:solidFill>
                  <a:schemeClr val="dk1"/>
                </a:solidFill>
                <a:latin typeface="Roboto"/>
                <a:ea typeface="Roboto"/>
                <a:cs typeface="Roboto"/>
                <a:sym typeface="Roboto"/>
              </a:defRPr>
            </a:lvl1pPr>
            <a:lvl2pPr lvl="1">
              <a:spcBef>
                <a:spcPts val="0"/>
              </a:spcBef>
              <a:spcAft>
                <a:spcPts val="0"/>
              </a:spcAft>
              <a:buClr>
                <a:schemeClr val="dk1"/>
              </a:buClr>
              <a:buSzPts val="1200"/>
              <a:buNone/>
              <a:defRPr>
                <a:solidFill>
                  <a:schemeClr val="dk1"/>
                </a:solidFill>
              </a:defRPr>
            </a:lvl2pPr>
            <a:lvl3pPr lvl="2">
              <a:spcBef>
                <a:spcPts val="0"/>
              </a:spcBef>
              <a:spcAft>
                <a:spcPts val="0"/>
              </a:spcAft>
              <a:buClr>
                <a:schemeClr val="dk1"/>
              </a:buClr>
              <a:buSzPts val="1000"/>
              <a:buNone/>
              <a:defRPr>
                <a:solidFill>
                  <a:schemeClr val="dk1"/>
                </a:solidFill>
              </a:defRPr>
            </a:lvl3pPr>
            <a:lvl4pPr lvl="3">
              <a:spcBef>
                <a:spcPts val="0"/>
              </a:spcBef>
              <a:spcAft>
                <a:spcPts val="0"/>
              </a:spcAft>
              <a:buClr>
                <a:schemeClr val="dk1"/>
              </a:buClr>
              <a:buSzPts val="1000"/>
              <a:buNone/>
              <a:defRPr>
                <a:solidFill>
                  <a:schemeClr val="dk1"/>
                </a:solidFill>
              </a:defRPr>
            </a:lvl4pPr>
            <a:lvl5pPr lvl="4">
              <a:spcBef>
                <a:spcPts val="0"/>
              </a:spcBef>
              <a:spcAft>
                <a:spcPts val="0"/>
              </a:spcAft>
              <a:buClr>
                <a:schemeClr val="dk1"/>
              </a:buClr>
              <a:buSzPts val="1000"/>
              <a:buNone/>
              <a:defRPr>
                <a:solidFill>
                  <a:schemeClr val="dk1"/>
                </a:solidFill>
              </a:defRPr>
            </a:lvl5pPr>
            <a:lvl6pPr lvl="5">
              <a:spcBef>
                <a:spcPts val="0"/>
              </a:spcBef>
              <a:spcAft>
                <a:spcPts val="0"/>
              </a:spcAft>
              <a:buClr>
                <a:schemeClr val="dk1"/>
              </a:buClr>
              <a:buSzPts val="1000"/>
              <a:buNone/>
              <a:defRPr>
                <a:solidFill>
                  <a:schemeClr val="dk1"/>
                </a:solidFill>
              </a:defRPr>
            </a:lvl6pPr>
            <a:lvl7pPr lvl="6">
              <a:spcBef>
                <a:spcPts val="0"/>
              </a:spcBef>
              <a:spcAft>
                <a:spcPts val="0"/>
              </a:spcAft>
              <a:buClr>
                <a:schemeClr val="dk1"/>
              </a:buClr>
              <a:buSzPts val="1000"/>
              <a:buNone/>
              <a:defRPr>
                <a:solidFill>
                  <a:schemeClr val="dk1"/>
                </a:solidFill>
              </a:defRPr>
            </a:lvl7pPr>
            <a:lvl8pPr lvl="7">
              <a:spcBef>
                <a:spcPts val="0"/>
              </a:spcBef>
              <a:spcAft>
                <a:spcPts val="0"/>
              </a:spcAft>
              <a:buClr>
                <a:schemeClr val="dk1"/>
              </a:buClr>
              <a:buSzPts val="1000"/>
              <a:buNone/>
              <a:defRPr>
                <a:solidFill>
                  <a:schemeClr val="dk1"/>
                </a:solidFill>
              </a:defRPr>
            </a:lvl8pPr>
            <a:lvl9pPr lvl="8">
              <a:spcBef>
                <a:spcPts val="0"/>
              </a:spcBef>
              <a:spcAft>
                <a:spcPts val="0"/>
              </a:spcAft>
              <a:buClr>
                <a:schemeClr val="dk1"/>
              </a:buClr>
              <a:buSzPts val="1000"/>
              <a:buNone/>
              <a:defRPr>
                <a:solidFill>
                  <a:schemeClr val="dk1"/>
                </a:solidFill>
              </a:defRPr>
            </a:lvl9pPr>
          </a:lstStyle>
          <a:p/>
        </p:txBody>
      </p:sp>
      <p:sp>
        <p:nvSpPr>
          <p:cNvPr id="3290" name="Google Shape;3290;p253"/>
          <p:cNvSpPr/>
          <p:nvPr/>
        </p:nvSpPr>
        <p:spPr>
          <a:xfrm>
            <a:off x="365703" y="4623785"/>
            <a:ext cx="1459718" cy="337305"/>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2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Default" type="tx">
  <p:cSld name="TITLE_AND_BODY">
    <p:spTree>
      <p:nvGrpSpPr>
        <p:cNvPr id="3291" name="Shape 3291"/>
        <p:cNvGrpSpPr/>
        <p:nvPr/>
      </p:nvGrpSpPr>
      <p:grpSpPr>
        <a:xfrm>
          <a:off x="0" y="0"/>
          <a:ext cx="0" cy="0"/>
          <a:chOff x="0" y="0"/>
          <a:chExt cx="0" cy="0"/>
        </a:xfrm>
      </p:grpSpPr>
      <p:sp>
        <p:nvSpPr>
          <p:cNvPr id="3292" name="Google Shape;3292;p254"/>
          <p:cNvSpPr txBox="1"/>
          <p:nvPr>
            <p:ph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3293" name="Google Shape;3293;p254"/>
          <p:cNvSpPr txBox="1"/>
          <p:nvPr>
            <p:ph idx="1" type="body"/>
          </p:nvPr>
        </p:nvSpPr>
        <p:spPr>
          <a:xfrm>
            <a:off x="365696" y="914400"/>
            <a:ext cx="8139300" cy="3416400"/>
          </a:xfrm>
          <a:prstGeom prst="rect">
            <a:avLst/>
          </a:prstGeom>
        </p:spPr>
        <p:txBody>
          <a:bodyPr anchorCtr="0" anchor="t" bIns="0" lIns="0" spcFirstLastPara="1" rIns="0" wrap="square" tIns="0">
            <a:normAutofit/>
          </a:bodyPr>
          <a:lstStyle>
            <a:lvl1pPr indent="-317500" lvl="0" marL="457200">
              <a:spcBef>
                <a:spcPts val="0"/>
              </a:spcBef>
              <a:spcAft>
                <a:spcPts val="0"/>
              </a:spcAft>
              <a:buClr>
                <a:schemeClr val="dk1"/>
              </a:buClr>
              <a:buSzPts val="1400"/>
              <a:buChar char="●"/>
              <a:defRPr>
                <a:solidFill>
                  <a:schemeClr val="dk1"/>
                </a:solidFill>
              </a:defRPr>
            </a:lvl1pPr>
            <a:lvl2pPr indent="-304800" lvl="1" marL="914400">
              <a:spcBef>
                <a:spcPts val="600"/>
              </a:spcBef>
              <a:spcAft>
                <a:spcPts val="0"/>
              </a:spcAft>
              <a:buClr>
                <a:schemeClr val="dk1"/>
              </a:buClr>
              <a:buSzPts val="1200"/>
              <a:buChar char="○"/>
              <a:defRPr>
                <a:solidFill>
                  <a:schemeClr val="dk1"/>
                </a:solidFill>
              </a:defRPr>
            </a:lvl2pPr>
            <a:lvl3pPr indent="-292100" lvl="2" marL="1371600">
              <a:spcBef>
                <a:spcPts val="600"/>
              </a:spcBef>
              <a:spcAft>
                <a:spcPts val="0"/>
              </a:spcAft>
              <a:buClr>
                <a:schemeClr val="dk1"/>
              </a:buClr>
              <a:buSzPts val="1000"/>
              <a:buChar char="■"/>
              <a:defRPr>
                <a:solidFill>
                  <a:schemeClr val="dk1"/>
                </a:solidFill>
              </a:defRPr>
            </a:lvl3pPr>
            <a:lvl4pPr indent="-292100" lvl="3" marL="1828800">
              <a:spcBef>
                <a:spcPts val="600"/>
              </a:spcBef>
              <a:spcAft>
                <a:spcPts val="0"/>
              </a:spcAft>
              <a:buClr>
                <a:schemeClr val="dk1"/>
              </a:buClr>
              <a:buSzPts val="1000"/>
              <a:buChar char="●"/>
              <a:defRPr>
                <a:solidFill>
                  <a:schemeClr val="dk1"/>
                </a:solidFill>
              </a:defRPr>
            </a:lvl4pPr>
            <a:lvl5pPr indent="-292100" lvl="4" marL="2286000">
              <a:spcBef>
                <a:spcPts val="600"/>
              </a:spcBef>
              <a:spcAft>
                <a:spcPts val="0"/>
              </a:spcAft>
              <a:buClr>
                <a:schemeClr val="dk1"/>
              </a:buClr>
              <a:buSzPts val="1000"/>
              <a:buChar char="○"/>
              <a:defRPr>
                <a:solidFill>
                  <a:schemeClr val="dk1"/>
                </a:solidFill>
              </a:defRPr>
            </a:lvl5pPr>
            <a:lvl6pPr indent="-292100" lvl="5" marL="2743200">
              <a:spcBef>
                <a:spcPts val="600"/>
              </a:spcBef>
              <a:spcAft>
                <a:spcPts val="0"/>
              </a:spcAft>
              <a:buClr>
                <a:schemeClr val="dk1"/>
              </a:buClr>
              <a:buSzPts val="1000"/>
              <a:buChar char="■"/>
              <a:defRPr>
                <a:solidFill>
                  <a:schemeClr val="dk1"/>
                </a:solidFill>
              </a:defRPr>
            </a:lvl6pPr>
            <a:lvl7pPr indent="-292100" lvl="6" marL="3200400">
              <a:spcBef>
                <a:spcPts val="600"/>
              </a:spcBef>
              <a:spcAft>
                <a:spcPts val="0"/>
              </a:spcAft>
              <a:buClr>
                <a:schemeClr val="dk1"/>
              </a:buClr>
              <a:buSzPts val="1000"/>
              <a:buChar char="●"/>
              <a:defRPr>
                <a:solidFill>
                  <a:schemeClr val="dk1"/>
                </a:solidFill>
              </a:defRPr>
            </a:lvl7pPr>
            <a:lvl8pPr indent="-292100" lvl="7" marL="3657600">
              <a:spcBef>
                <a:spcPts val="600"/>
              </a:spcBef>
              <a:spcAft>
                <a:spcPts val="0"/>
              </a:spcAft>
              <a:buClr>
                <a:schemeClr val="dk1"/>
              </a:buClr>
              <a:buSzPts val="1000"/>
              <a:buChar char="○"/>
              <a:defRPr>
                <a:solidFill>
                  <a:schemeClr val="dk1"/>
                </a:solidFill>
              </a:defRPr>
            </a:lvl8pPr>
            <a:lvl9pPr indent="-292100" lvl="8" marL="4114800">
              <a:spcBef>
                <a:spcPts val="600"/>
              </a:spcBef>
              <a:spcAft>
                <a:spcPts val="600"/>
              </a:spcAft>
              <a:buClr>
                <a:schemeClr val="dk1"/>
              </a:buClr>
              <a:buSzPts val="1000"/>
              <a:buChar char="■"/>
              <a:defRPr>
                <a:solidFill>
                  <a:schemeClr val="dk1"/>
                </a:solidFill>
              </a:defRPr>
            </a:lvl9pPr>
          </a:lstStyle>
          <a:p/>
        </p:txBody>
      </p:sp>
      <p:sp>
        <p:nvSpPr>
          <p:cNvPr id="3294" name="Google Shape;3294;p254"/>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sp>
        <p:nvSpPr>
          <p:cNvPr id="3295" name="Google Shape;3295;p254"/>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pic>
        <p:nvPicPr>
          <p:cNvPr id="3296" name="Google Shape;3296;p254" title="JB Dark with Bar.png"/>
          <p:cNvPicPr preferRelativeResize="0"/>
          <p:nvPr/>
        </p:nvPicPr>
        <p:blipFill>
          <a:blip r:embed="rId2">
            <a:alphaModFix/>
          </a:blip>
          <a:stretch>
            <a:fillRect/>
          </a:stretch>
        </p:blipFill>
        <p:spPr>
          <a:xfrm>
            <a:off x="6979023" y="4887050"/>
            <a:ext cx="845927" cy="155500"/>
          </a:xfrm>
          <a:prstGeom prst="rect">
            <a:avLst/>
          </a:prstGeom>
          <a:noFill/>
          <a:ln>
            <a:noFill/>
          </a:ln>
        </p:spPr>
      </p:pic>
      <p:pic>
        <p:nvPicPr>
          <p:cNvPr id="3297" name="Google Shape;3297;p254"/>
          <p:cNvPicPr preferRelativeResize="0"/>
          <p:nvPr/>
        </p:nvPicPr>
        <p:blipFill>
          <a:blip r:embed="rId3">
            <a:alphaModFix/>
          </a:blip>
          <a:stretch>
            <a:fillRect/>
          </a:stretch>
        </p:blipFill>
        <p:spPr>
          <a:xfrm>
            <a:off x="7908925" y="4887050"/>
            <a:ext cx="869345" cy="155500"/>
          </a:xfrm>
          <a:prstGeom prst="rect">
            <a:avLst/>
          </a:prstGeom>
          <a:noFill/>
          <a:ln>
            <a:noFill/>
          </a:ln>
        </p:spPr>
      </p:pic>
    </p:spTree>
  </p:cSld>
  <p:clrMapOvr>
    <a:masterClrMapping/>
  </p:clrMapOvr>
</p:sldLayout>
</file>

<file path=ppt/slideLayouts/slideLayout2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6 Grid">
  <p:cSld name="TITLE_AND_BODY_4">
    <p:spTree>
      <p:nvGrpSpPr>
        <p:cNvPr id="3298" name="Shape 3298"/>
        <p:cNvGrpSpPr/>
        <p:nvPr/>
      </p:nvGrpSpPr>
      <p:grpSpPr>
        <a:xfrm>
          <a:off x="0" y="0"/>
          <a:ext cx="0" cy="0"/>
          <a:chOff x="0" y="0"/>
          <a:chExt cx="0" cy="0"/>
        </a:xfrm>
      </p:grpSpPr>
      <p:sp>
        <p:nvSpPr>
          <p:cNvPr id="3299" name="Google Shape;3299;p255"/>
          <p:cNvSpPr txBox="1"/>
          <p:nvPr>
            <p:ph type="title"/>
          </p:nvPr>
        </p:nvSpPr>
        <p:spPr>
          <a:xfrm>
            <a:off x="365700" y="27630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3300" name="Google Shape;3300;p255"/>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cxnSp>
        <p:nvCxnSpPr>
          <p:cNvPr id="3301" name="Google Shape;3301;p255"/>
          <p:cNvCxnSpPr/>
          <p:nvPr/>
        </p:nvCxnSpPr>
        <p:spPr>
          <a:xfrm>
            <a:off x="3065100" y="1084375"/>
            <a:ext cx="0" cy="3663600"/>
          </a:xfrm>
          <a:prstGeom prst="straightConnector1">
            <a:avLst/>
          </a:prstGeom>
          <a:noFill/>
          <a:ln cap="flat" cmpd="sng" w="9525">
            <a:solidFill>
              <a:schemeClr val="lt2"/>
            </a:solidFill>
            <a:prstDash val="solid"/>
            <a:round/>
            <a:headEnd len="med" w="med" type="none"/>
            <a:tailEnd len="med" w="med" type="none"/>
          </a:ln>
        </p:spPr>
      </p:cxnSp>
      <p:cxnSp>
        <p:nvCxnSpPr>
          <p:cNvPr id="3302" name="Google Shape;3302;p255"/>
          <p:cNvCxnSpPr/>
          <p:nvPr/>
        </p:nvCxnSpPr>
        <p:spPr>
          <a:xfrm>
            <a:off x="6098450" y="1084375"/>
            <a:ext cx="0" cy="3663600"/>
          </a:xfrm>
          <a:prstGeom prst="straightConnector1">
            <a:avLst/>
          </a:prstGeom>
          <a:noFill/>
          <a:ln cap="flat" cmpd="sng" w="9525">
            <a:solidFill>
              <a:schemeClr val="lt2"/>
            </a:solidFill>
            <a:prstDash val="solid"/>
            <a:round/>
            <a:headEnd len="med" w="med" type="none"/>
            <a:tailEnd len="med" w="med" type="none"/>
          </a:ln>
        </p:spPr>
      </p:cxnSp>
      <p:cxnSp>
        <p:nvCxnSpPr>
          <p:cNvPr id="3303" name="Google Shape;3303;p255"/>
          <p:cNvCxnSpPr/>
          <p:nvPr/>
        </p:nvCxnSpPr>
        <p:spPr>
          <a:xfrm>
            <a:off x="486025" y="2867475"/>
            <a:ext cx="8199000" cy="0"/>
          </a:xfrm>
          <a:prstGeom prst="straightConnector1">
            <a:avLst/>
          </a:prstGeom>
          <a:noFill/>
          <a:ln cap="flat" cmpd="sng" w="9525">
            <a:solidFill>
              <a:schemeClr val="lt2"/>
            </a:solidFill>
            <a:prstDash val="solid"/>
            <a:round/>
            <a:headEnd len="med" w="med" type="none"/>
            <a:tailEnd len="med" w="med" type="none"/>
          </a:ln>
        </p:spPr>
      </p:cxnSp>
      <p:sp>
        <p:nvSpPr>
          <p:cNvPr id="3304" name="Google Shape;3304;p255"/>
          <p:cNvSpPr txBox="1"/>
          <p:nvPr>
            <p:ph idx="1" type="subTitle"/>
          </p:nvPr>
        </p:nvSpPr>
        <p:spPr>
          <a:xfrm>
            <a:off x="365700" y="1080450"/>
            <a:ext cx="2560200" cy="17358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3305" name="Google Shape;3305;p255"/>
          <p:cNvSpPr txBox="1"/>
          <p:nvPr>
            <p:ph idx="2" type="subTitle"/>
          </p:nvPr>
        </p:nvSpPr>
        <p:spPr>
          <a:xfrm>
            <a:off x="3291900" y="1084375"/>
            <a:ext cx="2560200" cy="17031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lgn="ctr">
              <a:spcBef>
                <a:spcPts val="0"/>
              </a:spcBef>
              <a:spcAft>
                <a:spcPts val="0"/>
              </a:spcAft>
              <a:buSzPts val="1200"/>
              <a:buNone/>
              <a:defRPr/>
            </a:lvl2pPr>
            <a:lvl3pPr lvl="2" algn="ctr">
              <a:spcBef>
                <a:spcPts val="0"/>
              </a:spcBef>
              <a:spcAft>
                <a:spcPts val="0"/>
              </a:spcAft>
              <a:buSzPts val="1000"/>
              <a:buNone/>
              <a:defRPr/>
            </a:lvl3pPr>
            <a:lvl4pPr lvl="3" algn="ctr">
              <a:spcBef>
                <a:spcPts val="0"/>
              </a:spcBef>
              <a:spcAft>
                <a:spcPts val="0"/>
              </a:spcAft>
              <a:buSzPts val="1000"/>
              <a:buNone/>
              <a:defRPr/>
            </a:lvl4pPr>
            <a:lvl5pPr lvl="4" algn="ctr">
              <a:spcBef>
                <a:spcPts val="0"/>
              </a:spcBef>
              <a:spcAft>
                <a:spcPts val="0"/>
              </a:spcAft>
              <a:buSzPts val="1000"/>
              <a:buNone/>
              <a:defRPr/>
            </a:lvl5pPr>
            <a:lvl6pPr lvl="5" algn="ctr">
              <a:spcBef>
                <a:spcPts val="0"/>
              </a:spcBef>
              <a:spcAft>
                <a:spcPts val="0"/>
              </a:spcAft>
              <a:buSzPts val="1000"/>
              <a:buNone/>
              <a:defRPr/>
            </a:lvl6pPr>
            <a:lvl7pPr lvl="6" algn="ctr">
              <a:spcBef>
                <a:spcPts val="0"/>
              </a:spcBef>
              <a:spcAft>
                <a:spcPts val="0"/>
              </a:spcAft>
              <a:buSzPts val="1000"/>
              <a:buNone/>
              <a:defRPr/>
            </a:lvl7pPr>
            <a:lvl8pPr lvl="7" algn="ctr">
              <a:spcBef>
                <a:spcPts val="0"/>
              </a:spcBef>
              <a:spcAft>
                <a:spcPts val="0"/>
              </a:spcAft>
              <a:buSzPts val="1000"/>
              <a:buNone/>
              <a:defRPr/>
            </a:lvl8pPr>
            <a:lvl9pPr lvl="8" algn="ctr">
              <a:spcBef>
                <a:spcPts val="0"/>
              </a:spcBef>
              <a:spcAft>
                <a:spcPts val="0"/>
              </a:spcAft>
              <a:buSzPts val="1000"/>
              <a:buNone/>
              <a:defRPr/>
            </a:lvl9pPr>
          </a:lstStyle>
          <a:p/>
        </p:txBody>
      </p:sp>
      <p:sp>
        <p:nvSpPr>
          <p:cNvPr id="3306" name="Google Shape;3306;p255"/>
          <p:cNvSpPr txBox="1"/>
          <p:nvPr>
            <p:ph idx="3" type="subTitle"/>
          </p:nvPr>
        </p:nvSpPr>
        <p:spPr>
          <a:xfrm>
            <a:off x="6218100" y="1084350"/>
            <a:ext cx="2560200" cy="17031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lgn="ctr">
              <a:spcBef>
                <a:spcPts val="0"/>
              </a:spcBef>
              <a:spcAft>
                <a:spcPts val="0"/>
              </a:spcAft>
              <a:buSzPts val="1200"/>
              <a:buNone/>
              <a:defRPr/>
            </a:lvl2pPr>
            <a:lvl3pPr lvl="2" algn="ctr">
              <a:spcBef>
                <a:spcPts val="0"/>
              </a:spcBef>
              <a:spcAft>
                <a:spcPts val="0"/>
              </a:spcAft>
              <a:buSzPts val="1000"/>
              <a:buNone/>
              <a:defRPr/>
            </a:lvl3pPr>
            <a:lvl4pPr lvl="3" algn="ctr">
              <a:spcBef>
                <a:spcPts val="0"/>
              </a:spcBef>
              <a:spcAft>
                <a:spcPts val="0"/>
              </a:spcAft>
              <a:buSzPts val="1000"/>
              <a:buNone/>
              <a:defRPr/>
            </a:lvl4pPr>
            <a:lvl5pPr lvl="4" algn="ctr">
              <a:spcBef>
                <a:spcPts val="0"/>
              </a:spcBef>
              <a:spcAft>
                <a:spcPts val="0"/>
              </a:spcAft>
              <a:buSzPts val="1000"/>
              <a:buNone/>
              <a:defRPr/>
            </a:lvl5pPr>
            <a:lvl6pPr lvl="5" algn="ctr">
              <a:spcBef>
                <a:spcPts val="0"/>
              </a:spcBef>
              <a:spcAft>
                <a:spcPts val="0"/>
              </a:spcAft>
              <a:buSzPts val="1000"/>
              <a:buNone/>
              <a:defRPr/>
            </a:lvl6pPr>
            <a:lvl7pPr lvl="6" algn="ctr">
              <a:spcBef>
                <a:spcPts val="0"/>
              </a:spcBef>
              <a:spcAft>
                <a:spcPts val="0"/>
              </a:spcAft>
              <a:buSzPts val="1000"/>
              <a:buNone/>
              <a:defRPr/>
            </a:lvl7pPr>
            <a:lvl8pPr lvl="7" algn="ctr">
              <a:spcBef>
                <a:spcPts val="0"/>
              </a:spcBef>
              <a:spcAft>
                <a:spcPts val="0"/>
              </a:spcAft>
              <a:buSzPts val="1000"/>
              <a:buNone/>
              <a:defRPr/>
            </a:lvl8pPr>
            <a:lvl9pPr lvl="8" algn="ctr">
              <a:spcBef>
                <a:spcPts val="0"/>
              </a:spcBef>
              <a:spcAft>
                <a:spcPts val="0"/>
              </a:spcAft>
              <a:buSzPts val="1000"/>
              <a:buNone/>
              <a:defRPr/>
            </a:lvl9pPr>
          </a:lstStyle>
          <a:p/>
        </p:txBody>
      </p:sp>
      <p:sp>
        <p:nvSpPr>
          <p:cNvPr id="3307" name="Google Shape;3307;p255"/>
          <p:cNvSpPr txBox="1"/>
          <p:nvPr>
            <p:ph idx="4" type="subTitle"/>
          </p:nvPr>
        </p:nvSpPr>
        <p:spPr>
          <a:xfrm>
            <a:off x="3291900" y="3012300"/>
            <a:ext cx="2560200" cy="17358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lgn="ctr">
              <a:spcBef>
                <a:spcPts val="0"/>
              </a:spcBef>
              <a:spcAft>
                <a:spcPts val="0"/>
              </a:spcAft>
              <a:buSzPts val="1200"/>
              <a:buNone/>
              <a:defRPr/>
            </a:lvl2pPr>
            <a:lvl3pPr lvl="2" algn="ctr">
              <a:spcBef>
                <a:spcPts val="0"/>
              </a:spcBef>
              <a:spcAft>
                <a:spcPts val="0"/>
              </a:spcAft>
              <a:buSzPts val="1000"/>
              <a:buNone/>
              <a:defRPr/>
            </a:lvl3pPr>
            <a:lvl4pPr lvl="3" algn="ctr">
              <a:spcBef>
                <a:spcPts val="0"/>
              </a:spcBef>
              <a:spcAft>
                <a:spcPts val="0"/>
              </a:spcAft>
              <a:buSzPts val="1000"/>
              <a:buNone/>
              <a:defRPr/>
            </a:lvl4pPr>
            <a:lvl5pPr lvl="4" algn="ctr">
              <a:spcBef>
                <a:spcPts val="0"/>
              </a:spcBef>
              <a:spcAft>
                <a:spcPts val="0"/>
              </a:spcAft>
              <a:buSzPts val="1000"/>
              <a:buNone/>
              <a:defRPr/>
            </a:lvl5pPr>
            <a:lvl6pPr lvl="5" algn="ctr">
              <a:spcBef>
                <a:spcPts val="0"/>
              </a:spcBef>
              <a:spcAft>
                <a:spcPts val="0"/>
              </a:spcAft>
              <a:buSzPts val="1000"/>
              <a:buNone/>
              <a:defRPr/>
            </a:lvl6pPr>
            <a:lvl7pPr lvl="6" algn="ctr">
              <a:spcBef>
                <a:spcPts val="0"/>
              </a:spcBef>
              <a:spcAft>
                <a:spcPts val="0"/>
              </a:spcAft>
              <a:buSzPts val="1000"/>
              <a:buNone/>
              <a:defRPr/>
            </a:lvl7pPr>
            <a:lvl8pPr lvl="7" algn="ctr">
              <a:spcBef>
                <a:spcPts val="0"/>
              </a:spcBef>
              <a:spcAft>
                <a:spcPts val="0"/>
              </a:spcAft>
              <a:buSzPts val="1000"/>
              <a:buNone/>
              <a:defRPr/>
            </a:lvl8pPr>
            <a:lvl9pPr lvl="8" algn="ctr">
              <a:spcBef>
                <a:spcPts val="0"/>
              </a:spcBef>
              <a:spcAft>
                <a:spcPts val="0"/>
              </a:spcAft>
              <a:buSzPts val="1000"/>
              <a:buNone/>
              <a:defRPr/>
            </a:lvl9pPr>
          </a:lstStyle>
          <a:p/>
        </p:txBody>
      </p:sp>
      <p:sp>
        <p:nvSpPr>
          <p:cNvPr id="3308" name="Google Shape;3308;p255"/>
          <p:cNvSpPr txBox="1"/>
          <p:nvPr>
            <p:ph idx="5" type="subTitle"/>
          </p:nvPr>
        </p:nvSpPr>
        <p:spPr>
          <a:xfrm>
            <a:off x="6218100" y="3012100"/>
            <a:ext cx="2560200" cy="17358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lgn="ctr">
              <a:spcBef>
                <a:spcPts val="0"/>
              </a:spcBef>
              <a:spcAft>
                <a:spcPts val="0"/>
              </a:spcAft>
              <a:buSzPts val="1200"/>
              <a:buNone/>
              <a:defRPr/>
            </a:lvl2pPr>
            <a:lvl3pPr lvl="2" algn="ctr">
              <a:spcBef>
                <a:spcPts val="0"/>
              </a:spcBef>
              <a:spcAft>
                <a:spcPts val="0"/>
              </a:spcAft>
              <a:buSzPts val="1000"/>
              <a:buNone/>
              <a:defRPr/>
            </a:lvl3pPr>
            <a:lvl4pPr lvl="3" algn="ctr">
              <a:spcBef>
                <a:spcPts val="0"/>
              </a:spcBef>
              <a:spcAft>
                <a:spcPts val="0"/>
              </a:spcAft>
              <a:buSzPts val="1000"/>
              <a:buNone/>
              <a:defRPr/>
            </a:lvl4pPr>
            <a:lvl5pPr lvl="4" algn="ctr">
              <a:spcBef>
                <a:spcPts val="0"/>
              </a:spcBef>
              <a:spcAft>
                <a:spcPts val="0"/>
              </a:spcAft>
              <a:buSzPts val="1000"/>
              <a:buNone/>
              <a:defRPr/>
            </a:lvl5pPr>
            <a:lvl6pPr lvl="5" algn="ctr">
              <a:spcBef>
                <a:spcPts val="0"/>
              </a:spcBef>
              <a:spcAft>
                <a:spcPts val="0"/>
              </a:spcAft>
              <a:buSzPts val="1000"/>
              <a:buNone/>
              <a:defRPr/>
            </a:lvl6pPr>
            <a:lvl7pPr lvl="6" algn="ctr">
              <a:spcBef>
                <a:spcPts val="0"/>
              </a:spcBef>
              <a:spcAft>
                <a:spcPts val="0"/>
              </a:spcAft>
              <a:buSzPts val="1000"/>
              <a:buNone/>
              <a:defRPr/>
            </a:lvl7pPr>
            <a:lvl8pPr lvl="7" algn="ctr">
              <a:spcBef>
                <a:spcPts val="0"/>
              </a:spcBef>
              <a:spcAft>
                <a:spcPts val="0"/>
              </a:spcAft>
              <a:buSzPts val="1000"/>
              <a:buNone/>
              <a:defRPr/>
            </a:lvl8pPr>
            <a:lvl9pPr lvl="8" algn="ctr">
              <a:spcBef>
                <a:spcPts val="0"/>
              </a:spcBef>
              <a:spcAft>
                <a:spcPts val="0"/>
              </a:spcAft>
              <a:buSzPts val="1000"/>
              <a:buNone/>
              <a:defRPr/>
            </a:lvl9pPr>
          </a:lstStyle>
          <a:p/>
        </p:txBody>
      </p:sp>
      <p:sp>
        <p:nvSpPr>
          <p:cNvPr id="3309" name="Google Shape;3309;p255"/>
          <p:cNvSpPr txBox="1"/>
          <p:nvPr>
            <p:ph idx="6" type="subTitle"/>
          </p:nvPr>
        </p:nvSpPr>
        <p:spPr>
          <a:xfrm>
            <a:off x="365700" y="3012100"/>
            <a:ext cx="2560200" cy="17358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lgn="ctr">
              <a:spcBef>
                <a:spcPts val="0"/>
              </a:spcBef>
              <a:spcAft>
                <a:spcPts val="0"/>
              </a:spcAft>
              <a:buSzPts val="1200"/>
              <a:buNone/>
              <a:defRPr/>
            </a:lvl2pPr>
            <a:lvl3pPr lvl="2" algn="ctr">
              <a:spcBef>
                <a:spcPts val="0"/>
              </a:spcBef>
              <a:spcAft>
                <a:spcPts val="0"/>
              </a:spcAft>
              <a:buSzPts val="1000"/>
              <a:buNone/>
              <a:defRPr/>
            </a:lvl3pPr>
            <a:lvl4pPr lvl="3" algn="ctr">
              <a:spcBef>
                <a:spcPts val="0"/>
              </a:spcBef>
              <a:spcAft>
                <a:spcPts val="0"/>
              </a:spcAft>
              <a:buSzPts val="1000"/>
              <a:buNone/>
              <a:defRPr/>
            </a:lvl4pPr>
            <a:lvl5pPr lvl="4" algn="ctr">
              <a:spcBef>
                <a:spcPts val="0"/>
              </a:spcBef>
              <a:spcAft>
                <a:spcPts val="0"/>
              </a:spcAft>
              <a:buSzPts val="1000"/>
              <a:buNone/>
              <a:defRPr/>
            </a:lvl5pPr>
            <a:lvl6pPr lvl="5" algn="ctr">
              <a:spcBef>
                <a:spcPts val="0"/>
              </a:spcBef>
              <a:spcAft>
                <a:spcPts val="0"/>
              </a:spcAft>
              <a:buSzPts val="1000"/>
              <a:buNone/>
              <a:defRPr/>
            </a:lvl6pPr>
            <a:lvl7pPr lvl="6" algn="ctr">
              <a:spcBef>
                <a:spcPts val="0"/>
              </a:spcBef>
              <a:spcAft>
                <a:spcPts val="0"/>
              </a:spcAft>
              <a:buSzPts val="1000"/>
              <a:buNone/>
              <a:defRPr/>
            </a:lvl7pPr>
            <a:lvl8pPr lvl="7" algn="ctr">
              <a:spcBef>
                <a:spcPts val="0"/>
              </a:spcBef>
              <a:spcAft>
                <a:spcPts val="0"/>
              </a:spcAft>
              <a:buSzPts val="1000"/>
              <a:buNone/>
              <a:defRPr/>
            </a:lvl8pPr>
            <a:lvl9pPr lvl="8" algn="ctr">
              <a:spcBef>
                <a:spcPts val="0"/>
              </a:spcBef>
              <a:spcAft>
                <a:spcPts val="0"/>
              </a:spcAft>
              <a:buSzPts val="1000"/>
              <a:buNone/>
              <a:defRPr/>
            </a:lvl9pPr>
          </a:lstStyle>
          <a:p/>
        </p:txBody>
      </p:sp>
      <p:grpSp>
        <p:nvGrpSpPr>
          <p:cNvPr id="3310" name="Google Shape;3310;p255"/>
          <p:cNvGrpSpPr/>
          <p:nvPr/>
        </p:nvGrpSpPr>
        <p:grpSpPr>
          <a:xfrm>
            <a:off x="8000973" y="4882757"/>
            <a:ext cx="777321" cy="155484"/>
            <a:chOff x="3424807" y="1107551"/>
            <a:chExt cx="4067616" cy="826163"/>
          </a:xfrm>
        </p:grpSpPr>
        <p:sp>
          <p:nvSpPr>
            <p:cNvPr id="3311" name="Google Shape;3311;p255"/>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312" name="Google Shape;3312;p255"/>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313" name="Google Shape;3313;p255"/>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314" name="Google Shape;3314;p255"/>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315" name="Google Shape;3315;p255"/>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316" name="Google Shape;3316;p255"/>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317" name="Google Shape;3317;p255"/>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318" name="Google Shape;3318;p255"/>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319" name="Google Shape;3319;p255"/>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3320" name="Google Shape;3320;p255"/>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2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6 Grid 1">
  <p:cSld name="TITLE_AND_BODY_4_1">
    <p:spTree>
      <p:nvGrpSpPr>
        <p:cNvPr id="3321" name="Shape 3321"/>
        <p:cNvGrpSpPr/>
        <p:nvPr/>
      </p:nvGrpSpPr>
      <p:grpSpPr>
        <a:xfrm>
          <a:off x="0" y="0"/>
          <a:ext cx="0" cy="0"/>
          <a:chOff x="0" y="0"/>
          <a:chExt cx="0" cy="0"/>
        </a:xfrm>
      </p:grpSpPr>
      <p:sp>
        <p:nvSpPr>
          <p:cNvPr id="3322" name="Google Shape;3322;p256"/>
          <p:cNvSpPr txBox="1"/>
          <p:nvPr>
            <p:ph type="title"/>
          </p:nvPr>
        </p:nvSpPr>
        <p:spPr>
          <a:xfrm>
            <a:off x="365700" y="27630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3323" name="Google Shape;3323;p256"/>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cxnSp>
        <p:nvCxnSpPr>
          <p:cNvPr id="3324" name="Google Shape;3324;p256"/>
          <p:cNvCxnSpPr/>
          <p:nvPr/>
        </p:nvCxnSpPr>
        <p:spPr>
          <a:xfrm>
            <a:off x="3081528" y="1084375"/>
            <a:ext cx="0" cy="3663600"/>
          </a:xfrm>
          <a:prstGeom prst="straightConnector1">
            <a:avLst/>
          </a:prstGeom>
          <a:noFill/>
          <a:ln cap="flat" cmpd="sng" w="9525">
            <a:solidFill>
              <a:schemeClr val="lt2"/>
            </a:solidFill>
            <a:prstDash val="solid"/>
            <a:round/>
            <a:headEnd len="med" w="med" type="none"/>
            <a:tailEnd len="med" w="med" type="none"/>
          </a:ln>
        </p:spPr>
      </p:cxnSp>
      <p:cxnSp>
        <p:nvCxnSpPr>
          <p:cNvPr id="3325" name="Google Shape;3325;p256"/>
          <p:cNvCxnSpPr/>
          <p:nvPr/>
        </p:nvCxnSpPr>
        <p:spPr>
          <a:xfrm>
            <a:off x="6035040" y="1084375"/>
            <a:ext cx="0" cy="3663600"/>
          </a:xfrm>
          <a:prstGeom prst="straightConnector1">
            <a:avLst/>
          </a:prstGeom>
          <a:noFill/>
          <a:ln cap="flat" cmpd="sng" w="9525">
            <a:solidFill>
              <a:schemeClr val="lt2"/>
            </a:solidFill>
            <a:prstDash val="solid"/>
            <a:round/>
            <a:headEnd len="med" w="med" type="none"/>
            <a:tailEnd len="med" w="med" type="none"/>
          </a:ln>
        </p:spPr>
      </p:cxnSp>
      <p:cxnSp>
        <p:nvCxnSpPr>
          <p:cNvPr id="3326" name="Google Shape;3326;p256"/>
          <p:cNvCxnSpPr/>
          <p:nvPr/>
        </p:nvCxnSpPr>
        <p:spPr>
          <a:xfrm>
            <a:off x="486025" y="2867475"/>
            <a:ext cx="8199000" cy="0"/>
          </a:xfrm>
          <a:prstGeom prst="straightConnector1">
            <a:avLst/>
          </a:prstGeom>
          <a:noFill/>
          <a:ln cap="flat" cmpd="sng" w="9525">
            <a:solidFill>
              <a:schemeClr val="lt2"/>
            </a:solidFill>
            <a:prstDash val="solid"/>
            <a:round/>
            <a:headEnd len="med" w="med" type="none"/>
            <a:tailEnd len="med" w="med" type="none"/>
          </a:ln>
        </p:spPr>
      </p:cxnSp>
      <p:sp>
        <p:nvSpPr>
          <p:cNvPr id="3327" name="Google Shape;3327;p256"/>
          <p:cNvSpPr/>
          <p:nvPr>
            <p:ph idx="2" type="pic"/>
          </p:nvPr>
        </p:nvSpPr>
        <p:spPr>
          <a:xfrm>
            <a:off x="365750" y="1094900"/>
            <a:ext cx="2514600" cy="1280100"/>
          </a:xfrm>
          <a:prstGeom prst="rect">
            <a:avLst/>
          </a:prstGeom>
          <a:noFill/>
          <a:ln>
            <a:noFill/>
          </a:ln>
        </p:spPr>
      </p:sp>
      <p:sp>
        <p:nvSpPr>
          <p:cNvPr id="3328" name="Google Shape;3328;p256"/>
          <p:cNvSpPr/>
          <p:nvPr>
            <p:ph idx="3" type="pic"/>
          </p:nvPr>
        </p:nvSpPr>
        <p:spPr>
          <a:xfrm>
            <a:off x="3285275" y="1094900"/>
            <a:ext cx="2514600" cy="1280100"/>
          </a:xfrm>
          <a:prstGeom prst="rect">
            <a:avLst/>
          </a:prstGeom>
          <a:noFill/>
          <a:ln>
            <a:noFill/>
          </a:ln>
        </p:spPr>
      </p:sp>
      <p:sp>
        <p:nvSpPr>
          <p:cNvPr id="3329" name="Google Shape;3329;p256"/>
          <p:cNvSpPr/>
          <p:nvPr>
            <p:ph idx="4" type="pic"/>
          </p:nvPr>
        </p:nvSpPr>
        <p:spPr>
          <a:xfrm>
            <a:off x="6263650" y="1094900"/>
            <a:ext cx="2514600" cy="1280100"/>
          </a:xfrm>
          <a:prstGeom prst="rect">
            <a:avLst/>
          </a:prstGeom>
          <a:noFill/>
          <a:ln>
            <a:noFill/>
          </a:ln>
        </p:spPr>
      </p:sp>
      <p:sp>
        <p:nvSpPr>
          <p:cNvPr id="3330" name="Google Shape;3330;p256"/>
          <p:cNvSpPr/>
          <p:nvPr>
            <p:ph idx="5" type="pic"/>
          </p:nvPr>
        </p:nvSpPr>
        <p:spPr>
          <a:xfrm>
            <a:off x="365750" y="3030450"/>
            <a:ext cx="2514600" cy="1280100"/>
          </a:xfrm>
          <a:prstGeom prst="rect">
            <a:avLst/>
          </a:prstGeom>
          <a:noFill/>
          <a:ln>
            <a:noFill/>
          </a:ln>
        </p:spPr>
      </p:sp>
      <p:sp>
        <p:nvSpPr>
          <p:cNvPr id="3331" name="Google Shape;3331;p256"/>
          <p:cNvSpPr/>
          <p:nvPr>
            <p:ph idx="6" type="pic"/>
          </p:nvPr>
        </p:nvSpPr>
        <p:spPr>
          <a:xfrm>
            <a:off x="3285275" y="3030450"/>
            <a:ext cx="2514600" cy="1280100"/>
          </a:xfrm>
          <a:prstGeom prst="rect">
            <a:avLst/>
          </a:prstGeom>
          <a:noFill/>
          <a:ln>
            <a:noFill/>
          </a:ln>
        </p:spPr>
      </p:sp>
      <p:sp>
        <p:nvSpPr>
          <p:cNvPr id="3332" name="Google Shape;3332;p256"/>
          <p:cNvSpPr/>
          <p:nvPr>
            <p:ph idx="7" type="pic"/>
          </p:nvPr>
        </p:nvSpPr>
        <p:spPr>
          <a:xfrm>
            <a:off x="6263650" y="3030450"/>
            <a:ext cx="2514600" cy="1280100"/>
          </a:xfrm>
          <a:prstGeom prst="rect">
            <a:avLst/>
          </a:prstGeom>
          <a:noFill/>
          <a:ln>
            <a:noFill/>
          </a:ln>
        </p:spPr>
      </p:sp>
      <p:sp>
        <p:nvSpPr>
          <p:cNvPr id="3333" name="Google Shape;3333;p256"/>
          <p:cNvSpPr txBox="1"/>
          <p:nvPr>
            <p:ph idx="1" type="subTitle"/>
          </p:nvPr>
        </p:nvSpPr>
        <p:spPr>
          <a:xfrm>
            <a:off x="365700" y="2392638"/>
            <a:ext cx="2560200" cy="4572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3334" name="Google Shape;3334;p256"/>
          <p:cNvSpPr txBox="1"/>
          <p:nvPr>
            <p:ph idx="8" type="subTitle"/>
          </p:nvPr>
        </p:nvSpPr>
        <p:spPr>
          <a:xfrm>
            <a:off x="3291900" y="2392638"/>
            <a:ext cx="2560200" cy="4572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lgn="ctr">
              <a:spcBef>
                <a:spcPts val="0"/>
              </a:spcBef>
              <a:spcAft>
                <a:spcPts val="0"/>
              </a:spcAft>
              <a:buSzPts val="1200"/>
              <a:buNone/>
              <a:defRPr/>
            </a:lvl2pPr>
            <a:lvl3pPr lvl="2" algn="ctr">
              <a:spcBef>
                <a:spcPts val="0"/>
              </a:spcBef>
              <a:spcAft>
                <a:spcPts val="0"/>
              </a:spcAft>
              <a:buSzPts val="1000"/>
              <a:buNone/>
              <a:defRPr/>
            </a:lvl3pPr>
            <a:lvl4pPr lvl="3" algn="ctr">
              <a:spcBef>
                <a:spcPts val="0"/>
              </a:spcBef>
              <a:spcAft>
                <a:spcPts val="0"/>
              </a:spcAft>
              <a:buSzPts val="1000"/>
              <a:buNone/>
              <a:defRPr/>
            </a:lvl4pPr>
            <a:lvl5pPr lvl="4" algn="ctr">
              <a:spcBef>
                <a:spcPts val="0"/>
              </a:spcBef>
              <a:spcAft>
                <a:spcPts val="0"/>
              </a:spcAft>
              <a:buSzPts val="1000"/>
              <a:buNone/>
              <a:defRPr/>
            </a:lvl5pPr>
            <a:lvl6pPr lvl="5" algn="ctr">
              <a:spcBef>
                <a:spcPts val="0"/>
              </a:spcBef>
              <a:spcAft>
                <a:spcPts val="0"/>
              </a:spcAft>
              <a:buSzPts val="1000"/>
              <a:buNone/>
              <a:defRPr/>
            </a:lvl6pPr>
            <a:lvl7pPr lvl="6" algn="ctr">
              <a:spcBef>
                <a:spcPts val="0"/>
              </a:spcBef>
              <a:spcAft>
                <a:spcPts val="0"/>
              </a:spcAft>
              <a:buSzPts val="1000"/>
              <a:buNone/>
              <a:defRPr/>
            </a:lvl7pPr>
            <a:lvl8pPr lvl="7" algn="ctr">
              <a:spcBef>
                <a:spcPts val="0"/>
              </a:spcBef>
              <a:spcAft>
                <a:spcPts val="0"/>
              </a:spcAft>
              <a:buSzPts val="1000"/>
              <a:buNone/>
              <a:defRPr/>
            </a:lvl8pPr>
            <a:lvl9pPr lvl="8" algn="ctr">
              <a:spcBef>
                <a:spcPts val="0"/>
              </a:spcBef>
              <a:spcAft>
                <a:spcPts val="0"/>
              </a:spcAft>
              <a:buSzPts val="1000"/>
              <a:buNone/>
              <a:defRPr/>
            </a:lvl9pPr>
          </a:lstStyle>
          <a:p/>
        </p:txBody>
      </p:sp>
      <p:sp>
        <p:nvSpPr>
          <p:cNvPr id="3335" name="Google Shape;3335;p256"/>
          <p:cNvSpPr txBox="1"/>
          <p:nvPr>
            <p:ph idx="9" type="subTitle"/>
          </p:nvPr>
        </p:nvSpPr>
        <p:spPr>
          <a:xfrm>
            <a:off x="6218100" y="2410275"/>
            <a:ext cx="2560200" cy="4572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lgn="ctr">
              <a:spcBef>
                <a:spcPts val="0"/>
              </a:spcBef>
              <a:spcAft>
                <a:spcPts val="0"/>
              </a:spcAft>
              <a:buSzPts val="1200"/>
              <a:buNone/>
              <a:defRPr/>
            </a:lvl2pPr>
            <a:lvl3pPr lvl="2" algn="ctr">
              <a:spcBef>
                <a:spcPts val="0"/>
              </a:spcBef>
              <a:spcAft>
                <a:spcPts val="0"/>
              </a:spcAft>
              <a:buSzPts val="1000"/>
              <a:buNone/>
              <a:defRPr/>
            </a:lvl3pPr>
            <a:lvl4pPr lvl="3" algn="ctr">
              <a:spcBef>
                <a:spcPts val="0"/>
              </a:spcBef>
              <a:spcAft>
                <a:spcPts val="0"/>
              </a:spcAft>
              <a:buSzPts val="1000"/>
              <a:buNone/>
              <a:defRPr/>
            </a:lvl4pPr>
            <a:lvl5pPr lvl="4" algn="ctr">
              <a:spcBef>
                <a:spcPts val="0"/>
              </a:spcBef>
              <a:spcAft>
                <a:spcPts val="0"/>
              </a:spcAft>
              <a:buSzPts val="1000"/>
              <a:buNone/>
              <a:defRPr/>
            </a:lvl5pPr>
            <a:lvl6pPr lvl="5" algn="ctr">
              <a:spcBef>
                <a:spcPts val="0"/>
              </a:spcBef>
              <a:spcAft>
                <a:spcPts val="0"/>
              </a:spcAft>
              <a:buSzPts val="1000"/>
              <a:buNone/>
              <a:defRPr/>
            </a:lvl6pPr>
            <a:lvl7pPr lvl="6" algn="ctr">
              <a:spcBef>
                <a:spcPts val="0"/>
              </a:spcBef>
              <a:spcAft>
                <a:spcPts val="0"/>
              </a:spcAft>
              <a:buSzPts val="1000"/>
              <a:buNone/>
              <a:defRPr/>
            </a:lvl7pPr>
            <a:lvl8pPr lvl="7" algn="ctr">
              <a:spcBef>
                <a:spcPts val="0"/>
              </a:spcBef>
              <a:spcAft>
                <a:spcPts val="0"/>
              </a:spcAft>
              <a:buSzPts val="1000"/>
              <a:buNone/>
              <a:defRPr/>
            </a:lvl8pPr>
            <a:lvl9pPr lvl="8" algn="ctr">
              <a:spcBef>
                <a:spcPts val="0"/>
              </a:spcBef>
              <a:spcAft>
                <a:spcPts val="0"/>
              </a:spcAft>
              <a:buSzPts val="1000"/>
              <a:buNone/>
              <a:defRPr/>
            </a:lvl9pPr>
          </a:lstStyle>
          <a:p/>
        </p:txBody>
      </p:sp>
      <p:sp>
        <p:nvSpPr>
          <p:cNvPr id="3336" name="Google Shape;3336;p256"/>
          <p:cNvSpPr txBox="1"/>
          <p:nvPr>
            <p:ph idx="13" type="subTitle"/>
          </p:nvPr>
        </p:nvSpPr>
        <p:spPr>
          <a:xfrm>
            <a:off x="3291900" y="4349938"/>
            <a:ext cx="2560200" cy="4572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lgn="ctr">
              <a:spcBef>
                <a:spcPts val="0"/>
              </a:spcBef>
              <a:spcAft>
                <a:spcPts val="0"/>
              </a:spcAft>
              <a:buSzPts val="1200"/>
              <a:buNone/>
              <a:defRPr/>
            </a:lvl2pPr>
            <a:lvl3pPr lvl="2" algn="ctr">
              <a:spcBef>
                <a:spcPts val="0"/>
              </a:spcBef>
              <a:spcAft>
                <a:spcPts val="0"/>
              </a:spcAft>
              <a:buSzPts val="1000"/>
              <a:buNone/>
              <a:defRPr/>
            </a:lvl3pPr>
            <a:lvl4pPr lvl="3" algn="ctr">
              <a:spcBef>
                <a:spcPts val="0"/>
              </a:spcBef>
              <a:spcAft>
                <a:spcPts val="0"/>
              </a:spcAft>
              <a:buSzPts val="1000"/>
              <a:buNone/>
              <a:defRPr/>
            </a:lvl4pPr>
            <a:lvl5pPr lvl="4" algn="ctr">
              <a:spcBef>
                <a:spcPts val="0"/>
              </a:spcBef>
              <a:spcAft>
                <a:spcPts val="0"/>
              </a:spcAft>
              <a:buSzPts val="1000"/>
              <a:buNone/>
              <a:defRPr/>
            </a:lvl5pPr>
            <a:lvl6pPr lvl="5" algn="ctr">
              <a:spcBef>
                <a:spcPts val="0"/>
              </a:spcBef>
              <a:spcAft>
                <a:spcPts val="0"/>
              </a:spcAft>
              <a:buSzPts val="1000"/>
              <a:buNone/>
              <a:defRPr/>
            </a:lvl6pPr>
            <a:lvl7pPr lvl="6" algn="ctr">
              <a:spcBef>
                <a:spcPts val="0"/>
              </a:spcBef>
              <a:spcAft>
                <a:spcPts val="0"/>
              </a:spcAft>
              <a:buSzPts val="1000"/>
              <a:buNone/>
              <a:defRPr/>
            </a:lvl7pPr>
            <a:lvl8pPr lvl="7" algn="ctr">
              <a:spcBef>
                <a:spcPts val="0"/>
              </a:spcBef>
              <a:spcAft>
                <a:spcPts val="0"/>
              </a:spcAft>
              <a:buSzPts val="1000"/>
              <a:buNone/>
              <a:defRPr/>
            </a:lvl8pPr>
            <a:lvl9pPr lvl="8" algn="ctr">
              <a:spcBef>
                <a:spcPts val="0"/>
              </a:spcBef>
              <a:spcAft>
                <a:spcPts val="0"/>
              </a:spcAft>
              <a:buSzPts val="1000"/>
              <a:buNone/>
              <a:defRPr/>
            </a:lvl9pPr>
          </a:lstStyle>
          <a:p/>
        </p:txBody>
      </p:sp>
      <p:sp>
        <p:nvSpPr>
          <p:cNvPr id="3337" name="Google Shape;3337;p256"/>
          <p:cNvSpPr txBox="1"/>
          <p:nvPr>
            <p:ph idx="14" type="subTitle"/>
          </p:nvPr>
        </p:nvSpPr>
        <p:spPr>
          <a:xfrm>
            <a:off x="6218100" y="4349738"/>
            <a:ext cx="2560200" cy="4572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lgn="ctr">
              <a:spcBef>
                <a:spcPts val="0"/>
              </a:spcBef>
              <a:spcAft>
                <a:spcPts val="0"/>
              </a:spcAft>
              <a:buSzPts val="1200"/>
              <a:buNone/>
              <a:defRPr/>
            </a:lvl2pPr>
            <a:lvl3pPr lvl="2" algn="ctr">
              <a:spcBef>
                <a:spcPts val="0"/>
              </a:spcBef>
              <a:spcAft>
                <a:spcPts val="0"/>
              </a:spcAft>
              <a:buSzPts val="1000"/>
              <a:buNone/>
              <a:defRPr/>
            </a:lvl3pPr>
            <a:lvl4pPr lvl="3" algn="ctr">
              <a:spcBef>
                <a:spcPts val="0"/>
              </a:spcBef>
              <a:spcAft>
                <a:spcPts val="0"/>
              </a:spcAft>
              <a:buSzPts val="1000"/>
              <a:buNone/>
              <a:defRPr/>
            </a:lvl4pPr>
            <a:lvl5pPr lvl="4" algn="ctr">
              <a:spcBef>
                <a:spcPts val="0"/>
              </a:spcBef>
              <a:spcAft>
                <a:spcPts val="0"/>
              </a:spcAft>
              <a:buSzPts val="1000"/>
              <a:buNone/>
              <a:defRPr/>
            </a:lvl5pPr>
            <a:lvl6pPr lvl="5" algn="ctr">
              <a:spcBef>
                <a:spcPts val="0"/>
              </a:spcBef>
              <a:spcAft>
                <a:spcPts val="0"/>
              </a:spcAft>
              <a:buSzPts val="1000"/>
              <a:buNone/>
              <a:defRPr/>
            </a:lvl6pPr>
            <a:lvl7pPr lvl="6" algn="ctr">
              <a:spcBef>
                <a:spcPts val="0"/>
              </a:spcBef>
              <a:spcAft>
                <a:spcPts val="0"/>
              </a:spcAft>
              <a:buSzPts val="1000"/>
              <a:buNone/>
              <a:defRPr/>
            </a:lvl7pPr>
            <a:lvl8pPr lvl="7" algn="ctr">
              <a:spcBef>
                <a:spcPts val="0"/>
              </a:spcBef>
              <a:spcAft>
                <a:spcPts val="0"/>
              </a:spcAft>
              <a:buSzPts val="1000"/>
              <a:buNone/>
              <a:defRPr/>
            </a:lvl8pPr>
            <a:lvl9pPr lvl="8" algn="ctr">
              <a:spcBef>
                <a:spcPts val="0"/>
              </a:spcBef>
              <a:spcAft>
                <a:spcPts val="0"/>
              </a:spcAft>
              <a:buSzPts val="1000"/>
              <a:buNone/>
              <a:defRPr/>
            </a:lvl9pPr>
          </a:lstStyle>
          <a:p/>
        </p:txBody>
      </p:sp>
      <p:sp>
        <p:nvSpPr>
          <p:cNvPr id="3338" name="Google Shape;3338;p256"/>
          <p:cNvSpPr txBox="1"/>
          <p:nvPr>
            <p:ph idx="15" type="subTitle"/>
          </p:nvPr>
        </p:nvSpPr>
        <p:spPr>
          <a:xfrm>
            <a:off x="365700" y="4349738"/>
            <a:ext cx="2560200" cy="4572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lgn="ctr">
              <a:spcBef>
                <a:spcPts val="0"/>
              </a:spcBef>
              <a:spcAft>
                <a:spcPts val="0"/>
              </a:spcAft>
              <a:buSzPts val="1200"/>
              <a:buNone/>
              <a:defRPr/>
            </a:lvl2pPr>
            <a:lvl3pPr lvl="2" algn="ctr">
              <a:spcBef>
                <a:spcPts val="0"/>
              </a:spcBef>
              <a:spcAft>
                <a:spcPts val="0"/>
              </a:spcAft>
              <a:buSzPts val="1000"/>
              <a:buNone/>
              <a:defRPr/>
            </a:lvl3pPr>
            <a:lvl4pPr lvl="3" algn="ctr">
              <a:spcBef>
                <a:spcPts val="0"/>
              </a:spcBef>
              <a:spcAft>
                <a:spcPts val="0"/>
              </a:spcAft>
              <a:buSzPts val="1000"/>
              <a:buNone/>
              <a:defRPr/>
            </a:lvl4pPr>
            <a:lvl5pPr lvl="4" algn="ctr">
              <a:spcBef>
                <a:spcPts val="0"/>
              </a:spcBef>
              <a:spcAft>
                <a:spcPts val="0"/>
              </a:spcAft>
              <a:buSzPts val="1000"/>
              <a:buNone/>
              <a:defRPr/>
            </a:lvl5pPr>
            <a:lvl6pPr lvl="5" algn="ctr">
              <a:spcBef>
                <a:spcPts val="0"/>
              </a:spcBef>
              <a:spcAft>
                <a:spcPts val="0"/>
              </a:spcAft>
              <a:buSzPts val="1000"/>
              <a:buNone/>
              <a:defRPr/>
            </a:lvl6pPr>
            <a:lvl7pPr lvl="6" algn="ctr">
              <a:spcBef>
                <a:spcPts val="0"/>
              </a:spcBef>
              <a:spcAft>
                <a:spcPts val="0"/>
              </a:spcAft>
              <a:buSzPts val="1000"/>
              <a:buNone/>
              <a:defRPr/>
            </a:lvl7pPr>
            <a:lvl8pPr lvl="7" algn="ctr">
              <a:spcBef>
                <a:spcPts val="0"/>
              </a:spcBef>
              <a:spcAft>
                <a:spcPts val="0"/>
              </a:spcAft>
              <a:buSzPts val="1000"/>
              <a:buNone/>
              <a:defRPr/>
            </a:lvl8pPr>
            <a:lvl9pPr lvl="8" algn="ctr">
              <a:spcBef>
                <a:spcPts val="0"/>
              </a:spcBef>
              <a:spcAft>
                <a:spcPts val="0"/>
              </a:spcAft>
              <a:buSzPts val="1000"/>
              <a:buNone/>
              <a:defRPr/>
            </a:lvl9pPr>
          </a:lstStyle>
          <a:p/>
        </p:txBody>
      </p:sp>
      <p:grpSp>
        <p:nvGrpSpPr>
          <p:cNvPr id="3339" name="Google Shape;3339;p256"/>
          <p:cNvGrpSpPr/>
          <p:nvPr/>
        </p:nvGrpSpPr>
        <p:grpSpPr>
          <a:xfrm>
            <a:off x="8000973" y="4882757"/>
            <a:ext cx="777321" cy="155484"/>
            <a:chOff x="3424807" y="1107551"/>
            <a:chExt cx="4067616" cy="826163"/>
          </a:xfrm>
        </p:grpSpPr>
        <p:sp>
          <p:nvSpPr>
            <p:cNvPr id="3340" name="Google Shape;3340;p256"/>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341" name="Google Shape;3341;p256"/>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342" name="Google Shape;3342;p256"/>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343" name="Google Shape;3343;p256"/>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344" name="Google Shape;3344;p256"/>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345" name="Google Shape;3345;p256"/>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346" name="Google Shape;3346;p256"/>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347" name="Google Shape;3347;p256"/>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348" name="Google Shape;3348;p256"/>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3349" name="Google Shape;3349;p256"/>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Watermark">
  <p:cSld name="TITLE_AND_BODY_3">
    <p:spTree>
      <p:nvGrpSpPr>
        <p:cNvPr id="327" name="Shape 327"/>
        <p:cNvGrpSpPr/>
        <p:nvPr/>
      </p:nvGrpSpPr>
      <p:grpSpPr>
        <a:xfrm>
          <a:off x="0" y="0"/>
          <a:ext cx="0" cy="0"/>
          <a:chOff x="0" y="0"/>
          <a:chExt cx="0" cy="0"/>
        </a:xfrm>
      </p:grpSpPr>
      <p:pic>
        <p:nvPicPr>
          <p:cNvPr id="328" name="Google Shape;328;p26"/>
          <p:cNvPicPr preferRelativeResize="0"/>
          <p:nvPr/>
        </p:nvPicPr>
        <p:blipFill rotWithShape="1">
          <a:blip r:embed="rId2">
            <a:alphaModFix/>
          </a:blip>
          <a:srcRect b="0" l="0" r="0" t="0"/>
          <a:stretch/>
        </p:blipFill>
        <p:spPr>
          <a:xfrm>
            <a:off x="3505561" y="0"/>
            <a:ext cx="5638428" cy="5143499"/>
          </a:xfrm>
          <a:prstGeom prst="rect">
            <a:avLst/>
          </a:prstGeom>
          <a:noFill/>
          <a:ln>
            <a:noFill/>
          </a:ln>
        </p:spPr>
      </p:pic>
      <p:sp>
        <p:nvSpPr>
          <p:cNvPr id="329" name="Google Shape;329;p26"/>
          <p:cNvSpPr txBox="1"/>
          <p:nvPr>
            <p:ph type="title"/>
          </p:nvPr>
        </p:nvSpPr>
        <p:spPr>
          <a:xfrm>
            <a:off x="365696" y="274350"/>
            <a:ext cx="7470600" cy="6798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SzPts val="20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30" name="Google Shape;330;p26"/>
          <p:cNvSpPr txBox="1"/>
          <p:nvPr>
            <p:ph idx="1" type="body"/>
          </p:nvPr>
        </p:nvSpPr>
        <p:spPr>
          <a:xfrm>
            <a:off x="365696" y="914400"/>
            <a:ext cx="8139300" cy="3416400"/>
          </a:xfrm>
          <a:prstGeom prst="rect">
            <a:avLst/>
          </a:prstGeom>
          <a:noFill/>
          <a:ln>
            <a:noFill/>
          </a:ln>
        </p:spPr>
        <p:txBody>
          <a:bodyPr anchorCtr="0" anchor="t" bIns="0" lIns="0" spcFirstLastPara="1" rIns="0" wrap="square" tIns="0">
            <a:normAutofit/>
          </a:bodyPr>
          <a:lstStyle>
            <a:lvl1pPr indent="-317500" lvl="0" marL="457200" algn="l">
              <a:lnSpc>
                <a:spcPct val="115000"/>
              </a:lnSpc>
              <a:spcBef>
                <a:spcPts val="0"/>
              </a:spcBef>
              <a:spcAft>
                <a:spcPts val="0"/>
              </a:spcAft>
              <a:buSzPts val="1400"/>
              <a:buChar char="●"/>
              <a:defRPr/>
            </a:lvl1pPr>
            <a:lvl2pPr indent="-304800" lvl="1" marL="914400" algn="l">
              <a:lnSpc>
                <a:spcPct val="115000"/>
              </a:lnSpc>
              <a:spcBef>
                <a:spcPts val="600"/>
              </a:spcBef>
              <a:spcAft>
                <a:spcPts val="0"/>
              </a:spcAft>
              <a:buSzPts val="1200"/>
              <a:buChar char="○"/>
              <a:defRPr/>
            </a:lvl2pPr>
            <a:lvl3pPr indent="-292100" lvl="2" marL="1371600" algn="l">
              <a:lnSpc>
                <a:spcPct val="115000"/>
              </a:lnSpc>
              <a:spcBef>
                <a:spcPts val="600"/>
              </a:spcBef>
              <a:spcAft>
                <a:spcPts val="0"/>
              </a:spcAft>
              <a:buSzPts val="1000"/>
              <a:buChar char="■"/>
              <a:defRPr/>
            </a:lvl3pPr>
            <a:lvl4pPr indent="-292100" lvl="3" marL="1828800" algn="l">
              <a:lnSpc>
                <a:spcPct val="115000"/>
              </a:lnSpc>
              <a:spcBef>
                <a:spcPts val="600"/>
              </a:spcBef>
              <a:spcAft>
                <a:spcPts val="0"/>
              </a:spcAft>
              <a:buSzPts val="1000"/>
              <a:buChar char="●"/>
              <a:defRPr/>
            </a:lvl4pPr>
            <a:lvl5pPr indent="-292100" lvl="4" marL="2286000" algn="l">
              <a:lnSpc>
                <a:spcPct val="115000"/>
              </a:lnSpc>
              <a:spcBef>
                <a:spcPts val="600"/>
              </a:spcBef>
              <a:spcAft>
                <a:spcPts val="0"/>
              </a:spcAft>
              <a:buSzPts val="1000"/>
              <a:buChar char="○"/>
              <a:defRPr/>
            </a:lvl5pPr>
            <a:lvl6pPr indent="-292100" lvl="5" marL="2743200" algn="l">
              <a:lnSpc>
                <a:spcPct val="115000"/>
              </a:lnSpc>
              <a:spcBef>
                <a:spcPts val="600"/>
              </a:spcBef>
              <a:spcAft>
                <a:spcPts val="0"/>
              </a:spcAft>
              <a:buSzPts val="1000"/>
              <a:buChar char="■"/>
              <a:defRPr/>
            </a:lvl6pPr>
            <a:lvl7pPr indent="-292100" lvl="6" marL="3200400" algn="l">
              <a:lnSpc>
                <a:spcPct val="115000"/>
              </a:lnSpc>
              <a:spcBef>
                <a:spcPts val="600"/>
              </a:spcBef>
              <a:spcAft>
                <a:spcPts val="0"/>
              </a:spcAft>
              <a:buSzPts val="1000"/>
              <a:buChar char="●"/>
              <a:defRPr/>
            </a:lvl7pPr>
            <a:lvl8pPr indent="-292100" lvl="7" marL="3657600" algn="l">
              <a:lnSpc>
                <a:spcPct val="115000"/>
              </a:lnSpc>
              <a:spcBef>
                <a:spcPts val="600"/>
              </a:spcBef>
              <a:spcAft>
                <a:spcPts val="0"/>
              </a:spcAft>
              <a:buSzPts val="1000"/>
              <a:buChar char="○"/>
              <a:defRPr/>
            </a:lvl8pPr>
            <a:lvl9pPr indent="-292100" lvl="8" marL="4114800" algn="l">
              <a:lnSpc>
                <a:spcPct val="115000"/>
              </a:lnSpc>
              <a:spcBef>
                <a:spcPts val="600"/>
              </a:spcBef>
              <a:spcAft>
                <a:spcPts val="600"/>
              </a:spcAft>
              <a:buSzPts val="1000"/>
              <a:buChar char="■"/>
              <a:defRPr/>
            </a:lvl9pPr>
          </a:lstStyle>
          <a:p/>
        </p:txBody>
      </p:sp>
      <p:sp>
        <p:nvSpPr>
          <p:cNvPr id="331" name="Google Shape;331;p26"/>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grpSp>
        <p:nvGrpSpPr>
          <p:cNvPr id="332" name="Google Shape;332;p26"/>
          <p:cNvGrpSpPr/>
          <p:nvPr/>
        </p:nvGrpSpPr>
        <p:grpSpPr>
          <a:xfrm>
            <a:off x="8000973" y="4882757"/>
            <a:ext cx="777321" cy="155484"/>
            <a:chOff x="3424807" y="1107551"/>
            <a:chExt cx="4067616" cy="826163"/>
          </a:xfrm>
        </p:grpSpPr>
        <p:sp>
          <p:nvSpPr>
            <p:cNvPr id="333" name="Google Shape;333;p26"/>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34" name="Google Shape;334;p26"/>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35" name="Google Shape;335;p26"/>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36" name="Google Shape;336;p26"/>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37" name="Google Shape;337;p26"/>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38" name="Google Shape;338;p26"/>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39" name="Google Shape;339;p26"/>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40" name="Google Shape;340;p26"/>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41" name="Google Shape;341;p26"/>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342" name="Google Shape;342;p26"/>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2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Watermark">
  <p:cSld name="TITLE_AND_BODY_3">
    <p:spTree>
      <p:nvGrpSpPr>
        <p:cNvPr id="3350" name="Shape 3350"/>
        <p:cNvGrpSpPr/>
        <p:nvPr/>
      </p:nvGrpSpPr>
      <p:grpSpPr>
        <a:xfrm>
          <a:off x="0" y="0"/>
          <a:ext cx="0" cy="0"/>
          <a:chOff x="0" y="0"/>
          <a:chExt cx="0" cy="0"/>
        </a:xfrm>
      </p:grpSpPr>
      <p:pic>
        <p:nvPicPr>
          <p:cNvPr id="3351" name="Google Shape;3351;p257"/>
          <p:cNvPicPr preferRelativeResize="0"/>
          <p:nvPr/>
        </p:nvPicPr>
        <p:blipFill>
          <a:blip r:embed="rId2">
            <a:alphaModFix/>
          </a:blip>
          <a:stretch>
            <a:fillRect/>
          </a:stretch>
        </p:blipFill>
        <p:spPr>
          <a:xfrm>
            <a:off x="3505561" y="0"/>
            <a:ext cx="5638428" cy="5143499"/>
          </a:xfrm>
          <a:prstGeom prst="rect">
            <a:avLst/>
          </a:prstGeom>
          <a:noFill/>
          <a:ln>
            <a:noFill/>
          </a:ln>
        </p:spPr>
      </p:pic>
      <p:sp>
        <p:nvSpPr>
          <p:cNvPr id="3352" name="Google Shape;3352;p257"/>
          <p:cNvSpPr txBox="1"/>
          <p:nvPr>
            <p:ph type="title"/>
          </p:nvPr>
        </p:nvSpPr>
        <p:spPr>
          <a:xfrm>
            <a:off x="365696" y="27435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3353" name="Google Shape;3353;p257"/>
          <p:cNvSpPr txBox="1"/>
          <p:nvPr>
            <p:ph idx="1" type="body"/>
          </p:nvPr>
        </p:nvSpPr>
        <p:spPr>
          <a:xfrm>
            <a:off x="365696" y="914400"/>
            <a:ext cx="8139300" cy="3416400"/>
          </a:xfrm>
          <a:prstGeom prst="rect">
            <a:avLst/>
          </a:prstGeom>
        </p:spPr>
        <p:txBody>
          <a:bodyPr anchorCtr="0" anchor="t" bIns="0" lIns="0" spcFirstLastPara="1" rIns="0" wrap="square" tIns="0">
            <a:normAutofit/>
          </a:bodyPr>
          <a:lstStyle>
            <a:lvl1pPr indent="-317500" lvl="0" marL="457200">
              <a:spcBef>
                <a:spcPts val="0"/>
              </a:spcBef>
              <a:spcAft>
                <a:spcPts val="0"/>
              </a:spcAft>
              <a:buSzPts val="1400"/>
              <a:buChar char="●"/>
              <a:defRPr/>
            </a:lvl1pPr>
            <a:lvl2pPr indent="-304800" lvl="1" marL="914400">
              <a:spcBef>
                <a:spcPts val="600"/>
              </a:spcBef>
              <a:spcAft>
                <a:spcPts val="0"/>
              </a:spcAft>
              <a:buSzPts val="1200"/>
              <a:buChar char="○"/>
              <a:defRPr/>
            </a:lvl2pPr>
            <a:lvl3pPr indent="-292100" lvl="2" marL="1371600">
              <a:spcBef>
                <a:spcPts val="600"/>
              </a:spcBef>
              <a:spcAft>
                <a:spcPts val="0"/>
              </a:spcAft>
              <a:buSzPts val="1000"/>
              <a:buChar char="■"/>
              <a:defRPr/>
            </a:lvl3pPr>
            <a:lvl4pPr indent="-292100" lvl="3" marL="1828800">
              <a:spcBef>
                <a:spcPts val="600"/>
              </a:spcBef>
              <a:spcAft>
                <a:spcPts val="0"/>
              </a:spcAft>
              <a:buSzPts val="1000"/>
              <a:buChar char="●"/>
              <a:defRPr/>
            </a:lvl4pPr>
            <a:lvl5pPr indent="-292100" lvl="4" marL="2286000">
              <a:spcBef>
                <a:spcPts val="600"/>
              </a:spcBef>
              <a:spcAft>
                <a:spcPts val="0"/>
              </a:spcAft>
              <a:buSzPts val="1000"/>
              <a:buChar char="○"/>
              <a:defRPr/>
            </a:lvl5pPr>
            <a:lvl6pPr indent="-292100" lvl="5" marL="2743200">
              <a:spcBef>
                <a:spcPts val="600"/>
              </a:spcBef>
              <a:spcAft>
                <a:spcPts val="0"/>
              </a:spcAft>
              <a:buSzPts val="1000"/>
              <a:buChar char="■"/>
              <a:defRPr/>
            </a:lvl6pPr>
            <a:lvl7pPr indent="-292100" lvl="6" marL="3200400">
              <a:spcBef>
                <a:spcPts val="600"/>
              </a:spcBef>
              <a:spcAft>
                <a:spcPts val="0"/>
              </a:spcAft>
              <a:buSzPts val="1000"/>
              <a:buChar char="●"/>
              <a:defRPr/>
            </a:lvl7pPr>
            <a:lvl8pPr indent="-292100" lvl="7" marL="3657600">
              <a:spcBef>
                <a:spcPts val="600"/>
              </a:spcBef>
              <a:spcAft>
                <a:spcPts val="0"/>
              </a:spcAft>
              <a:buSzPts val="1000"/>
              <a:buChar char="○"/>
              <a:defRPr/>
            </a:lvl8pPr>
            <a:lvl9pPr indent="-292100" lvl="8" marL="4114800">
              <a:spcBef>
                <a:spcPts val="600"/>
              </a:spcBef>
              <a:spcAft>
                <a:spcPts val="600"/>
              </a:spcAft>
              <a:buSzPts val="1000"/>
              <a:buChar char="■"/>
              <a:defRPr/>
            </a:lvl9pPr>
          </a:lstStyle>
          <a:p/>
        </p:txBody>
      </p:sp>
      <p:sp>
        <p:nvSpPr>
          <p:cNvPr id="3354" name="Google Shape;3354;p257"/>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grpSp>
        <p:nvGrpSpPr>
          <p:cNvPr id="3355" name="Google Shape;3355;p257"/>
          <p:cNvGrpSpPr/>
          <p:nvPr/>
        </p:nvGrpSpPr>
        <p:grpSpPr>
          <a:xfrm>
            <a:off x="8000973" y="4882757"/>
            <a:ext cx="777321" cy="155484"/>
            <a:chOff x="3424807" y="1107551"/>
            <a:chExt cx="4067616" cy="826163"/>
          </a:xfrm>
        </p:grpSpPr>
        <p:sp>
          <p:nvSpPr>
            <p:cNvPr id="3356" name="Google Shape;3356;p257"/>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357" name="Google Shape;3357;p257"/>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358" name="Google Shape;3358;p257"/>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359" name="Google Shape;3359;p257"/>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360" name="Google Shape;3360;p257"/>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361" name="Google Shape;3361;p257"/>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362" name="Google Shape;3362;p257"/>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363" name="Google Shape;3363;p257"/>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364" name="Google Shape;3364;p257"/>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3365" name="Google Shape;3365;p257"/>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2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Dark Matter">
  <p:cSld name="TITLE_AND_BODY_2">
    <p:bg>
      <p:bgPr>
        <a:solidFill>
          <a:srgbClr val="063849"/>
        </a:solidFill>
      </p:bgPr>
    </p:bg>
    <p:spTree>
      <p:nvGrpSpPr>
        <p:cNvPr id="3366" name="Shape 3366"/>
        <p:cNvGrpSpPr/>
        <p:nvPr/>
      </p:nvGrpSpPr>
      <p:grpSpPr>
        <a:xfrm>
          <a:off x="0" y="0"/>
          <a:ext cx="0" cy="0"/>
          <a:chOff x="0" y="0"/>
          <a:chExt cx="0" cy="0"/>
        </a:xfrm>
      </p:grpSpPr>
      <p:sp>
        <p:nvSpPr>
          <p:cNvPr id="3367" name="Google Shape;3367;p258"/>
          <p:cNvSpPr txBox="1"/>
          <p:nvPr>
            <p:ph idx="1" type="body"/>
          </p:nvPr>
        </p:nvSpPr>
        <p:spPr>
          <a:xfrm>
            <a:off x="365700" y="773038"/>
            <a:ext cx="8139300" cy="3417000"/>
          </a:xfrm>
          <a:prstGeom prst="rect">
            <a:avLst/>
          </a:prstGeom>
        </p:spPr>
        <p:txBody>
          <a:bodyPr anchorCtr="0" anchor="t" bIns="0" lIns="0" spcFirstLastPara="1" rIns="0" wrap="square" tIns="0">
            <a:normAutofit/>
          </a:bodyPr>
          <a:lstStyle>
            <a:lvl1pPr indent="-317500" lvl="0" marL="457200">
              <a:spcBef>
                <a:spcPts val="0"/>
              </a:spcBef>
              <a:spcAft>
                <a:spcPts val="0"/>
              </a:spcAft>
              <a:buClr>
                <a:srgbClr val="EBF1F3"/>
              </a:buClr>
              <a:buSzPts val="1400"/>
              <a:buChar char="●"/>
              <a:defRPr>
                <a:solidFill>
                  <a:srgbClr val="EBF1F3"/>
                </a:solidFill>
              </a:defRPr>
            </a:lvl1pPr>
            <a:lvl2pPr indent="-304800" lvl="1" marL="914400">
              <a:spcBef>
                <a:spcPts val="600"/>
              </a:spcBef>
              <a:spcAft>
                <a:spcPts val="0"/>
              </a:spcAft>
              <a:buClr>
                <a:srgbClr val="EBF1F3"/>
              </a:buClr>
              <a:buSzPts val="1200"/>
              <a:buChar char="○"/>
              <a:defRPr>
                <a:solidFill>
                  <a:srgbClr val="EBF1F3"/>
                </a:solidFill>
              </a:defRPr>
            </a:lvl2pPr>
            <a:lvl3pPr indent="-292100" lvl="2" marL="1371600">
              <a:spcBef>
                <a:spcPts val="600"/>
              </a:spcBef>
              <a:spcAft>
                <a:spcPts val="0"/>
              </a:spcAft>
              <a:buClr>
                <a:srgbClr val="EBF1F3"/>
              </a:buClr>
              <a:buSzPts val="1000"/>
              <a:buChar char="■"/>
              <a:defRPr>
                <a:solidFill>
                  <a:srgbClr val="EBF1F3"/>
                </a:solidFill>
              </a:defRPr>
            </a:lvl3pPr>
            <a:lvl4pPr indent="-292100" lvl="3" marL="1828800">
              <a:spcBef>
                <a:spcPts val="600"/>
              </a:spcBef>
              <a:spcAft>
                <a:spcPts val="0"/>
              </a:spcAft>
              <a:buClr>
                <a:srgbClr val="EBF1F3"/>
              </a:buClr>
              <a:buSzPts val="1000"/>
              <a:buChar char="●"/>
              <a:defRPr>
                <a:solidFill>
                  <a:srgbClr val="EBF1F3"/>
                </a:solidFill>
              </a:defRPr>
            </a:lvl4pPr>
            <a:lvl5pPr indent="-292100" lvl="4" marL="2286000">
              <a:spcBef>
                <a:spcPts val="600"/>
              </a:spcBef>
              <a:spcAft>
                <a:spcPts val="0"/>
              </a:spcAft>
              <a:buClr>
                <a:srgbClr val="EBF1F3"/>
              </a:buClr>
              <a:buSzPts val="1000"/>
              <a:buChar char="○"/>
              <a:defRPr>
                <a:solidFill>
                  <a:srgbClr val="EBF1F3"/>
                </a:solidFill>
              </a:defRPr>
            </a:lvl5pPr>
            <a:lvl6pPr indent="-292100" lvl="5" marL="2743200">
              <a:spcBef>
                <a:spcPts val="600"/>
              </a:spcBef>
              <a:spcAft>
                <a:spcPts val="0"/>
              </a:spcAft>
              <a:buClr>
                <a:srgbClr val="EBF1F3"/>
              </a:buClr>
              <a:buSzPts val="1000"/>
              <a:buChar char="■"/>
              <a:defRPr>
                <a:solidFill>
                  <a:srgbClr val="EBF1F3"/>
                </a:solidFill>
              </a:defRPr>
            </a:lvl6pPr>
            <a:lvl7pPr indent="-292100" lvl="6" marL="3200400">
              <a:spcBef>
                <a:spcPts val="600"/>
              </a:spcBef>
              <a:spcAft>
                <a:spcPts val="0"/>
              </a:spcAft>
              <a:buClr>
                <a:srgbClr val="EBF1F3"/>
              </a:buClr>
              <a:buSzPts val="1000"/>
              <a:buChar char="●"/>
              <a:defRPr>
                <a:solidFill>
                  <a:srgbClr val="EBF1F3"/>
                </a:solidFill>
              </a:defRPr>
            </a:lvl7pPr>
            <a:lvl8pPr indent="-292100" lvl="7" marL="3657600">
              <a:spcBef>
                <a:spcPts val="600"/>
              </a:spcBef>
              <a:spcAft>
                <a:spcPts val="0"/>
              </a:spcAft>
              <a:buClr>
                <a:srgbClr val="EBF1F3"/>
              </a:buClr>
              <a:buSzPts val="1000"/>
              <a:buChar char="○"/>
              <a:defRPr>
                <a:solidFill>
                  <a:srgbClr val="EBF1F3"/>
                </a:solidFill>
              </a:defRPr>
            </a:lvl8pPr>
            <a:lvl9pPr indent="-292100" lvl="8" marL="4114800">
              <a:spcBef>
                <a:spcPts val="600"/>
              </a:spcBef>
              <a:spcAft>
                <a:spcPts val="600"/>
              </a:spcAft>
              <a:buClr>
                <a:srgbClr val="EBF1F3"/>
              </a:buClr>
              <a:buSzPts val="1000"/>
              <a:buChar char="■"/>
              <a:defRPr>
                <a:solidFill>
                  <a:srgbClr val="EBF1F3"/>
                </a:solidFill>
              </a:defRPr>
            </a:lvl9pPr>
          </a:lstStyle>
          <a:p/>
        </p:txBody>
      </p:sp>
      <p:sp>
        <p:nvSpPr>
          <p:cNvPr id="3368" name="Google Shape;3368;p258"/>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solidFill>
                  <a:srgbClr val="A5BEC4"/>
                </a:solidFill>
              </a:defRPr>
            </a:lvl1pPr>
            <a:lvl2pPr lvl="1">
              <a:buNone/>
              <a:defRPr>
                <a:solidFill>
                  <a:srgbClr val="A5BEC4"/>
                </a:solidFill>
              </a:defRPr>
            </a:lvl2pPr>
            <a:lvl3pPr lvl="2">
              <a:buNone/>
              <a:defRPr>
                <a:solidFill>
                  <a:srgbClr val="A5BEC4"/>
                </a:solidFill>
              </a:defRPr>
            </a:lvl3pPr>
            <a:lvl4pPr lvl="3">
              <a:buNone/>
              <a:defRPr>
                <a:solidFill>
                  <a:srgbClr val="A5BEC4"/>
                </a:solidFill>
              </a:defRPr>
            </a:lvl4pPr>
            <a:lvl5pPr lvl="4">
              <a:buNone/>
              <a:defRPr>
                <a:solidFill>
                  <a:srgbClr val="A5BEC4"/>
                </a:solidFill>
              </a:defRPr>
            </a:lvl5pPr>
            <a:lvl6pPr lvl="5">
              <a:buNone/>
              <a:defRPr>
                <a:solidFill>
                  <a:srgbClr val="A5BEC4"/>
                </a:solidFill>
              </a:defRPr>
            </a:lvl6pPr>
            <a:lvl7pPr lvl="6">
              <a:buNone/>
              <a:defRPr>
                <a:solidFill>
                  <a:srgbClr val="A5BEC4"/>
                </a:solidFill>
              </a:defRPr>
            </a:lvl7pPr>
            <a:lvl8pPr lvl="7">
              <a:buNone/>
              <a:defRPr>
                <a:solidFill>
                  <a:srgbClr val="A5BEC4"/>
                </a:solidFill>
              </a:defRPr>
            </a:lvl8pPr>
            <a:lvl9pPr lvl="8">
              <a:buNone/>
              <a:defRPr>
                <a:solidFill>
                  <a:srgbClr val="A5BEC4"/>
                </a:solidFill>
              </a:defRPr>
            </a:lvl9pPr>
          </a:lstStyle>
          <a:p>
            <a:pPr indent="0" lvl="0" marL="0" rtl="0" algn="ctr">
              <a:spcBef>
                <a:spcPts val="0"/>
              </a:spcBef>
              <a:spcAft>
                <a:spcPts val="0"/>
              </a:spcAft>
              <a:buNone/>
            </a:pPr>
            <a:fld id="{00000000-1234-1234-1234-123412341234}" type="slidenum">
              <a:rPr lang="en-US"/>
              <a:t>‹#›</a:t>
            </a:fld>
            <a:endParaRPr/>
          </a:p>
        </p:txBody>
      </p:sp>
      <p:sp>
        <p:nvSpPr>
          <p:cNvPr id="3369" name="Google Shape;3369;p258"/>
          <p:cNvSpPr txBox="1"/>
          <p:nvPr>
            <p:ph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grpSp>
        <p:nvGrpSpPr>
          <p:cNvPr id="3370" name="Google Shape;3370;p258"/>
          <p:cNvGrpSpPr/>
          <p:nvPr/>
        </p:nvGrpSpPr>
        <p:grpSpPr>
          <a:xfrm>
            <a:off x="8000973" y="4882762"/>
            <a:ext cx="777321" cy="155484"/>
            <a:chOff x="3424807" y="1107551"/>
            <a:chExt cx="4067616" cy="826163"/>
          </a:xfrm>
        </p:grpSpPr>
        <p:sp>
          <p:nvSpPr>
            <p:cNvPr id="3371" name="Google Shape;3371;p258"/>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372" name="Google Shape;3372;p258"/>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373" name="Google Shape;3373;p258"/>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374" name="Google Shape;3374;p258"/>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375" name="Google Shape;3375;p258"/>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376" name="Google Shape;3376;p258"/>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377" name="Google Shape;3377;p258"/>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378" name="Google Shape;3378;p258"/>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379" name="Google Shape;3379;p258"/>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3380" name="Google Shape;3380;p258"/>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2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Dark Matter Watermark">
  <p:cSld name="TITLE_AND_BODY_2_1">
    <p:bg>
      <p:bgPr>
        <a:solidFill>
          <a:srgbClr val="063849"/>
        </a:solidFill>
      </p:bgPr>
    </p:bg>
    <p:spTree>
      <p:nvGrpSpPr>
        <p:cNvPr id="3381" name="Shape 3381"/>
        <p:cNvGrpSpPr/>
        <p:nvPr/>
      </p:nvGrpSpPr>
      <p:grpSpPr>
        <a:xfrm>
          <a:off x="0" y="0"/>
          <a:ext cx="0" cy="0"/>
          <a:chOff x="0" y="0"/>
          <a:chExt cx="0" cy="0"/>
        </a:xfrm>
      </p:grpSpPr>
      <p:pic>
        <p:nvPicPr>
          <p:cNvPr id="3382" name="Google Shape;3382;p259"/>
          <p:cNvPicPr preferRelativeResize="0"/>
          <p:nvPr/>
        </p:nvPicPr>
        <p:blipFill rotWithShape="1">
          <a:blip r:embed="rId2">
            <a:alphaModFix amt="12000"/>
          </a:blip>
          <a:srcRect b="0" l="0" r="0" t="0"/>
          <a:stretch/>
        </p:blipFill>
        <p:spPr>
          <a:xfrm>
            <a:off x="3487911" y="0"/>
            <a:ext cx="5638428" cy="5143499"/>
          </a:xfrm>
          <a:prstGeom prst="rect">
            <a:avLst/>
          </a:prstGeom>
          <a:noFill/>
          <a:ln>
            <a:noFill/>
          </a:ln>
        </p:spPr>
      </p:pic>
      <p:sp>
        <p:nvSpPr>
          <p:cNvPr id="3383" name="Google Shape;3383;p259"/>
          <p:cNvSpPr txBox="1"/>
          <p:nvPr>
            <p:ph idx="1" type="body"/>
          </p:nvPr>
        </p:nvSpPr>
        <p:spPr>
          <a:xfrm>
            <a:off x="365700" y="773038"/>
            <a:ext cx="8139300" cy="3417000"/>
          </a:xfrm>
          <a:prstGeom prst="rect">
            <a:avLst/>
          </a:prstGeom>
        </p:spPr>
        <p:txBody>
          <a:bodyPr anchorCtr="0" anchor="t" bIns="0" lIns="0" spcFirstLastPara="1" rIns="0" wrap="square" tIns="0">
            <a:normAutofit/>
          </a:bodyPr>
          <a:lstStyle>
            <a:lvl1pPr indent="-317500" lvl="0" marL="457200">
              <a:spcBef>
                <a:spcPts val="0"/>
              </a:spcBef>
              <a:spcAft>
                <a:spcPts val="0"/>
              </a:spcAft>
              <a:buClr>
                <a:srgbClr val="EBF1F3"/>
              </a:buClr>
              <a:buSzPts val="1400"/>
              <a:buChar char="●"/>
              <a:defRPr>
                <a:solidFill>
                  <a:srgbClr val="EBF1F3"/>
                </a:solidFill>
              </a:defRPr>
            </a:lvl1pPr>
            <a:lvl2pPr indent="-304800" lvl="1" marL="914400">
              <a:spcBef>
                <a:spcPts val="600"/>
              </a:spcBef>
              <a:spcAft>
                <a:spcPts val="0"/>
              </a:spcAft>
              <a:buClr>
                <a:srgbClr val="EBF1F3"/>
              </a:buClr>
              <a:buSzPts val="1200"/>
              <a:buChar char="○"/>
              <a:defRPr>
                <a:solidFill>
                  <a:srgbClr val="EBF1F3"/>
                </a:solidFill>
              </a:defRPr>
            </a:lvl2pPr>
            <a:lvl3pPr indent="-292100" lvl="2" marL="1371600">
              <a:spcBef>
                <a:spcPts val="600"/>
              </a:spcBef>
              <a:spcAft>
                <a:spcPts val="0"/>
              </a:spcAft>
              <a:buClr>
                <a:srgbClr val="EBF1F3"/>
              </a:buClr>
              <a:buSzPts val="1000"/>
              <a:buChar char="■"/>
              <a:defRPr>
                <a:solidFill>
                  <a:srgbClr val="EBF1F3"/>
                </a:solidFill>
              </a:defRPr>
            </a:lvl3pPr>
            <a:lvl4pPr indent="-292100" lvl="3" marL="1828800">
              <a:spcBef>
                <a:spcPts val="600"/>
              </a:spcBef>
              <a:spcAft>
                <a:spcPts val="0"/>
              </a:spcAft>
              <a:buClr>
                <a:srgbClr val="EBF1F3"/>
              </a:buClr>
              <a:buSzPts val="1000"/>
              <a:buChar char="●"/>
              <a:defRPr>
                <a:solidFill>
                  <a:srgbClr val="EBF1F3"/>
                </a:solidFill>
              </a:defRPr>
            </a:lvl4pPr>
            <a:lvl5pPr indent="-292100" lvl="4" marL="2286000">
              <a:spcBef>
                <a:spcPts val="600"/>
              </a:spcBef>
              <a:spcAft>
                <a:spcPts val="0"/>
              </a:spcAft>
              <a:buClr>
                <a:srgbClr val="EBF1F3"/>
              </a:buClr>
              <a:buSzPts val="1000"/>
              <a:buChar char="○"/>
              <a:defRPr>
                <a:solidFill>
                  <a:srgbClr val="EBF1F3"/>
                </a:solidFill>
              </a:defRPr>
            </a:lvl5pPr>
            <a:lvl6pPr indent="-292100" lvl="5" marL="2743200">
              <a:spcBef>
                <a:spcPts val="600"/>
              </a:spcBef>
              <a:spcAft>
                <a:spcPts val="0"/>
              </a:spcAft>
              <a:buClr>
                <a:srgbClr val="EBF1F3"/>
              </a:buClr>
              <a:buSzPts val="1000"/>
              <a:buChar char="■"/>
              <a:defRPr>
                <a:solidFill>
                  <a:srgbClr val="EBF1F3"/>
                </a:solidFill>
              </a:defRPr>
            </a:lvl6pPr>
            <a:lvl7pPr indent="-292100" lvl="6" marL="3200400">
              <a:spcBef>
                <a:spcPts val="600"/>
              </a:spcBef>
              <a:spcAft>
                <a:spcPts val="0"/>
              </a:spcAft>
              <a:buClr>
                <a:srgbClr val="EBF1F3"/>
              </a:buClr>
              <a:buSzPts val="1000"/>
              <a:buChar char="●"/>
              <a:defRPr>
                <a:solidFill>
                  <a:srgbClr val="EBF1F3"/>
                </a:solidFill>
              </a:defRPr>
            </a:lvl7pPr>
            <a:lvl8pPr indent="-292100" lvl="7" marL="3657600">
              <a:spcBef>
                <a:spcPts val="600"/>
              </a:spcBef>
              <a:spcAft>
                <a:spcPts val="0"/>
              </a:spcAft>
              <a:buClr>
                <a:srgbClr val="EBF1F3"/>
              </a:buClr>
              <a:buSzPts val="1000"/>
              <a:buChar char="○"/>
              <a:defRPr>
                <a:solidFill>
                  <a:srgbClr val="EBF1F3"/>
                </a:solidFill>
              </a:defRPr>
            </a:lvl8pPr>
            <a:lvl9pPr indent="-292100" lvl="8" marL="4114800">
              <a:spcBef>
                <a:spcPts val="600"/>
              </a:spcBef>
              <a:spcAft>
                <a:spcPts val="600"/>
              </a:spcAft>
              <a:buClr>
                <a:srgbClr val="EBF1F3"/>
              </a:buClr>
              <a:buSzPts val="1000"/>
              <a:buChar char="■"/>
              <a:defRPr>
                <a:solidFill>
                  <a:srgbClr val="EBF1F3"/>
                </a:solidFill>
              </a:defRPr>
            </a:lvl9pPr>
          </a:lstStyle>
          <a:p/>
        </p:txBody>
      </p:sp>
      <p:sp>
        <p:nvSpPr>
          <p:cNvPr id="3384" name="Google Shape;3384;p259"/>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solidFill>
                  <a:srgbClr val="A5BEC4"/>
                </a:solidFill>
              </a:defRPr>
            </a:lvl1pPr>
            <a:lvl2pPr lvl="1">
              <a:buNone/>
              <a:defRPr>
                <a:solidFill>
                  <a:srgbClr val="A5BEC4"/>
                </a:solidFill>
              </a:defRPr>
            </a:lvl2pPr>
            <a:lvl3pPr lvl="2">
              <a:buNone/>
              <a:defRPr>
                <a:solidFill>
                  <a:srgbClr val="A5BEC4"/>
                </a:solidFill>
              </a:defRPr>
            </a:lvl3pPr>
            <a:lvl4pPr lvl="3">
              <a:buNone/>
              <a:defRPr>
                <a:solidFill>
                  <a:srgbClr val="A5BEC4"/>
                </a:solidFill>
              </a:defRPr>
            </a:lvl4pPr>
            <a:lvl5pPr lvl="4">
              <a:buNone/>
              <a:defRPr>
                <a:solidFill>
                  <a:srgbClr val="A5BEC4"/>
                </a:solidFill>
              </a:defRPr>
            </a:lvl5pPr>
            <a:lvl6pPr lvl="5">
              <a:buNone/>
              <a:defRPr>
                <a:solidFill>
                  <a:srgbClr val="A5BEC4"/>
                </a:solidFill>
              </a:defRPr>
            </a:lvl6pPr>
            <a:lvl7pPr lvl="6">
              <a:buNone/>
              <a:defRPr>
                <a:solidFill>
                  <a:srgbClr val="A5BEC4"/>
                </a:solidFill>
              </a:defRPr>
            </a:lvl7pPr>
            <a:lvl8pPr lvl="7">
              <a:buNone/>
              <a:defRPr>
                <a:solidFill>
                  <a:srgbClr val="A5BEC4"/>
                </a:solidFill>
              </a:defRPr>
            </a:lvl8pPr>
            <a:lvl9pPr lvl="8">
              <a:buNone/>
              <a:defRPr>
                <a:solidFill>
                  <a:srgbClr val="A5BEC4"/>
                </a:solidFill>
              </a:defRPr>
            </a:lvl9pPr>
          </a:lstStyle>
          <a:p>
            <a:pPr indent="0" lvl="0" marL="0" rtl="0" algn="ctr">
              <a:spcBef>
                <a:spcPts val="0"/>
              </a:spcBef>
              <a:spcAft>
                <a:spcPts val="0"/>
              </a:spcAft>
              <a:buNone/>
            </a:pPr>
            <a:fld id="{00000000-1234-1234-1234-123412341234}" type="slidenum">
              <a:rPr lang="en-US"/>
              <a:t>‹#›</a:t>
            </a:fld>
            <a:endParaRPr/>
          </a:p>
        </p:txBody>
      </p:sp>
      <p:sp>
        <p:nvSpPr>
          <p:cNvPr id="3385" name="Google Shape;3385;p259"/>
          <p:cNvSpPr txBox="1"/>
          <p:nvPr>
            <p:ph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grpSp>
        <p:nvGrpSpPr>
          <p:cNvPr id="3386" name="Google Shape;3386;p259"/>
          <p:cNvGrpSpPr/>
          <p:nvPr/>
        </p:nvGrpSpPr>
        <p:grpSpPr>
          <a:xfrm>
            <a:off x="8000973" y="4882762"/>
            <a:ext cx="777321" cy="155484"/>
            <a:chOff x="3424807" y="1107551"/>
            <a:chExt cx="4067616" cy="826163"/>
          </a:xfrm>
        </p:grpSpPr>
        <p:sp>
          <p:nvSpPr>
            <p:cNvPr id="3387" name="Google Shape;3387;p259"/>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388" name="Google Shape;3388;p259"/>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389" name="Google Shape;3389;p259"/>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390" name="Google Shape;3390;p259"/>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391" name="Google Shape;3391;p259"/>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392" name="Google Shape;3392;p259"/>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393" name="Google Shape;3393;p259"/>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394" name="Google Shape;3394;p259"/>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395" name="Google Shape;3395;p259"/>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3396" name="Google Shape;3396;p259"/>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2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Left Showcase">
  <p:cSld name="TITLE_AND_BODY_1">
    <p:spTree>
      <p:nvGrpSpPr>
        <p:cNvPr id="3397" name="Shape 3397"/>
        <p:cNvGrpSpPr/>
        <p:nvPr/>
      </p:nvGrpSpPr>
      <p:grpSpPr>
        <a:xfrm>
          <a:off x="0" y="0"/>
          <a:ext cx="0" cy="0"/>
          <a:chOff x="0" y="0"/>
          <a:chExt cx="0" cy="0"/>
        </a:xfrm>
      </p:grpSpPr>
      <p:sp>
        <p:nvSpPr>
          <p:cNvPr id="3398" name="Google Shape;3398;p260"/>
          <p:cNvSpPr/>
          <p:nvPr/>
        </p:nvSpPr>
        <p:spPr>
          <a:xfrm>
            <a:off x="381725" y="487500"/>
            <a:ext cx="5595300" cy="41730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3399" name="Google Shape;3399;p260"/>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sp>
        <p:nvSpPr>
          <p:cNvPr id="3400" name="Google Shape;3400;p260"/>
          <p:cNvSpPr txBox="1"/>
          <p:nvPr>
            <p:ph idx="1" type="subTitle"/>
          </p:nvPr>
        </p:nvSpPr>
        <p:spPr>
          <a:xfrm>
            <a:off x="6111875" y="435425"/>
            <a:ext cx="2660100" cy="1218000"/>
          </a:xfrm>
          <a:prstGeom prst="rect">
            <a:avLst/>
          </a:prstGeom>
        </p:spPr>
        <p:txBody>
          <a:bodyPr anchorCtr="0" anchor="t" bIns="0" lIns="0" spcFirstLastPara="1" rIns="0" wrap="square" tIns="0">
            <a:normAutofit/>
          </a:bodyPr>
          <a:lstStyle>
            <a:lvl1pPr lvl="0">
              <a:lnSpc>
                <a:spcPct val="100000"/>
              </a:lnSpc>
              <a:spcBef>
                <a:spcPts val="0"/>
              </a:spcBef>
              <a:spcAft>
                <a:spcPts val="0"/>
              </a:spcAft>
              <a:buClr>
                <a:srgbClr val="FF6529"/>
              </a:buClr>
              <a:buSzPts val="1400"/>
              <a:buFont typeface="Roboto Slab Light"/>
              <a:buNone/>
              <a:defRPr>
                <a:solidFill>
                  <a:srgbClr val="FF6529"/>
                </a:solidFill>
                <a:latin typeface="Roboto Slab Light"/>
                <a:ea typeface="Roboto Slab Light"/>
                <a:cs typeface="Roboto Slab Light"/>
                <a:sym typeface="Roboto Slab Light"/>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3401" name="Google Shape;3401;p260"/>
          <p:cNvSpPr txBox="1"/>
          <p:nvPr>
            <p:ph idx="2" type="body"/>
          </p:nvPr>
        </p:nvSpPr>
        <p:spPr>
          <a:xfrm>
            <a:off x="6213925" y="1183825"/>
            <a:ext cx="2557800" cy="3537900"/>
          </a:xfrm>
          <a:prstGeom prst="rect">
            <a:avLst/>
          </a:prstGeom>
        </p:spPr>
        <p:txBody>
          <a:bodyPr anchorCtr="0" anchor="t" bIns="0" lIns="0" spcFirstLastPara="1" rIns="0" wrap="square" tIns="0">
            <a:normAutofit/>
          </a:bodyPr>
          <a:lstStyle>
            <a:lvl1pPr indent="-317500" lvl="0" marL="457200">
              <a:spcBef>
                <a:spcPts val="0"/>
              </a:spcBef>
              <a:spcAft>
                <a:spcPts val="0"/>
              </a:spcAft>
              <a:buSzPts val="1400"/>
              <a:buChar char="●"/>
              <a:defRPr/>
            </a:lvl1pPr>
            <a:lvl2pPr indent="-304800" lvl="1" marL="914400">
              <a:spcBef>
                <a:spcPts val="600"/>
              </a:spcBef>
              <a:spcAft>
                <a:spcPts val="0"/>
              </a:spcAft>
              <a:buSzPts val="1200"/>
              <a:buChar char="○"/>
              <a:defRPr/>
            </a:lvl2pPr>
            <a:lvl3pPr indent="-292100" lvl="2" marL="1371600">
              <a:spcBef>
                <a:spcPts val="600"/>
              </a:spcBef>
              <a:spcAft>
                <a:spcPts val="0"/>
              </a:spcAft>
              <a:buSzPts val="1000"/>
              <a:buChar char="■"/>
              <a:defRPr/>
            </a:lvl3pPr>
            <a:lvl4pPr indent="-292100" lvl="3" marL="1828800">
              <a:spcBef>
                <a:spcPts val="600"/>
              </a:spcBef>
              <a:spcAft>
                <a:spcPts val="0"/>
              </a:spcAft>
              <a:buSzPts val="1000"/>
              <a:buChar char="●"/>
              <a:defRPr/>
            </a:lvl4pPr>
            <a:lvl5pPr indent="-292100" lvl="4" marL="2286000">
              <a:spcBef>
                <a:spcPts val="600"/>
              </a:spcBef>
              <a:spcAft>
                <a:spcPts val="0"/>
              </a:spcAft>
              <a:buSzPts val="1000"/>
              <a:buChar char="○"/>
              <a:defRPr/>
            </a:lvl5pPr>
            <a:lvl6pPr indent="-292100" lvl="5" marL="2743200">
              <a:spcBef>
                <a:spcPts val="600"/>
              </a:spcBef>
              <a:spcAft>
                <a:spcPts val="0"/>
              </a:spcAft>
              <a:buSzPts val="1000"/>
              <a:buChar char="■"/>
              <a:defRPr/>
            </a:lvl6pPr>
            <a:lvl7pPr indent="-292100" lvl="6" marL="3200400">
              <a:spcBef>
                <a:spcPts val="600"/>
              </a:spcBef>
              <a:spcAft>
                <a:spcPts val="0"/>
              </a:spcAft>
              <a:buSzPts val="1000"/>
              <a:buChar char="●"/>
              <a:defRPr/>
            </a:lvl7pPr>
            <a:lvl8pPr indent="-292100" lvl="7" marL="3657600">
              <a:spcBef>
                <a:spcPts val="600"/>
              </a:spcBef>
              <a:spcAft>
                <a:spcPts val="0"/>
              </a:spcAft>
              <a:buSzPts val="1000"/>
              <a:buChar char="○"/>
              <a:defRPr/>
            </a:lvl8pPr>
            <a:lvl9pPr indent="-292100" lvl="8" marL="4114800">
              <a:spcBef>
                <a:spcPts val="600"/>
              </a:spcBef>
              <a:spcAft>
                <a:spcPts val="600"/>
              </a:spcAft>
              <a:buSzPts val="1000"/>
              <a:buChar char="■"/>
              <a:defRPr/>
            </a:lvl9pPr>
          </a:lstStyle>
          <a:p/>
        </p:txBody>
      </p:sp>
      <p:sp>
        <p:nvSpPr>
          <p:cNvPr id="3402" name="Google Shape;3402;p260"/>
          <p:cNvSpPr/>
          <p:nvPr>
            <p:ph idx="3" type="pic"/>
          </p:nvPr>
        </p:nvSpPr>
        <p:spPr>
          <a:xfrm>
            <a:off x="381725" y="487500"/>
            <a:ext cx="5595300" cy="4173000"/>
          </a:xfrm>
          <a:prstGeom prst="rect">
            <a:avLst/>
          </a:prstGeom>
          <a:solidFill>
            <a:srgbClr val="EBF1F3"/>
          </a:solidFill>
          <a:ln>
            <a:noFill/>
          </a:ln>
        </p:spPr>
      </p:sp>
      <p:grpSp>
        <p:nvGrpSpPr>
          <p:cNvPr id="3403" name="Google Shape;3403;p260"/>
          <p:cNvGrpSpPr/>
          <p:nvPr/>
        </p:nvGrpSpPr>
        <p:grpSpPr>
          <a:xfrm>
            <a:off x="8000973" y="4882757"/>
            <a:ext cx="777321" cy="155484"/>
            <a:chOff x="3424807" y="1107551"/>
            <a:chExt cx="4067616" cy="826163"/>
          </a:xfrm>
        </p:grpSpPr>
        <p:sp>
          <p:nvSpPr>
            <p:cNvPr id="3404" name="Google Shape;3404;p260"/>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405" name="Google Shape;3405;p260"/>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406" name="Google Shape;3406;p260"/>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407" name="Google Shape;3407;p260"/>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408" name="Google Shape;3408;p260"/>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409" name="Google Shape;3409;p260"/>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410" name="Google Shape;3410;p260"/>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411" name="Google Shape;3411;p260"/>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412" name="Google Shape;3412;p260"/>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3413" name="Google Shape;3413;p260"/>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2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Right Image">
  <p:cSld name="TITLE_AND_BODY_1_1">
    <p:spTree>
      <p:nvGrpSpPr>
        <p:cNvPr id="3414" name="Shape 3414"/>
        <p:cNvGrpSpPr/>
        <p:nvPr/>
      </p:nvGrpSpPr>
      <p:grpSpPr>
        <a:xfrm>
          <a:off x="0" y="0"/>
          <a:ext cx="0" cy="0"/>
          <a:chOff x="0" y="0"/>
          <a:chExt cx="0" cy="0"/>
        </a:xfrm>
      </p:grpSpPr>
      <p:sp>
        <p:nvSpPr>
          <p:cNvPr id="3415" name="Google Shape;3415;p261"/>
          <p:cNvSpPr/>
          <p:nvPr/>
        </p:nvSpPr>
        <p:spPr>
          <a:xfrm>
            <a:off x="3931100" y="710400"/>
            <a:ext cx="5213100" cy="37272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3416" name="Google Shape;3416;p261"/>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sp>
        <p:nvSpPr>
          <p:cNvPr id="3417" name="Google Shape;3417;p261"/>
          <p:cNvSpPr txBox="1"/>
          <p:nvPr>
            <p:ph idx="1" type="subTitle"/>
          </p:nvPr>
        </p:nvSpPr>
        <p:spPr>
          <a:xfrm>
            <a:off x="769200" y="559725"/>
            <a:ext cx="2916300" cy="3877800"/>
          </a:xfrm>
          <a:prstGeom prst="rect">
            <a:avLst/>
          </a:prstGeom>
        </p:spPr>
        <p:txBody>
          <a:bodyPr anchorCtr="0" anchor="t" bIns="0" lIns="0" spcFirstLastPara="1" rIns="0" wrap="square" tIns="0">
            <a:normAutofit/>
          </a:bodyPr>
          <a:lstStyle>
            <a:lvl1pPr lvl="0">
              <a:lnSpc>
                <a:spcPct val="100000"/>
              </a:lnSpc>
              <a:spcBef>
                <a:spcPts val="0"/>
              </a:spcBef>
              <a:spcAft>
                <a:spcPts val="0"/>
              </a:spcAft>
              <a:buClr>
                <a:srgbClr val="021C23"/>
              </a:buClr>
              <a:buSzPts val="1700"/>
              <a:buFont typeface="Roboto Slab Light"/>
              <a:buNone/>
              <a:defRPr sz="1700">
                <a:solidFill>
                  <a:srgbClr val="021C23"/>
                </a:solidFill>
                <a:latin typeface="Roboto Slab Light"/>
                <a:ea typeface="Roboto Slab Light"/>
                <a:cs typeface="Roboto Slab Light"/>
                <a:sym typeface="Roboto Slab Light"/>
              </a:defRPr>
            </a:lvl1pPr>
            <a:lvl2pPr lvl="1">
              <a:spcBef>
                <a:spcPts val="0"/>
              </a:spcBef>
              <a:spcAft>
                <a:spcPts val="0"/>
              </a:spcAft>
              <a:buSzPts val="1500"/>
              <a:buNone/>
              <a:defRPr sz="1500"/>
            </a:lvl2pPr>
            <a:lvl3pPr lvl="2">
              <a:spcBef>
                <a:spcPts val="0"/>
              </a:spcBef>
              <a:spcAft>
                <a:spcPts val="0"/>
              </a:spcAft>
              <a:buSzPts val="1300"/>
              <a:buNone/>
              <a:defRPr sz="1300"/>
            </a:lvl3pPr>
            <a:lvl4pPr lvl="3">
              <a:spcBef>
                <a:spcPts val="0"/>
              </a:spcBef>
              <a:spcAft>
                <a:spcPts val="0"/>
              </a:spcAft>
              <a:buSzPts val="1300"/>
              <a:buNone/>
              <a:defRPr sz="1300"/>
            </a:lvl4pPr>
            <a:lvl5pPr lvl="4">
              <a:spcBef>
                <a:spcPts val="0"/>
              </a:spcBef>
              <a:spcAft>
                <a:spcPts val="0"/>
              </a:spcAft>
              <a:buSzPts val="1300"/>
              <a:buNone/>
              <a:defRPr sz="1300"/>
            </a:lvl5pPr>
            <a:lvl6pPr lvl="5">
              <a:spcBef>
                <a:spcPts val="0"/>
              </a:spcBef>
              <a:spcAft>
                <a:spcPts val="0"/>
              </a:spcAft>
              <a:buSzPts val="1300"/>
              <a:buNone/>
              <a:defRPr sz="1300"/>
            </a:lvl6pPr>
            <a:lvl7pPr lvl="6">
              <a:spcBef>
                <a:spcPts val="0"/>
              </a:spcBef>
              <a:spcAft>
                <a:spcPts val="0"/>
              </a:spcAft>
              <a:buSzPts val="1300"/>
              <a:buNone/>
              <a:defRPr sz="1300"/>
            </a:lvl7pPr>
            <a:lvl8pPr lvl="7">
              <a:spcBef>
                <a:spcPts val="0"/>
              </a:spcBef>
              <a:spcAft>
                <a:spcPts val="0"/>
              </a:spcAft>
              <a:buSzPts val="1300"/>
              <a:buNone/>
              <a:defRPr sz="1300"/>
            </a:lvl8pPr>
            <a:lvl9pPr lvl="8">
              <a:spcBef>
                <a:spcPts val="0"/>
              </a:spcBef>
              <a:spcAft>
                <a:spcPts val="0"/>
              </a:spcAft>
              <a:buSzPts val="1300"/>
              <a:buNone/>
              <a:defRPr sz="1300"/>
            </a:lvl9pPr>
          </a:lstStyle>
          <a:p/>
        </p:txBody>
      </p:sp>
      <p:sp>
        <p:nvSpPr>
          <p:cNvPr id="3418" name="Google Shape;3418;p261"/>
          <p:cNvSpPr/>
          <p:nvPr>
            <p:ph idx="2" type="pic"/>
          </p:nvPr>
        </p:nvSpPr>
        <p:spPr>
          <a:xfrm>
            <a:off x="3944325" y="484632"/>
            <a:ext cx="5199600" cy="4169700"/>
          </a:xfrm>
          <a:prstGeom prst="rect">
            <a:avLst/>
          </a:prstGeom>
          <a:solidFill>
            <a:srgbClr val="EBF1F3"/>
          </a:solidFill>
          <a:ln>
            <a:noFill/>
          </a:ln>
        </p:spPr>
      </p:sp>
      <p:grpSp>
        <p:nvGrpSpPr>
          <p:cNvPr id="3419" name="Google Shape;3419;p261"/>
          <p:cNvGrpSpPr/>
          <p:nvPr/>
        </p:nvGrpSpPr>
        <p:grpSpPr>
          <a:xfrm>
            <a:off x="8000973" y="4882757"/>
            <a:ext cx="777321" cy="155484"/>
            <a:chOff x="3424807" y="1107551"/>
            <a:chExt cx="4067616" cy="826163"/>
          </a:xfrm>
        </p:grpSpPr>
        <p:sp>
          <p:nvSpPr>
            <p:cNvPr id="3420" name="Google Shape;3420;p261"/>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421" name="Google Shape;3421;p261"/>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422" name="Google Shape;3422;p261"/>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423" name="Google Shape;3423;p261"/>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424" name="Google Shape;3424;p261"/>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425" name="Google Shape;3425;p261"/>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426" name="Google Shape;3426;p261"/>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427" name="Google Shape;3427;p261"/>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428" name="Google Shape;3428;p261"/>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3429" name="Google Shape;3429;p261"/>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2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3 Column" type="titleOnly">
  <p:cSld name="TITLE_ONLY">
    <p:spTree>
      <p:nvGrpSpPr>
        <p:cNvPr id="3430" name="Shape 3430"/>
        <p:cNvGrpSpPr/>
        <p:nvPr/>
      </p:nvGrpSpPr>
      <p:grpSpPr>
        <a:xfrm>
          <a:off x="0" y="0"/>
          <a:ext cx="0" cy="0"/>
          <a:chOff x="0" y="0"/>
          <a:chExt cx="0" cy="0"/>
        </a:xfrm>
      </p:grpSpPr>
      <p:sp>
        <p:nvSpPr>
          <p:cNvPr id="3431" name="Google Shape;3431;p262"/>
          <p:cNvSpPr txBox="1"/>
          <p:nvPr>
            <p:ph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3432" name="Google Shape;3432;p262"/>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sp>
        <p:nvSpPr>
          <p:cNvPr id="3433" name="Google Shape;3433;p262"/>
          <p:cNvSpPr/>
          <p:nvPr/>
        </p:nvSpPr>
        <p:spPr>
          <a:xfrm>
            <a:off x="365700" y="1012950"/>
            <a:ext cx="2527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3434" name="Google Shape;3434;p262"/>
          <p:cNvSpPr/>
          <p:nvPr/>
        </p:nvSpPr>
        <p:spPr>
          <a:xfrm>
            <a:off x="3299550" y="1012950"/>
            <a:ext cx="2527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3435" name="Google Shape;3435;p262"/>
          <p:cNvSpPr/>
          <p:nvPr/>
        </p:nvSpPr>
        <p:spPr>
          <a:xfrm>
            <a:off x="6250500" y="1012950"/>
            <a:ext cx="2527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3436" name="Google Shape;3436;p262"/>
          <p:cNvSpPr txBox="1"/>
          <p:nvPr>
            <p:ph idx="1" type="subTitle"/>
          </p:nvPr>
        </p:nvSpPr>
        <p:spPr>
          <a:xfrm>
            <a:off x="458825" y="1132500"/>
            <a:ext cx="2302500" cy="21675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3437" name="Google Shape;3437;p262"/>
          <p:cNvSpPr txBox="1"/>
          <p:nvPr>
            <p:ph idx="2" type="subTitle"/>
          </p:nvPr>
        </p:nvSpPr>
        <p:spPr>
          <a:xfrm>
            <a:off x="3413550" y="1128750"/>
            <a:ext cx="2265000" cy="21750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3438" name="Google Shape;3438;p262"/>
          <p:cNvSpPr txBox="1"/>
          <p:nvPr>
            <p:ph idx="3" type="subTitle"/>
          </p:nvPr>
        </p:nvSpPr>
        <p:spPr>
          <a:xfrm>
            <a:off x="6365775" y="1128750"/>
            <a:ext cx="2265000" cy="22989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grpSp>
        <p:nvGrpSpPr>
          <p:cNvPr id="3439" name="Google Shape;3439;p262"/>
          <p:cNvGrpSpPr/>
          <p:nvPr/>
        </p:nvGrpSpPr>
        <p:grpSpPr>
          <a:xfrm>
            <a:off x="8000973" y="4882757"/>
            <a:ext cx="777321" cy="155484"/>
            <a:chOff x="3424807" y="1107551"/>
            <a:chExt cx="4067616" cy="826163"/>
          </a:xfrm>
        </p:grpSpPr>
        <p:sp>
          <p:nvSpPr>
            <p:cNvPr id="3440" name="Google Shape;3440;p262"/>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441" name="Google Shape;3441;p262"/>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442" name="Google Shape;3442;p262"/>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443" name="Google Shape;3443;p262"/>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444" name="Google Shape;3444;p262"/>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445" name="Google Shape;3445;p262"/>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446" name="Google Shape;3446;p262"/>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447" name="Google Shape;3447;p262"/>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448" name="Google Shape;3448;p262"/>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3449" name="Google Shape;3449;p262"/>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2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3 Column 1">
  <p:cSld name="TITLE_ONLY_2">
    <p:spTree>
      <p:nvGrpSpPr>
        <p:cNvPr id="3450" name="Shape 3450"/>
        <p:cNvGrpSpPr/>
        <p:nvPr/>
      </p:nvGrpSpPr>
      <p:grpSpPr>
        <a:xfrm>
          <a:off x="0" y="0"/>
          <a:ext cx="0" cy="0"/>
          <a:chOff x="0" y="0"/>
          <a:chExt cx="0" cy="0"/>
        </a:xfrm>
      </p:grpSpPr>
      <p:sp>
        <p:nvSpPr>
          <p:cNvPr id="3451" name="Google Shape;3451;p263"/>
          <p:cNvSpPr txBox="1"/>
          <p:nvPr>
            <p:ph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3452" name="Google Shape;3452;p263"/>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sp>
        <p:nvSpPr>
          <p:cNvPr id="3453" name="Google Shape;3453;p263"/>
          <p:cNvSpPr/>
          <p:nvPr/>
        </p:nvSpPr>
        <p:spPr>
          <a:xfrm>
            <a:off x="365700" y="1012950"/>
            <a:ext cx="2527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3454" name="Google Shape;3454;p263"/>
          <p:cNvSpPr/>
          <p:nvPr/>
        </p:nvSpPr>
        <p:spPr>
          <a:xfrm>
            <a:off x="3299550" y="1012950"/>
            <a:ext cx="2527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3455" name="Google Shape;3455;p263"/>
          <p:cNvSpPr/>
          <p:nvPr/>
        </p:nvSpPr>
        <p:spPr>
          <a:xfrm>
            <a:off x="6250500" y="1012950"/>
            <a:ext cx="2527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3456" name="Google Shape;3456;p263"/>
          <p:cNvSpPr txBox="1"/>
          <p:nvPr>
            <p:ph idx="1" type="subTitle"/>
          </p:nvPr>
        </p:nvSpPr>
        <p:spPr>
          <a:xfrm>
            <a:off x="458825" y="2474656"/>
            <a:ext cx="2302500" cy="19395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3457" name="Google Shape;3457;p263"/>
          <p:cNvSpPr txBox="1"/>
          <p:nvPr>
            <p:ph idx="2" type="subTitle"/>
          </p:nvPr>
        </p:nvSpPr>
        <p:spPr>
          <a:xfrm>
            <a:off x="3413550" y="2471300"/>
            <a:ext cx="2265000" cy="19464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3458" name="Google Shape;3458;p263"/>
          <p:cNvSpPr txBox="1"/>
          <p:nvPr>
            <p:ph idx="3" type="subTitle"/>
          </p:nvPr>
        </p:nvSpPr>
        <p:spPr>
          <a:xfrm>
            <a:off x="6365775" y="2471300"/>
            <a:ext cx="2265000" cy="20574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3459" name="Google Shape;3459;p263"/>
          <p:cNvSpPr/>
          <p:nvPr>
            <p:ph idx="4" type="pic"/>
          </p:nvPr>
        </p:nvSpPr>
        <p:spPr>
          <a:xfrm>
            <a:off x="365725" y="1012950"/>
            <a:ext cx="2527800" cy="1371600"/>
          </a:xfrm>
          <a:prstGeom prst="rect">
            <a:avLst/>
          </a:prstGeom>
          <a:noFill/>
          <a:ln>
            <a:noFill/>
          </a:ln>
        </p:spPr>
      </p:sp>
      <p:sp>
        <p:nvSpPr>
          <p:cNvPr id="3460" name="Google Shape;3460;p263"/>
          <p:cNvSpPr/>
          <p:nvPr>
            <p:ph idx="5" type="pic"/>
          </p:nvPr>
        </p:nvSpPr>
        <p:spPr>
          <a:xfrm>
            <a:off x="3299550" y="1012950"/>
            <a:ext cx="2527800" cy="1371600"/>
          </a:xfrm>
          <a:prstGeom prst="rect">
            <a:avLst/>
          </a:prstGeom>
          <a:noFill/>
          <a:ln>
            <a:noFill/>
          </a:ln>
        </p:spPr>
      </p:sp>
      <p:sp>
        <p:nvSpPr>
          <p:cNvPr id="3461" name="Google Shape;3461;p263"/>
          <p:cNvSpPr/>
          <p:nvPr>
            <p:ph idx="6" type="pic"/>
          </p:nvPr>
        </p:nvSpPr>
        <p:spPr>
          <a:xfrm>
            <a:off x="6250475" y="1012950"/>
            <a:ext cx="2527800" cy="1371600"/>
          </a:xfrm>
          <a:prstGeom prst="rect">
            <a:avLst/>
          </a:prstGeom>
          <a:noFill/>
          <a:ln>
            <a:noFill/>
          </a:ln>
        </p:spPr>
      </p:sp>
      <p:grpSp>
        <p:nvGrpSpPr>
          <p:cNvPr id="3462" name="Google Shape;3462;p263"/>
          <p:cNvGrpSpPr/>
          <p:nvPr/>
        </p:nvGrpSpPr>
        <p:grpSpPr>
          <a:xfrm>
            <a:off x="8000973" y="4882757"/>
            <a:ext cx="777321" cy="155484"/>
            <a:chOff x="3424807" y="1107551"/>
            <a:chExt cx="4067616" cy="826163"/>
          </a:xfrm>
        </p:grpSpPr>
        <p:sp>
          <p:nvSpPr>
            <p:cNvPr id="3463" name="Google Shape;3463;p263"/>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464" name="Google Shape;3464;p263"/>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465" name="Google Shape;3465;p263"/>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466" name="Google Shape;3466;p263"/>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467" name="Google Shape;3467;p263"/>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468" name="Google Shape;3468;p263"/>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469" name="Google Shape;3469;p263"/>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470" name="Google Shape;3470;p263"/>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471" name="Google Shape;3471;p263"/>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3472" name="Google Shape;3472;p263"/>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2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2 Column">
  <p:cSld name="TITLE_ONLY_1">
    <p:spTree>
      <p:nvGrpSpPr>
        <p:cNvPr id="3473" name="Shape 3473"/>
        <p:cNvGrpSpPr/>
        <p:nvPr/>
      </p:nvGrpSpPr>
      <p:grpSpPr>
        <a:xfrm>
          <a:off x="0" y="0"/>
          <a:ext cx="0" cy="0"/>
          <a:chOff x="0" y="0"/>
          <a:chExt cx="0" cy="0"/>
        </a:xfrm>
      </p:grpSpPr>
      <p:sp>
        <p:nvSpPr>
          <p:cNvPr id="3474" name="Google Shape;3474;p264"/>
          <p:cNvSpPr txBox="1"/>
          <p:nvPr>
            <p:ph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3475" name="Google Shape;3475;p264"/>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sp>
        <p:nvSpPr>
          <p:cNvPr id="3476" name="Google Shape;3476;p264"/>
          <p:cNvSpPr/>
          <p:nvPr/>
        </p:nvSpPr>
        <p:spPr>
          <a:xfrm>
            <a:off x="365700" y="1012875"/>
            <a:ext cx="3949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3477" name="Google Shape;3477;p264"/>
          <p:cNvSpPr/>
          <p:nvPr/>
        </p:nvSpPr>
        <p:spPr>
          <a:xfrm>
            <a:off x="4828450" y="1012875"/>
            <a:ext cx="3949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3478" name="Google Shape;3478;p264"/>
          <p:cNvSpPr txBox="1"/>
          <p:nvPr>
            <p:ph idx="1" type="subTitle"/>
          </p:nvPr>
        </p:nvSpPr>
        <p:spPr>
          <a:xfrm>
            <a:off x="473825" y="1140000"/>
            <a:ext cx="3690000" cy="33525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3479" name="Google Shape;3479;p264"/>
          <p:cNvSpPr txBox="1"/>
          <p:nvPr>
            <p:ph idx="2" type="subTitle"/>
          </p:nvPr>
        </p:nvSpPr>
        <p:spPr>
          <a:xfrm>
            <a:off x="4955725" y="1177500"/>
            <a:ext cx="3690000" cy="33150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grpSp>
        <p:nvGrpSpPr>
          <p:cNvPr id="3480" name="Google Shape;3480;p264"/>
          <p:cNvGrpSpPr/>
          <p:nvPr/>
        </p:nvGrpSpPr>
        <p:grpSpPr>
          <a:xfrm>
            <a:off x="8000973" y="4882757"/>
            <a:ext cx="777321" cy="155484"/>
            <a:chOff x="3424807" y="1107551"/>
            <a:chExt cx="4067616" cy="826163"/>
          </a:xfrm>
        </p:grpSpPr>
        <p:sp>
          <p:nvSpPr>
            <p:cNvPr id="3481" name="Google Shape;3481;p264"/>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482" name="Google Shape;3482;p264"/>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483" name="Google Shape;3483;p264"/>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484" name="Google Shape;3484;p264"/>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485" name="Google Shape;3485;p264"/>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486" name="Google Shape;3486;p264"/>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487" name="Google Shape;3487;p264"/>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488" name="Google Shape;3488;p264"/>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489" name="Google Shape;3489;p264"/>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3490" name="Google Shape;3490;p264"/>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2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2 Column 1">
  <p:cSld name="TITLE_ONLY_1_2">
    <p:spTree>
      <p:nvGrpSpPr>
        <p:cNvPr id="3491" name="Shape 3491"/>
        <p:cNvGrpSpPr/>
        <p:nvPr/>
      </p:nvGrpSpPr>
      <p:grpSpPr>
        <a:xfrm>
          <a:off x="0" y="0"/>
          <a:ext cx="0" cy="0"/>
          <a:chOff x="0" y="0"/>
          <a:chExt cx="0" cy="0"/>
        </a:xfrm>
      </p:grpSpPr>
      <p:sp>
        <p:nvSpPr>
          <p:cNvPr id="3492" name="Google Shape;3492;p265"/>
          <p:cNvSpPr txBox="1"/>
          <p:nvPr>
            <p:ph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3493" name="Google Shape;3493;p265"/>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sp>
        <p:nvSpPr>
          <p:cNvPr id="3494" name="Google Shape;3494;p265"/>
          <p:cNvSpPr/>
          <p:nvPr/>
        </p:nvSpPr>
        <p:spPr>
          <a:xfrm>
            <a:off x="365700" y="1012875"/>
            <a:ext cx="3949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3495" name="Google Shape;3495;p265"/>
          <p:cNvSpPr/>
          <p:nvPr/>
        </p:nvSpPr>
        <p:spPr>
          <a:xfrm>
            <a:off x="4828450" y="1012875"/>
            <a:ext cx="3949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3496" name="Google Shape;3496;p265"/>
          <p:cNvSpPr txBox="1"/>
          <p:nvPr>
            <p:ph idx="1" type="subTitle"/>
          </p:nvPr>
        </p:nvSpPr>
        <p:spPr>
          <a:xfrm>
            <a:off x="473825" y="2718000"/>
            <a:ext cx="3690000" cy="18288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3497" name="Google Shape;3497;p265"/>
          <p:cNvSpPr txBox="1"/>
          <p:nvPr>
            <p:ph idx="2" type="subTitle"/>
          </p:nvPr>
        </p:nvSpPr>
        <p:spPr>
          <a:xfrm>
            <a:off x="4955725" y="2718000"/>
            <a:ext cx="3690000" cy="18288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3498" name="Google Shape;3498;p265"/>
          <p:cNvSpPr/>
          <p:nvPr>
            <p:ph idx="3" type="pic"/>
          </p:nvPr>
        </p:nvSpPr>
        <p:spPr>
          <a:xfrm>
            <a:off x="372325" y="1012875"/>
            <a:ext cx="3949800" cy="1600200"/>
          </a:xfrm>
          <a:prstGeom prst="rect">
            <a:avLst/>
          </a:prstGeom>
          <a:noFill/>
          <a:ln>
            <a:noFill/>
          </a:ln>
        </p:spPr>
      </p:sp>
      <p:sp>
        <p:nvSpPr>
          <p:cNvPr id="3499" name="Google Shape;3499;p265"/>
          <p:cNvSpPr/>
          <p:nvPr>
            <p:ph idx="4" type="pic"/>
          </p:nvPr>
        </p:nvSpPr>
        <p:spPr>
          <a:xfrm>
            <a:off x="4825825" y="1012875"/>
            <a:ext cx="3949800" cy="1600200"/>
          </a:xfrm>
          <a:prstGeom prst="rect">
            <a:avLst/>
          </a:prstGeom>
          <a:noFill/>
          <a:ln>
            <a:noFill/>
          </a:ln>
        </p:spPr>
      </p:sp>
      <p:grpSp>
        <p:nvGrpSpPr>
          <p:cNvPr id="3500" name="Google Shape;3500;p265"/>
          <p:cNvGrpSpPr/>
          <p:nvPr/>
        </p:nvGrpSpPr>
        <p:grpSpPr>
          <a:xfrm>
            <a:off x="8000973" y="4882757"/>
            <a:ext cx="777321" cy="155484"/>
            <a:chOff x="3424807" y="1107551"/>
            <a:chExt cx="4067616" cy="826163"/>
          </a:xfrm>
        </p:grpSpPr>
        <p:sp>
          <p:nvSpPr>
            <p:cNvPr id="3501" name="Google Shape;3501;p265"/>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502" name="Google Shape;3502;p265"/>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503" name="Google Shape;3503;p265"/>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504" name="Google Shape;3504;p265"/>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505" name="Google Shape;3505;p265"/>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506" name="Google Shape;3506;p265"/>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507" name="Google Shape;3507;p265"/>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508" name="Google Shape;3508;p265"/>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509" name="Google Shape;3509;p265"/>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3510" name="Google Shape;3510;p265"/>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2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2 Column Short">
  <p:cSld name="TITLE_ONLY_1_1">
    <p:spTree>
      <p:nvGrpSpPr>
        <p:cNvPr id="3511" name="Shape 3511"/>
        <p:cNvGrpSpPr/>
        <p:nvPr/>
      </p:nvGrpSpPr>
      <p:grpSpPr>
        <a:xfrm>
          <a:off x="0" y="0"/>
          <a:ext cx="0" cy="0"/>
          <a:chOff x="0" y="0"/>
          <a:chExt cx="0" cy="0"/>
        </a:xfrm>
      </p:grpSpPr>
      <p:sp>
        <p:nvSpPr>
          <p:cNvPr id="3512" name="Google Shape;3512;p266"/>
          <p:cNvSpPr txBox="1"/>
          <p:nvPr>
            <p:ph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3513" name="Google Shape;3513;p266"/>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sp>
        <p:nvSpPr>
          <p:cNvPr id="3514" name="Google Shape;3514;p266"/>
          <p:cNvSpPr/>
          <p:nvPr/>
        </p:nvSpPr>
        <p:spPr>
          <a:xfrm>
            <a:off x="365700" y="2092825"/>
            <a:ext cx="3949800" cy="255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3515" name="Google Shape;3515;p266"/>
          <p:cNvSpPr/>
          <p:nvPr/>
        </p:nvSpPr>
        <p:spPr>
          <a:xfrm>
            <a:off x="4828450" y="2092825"/>
            <a:ext cx="3949800" cy="255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3516" name="Google Shape;3516;p266"/>
          <p:cNvSpPr txBox="1"/>
          <p:nvPr>
            <p:ph idx="1" type="subTitle"/>
          </p:nvPr>
        </p:nvSpPr>
        <p:spPr>
          <a:xfrm>
            <a:off x="488825" y="2227500"/>
            <a:ext cx="3697500" cy="24249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3517" name="Google Shape;3517;p266"/>
          <p:cNvSpPr txBox="1"/>
          <p:nvPr>
            <p:ph idx="2" type="subTitle"/>
          </p:nvPr>
        </p:nvSpPr>
        <p:spPr>
          <a:xfrm>
            <a:off x="4947075" y="2227500"/>
            <a:ext cx="3668700" cy="24249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grpSp>
        <p:nvGrpSpPr>
          <p:cNvPr id="3518" name="Google Shape;3518;p266"/>
          <p:cNvGrpSpPr/>
          <p:nvPr/>
        </p:nvGrpSpPr>
        <p:grpSpPr>
          <a:xfrm>
            <a:off x="8000973" y="4882757"/>
            <a:ext cx="777321" cy="155484"/>
            <a:chOff x="3424807" y="1107551"/>
            <a:chExt cx="4067616" cy="826163"/>
          </a:xfrm>
        </p:grpSpPr>
        <p:sp>
          <p:nvSpPr>
            <p:cNvPr id="3519" name="Google Shape;3519;p266"/>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520" name="Google Shape;3520;p266"/>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521" name="Google Shape;3521;p266"/>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522" name="Google Shape;3522;p266"/>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523" name="Google Shape;3523;p266"/>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524" name="Google Shape;3524;p266"/>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525" name="Google Shape;3525;p266"/>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526" name="Google Shape;3526;p266"/>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527" name="Google Shape;3527;p266"/>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3528" name="Google Shape;3528;p266"/>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Dark Matter Watermark">
  <p:cSld name="TITLE_AND_BODY_2_1">
    <p:bg>
      <p:bgPr>
        <a:solidFill>
          <a:srgbClr val="063849"/>
        </a:solidFill>
      </p:bgPr>
    </p:bg>
    <p:spTree>
      <p:nvGrpSpPr>
        <p:cNvPr id="343" name="Shape 343"/>
        <p:cNvGrpSpPr/>
        <p:nvPr/>
      </p:nvGrpSpPr>
      <p:grpSpPr>
        <a:xfrm>
          <a:off x="0" y="0"/>
          <a:ext cx="0" cy="0"/>
          <a:chOff x="0" y="0"/>
          <a:chExt cx="0" cy="0"/>
        </a:xfrm>
      </p:grpSpPr>
      <p:pic>
        <p:nvPicPr>
          <p:cNvPr id="344" name="Google Shape;344;p27"/>
          <p:cNvPicPr preferRelativeResize="0"/>
          <p:nvPr/>
        </p:nvPicPr>
        <p:blipFill rotWithShape="1">
          <a:blip r:embed="rId2">
            <a:alphaModFix amt="12000"/>
          </a:blip>
          <a:srcRect b="0" l="0" r="0" t="0"/>
          <a:stretch/>
        </p:blipFill>
        <p:spPr>
          <a:xfrm>
            <a:off x="3487911" y="0"/>
            <a:ext cx="5638428" cy="5143499"/>
          </a:xfrm>
          <a:prstGeom prst="rect">
            <a:avLst/>
          </a:prstGeom>
          <a:noFill/>
          <a:ln>
            <a:noFill/>
          </a:ln>
        </p:spPr>
      </p:pic>
      <p:sp>
        <p:nvSpPr>
          <p:cNvPr id="345" name="Google Shape;345;p27"/>
          <p:cNvSpPr txBox="1"/>
          <p:nvPr>
            <p:ph idx="1" type="body"/>
          </p:nvPr>
        </p:nvSpPr>
        <p:spPr>
          <a:xfrm>
            <a:off x="365700" y="773038"/>
            <a:ext cx="8139300" cy="3417000"/>
          </a:xfrm>
          <a:prstGeom prst="rect">
            <a:avLst/>
          </a:prstGeom>
          <a:noFill/>
          <a:ln>
            <a:noFill/>
          </a:ln>
        </p:spPr>
        <p:txBody>
          <a:bodyPr anchorCtr="0" anchor="t" bIns="0" lIns="0" spcFirstLastPara="1" rIns="0" wrap="square" tIns="0">
            <a:normAutofit/>
          </a:bodyPr>
          <a:lstStyle>
            <a:lvl1pPr indent="-317500" lvl="0" marL="457200" algn="l">
              <a:lnSpc>
                <a:spcPct val="115000"/>
              </a:lnSpc>
              <a:spcBef>
                <a:spcPts val="0"/>
              </a:spcBef>
              <a:spcAft>
                <a:spcPts val="0"/>
              </a:spcAft>
              <a:buClr>
                <a:srgbClr val="EBF1F3"/>
              </a:buClr>
              <a:buSzPts val="1400"/>
              <a:buChar char="●"/>
              <a:defRPr>
                <a:solidFill>
                  <a:srgbClr val="EBF1F3"/>
                </a:solidFill>
              </a:defRPr>
            </a:lvl1pPr>
            <a:lvl2pPr indent="-304800" lvl="1" marL="914400" algn="l">
              <a:lnSpc>
                <a:spcPct val="115000"/>
              </a:lnSpc>
              <a:spcBef>
                <a:spcPts val="600"/>
              </a:spcBef>
              <a:spcAft>
                <a:spcPts val="0"/>
              </a:spcAft>
              <a:buClr>
                <a:srgbClr val="EBF1F3"/>
              </a:buClr>
              <a:buSzPts val="1200"/>
              <a:buChar char="○"/>
              <a:defRPr>
                <a:solidFill>
                  <a:srgbClr val="EBF1F3"/>
                </a:solidFill>
              </a:defRPr>
            </a:lvl2pPr>
            <a:lvl3pPr indent="-292100" lvl="2" marL="1371600" algn="l">
              <a:lnSpc>
                <a:spcPct val="115000"/>
              </a:lnSpc>
              <a:spcBef>
                <a:spcPts val="600"/>
              </a:spcBef>
              <a:spcAft>
                <a:spcPts val="0"/>
              </a:spcAft>
              <a:buClr>
                <a:srgbClr val="EBF1F3"/>
              </a:buClr>
              <a:buSzPts val="1000"/>
              <a:buChar char="■"/>
              <a:defRPr>
                <a:solidFill>
                  <a:srgbClr val="EBF1F3"/>
                </a:solidFill>
              </a:defRPr>
            </a:lvl3pPr>
            <a:lvl4pPr indent="-292100" lvl="3" marL="1828800" algn="l">
              <a:lnSpc>
                <a:spcPct val="115000"/>
              </a:lnSpc>
              <a:spcBef>
                <a:spcPts val="600"/>
              </a:spcBef>
              <a:spcAft>
                <a:spcPts val="0"/>
              </a:spcAft>
              <a:buClr>
                <a:srgbClr val="EBF1F3"/>
              </a:buClr>
              <a:buSzPts val="1000"/>
              <a:buChar char="●"/>
              <a:defRPr>
                <a:solidFill>
                  <a:srgbClr val="EBF1F3"/>
                </a:solidFill>
              </a:defRPr>
            </a:lvl4pPr>
            <a:lvl5pPr indent="-292100" lvl="4" marL="2286000" algn="l">
              <a:lnSpc>
                <a:spcPct val="115000"/>
              </a:lnSpc>
              <a:spcBef>
                <a:spcPts val="600"/>
              </a:spcBef>
              <a:spcAft>
                <a:spcPts val="0"/>
              </a:spcAft>
              <a:buClr>
                <a:srgbClr val="EBF1F3"/>
              </a:buClr>
              <a:buSzPts val="1000"/>
              <a:buChar char="○"/>
              <a:defRPr>
                <a:solidFill>
                  <a:srgbClr val="EBF1F3"/>
                </a:solidFill>
              </a:defRPr>
            </a:lvl5pPr>
            <a:lvl6pPr indent="-292100" lvl="5" marL="2743200" algn="l">
              <a:lnSpc>
                <a:spcPct val="115000"/>
              </a:lnSpc>
              <a:spcBef>
                <a:spcPts val="600"/>
              </a:spcBef>
              <a:spcAft>
                <a:spcPts val="0"/>
              </a:spcAft>
              <a:buClr>
                <a:srgbClr val="EBF1F3"/>
              </a:buClr>
              <a:buSzPts val="1000"/>
              <a:buChar char="■"/>
              <a:defRPr>
                <a:solidFill>
                  <a:srgbClr val="EBF1F3"/>
                </a:solidFill>
              </a:defRPr>
            </a:lvl6pPr>
            <a:lvl7pPr indent="-292100" lvl="6" marL="3200400" algn="l">
              <a:lnSpc>
                <a:spcPct val="115000"/>
              </a:lnSpc>
              <a:spcBef>
                <a:spcPts val="600"/>
              </a:spcBef>
              <a:spcAft>
                <a:spcPts val="0"/>
              </a:spcAft>
              <a:buClr>
                <a:srgbClr val="EBF1F3"/>
              </a:buClr>
              <a:buSzPts val="1000"/>
              <a:buChar char="●"/>
              <a:defRPr>
                <a:solidFill>
                  <a:srgbClr val="EBF1F3"/>
                </a:solidFill>
              </a:defRPr>
            </a:lvl7pPr>
            <a:lvl8pPr indent="-292100" lvl="7" marL="3657600" algn="l">
              <a:lnSpc>
                <a:spcPct val="115000"/>
              </a:lnSpc>
              <a:spcBef>
                <a:spcPts val="600"/>
              </a:spcBef>
              <a:spcAft>
                <a:spcPts val="0"/>
              </a:spcAft>
              <a:buClr>
                <a:srgbClr val="EBF1F3"/>
              </a:buClr>
              <a:buSzPts val="1000"/>
              <a:buChar char="○"/>
              <a:defRPr>
                <a:solidFill>
                  <a:srgbClr val="EBF1F3"/>
                </a:solidFill>
              </a:defRPr>
            </a:lvl8pPr>
            <a:lvl9pPr indent="-292100" lvl="8" marL="4114800" algn="l">
              <a:lnSpc>
                <a:spcPct val="115000"/>
              </a:lnSpc>
              <a:spcBef>
                <a:spcPts val="600"/>
              </a:spcBef>
              <a:spcAft>
                <a:spcPts val="600"/>
              </a:spcAft>
              <a:buClr>
                <a:srgbClr val="EBF1F3"/>
              </a:buClr>
              <a:buSzPts val="1000"/>
              <a:buChar char="■"/>
              <a:defRPr>
                <a:solidFill>
                  <a:srgbClr val="EBF1F3"/>
                </a:solidFill>
              </a:defRPr>
            </a:lvl9pPr>
          </a:lstStyle>
          <a:p/>
        </p:txBody>
      </p:sp>
      <p:sp>
        <p:nvSpPr>
          <p:cNvPr id="346" name="Google Shape;346;p27"/>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rgbClr val="A5BEC4"/>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rgbClr val="A5BEC4"/>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rgbClr val="A5BEC4"/>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rgbClr val="A5BEC4"/>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rgbClr val="A5BEC4"/>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rgbClr val="A5BEC4"/>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rgbClr val="A5BEC4"/>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rgbClr val="A5BEC4"/>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rgbClr val="A5BEC4"/>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sp>
        <p:nvSpPr>
          <p:cNvPr id="347" name="Google Shape;347;p27"/>
          <p:cNvSpPr txBox="1"/>
          <p:nvPr>
            <p:ph type="title"/>
          </p:nvPr>
        </p:nvSpPr>
        <p:spPr>
          <a:xfrm>
            <a:off x="365700" y="274350"/>
            <a:ext cx="7470600" cy="6798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SzPts val="20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grpSp>
        <p:nvGrpSpPr>
          <p:cNvPr id="348" name="Google Shape;348;p27"/>
          <p:cNvGrpSpPr/>
          <p:nvPr/>
        </p:nvGrpSpPr>
        <p:grpSpPr>
          <a:xfrm>
            <a:off x="8000973" y="4882762"/>
            <a:ext cx="777321" cy="155484"/>
            <a:chOff x="3424807" y="1107551"/>
            <a:chExt cx="4067616" cy="826163"/>
          </a:xfrm>
        </p:grpSpPr>
        <p:sp>
          <p:nvSpPr>
            <p:cNvPr id="349" name="Google Shape;349;p27"/>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50" name="Google Shape;350;p27"/>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51" name="Google Shape;351;p27"/>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52" name="Google Shape;352;p27"/>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53" name="Google Shape;353;p27"/>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54" name="Google Shape;354;p27"/>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55" name="Google Shape;355;p27"/>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56" name="Google Shape;356;p27"/>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57" name="Google Shape;357;p27"/>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358" name="Google Shape;358;p27"/>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2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2 Column Short 1">
  <p:cSld name="TITLE_ONLY_1_1_1">
    <p:spTree>
      <p:nvGrpSpPr>
        <p:cNvPr id="3529" name="Shape 3529"/>
        <p:cNvGrpSpPr/>
        <p:nvPr/>
      </p:nvGrpSpPr>
      <p:grpSpPr>
        <a:xfrm>
          <a:off x="0" y="0"/>
          <a:ext cx="0" cy="0"/>
          <a:chOff x="0" y="0"/>
          <a:chExt cx="0" cy="0"/>
        </a:xfrm>
      </p:grpSpPr>
      <p:sp>
        <p:nvSpPr>
          <p:cNvPr id="3530" name="Google Shape;3530;p267"/>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grpSp>
        <p:nvGrpSpPr>
          <p:cNvPr id="3531" name="Google Shape;3531;p267"/>
          <p:cNvGrpSpPr/>
          <p:nvPr/>
        </p:nvGrpSpPr>
        <p:grpSpPr>
          <a:xfrm>
            <a:off x="8000973" y="4882757"/>
            <a:ext cx="777321" cy="155484"/>
            <a:chOff x="3424807" y="1107551"/>
            <a:chExt cx="4067616" cy="826163"/>
          </a:xfrm>
        </p:grpSpPr>
        <p:sp>
          <p:nvSpPr>
            <p:cNvPr id="3532" name="Google Shape;3532;p267"/>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533" name="Google Shape;3533;p267"/>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534" name="Google Shape;3534;p267"/>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535" name="Google Shape;3535;p267"/>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536" name="Google Shape;3536;p267"/>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537" name="Google Shape;3537;p267"/>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538" name="Google Shape;3538;p267"/>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539" name="Google Shape;3539;p267"/>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540" name="Google Shape;3540;p267"/>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3541" name="Google Shape;3541;p267"/>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2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old Text">
  <p:cSld name="MAIN_POINT">
    <p:spTree>
      <p:nvGrpSpPr>
        <p:cNvPr id="3542" name="Shape 3542"/>
        <p:cNvGrpSpPr/>
        <p:nvPr/>
      </p:nvGrpSpPr>
      <p:grpSpPr>
        <a:xfrm>
          <a:off x="0" y="0"/>
          <a:ext cx="0" cy="0"/>
          <a:chOff x="0" y="0"/>
          <a:chExt cx="0" cy="0"/>
        </a:xfrm>
      </p:grpSpPr>
      <p:sp>
        <p:nvSpPr>
          <p:cNvPr id="3543" name="Google Shape;3543;p268"/>
          <p:cNvSpPr txBox="1"/>
          <p:nvPr>
            <p:ph type="title"/>
          </p:nvPr>
        </p:nvSpPr>
        <p:spPr>
          <a:xfrm>
            <a:off x="365700" y="450150"/>
            <a:ext cx="6492300" cy="4090800"/>
          </a:xfrm>
          <a:prstGeom prst="rect">
            <a:avLst/>
          </a:prstGeom>
        </p:spPr>
        <p:txBody>
          <a:bodyPr anchorCtr="0" anchor="ctr" bIns="0" lIns="0" spcFirstLastPara="1" rIns="0" wrap="square" tIns="0">
            <a:norm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
        <p:nvSpPr>
          <p:cNvPr id="3544" name="Google Shape;3544;p268"/>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grpSp>
        <p:nvGrpSpPr>
          <p:cNvPr id="3545" name="Google Shape;3545;p268"/>
          <p:cNvGrpSpPr/>
          <p:nvPr/>
        </p:nvGrpSpPr>
        <p:grpSpPr>
          <a:xfrm>
            <a:off x="8000973" y="4882757"/>
            <a:ext cx="777321" cy="155484"/>
            <a:chOff x="3424807" y="1107551"/>
            <a:chExt cx="4067616" cy="826163"/>
          </a:xfrm>
        </p:grpSpPr>
        <p:sp>
          <p:nvSpPr>
            <p:cNvPr id="3546" name="Google Shape;3546;p268"/>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547" name="Google Shape;3547;p268"/>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548" name="Google Shape;3548;p268"/>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549" name="Google Shape;3549;p268"/>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550" name="Google Shape;3550;p268"/>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551" name="Google Shape;3551;p268"/>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552" name="Google Shape;3552;p268"/>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553" name="Google Shape;3553;p268"/>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554" name="Google Shape;3554;p268"/>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Tree>
  </p:cSld>
  <p:clrMapOvr>
    <a:masterClrMapping/>
  </p:clrMapOvr>
</p:sldLayout>
</file>

<file path=ppt/slideLayouts/slideLayout2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CAPTION_ONLY">
    <p:spTree>
      <p:nvGrpSpPr>
        <p:cNvPr id="3555" name="Shape 3555"/>
        <p:cNvGrpSpPr/>
        <p:nvPr/>
      </p:nvGrpSpPr>
      <p:grpSpPr>
        <a:xfrm>
          <a:off x="0" y="0"/>
          <a:ext cx="0" cy="0"/>
          <a:chOff x="0" y="0"/>
          <a:chExt cx="0" cy="0"/>
        </a:xfrm>
      </p:grpSpPr>
      <p:sp>
        <p:nvSpPr>
          <p:cNvPr id="3556" name="Google Shape;3556;p269"/>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grpSp>
        <p:nvGrpSpPr>
          <p:cNvPr id="3557" name="Google Shape;3557;p269"/>
          <p:cNvGrpSpPr/>
          <p:nvPr/>
        </p:nvGrpSpPr>
        <p:grpSpPr>
          <a:xfrm>
            <a:off x="8000973" y="4882757"/>
            <a:ext cx="777321" cy="155484"/>
            <a:chOff x="3424807" y="1107551"/>
            <a:chExt cx="4067616" cy="826163"/>
          </a:xfrm>
        </p:grpSpPr>
        <p:sp>
          <p:nvSpPr>
            <p:cNvPr id="3558" name="Google Shape;3558;p269"/>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559" name="Google Shape;3559;p269"/>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560" name="Google Shape;3560;p269"/>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561" name="Google Shape;3561;p269"/>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562" name="Google Shape;3562;p269"/>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563" name="Google Shape;3563;p269"/>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564" name="Google Shape;3564;p269"/>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565" name="Google Shape;3565;p269"/>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566" name="Google Shape;3566;p269"/>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Tree>
  </p:cSld>
  <p:clrMapOvr>
    <a:masterClrMapping/>
  </p:clrMapOvr>
</p:sldLayout>
</file>

<file path=ppt/slideLayouts/slideLayout2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Slide">
  <p:cSld name="CUSTOM_3">
    <p:bg>
      <p:bgPr>
        <a:solidFill>
          <a:srgbClr val="CFDDE5"/>
        </a:solidFill>
      </p:bgPr>
    </p:bg>
    <p:spTree>
      <p:nvGrpSpPr>
        <p:cNvPr id="3567" name="Shape 3567"/>
        <p:cNvGrpSpPr/>
        <p:nvPr/>
      </p:nvGrpSpPr>
      <p:grpSpPr>
        <a:xfrm>
          <a:off x="0" y="0"/>
          <a:ext cx="0" cy="0"/>
          <a:chOff x="0" y="0"/>
          <a:chExt cx="0" cy="0"/>
        </a:xfrm>
      </p:grpSpPr>
      <p:grpSp>
        <p:nvGrpSpPr>
          <p:cNvPr id="3568" name="Google Shape;3568;p270"/>
          <p:cNvGrpSpPr/>
          <p:nvPr/>
        </p:nvGrpSpPr>
        <p:grpSpPr>
          <a:xfrm>
            <a:off x="2286000" y="1946695"/>
            <a:ext cx="4572000" cy="928359"/>
            <a:chOff x="3424807" y="1107551"/>
            <a:chExt cx="4067616" cy="826163"/>
          </a:xfrm>
        </p:grpSpPr>
        <p:sp>
          <p:nvSpPr>
            <p:cNvPr id="3569" name="Google Shape;3569;p270"/>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570" name="Google Shape;3570;p270"/>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571" name="Google Shape;3571;p270"/>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572" name="Google Shape;3572;p270"/>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573" name="Google Shape;3573;p270"/>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574" name="Google Shape;3574;p270"/>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575" name="Google Shape;3575;p270"/>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576" name="Google Shape;3576;p270"/>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577" name="Google Shape;3577;p270"/>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Tree>
  </p:cSld>
  <p:clrMapOvr>
    <a:masterClrMapping/>
  </p:clrMapOvr>
</p:sldLayout>
</file>

<file path=ppt/slideLayouts/slideLayout2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3578" name="Shape 3578"/>
        <p:cNvGrpSpPr/>
        <p:nvPr/>
      </p:nvGrpSpPr>
      <p:grpSpPr>
        <a:xfrm>
          <a:off x="0" y="0"/>
          <a:ext cx="0" cy="0"/>
          <a:chOff x="0" y="0"/>
          <a:chExt cx="0" cy="0"/>
        </a:xfrm>
      </p:grpSpPr>
      <p:sp>
        <p:nvSpPr>
          <p:cNvPr id="3579" name="Google Shape;3579;p271"/>
          <p:cNvSpPr txBox="1"/>
          <p:nvPr>
            <p:ph type="ctrTitle"/>
          </p:nvPr>
        </p:nvSpPr>
        <p:spPr>
          <a:xfrm>
            <a:off x="365700" y="1148250"/>
            <a:ext cx="8412900" cy="1423500"/>
          </a:xfrm>
          <a:prstGeom prst="rect">
            <a:avLst/>
          </a:prstGeom>
          <a:noFill/>
          <a:ln>
            <a:noFill/>
          </a:ln>
        </p:spPr>
        <p:txBody>
          <a:bodyPr anchorCtr="0" anchor="ctr" bIns="34275" lIns="68575" spcFirstLastPara="1" rIns="68575" wrap="square" tIns="34275">
            <a:normAutofit/>
          </a:bodyPr>
          <a:lstStyle>
            <a:lvl1pPr lvl="0" algn="ctr">
              <a:lnSpc>
                <a:spcPct val="90000"/>
              </a:lnSpc>
              <a:spcBef>
                <a:spcPts val="0"/>
              </a:spcBef>
              <a:spcAft>
                <a:spcPts val="0"/>
              </a:spcAft>
              <a:buClr>
                <a:schemeClr val="dk1"/>
              </a:buClr>
              <a:buSzPts val="4500"/>
              <a:buFont typeface="Play"/>
              <a:buNone/>
              <a:defRPr sz="45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3580" name="Google Shape;3580;p271"/>
          <p:cNvSpPr txBox="1"/>
          <p:nvPr>
            <p:ph idx="1" type="subTitle"/>
          </p:nvPr>
        </p:nvSpPr>
        <p:spPr>
          <a:xfrm>
            <a:off x="1143000" y="2701529"/>
            <a:ext cx="6858000" cy="1241700"/>
          </a:xfrm>
          <a:prstGeom prst="rect">
            <a:avLst/>
          </a:prstGeom>
          <a:noFill/>
          <a:ln>
            <a:noFill/>
          </a:ln>
        </p:spPr>
        <p:txBody>
          <a:bodyPr anchorCtr="0" anchor="t" bIns="34275" lIns="68575" spcFirstLastPara="1" rIns="68575" wrap="square" tIns="34275">
            <a:normAutofit/>
          </a:bodyPr>
          <a:lstStyle>
            <a:lvl1pPr lvl="0" algn="ctr">
              <a:lnSpc>
                <a:spcPct val="90000"/>
              </a:lnSpc>
              <a:spcBef>
                <a:spcPts val="800"/>
              </a:spcBef>
              <a:spcAft>
                <a:spcPts val="0"/>
              </a:spcAft>
              <a:buClr>
                <a:schemeClr val="dk1"/>
              </a:buClr>
              <a:buSzPts val="1800"/>
              <a:buNone/>
              <a:defRPr sz="1800"/>
            </a:lvl1pPr>
            <a:lvl2pPr lvl="1" algn="ctr">
              <a:lnSpc>
                <a:spcPct val="90000"/>
              </a:lnSpc>
              <a:spcBef>
                <a:spcPts val="1200"/>
              </a:spcBef>
              <a:spcAft>
                <a:spcPts val="0"/>
              </a:spcAft>
              <a:buClr>
                <a:schemeClr val="dk1"/>
              </a:buClr>
              <a:buSzPts val="1500"/>
              <a:buNone/>
              <a:defRPr sz="1500"/>
            </a:lvl2pPr>
            <a:lvl3pPr lvl="2" algn="ctr">
              <a:lnSpc>
                <a:spcPct val="90000"/>
              </a:lnSpc>
              <a:spcBef>
                <a:spcPts val="1200"/>
              </a:spcBef>
              <a:spcAft>
                <a:spcPts val="0"/>
              </a:spcAft>
              <a:buClr>
                <a:schemeClr val="dk1"/>
              </a:buClr>
              <a:buSzPts val="1400"/>
              <a:buNone/>
              <a:defRPr sz="1400"/>
            </a:lvl3pPr>
            <a:lvl4pPr lvl="3" algn="ctr">
              <a:lnSpc>
                <a:spcPct val="90000"/>
              </a:lnSpc>
              <a:spcBef>
                <a:spcPts val="1200"/>
              </a:spcBef>
              <a:spcAft>
                <a:spcPts val="0"/>
              </a:spcAft>
              <a:buClr>
                <a:schemeClr val="dk1"/>
              </a:buClr>
              <a:buSzPts val="1200"/>
              <a:buNone/>
              <a:defRPr sz="1200"/>
            </a:lvl4pPr>
            <a:lvl5pPr lvl="4" algn="ctr">
              <a:lnSpc>
                <a:spcPct val="90000"/>
              </a:lnSpc>
              <a:spcBef>
                <a:spcPts val="1200"/>
              </a:spcBef>
              <a:spcAft>
                <a:spcPts val="0"/>
              </a:spcAft>
              <a:buClr>
                <a:schemeClr val="dk1"/>
              </a:buClr>
              <a:buSzPts val="1200"/>
              <a:buNone/>
              <a:defRPr sz="1200"/>
            </a:lvl5pPr>
            <a:lvl6pPr lvl="5" algn="ctr">
              <a:lnSpc>
                <a:spcPct val="90000"/>
              </a:lnSpc>
              <a:spcBef>
                <a:spcPts val="1200"/>
              </a:spcBef>
              <a:spcAft>
                <a:spcPts val="0"/>
              </a:spcAft>
              <a:buClr>
                <a:schemeClr val="dk1"/>
              </a:buClr>
              <a:buSzPts val="1200"/>
              <a:buNone/>
              <a:defRPr sz="1200"/>
            </a:lvl6pPr>
            <a:lvl7pPr lvl="6" algn="ctr">
              <a:lnSpc>
                <a:spcPct val="90000"/>
              </a:lnSpc>
              <a:spcBef>
                <a:spcPts val="1200"/>
              </a:spcBef>
              <a:spcAft>
                <a:spcPts val="0"/>
              </a:spcAft>
              <a:buClr>
                <a:schemeClr val="dk1"/>
              </a:buClr>
              <a:buSzPts val="1200"/>
              <a:buNone/>
              <a:defRPr sz="1200"/>
            </a:lvl7pPr>
            <a:lvl8pPr lvl="7" algn="ctr">
              <a:lnSpc>
                <a:spcPct val="90000"/>
              </a:lnSpc>
              <a:spcBef>
                <a:spcPts val="1200"/>
              </a:spcBef>
              <a:spcAft>
                <a:spcPts val="0"/>
              </a:spcAft>
              <a:buClr>
                <a:schemeClr val="dk1"/>
              </a:buClr>
              <a:buSzPts val="1200"/>
              <a:buNone/>
              <a:defRPr sz="1200"/>
            </a:lvl8pPr>
            <a:lvl9pPr lvl="8" algn="ctr">
              <a:lnSpc>
                <a:spcPct val="90000"/>
              </a:lnSpc>
              <a:spcBef>
                <a:spcPts val="1200"/>
              </a:spcBef>
              <a:spcAft>
                <a:spcPts val="1200"/>
              </a:spcAft>
              <a:buClr>
                <a:schemeClr val="dk1"/>
              </a:buClr>
              <a:buSzPts val="1200"/>
              <a:buNone/>
              <a:defRPr sz="1200"/>
            </a:lvl9pPr>
          </a:lstStyle>
          <a:p/>
        </p:txBody>
      </p:sp>
      <p:sp>
        <p:nvSpPr>
          <p:cNvPr id="3581" name="Google Shape;3581;p271"/>
          <p:cNvSpPr txBox="1"/>
          <p:nvPr>
            <p:ph idx="12" type="sldNum"/>
          </p:nvPr>
        </p:nvSpPr>
        <p:spPr>
          <a:xfrm>
            <a:off x="6457950" y="4767275"/>
            <a:ext cx="2320500" cy="376200"/>
          </a:xfrm>
          <a:prstGeom prst="rect">
            <a:avLst/>
          </a:prstGeom>
          <a:noFill/>
          <a:ln>
            <a:noFill/>
          </a:ln>
        </p:spPr>
        <p:txBody>
          <a:bodyPr anchorCtr="0" anchor="ctr" bIns="0" lIns="0" spcFirstLastPara="1" rIns="0" wrap="square" tIns="0">
            <a:norm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type="obj">
  <p:cSld name="OBJECT">
    <p:spTree>
      <p:nvGrpSpPr>
        <p:cNvPr id="3582" name="Shape 3582"/>
        <p:cNvGrpSpPr/>
        <p:nvPr/>
      </p:nvGrpSpPr>
      <p:grpSpPr>
        <a:xfrm>
          <a:off x="0" y="0"/>
          <a:ext cx="0" cy="0"/>
          <a:chOff x="0" y="0"/>
          <a:chExt cx="0" cy="0"/>
        </a:xfrm>
      </p:grpSpPr>
      <p:sp>
        <p:nvSpPr>
          <p:cNvPr id="3583" name="Google Shape;3583;p272"/>
          <p:cNvSpPr txBox="1"/>
          <p:nvPr>
            <p:ph type="title"/>
          </p:nvPr>
        </p:nvSpPr>
        <p:spPr>
          <a:xfrm>
            <a:off x="365700" y="274350"/>
            <a:ext cx="8412600" cy="401400"/>
          </a:xfrm>
          <a:prstGeom prst="rect">
            <a:avLst/>
          </a:prstGeom>
          <a:noFill/>
          <a:ln>
            <a:noFill/>
          </a:ln>
        </p:spPr>
        <p:txBody>
          <a:bodyPr anchorCtr="0" anchor="t" bIns="0" lIns="0" spcFirstLastPara="1" rIns="0" wrap="square" tIns="0">
            <a:spAutoFit/>
          </a:bodyPr>
          <a:lstStyle>
            <a:lvl1pPr lvl="0" algn="l">
              <a:lnSpc>
                <a:spcPct val="90000"/>
              </a:lnSpc>
              <a:spcBef>
                <a:spcPts val="0"/>
              </a:spcBef>
              <a:spcAft>
                <a:spcPts val="0"/>
              </a:spcAft>
              <a:buClr>
                <a:schemeClr val="dk1"/>
              </a:buClr>
              <a:buSzPts val="14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3584" name="Google Shape;3584;p272"/>
          <p:cNvSpPr txBox="1"/>
          <p:nvPr>
            <p:ph idx="1" type="body"/>
          </p:nvPr>
        </p:nvSpPr>
        <p:spPr>
          <a:xfrm>
            <a:off x="365700" y="940050"/>
            <a:ext cx="8412600" cy="3263400"/>
          </a:xfrm>
          <a:prstGeom prst="rect">
            <a:avLst/>
          </a:prstGeom>
          <a:noFill/>
          <a:ln>
            <a:noFill/>
          </a:ln>
        </p:spPr>
        <p:txBody>
          <a:bodyPr anchorCtr="0" anchor="t" bIns="34275" lIns="68575" spcFirstLastPara="1" rIns="68575" wrap="square" tIns="34275">
            <a:normAutofit/>
          </a:bodyPr>
          <a:lstStyle>
            <a:lvl1pPr indent="-317500" lvl="0" marL="457200" algn="l">
              <a:lnSpc>
                <a:spcPct val="90000"/>
              </a:lnSpc>
              <a:spcBef>
                <a:spcPts val="800"/>
              </a:spcBef>
              <a:spcAft>
                <a:spcPts val="0"/>
              </a:spcAft>
              <a:buClr>
                <a:schemeClr val="dk1"/>
              </a:buClr>
              <a:buSzPts val="1400"/>
              <a:buChar char="●"/>
              <a:defRPr/>
            </a:lvl1pPr>
            <a:lvl2pPr indent="-317500" lvl="1" marL="914400" algn="l">
              <a:lnSpc>
                <a:spcPct val="90000"/>
              </a:lnSpc>
              <a:spcBef>
                <a:spcPts val="1200"/>
              </a:spcBef>
              <a:spcAft>
                <a:spcPts val="0"/>
              </a:spcAft>
              <a:buClr>
                <a:schemeClr val="dk1"/>
              </a:buClr>
              <a:buSzPts val="1400"/>
              <a:buChar char="○"/>
              <a:defRPr/>
            </a:lvl2pPr>
            <a:lvl3pPr indent="-317500" lvl="2" marL="1371600" algn="l">
              <a:lnSpc>
                <a:spcPct val="90000"/>
              </a:lnSpc>
              <a:spcBef>
                <a:spcPts val="1200"/>
              </a:spcBef>
              <a:spcAft>
                <a:spcPts val="0"/>
              </a:spcAft>
              <a:buClr>
                <a:schemeClr val="dk1"/>
              </a:buClr>
              <a:buSzPts val="1400"/>
              <a:buChar char="■"/>
              <a:defRPr/>
            </a:lvl3pPr>
            <a:lvl4pPr indent="-317500" lvl="3" marL="1828800" algn="l">
              <a:lnSpc>
                <a:spcPct val="90000"/>
              </a:lnSpc>
              <a:spcBef>
                <a:spcPts val="1200"/>
              </a:spcBef>
              <a:spcAft>
                <a:spcPts val="0"/>
              </a:spcAft>
              <a:buClr>
                <a:schemeClr val="dk1"/>
              </a:buClr>
              <a:buSzPts val="1400"/>
              <a:buChar char="●"/>
              <a:defRPr/>
            </a:lvl4pPr>
            <a:lvl5pPr indent="-317500" lvl="4" marL="2286000" algn="l">
              <a:lnSpc>
                <a:spcPct val="90000"/>
              </a:lnSpc>
              <a:spcBef>
                <a:spcPts val="1200"/>
              </a:spcBef>
              <a:spcAft>
                <a:spcPts val="0"/>
              </a:spcAft>
              <a:buClr>
                <a:schemeClr val="dk1"/>
              </a:buClr>
              <a:buSzPts val="1400"/>
              <a:buChar char="○"/>
              <a:defRPr/>
            </a:lvl5pPr>
            <a:lvl6pPr indent="-317500" lvl="5" marL="2743200" algn="l">
              <a:lnSpc>
                <a:spcPct val="90000"/>
              </a:lnSpc>
              <a:spcBef>
                <a:spcPts val="1200"/>
              </a:spcBef>
              <a:spcAft>
                <a:spcPts val="0"/>
              </a:spcAft>
              <a:buClr>
                <a:schemeClr val="dk1"/>
              </a:buClr>
              <a:buSzPts val="1400"/>
              <a:buChar char="■"/>
              <a:defRPr/>
            </a:lvl6pPr>
            <a:lvl7pPr indent="-317500" lvl="6" marL="3200400" algn="l">
              <a:lnSpc>
                <a:spcPct val="90000"/>
              </a:lnSpc>
              <a:spcBef>
                <a:spcPts val="1200"/>
              </a:spcBef>
              <a:spcAft>
                <a:spcPts val="0"/>
              </a:spcAft>
              <a:buClr>
                <a:schemeClr val="dk1"/>
              </a:buClr>
              <a:buSzPts val="1400"/>
              <a:buChar char="●"/>
              <a:defRPr/>
            </a:lvl7pPr>
            <a:lvl8pPr indent="-317500" lvl="7" marL="3657600" algn="l">
              <a:lnSpc>
                <a:spcPct val="90000"/>
              </a:lnSpc>
              <a:spcBef>
                <a:spcPts val="1200"/>
              </a:spcBef>
              <a:spcAft>
                <a:spcPts val="0"/>
              </a:spcAft>
              <a:buClr>
                <a:schemeClr val="dk1"/>
              </a:buClr>
              <a:buSzPts val="1400"/>
              <a:buChar char="○"/>
              <a:defRPr/>
            </a:lvl8pPr>
            <a:lvl9pPr indent="-317500" lvl="8" marL="4114800" algn="l">
              <a:lnSpc>
                <a:spcPct val="90000"/>
              </a:lnSpc>
              <a:spcBef>
                <a:spcPts val="1200"/>
              </a:spcBef>
              <a:spcAft>
                <a:spcPts val="1200"/>
              </a:spcAft>
              <a:buClr>
                <a:schemeClr val="dk1"/>
              </a:buClr>
              <a:buSzPts val="1400"/>
              <a:buChar char="■"/>
              <a:defRPr/>
            </a:lvl9pPr>
          </a:lstStyle>
          <a:p/>
        </p:txBody>
      </p:sp>
      <p:sp>
        <p:nvSpPr>
          <p:cNvPr id="3585" name="Google Shape;3585;p272"/>
          <p:cNvSpPr txBox="1"/>
          <p:nvPr>
            <p:ph idx="12" type="sldNum"/>
          </p:nvPr>
        </p:nvSpPr>
        <p:spPr>
          <a:xfrm>
            <a:off x="6457950" y="4778850"/>
            <a:ext cx="2320500" cy="364800"/>
          </a:xfrm>
          <a:prstGeom prst="rect">
            <a:avLst/>
          </a:prstGeom>
          <a:noFill/>
          <a:ln>
            <a:noFill/>
          </a:ln>
        </p:spPr>
        <p:txBody>
          <a:bodyPr anchorCtr="0" anchor="ctr" bIns="0" lIns="0" spcFirstLastPara="1" rIns="0" wrap="square" tIns="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3586" name="Google Shape;3586;p272"/>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2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1">
  <p:cSld name="CAPTION_ONLY_2">
    <p:spTree>
      <p:nvGrpSpPr>
        <p:cNvPr id="3587" name="Shape 3587"/>
        <p:cNvGrpSpPr/>
        <p:nvPr/>
      </p:nvGrpSpPr>
      <p:grpSpPr>
        <a:xfrm>
          <a:off x="0" y="0"/>
          <a:ext cx="0" cy="0"/>
          <a:chOff x="0" y="0"/>
          <a:chExt cx="0" cy="0"/>
        </a:xfrm>
      </p:grpSpPr>
      <p:sp>
        <p:nvSpPr>
          <p:cNvPr id="3588" name="Google Shape;3588;p273"/>
          <p:cNvSpPr txBox="1"/>
          <p:nvPr>
            <p:ph idx="1" type="body"/>
          </p:nvPr>
        </p:nvSpPr>
        <p:spPr>
          <a:xfrm>
            <a:off x="311700" y="4230575"/>
            <a:ext cx="5998800" cy="605100"/>
          </a:xfrm>
          <a:prstGeom prst="rect">
            <a:avLst/>
          </a:prstGeom>
        </p:spPr>
        <p:txBody>
          <a:bodyPr anchorCtr="0" anchor="ctr" bIns="0" lIns="0" spcFirstLastPara="1" rIns="0" wrap="square" tIns="0">
            <a:normAutofit/>
          </a:bodyPr>
          <a:lstStyle>
            <a:lvl1pPr indent="-228600" lvl="0" marL="457200">
              <a:lnSpc>
                <a:spcPct val="100000"/>
              </a:lnSpc>
              <a:spcBef>
                <a:spcPts val="0"/>
              </a:spcBef>
              <a:spcAft>
                <a:spcPts val="0"/>
              </a:spcAft>
              <a:buSzPts val="1400"/>
              <a:buNone/>
              <a:defRPr/>
            </a:lvl1pPr>
          </a:lstStyle>
          <a:p/>
        </p:txBody>
      </p:sp>
      <p:sp>
        <p:nvSpPr>
          <p:cNvPr id="3589" name="Google Shape;3589;p273"/>
          <p:cNvSpPr txBox="1"/>
          <p:nvPr>
            <p:ph idx="12" type="sldNum"/>
          </p:nvPr>
        </p:nvSpPr>
        <p:spPr>
          <a:xfrm>
            <a:off x="4297658" y="4778842"/>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Statement">
  <p:cSld name="CUSTOM">
    <p:bg>
      <p:bgPr>
        <a:solidFill>
          <a:srgbClr val="CFDDE5"/>
        </a:solidFill>
      </p:bgPr>
    </p:bg>
    <p:spTree>
      <p:nvGrpSpPr>
        <p:cNvPr id="3595" name="Shape 3595"/>
        <p:cNvGrpSpPr/>
        <p:nvPr/>
      </p:nvGrpSpPr>
      <p:grpSpPr>
        <a:xfrm>
          <a:off x="0" y="0"/>
          <a:ext cx="0" cy="0"/>
          <a:chOff x="0" y="0"/>
          <a:chExt cx="0" cy="0"/>
        </a:xfrm>
      </p:grpSpPr>
      <p:sp>
        <p:nvSpPr>
          <p:cNvPr id="3596" name="Google Shape;3596;p275"/>
          <p:cNvSpPr txBox="1"/>
          <p:nvPr>
            <p:ph type="title"/>
          </p:nvPr>
        </p:nvSpPr>
        <p:spPr>
          <a:xfrm>
            <a:off x="365700" y="274338"/>
            <a:ext cx="5935800" cy="4122600"/>
          </a:xfrm>
          <a:prstGeom prst="rect">
            <a:avLst/>
          </a:prstGeom>
        </p:spPr>
        <p:txBody>
          <a:bodyPr anchorCtr="0" anchor="t" bIns="0" lIns="0" spcFirstLastPara="1" rIns="0" wrap="square" tIns="0">
            <a:normAutofit/>
          </a:bodyPr>
          <a:lstStyle>
            <a:lvl1pPr lvl="0">
              <a:lnSpc>
                <a:spcPct val="80000"/>
              </a:lnSpc>
              <a:spcBef>
                <a:spcPts val="0"/>
              </a:spcBef>
              <a:spcAft>
                <a:spcPts val="0"/>
              </a:spcAft>
              <a:buClr>
                <a:srgbClr val="063849"/>
              </a:buClr>
              <a:buSzPts val="3600"/>
              <a:buNone/>
              <a:defRPr sz="3600">
                <a:solidFill>
                  <a:srgbClr val="063849"/>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3597" name="Google Shape;3597;p275"/>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lgn="ctr">
              <a:buNone/>
              <a:defRPr>
                <a:solidFill>
                  <a:srgbClr val="063849"/>
                </a:solidFill>
              </a:defRPr>
            </a:lvl1pPr>
            <a:lvl2pPr lvl="1" algn="ctr">
              <a:buNone/>
              <a:defRPr>
                <a:solidFill>
                  <a:srgbClr val="063849"/>
                </a:solidFill>
              </a:defRPr>
            </a:lvl2pPr>
            <a:lvl3pPr lvl="2" algn="ctr">
              <a:buNone/>
              <a:defRPr>
                <a:solidFill>
                  <a:srgbClr val="063849"/>
                </a:solidFill>
              </a:defRPr>
            </a:lvl3pPr>
            <a:lvl4pPr lvl="3" algn="ctr">
              <a:buNone/>
              <a:defRPr>
                <a:solidFill>
                  <a:srgbClr val="063849"/>
                </a:solidFill>
              </a:defRPr>
            </a:lvl4pPr>
            <a:lvl5pPr lvl="4" algn="ctr">
              <a:buNone/>
              <a:defRPr>
                <a:solidFill>
                  <a:srgbClr val="063849"/>
                </a:solidFill>
              </a:defRPr>
            </a:lvl5pPr>
            <a:lvl6pPr lvl="5" algn="ctr">
              <a:buNone/>
              <a:defRPr>
                <a:solidFill>
                  <a:srgbClr val="063849"/>
                </a:solidFill>
              </a:defRPr>
            </a:lvl6pPr>
            <a:lvl7pPr lvl="6" algn="ctr">
              <a:buNone/>
              <a:defRPr>
                <a:solidFill>
                  <a:srgbClr val="063849"/>
                </a:solidFill>
              </a:defRPr>
            </a:lvl7pPr>
            <a:lvl8pPr lvl="7" algn="ctr">
              <a:buNone/>
              <a:defRPr>
                <a:solidFill>
                  <a:srgbClr val="063849"/>
                </a:solidFill>
              </a:defRPr>
            </a:lvl8pPr>
            <a:lvl9pPr lvl="8" algn="ctr">
              <a:buNone/>
              <a:defRPr>
                <a:solidFill>
                  <a:srgbClr val="063849"/>
                </a:solidFill>
              </a:defRPr>
            </a:lvl9pPr>
          </a:lstStyle>
          <a:p>
            <a:pPr indent="0" lvl="0" marL="0" rtl="0" algn="ctr">
              <a:spcBef>
                <a:spcPts val="0"/>
              </a:spcBef>
              <a:spcAft>
                <a:spcPts val="0"/>
              </a:spcAft>
              <a:buNone/>
            </a:pPr>
            <a:fld id="{00000000-1234-1234-1234-123412341234}" type="slidenum">
              <a:rPr lang="en-US"/>
              <a:t>‹#›</a:t>
            </a:fld>
            <a:endParaRPr/>
          </a:p>
        </p:txBody>
      </p:sp>
      <p:grpSp>
        <p:nvGrpSpPr>
          <p:cNvPr id="3598" name="Google Shape;3598;p275"/>
          <p:cNvGrpSpPr/>
          <p:nvPr/>
        </p:nvGrpSpPr>
        <p:grpSpPr>
          <a:xfrm>
            <a:off x="8000973" y="4882757"/>
            <a:ext cx="777321" cy="155484"/>
            <a:chOff x="3424807" y="1107551"/>
            <a:chExt cx="4067616" cy="826163"/>
          </a:xfrm>
        </p:grpSpPr>
        <p:sp>
          <p:nvSpPr>
            <p:cNvPr id="3599" name="Google Shape;3599;p275"/>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600" name="Google Shape;3600;p275"/>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601" name="Google Shape;3601;p275"/>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602" name="Google Shape;3602;p275"/>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603" name="Google Shape;3603;p275"/>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604" name="Google Shape;3604;p275"/>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605" name="Google Shape;3605;p275"/>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606" name="Google Shape;3606;p275"/>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607" name="Google Shape;3607;p275"/>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3608" name="Google Shape;3608;p275"/>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2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Statement - Dark Matter">
  <p:cSld name="CUSTOM_2">
    <p:bg>
      <p:bgPr>
        <a:solidFill>
          <a:srgbClr val="063849"/>
        </a:solidFill>
      </p:bgPr>
    </p:bg>
    <p:spTree>
      <p:nvGrpSpPr>
        <p:cNvPr id="3609" name="Shape 3609"/>
        <p:cNvGrpSpPr/>
        <p:nvPr/>
      </p:nvGrpSpPr>
      <p:grpSpPr>
        <a:xfrm>
          <a:off x="0" y="0"/>
          <a:ext cx="0" cy="0"/>
          <a:chOff x="0" y="0"/>
          <a:chExt cx="0" cy="0"/>
        </a:xfrm>
      </p:grpSpPr>
      <p:sp>
        <p:nvSpPr>
          <p:cNvPr id="3610" name="Google Shape;3610;p276"/>
          <p:cNvSpPr txBox="1"/>
          <p:nvPr>
            <p:ph type="title"/>
          </p:nvPr>
        </p:nvSpPr>
        <p:spPr>
          <a:xfrm>
            <a:off x="365700" y="274338"/>
            <a:ext cx="5935800" cy="4122600"/>
          </a:xfrm>
          <a:prstGeom prst="rect">
            <a:avLst/>
          </a:prstGeom>
        </p:spPr>
        <p:txBody>
          <a:bodyPr anchorCtr="0" anchor="t" bIns="0" lIns="0" spcFirstLastPara="1" rIns="0" wrap="square" tIns="0">
            <a:normAutofit/>
          </a:bodyPr>
          <a:lstStyle>
            <a:lvl1pPr lvl="0">
              <a:lnSpc>
                <a:spcPct val="80000"/>
              </a:lnSpc>
              <a:spcBef>
                <a:spcPts val="0"/>
              </a:spcBef>
              <a:spcAft>
                <a:spcPts val="0"/>
              </a:spcAft>
              <a:buClr>
                <a:schemeClr val="lt1"/>
              </a:buClr>
              <a:buSzPts val="3600"/>
              <a:buNone/>
              <a:defRPr sz="3600">
                <a:solidFill>
                  <a:schemeClr val="lt1"/>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3611" name="Google Shape;3611;p276"/>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lgn="ctr">
              <a:buNone/>
              <a:defRPr>
                <a:solidFill>
                  <a:schemeClr val="lt1"/>
                </a:solidFill>
              </a:defRPr>
            </a:lvl1pPr>
            <a:lvl2pPr lvl="1" algn="ctr">
              <a:buNone/>
              <a:defRPr>
                <a:solidFill>
                  <a:schemeClr val="lt1"/>
                </a:solidFill>
              </a:defRPr>
            </a:lvl2pPr>
            <a:lvl3pPr lvl="2" algn="ctr">
              <a:buNone/>
              <a:defRPr>
                <a:solidFill>
                  <a:schemeClr val="lt1"/>
                </a:solidFill>
              </a:defRPr>
            </a:lvl3pPr>
            <a:lvl4pPr lvl="3" algn="ctr">
              <a:buNone/>
              <a:defRPr>
                <a:solidFill>
                  <a:schemeClr val="lt1"/>
                </a:solidFill>
              </a:defRPr>
            </a:lvl4pPr>
            <a:lvl5pPr lvl="4" algn="ctr">
              <a:buNone/>
              <a:defRPr>
                <a:solidFill>
                  <a:schemeClr val="lt1"/>
                </a:solidFill>
              </a:defRPr>
            </a:lvl5pPr>
            <a:lvl6pPr lvl="5" algn="ctr">
              <a:buNone/>
              <a:defRPr>
                <a:solidFill>
                  <a:schemeClr val="lt1"/>
                </a:solidFill>
              </a:defRPr>
            </a:lvl6pPr>
            <a:lvl7pPr lvl="6" algn="ctr">
              <a:buNone/>
              <a:defRPr>
                <a:solidFill>
                  <a:schemeClr val="lt1"/>
                </a:solidFill>
              </a:defRPr>
            </a:lvl7pPr>
            <a:lvl8pPr lvl="7" algn="ctr">
              <a:buNone/>
              <a:defRPr>
                <a:solidFill>
                  <a:schemeClr val="lt1"/>
                </a:solidFill>
              </a:defRPr>
            </a:lvl8pPr>
            <a:lvl9pPr lvl="8" algn="ctr">
              <a:buNone/>
              <a:defRPr>
                <a:solidFill>
                  <a:schemeClr val="lt1"/>
                </a:solidFill>
              </a:defRPr>
            </a:lvl9pPr>
          </a:lstStyle>
          <a:p>
            <a:pPr indent="0" lvl="0" marL="0" rtl="0" algn="ctr">
              <a:spcBef>
                <a:spcPts val="0"/>
              </a:spcBef>
              <a:spcAft>
                <a:spcPts val="0"/>
              </a:spcAft>
              <a:buNone/>
            </a:pPr>
            <a:fld id="{00000000-1234-1234-1234-123412341234}" type="slidenum">
              <a:rPr lang="en-US"/>
              <a:t>‹#›</a:t>
            </a:fld>
            <a:endParaRPr/>
          </a:p>
        </p:txBody>
      </p:sp>
      <p:grpSp>
        <p:nvGrpSpPr>
          <p:cNvPr id="3612" name="Google Shape;3612;p276"/>
          <p:cNvGrpSpPr/>
          <p:nvPr/>
        </p:nvGrpSpPr>
        <p:grpSpPr>
          <a:xfrm>
            <a:off x="8000973" y="4882762"/>
            <a:ext cx="777321" cy="155484"/>
            <a:chOff x="3424807" y="1107551"/>
            <a:chExt cx="4067616" cy="826163"/>
          </a:xfrm>
        </p:grpSpPr>
        <p:sp>
          <p:nvSpPr>
            <p:cNvPr id="3613" name="Google Shape;3613;p276"/>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614" name="Google Shape;3614;p276"/>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615" name="Google Shape;3615;p276"/>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616" name="Google Shape;3616;p276"/>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617" name="Google Shape;3617;p276"/>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618" name="Google Shape;3618;p276"/>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619" name="Google Shape;3619;p276"/>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620" name="Google Shape;3620;p276"/>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621" name="Google Shape;3621;p276"/>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3622" name="Google Shape;3622;p276"/>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2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Statement - RollingSteel">
  <p:cSld name="CUSTOM_2_1">
    <p:bg>
      <p:bgPr>
        <a:blipFill>
          <a:blip r:embed="rId2">
            <a:alphaModFix/>
          </a:blip>
          <a:stretch>
            <a:fillRect/>
          </a:stretch>
        </a:blipFill>
      </p:bgPr>
    </p:bg>
    <p:spTree>
      <p:nvGrpSpPr>
        <p:cNvPr id="3623" name="Shape 3623"/>
        <p:cNvGrpSpPr/>
        <p:nvPr/>
      </p:nvGrpSpPr>
      <p:grpSpPr>
        <a:xfrm>
          <a:off x="0" y="0"/>
          <a:ext cx="0" cy="0"/>
          <a:chOff x="0" y="0"/>
          <a:chExt cx="0" cy="0"/>
        </a:xfrm>
      </p:grpSpPr>
      <p:sp>
        <p:nvSpPr>
          <p:cNvPr id="3624" name="Google Shape;3624;p277"/>
          <p:cNvSpPr txBox="1"/>
          <p:nvPr>
            <p:ph type="title"/>
          </p:nvPr>
        </p:nvSpPr>
        <p:spPr>
          <a:xfrm>
            <a:off x="365700" y="274338"/>
            <a:ext cx="5935800" cy="4122600"/>
          </a:xfrm>
          <a:prstGeom prst="rect">
            <a:avLst/>
          </a:prstGeom>
        </p:spPr>
        <p:txBody>
          <a:bodyPr anchorCtr="0" anchor="t" bIns="0" lIns="0" spcFirstLastPara="1" rIns="0" wrap="square" tIns="0">
            <a:normAutofit/>
          </a:bodyPr>
          <a:lstStyle>
            <a:lvl1pPr lvl="0">
              <a:lnSpc>
                <a:spcPct val="80000"/>
              </a:lnSpc>
              <a:spcBef>
                <a:spcPts val="0"/>
              </a:spcBef>
              <a:spcAft>
                <a:spcPts val="0"/>
              </a:spcAft>
              <a:buClr>
                <a:schemeClr val="lt1"/>
              </a:buClr>
              <a:buSzPts val="3600"/>
              <a:buNone/>
              <a:defRPr sz="3600">
                <a:solidFill>
                  <a:schemeClr val="lt1"/>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3625" name="Google Shape;3625;p277"/>
          <p:cNvSpPr txBox="1"/>
          <p:nvPr/>
        </p:nvSpPr>
        <p:spPr>
          <a:xfrm>
            <a:off x="365700" y="4922550"/>
            <a:ext cx="2756700" cy="77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US" sz="500">
                <a:solidFill>
                  <a:srgbClr val="EBF1F3"/>
                </a:solidFill>
                <a:latin typeface="Roboto"/>
                <a:ea typeface="Roboto"/>
                <a:cs typeface="Roboto"/>
                <a:sym typeface="Roboto"/>
              </a:rPr>
              <a:t>Copyright ©2024 Jitterbit. All rights reserved. Confidential. Do not distribute externally.</a:t>
            </a:r>
            <a:endParaRPr sz="500">
              <a:solidFill>
                <a:srgbClr val="EBF1F3"/>
              </a:solidFill>
              <a:latin typeface="Roboto"/>
              <a:ea typeface="Roboto"/>
              <a:cs typeface="Roboto"/>
              <a:sym typeface="Roboto"/>
            </a:endParaRPr>
          </a:p>
        </p:txBody>
      </p:sp>
      <p:sp>
        <p:nvSpPr>
          <p:cNvPr id="3626" name="Google Shape;3626;p277"/>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lgn="ctr">
              <a:buNone/>
              <a:defRPr>
                <a:solidFill>
                  <a:schemeClr val="lt1"/>
                </a:solidFill>
              </a:defRPr>
            </a:lvl1pPr>
            <a:lvl2pPr lvl="1" algn="ctr">
              <a:buNone/>
              <a:defRPr>
                <a:solidFill>
                  <a:schemeClr val="lt1"/>
                </a:solidFill>
              </a:defRPr>
            </a:lvl2pPr>
            <a:lvl3pPr lvl="2" algn="ctr">
              <a:buNone/>
              <a:defRPr>
                <a:solidFill>
                  <a:schemeClr val="lt1"/>
                </a:solidFill>
              </a:defRPr>
            </a:lvl3pPr>
            <a:lvl4pPr lvl="3" algn="ctr">
              <a:buNone/>
              <a:defRPr>
                <a:solidFill>
                  <a:schemeClr val="lt1"/>
                </a:solidFill>
              </a:defRPr>
            </a:lvl4pPr>
            <a:lvl5pPr lvl="4" algn="ctr">
              <a:buNone/>
              <a:defRPr>
                <a:solidFill>
                  <a:schemeClr val="lt1"/>
                </a:solidFill>
              </a:defRPr>
            </a:lvl5pPr>
            <a:lvl6pPr lvl="5" algn="ctr">
              <a:buNone/>
              <a:defRPr>
                <a:solidFill>
                  <a:schemeClr val="lt1"/>
                </a:solidFill>
              </a:defRPr>
            </a:lvl6pPr>
            <a:lvl7pPr lvl="6" algn="ctr">
              <a:buNone/>
              <a:defRPr>
                <a:solidFill>
                  <a:schemeClr val="lt1"/>
                </a:solidFill>
              </a:defRPr>
            </a:lvl7pPr>
            <a:lvl8pPr lvl="7" algn="ctr">
              <a:buNone/>
              <a:defRPr>
                <a:solidFill>
                  <a:schemeClr val="lt1"/>
                </a:solidFill>
              </a:defRPr>
            </a:lvl8pPr>
            <a:lvl9pPr lvl="8" algn="ctr">
              <a:buNone/>
              <a:defRPr>
                <a:solidFill>
                  <a:schemeClr val="lt1"/>
                </a:solidFill>
              </a:defRPr>
            </a:lvl9pPr>
          </a:lstStyle>
          <a:p>
            <a:pPr indent="0" lvl="0" marL="0" rtl="0" algn="ctr">
              <a:spcBef>
                <a:spcPts val="0"/>
              </a:spcBef>
              <a:spcAft>
                <a:spcPts val="0"/>
              </a:spcAft>
              <a:buNone/>
            </a:pPr>
            <a:fld id="{00000000-1234-1234-1234-123412341234}" type="slidenum">
              <a:rPr lang="en-US"/>
              <a:t>‹#›</a:t>
            </a:fld>
            <a:endParaRPr/>
          </a:p>
        </p:txBody>
      </p:sp>
      <p:grpSp>
        <p:nvGrpSpPr>
          <p:cNvPr id="3627" name="Google Shape;3627;p277"/>
          <p:cNvGrpSpPr/>
          <p:nvPr/>
        </p:nvGrpSpPr>
        <p:grpSpPr>
          <a:xfrm>
            <a:off x="8000973" y="4882762"/>
            <a:ext cx="777321" cy="155484"/>
            <a:chOff x="3424807" y="1107551"/>
            <a:chExt cx="4067616" cy="826163"/>
          </a:xfrm>
        </p:grpSpPr>
        <p:sp>
          <p:nvSpPr>
            <p:cNvPr id="3628" name="Google Shape;3628;p277"/>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629" name="Google Shape;3629;p277"/>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630" name="Google Shape;3630;p277"/>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631" name="Google Shape;3631;p277"/>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632" name="Google Shape;3632;p277"/>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633" name="Google Shape;3633;p277"/>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634" name="Google Shape;3634;p277"/>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635" name="Google Shape;3635;p277"/>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636" name="Google Shape;3636;p277"/>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3637" name="Google Shape;3637;p277"/>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Left Showcase">
  <p:cSld name="TITLE_AND_BODY_1">
    <p:spTree>
      <p:nvGrpSpPr>
        <p:cNvPr id="359" name="Shape 359"/>
        <p:cNvGrpSpPr/>
        <p:nvPr/>
      </p:nvGrpSpPr>
      <p:grpSpPr>
        <a:xfrm>
          <a:off x="0" y="0"/>
          <a:ext cx="0" cy="0"/>
          <a:chOff x="0" y="0"/>
          <a:chExt cx="0" cy="0"/>
        </a:xfrm>
      </p:grpSpPr>
      <p:sp>
        <p:nvSpPr>
          <p:cNvPr id="360" name="Google Shape;360;p28"/>
          <p:cNvSpPr/>
          <p:nvPr/>
        </p:nvSpPr>
        <p:spPr>
          <a:xfrm>
            <a:off x="381725" y="487500"/>
            <a:ext cx="5595300" cy="4173000"/>
          </a:xfrm>
          <a:prstGeom prst="rect">
            <a:avLst/>
          </a:prstGeom>
          <a:solidFill>
            <a:srgbClr val="EBF1F3"/>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361" name="Google Shape;361;p28"/>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sp>
        <p:nvSpPr>
          <p:cNvPr id="362" name="Google Shape;362;p28"/>
          <p:cNvSpPr txBox="1"/>
          <p:nvPr>
            <p:ph idx="1" type="subTitle"/>
          </p:nvPr>
        </p:nvSpPr>
        <p:spPr>
          <a:xfrm>
            <a:off x="6111875" y="435425"/>
            <a:ext cx="2660100" cy="12180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rgbClr val="FF6529"/>
              </a:buClr>
              <a:buSzPts val="1400"/>
              <a:buFont typeface="Roboto Slab Light"/>
              <a:buNone/>
              <a:defRPr>
                <a:solidFill>
                  <a:srgbClr val="FF6529"/>
                </a:solidFill>
                <a:latin typeface="Roboto Slab Light"/>
                <a:ea typeface="Roboto Slab Light"/>
                <a:cs typeface="Roboto Slab Light"/>
                <a:sym typeface="Roboto Slab Light"/>
              </a:defRPr>
            </a:lvl1pPr>
            <a:lvl2pPr lvl="1" algn="l">
              <a:lnSpc>
                <a:spcPct val="115000"/>
              </a:lnSpc>
              <a:spcBef>
                <a:spcPts val="0"/>
              </a:spcBef>
              <a:spcAft>
                <a:spcPts val="0"/>
              </a:spcAft>
              <a:buSzPts val="1200"/>
              <a:buNone/>
              <a:defRPr/>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1000"/>
              <a:buNone/>
              <a:defRPr/>
            </a:lvl8pPr>
            <a:lvl9pPr lvl="8" algn="l">
              <a:lnSpc>
                <a:spcPct val="115000"/>
              </a:lnSpc>
              <a:spcBef>
                <a:spcPts val="0"/>
              </a:spcBef>
              <a:spcAft>
                <a:spcPts val="0"/>
              </a:spcAft>
              <a:buSzPts val="1000"/>
              <a:buNone/>
              <a:defRPr/>
            </a:lvl9pPr>
          </a:lstStyle>
          <a:p/>
        </p:txBody>
      </p:sp>
      <p:sp>
        <p:nvSpPr>
          <p:cNvPr id="363" name="Google Shape;363;p28"/>
          <p:cNvSpPr txBox="1"/>
          <p:nvPr>
            <p:ph idx="2" type="body"/>
          </p:nvPr>
        </p:nvSpPr>
        <p:spPr>
          <a:xfrm>
            <a:off x="6213925" y="1183825"/>
            <a:ext cx="2557800" cy="3537900"/>
          </a:xfrm>
          <a:prstGeom prst="rect">
            <a:avLst/>
          </a:prstGeom>
          <a:noFill/>
          <a:ln>
            <a:noFill/>
          </a:ln>
        </p:spPr>
        <p:txBody>
          <a:bodyPr anchorCtr="0" anchor="t" bIns="0" lIns="0" spcFirstLastPara="1" rIns="0" wrap="square" tIns="0">
            <a:normAutofit/>
          </a:bodyPr>
          <a:lstStyle>
            <a:lvl1pPr indent="-317500" lvl="0" marL="457200" algn="l">
              <a:lnSpc>
                <a:spcPct val="115000"/>
              </a:lnSpc>
              <a:spcBef>
                <a:spcPts val="0"/>
              </a:spcBef>
              <a:spcAft>
                <a:spcPts val="0"/>
              </a:spcAft>
              <a:buSzPts val="1400"/>
              <a:buChar char="●"/>
              <a:defRPr/>
            </a:lvl1pPr>
            <a:lvl2pPr indent="-304800" lvl="1" marL="914400" algn="l">
              <a:lnSpc>
                <a:spcPct val="115000"/>
              </a:lnSpc>
              <a:spcBef>
                <a:spcPts val="600"/>
              </a:spcBef>
              <a:spcAft>
                <a:spcPts val="0"/>
              </a:spcAft>
              <a:buSzPts val="1200"/>
              <a:buChar char="○"/>
              <a:defRPr/>
            </a:lvl2pPr>
            <a:lvl3pPr indent="-292100" lvl="2" marL="1371600" algn="l">
              <a:lnSpc>
                <a:spcPct val="115000"/>
              </a:lnSpc>
              <a:spcBef>
                <a:spcPts val="600"/>
              </a:spcBef>
              <a:spcAft>
                <a:spcPts val="0"/>
              </a:spcAft>
              <a:buSzPts val="1000"/>
              <a:buChar char="■"/>
              <a:defRPr/>
            </a:lvl3pPr>
            <a:lvl4pPr indent="-292100" lvl="3" marL="1828800" algn="l">
              <a:lnSpc>
                <a:spcPct val="115000"/>
              </a:lnSpc>
              <a:spcBef>
                <a:spcPts val="600"/>
              </a:spcBef>
              <a:spcAft>
                <a:spcPts val="0"/>
              </a:spcAft>
              <a:buSzPts val="1000"/>
              <a:buChar char="●"/>
              <a:defRPr/>
            </a:lvl4pPr>
            <a:lvl5pPr indent="-292100" lvl="4" marL="2286000" algn="l">
              <a:lnSpc>
                <a:spcPct val="115000"/>
              </a:lnSpc>
              <a:spcBef>
                <a:spcPts val="600"/>
              </a:spcBef>
              <a:spcAft>
                <a:spcPts val="0"/>
              </a:spcAft>
              <a:buSzPts val="1000"/>
              <a:buChar char="○"/>
              <a:defRPr/>
            </a:lvl5pPr>
            <a:lvl6pPr indent="-292100" lvl="5" marL="2743200" algn="l">
              <a:lnSpc>
                <a:spcPct val="115000"/>
              </a:lnSpc>
              <a:spcBef>
                <a:spcPts val="600"/>
              </a:spcBef>
              <a:spcAft>
                <a:spcPts val="0"/>
              </a:spcAft>
              <a:buSzPts val="1000"/>
              <a:buChar char="■"/>
              <a:defRPr/>
            </a:lvl6pPr>
            <a:lvl7pPr indent="-292100" lvl="6" marL="3200400" algn="l">
              <a:lnSpc>
                <a:spcPct val="115000"/>
              </a:lnSpc>
              <a:spcBef>
                <a:spcPts val="600"/>
              </a:spcBef>
              <a:spcAft>
                <a:spcPts val="0"/>
              </a:spcAft>
              <a:buSzPts val="1000"/>
              <a:buChar char="●"/>
              <a:defRPr/>
            </a:lvl7pPr>
            <a:lvl8pPr indent="-292100" lvl="7" marL="3657600" algn="l">
              <a:lnSpc>
                <a:spcPct val="115000"/>
              </a:lnSpc>
              <a:spcBef>
                <a:spcPts val="600"/>
              </a:spcBef>
              <a:spcAft>
                <a:spcPts val="0"/>
              </a:spcAft>
              <a:buSzPts val="1000"/>
              <a:buChar char="○"/>
              <a:defRPr/>
            </a:lvl8pPr>
            <a:lvl9pPr indent="-292100" lvl="8" marL="4114800" algn="l">
              <a:lnSpc>
                <a:spcPct val="115000"/>
              </a:lnSpc>
              <a:spcBef>
                <a:spcPts val="600"/>
              </a:spcBef>
              <a:spcAft>
                <a:spcPts val="600"/>
              </a:spcAft>
              <a:buSzPts val="1000"/>
              <a:buChar char="■"/>
              <a:defRPr/>
            </a:lvl9pPr>
          </a:lstStyle>
          <a:p/>
        </p:txBody>
      </p:sp>
      <p:sp>
        <p:nvSpPr>
          <p:cNvPr id="364" name="Google Shape;364;p28"/>
          <p:cNvSpPr/>
          <p:nvPr>
            <p:ph idx="3" type="pic"/>
          </p:nvPr>
        </p:nvSpPr>
        <p:spPr>
          <a:xfrm>
            <a:off x="381725" y="487500"/>
            <a:ext cx="5595300" cy="4173000"/>
          </a:xfrm>
          <a:prstGeom prst="rect">
            <a:avLst/>
          </a:prstGeom>
          <a:solidFill>
            <a:srgbClr val="EBF1F3"/>
          </a:solidFill>
          <a:ln>
            <a:noFill/>
          </a:ln>
        </p:spPr>
      </p:sp>
      <p:grpSp>
        <p:nvGrpSpPr>
          <p:cNvPr id="365" name="Google Shape;365;p28"/>
          <p:cNvGrpSpPr/>
          <p:nvPr/>
        </p:nvGrpSpPr>
        <p:grpSpPr>
          <a:xfrm>
            <a:off x="8000973" y="4882757"/>
            <a:ext cx="777321" cy="155484"/>
            <a:chOff x="3424807" y="1107551"/>
            <a:chExt cx="4067616" cy="826163"/>
          </a:xfrm>
        </p:grpSpPr>
        <p:sp>
          <p:nvSpPr>
            <p:cNvPr id="366" name="Google Shape;366;p28"/>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67" name="Google Shape;367;p28"/>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68" name="Google Shape;368;p28"/>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69" name="Google Shape;369;p28"/>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70" name="Google Shape;370;p28"/>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71" name="Google Shape;371;p28"/>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72" name="Google Shape;372;p28"/>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73" name="Google Shape;373;p28"/>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74" name="Google Shape;374;p28"/>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375" name="Google Shape;375;p28"/>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2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Statement - WarpSpeed">
  <p:cSld name="CUSTOM_2_1_1">
    <p:bg>
      <p:bgPr>
        <a:blipFill>
          <a:blip r:embed="rId2">
            <a:alphaModFix/>
          </a:blip>
          <a:stretch>
            <a:fillRect/>
          </a:stretch>
        </a:blipFill>
      </p:bgPr>
    </p:bg>
    <p:spTree>
      <p:nvGrpSpPr>
        <p:cNvPr id="3638" name="Shape 3638"/>
        <p:cNvGrpSpPr/>
        <p:nvPr/>
      </p:nvGrpSpPr>
      <p:grpSpPr>
        <a:xfrm>
          <a:off x="0" y="0"/>
          <a:ext cx="0" cy="0"/>
          <a:chOff x="0" y="0"/>
          <a:chExt cx="0" cy="0"/>
        </a:xfrm>
      </p:grpSpPr>
      <p:sp>
        <p:nvSpPr>
          <p:cNvPr id="3639" name="Google Shape;3639;p278"/>
          <p:cNvSpPr txBox="1"/>
          <p:nvPr>
            <p:ph type="title"/>
          </p:nvPr>
        </p:nvSpPr>
        <p:spPr>
          <a:xfrm>
            <a:off x="365700" y="274338"/>
            <a:ext cx="5935800" cy="4122600"/>
          </a:xfrm>
          <a:prstGeom prst="rect">
            <a:avLst/>
          </a:prstGeom>
        </p:spPr>
        <p:txBody>
          <a:bodyPr anchorCtr="0" anchor="t" bIns="0" lIns="0" spcFirstLastPara="1" rIns="0" wrap="square" tIns="0">
            <a:normAutofit/>
          </a:bodyPr>
          <a:lstStyle>
            <a:lvl1pPr lvl="0">
              <a:lnSpc>
                <a:spcPct val="80000"/>
              </a:lnSpc>
              <a:spcBef>
                <a:spcPts val="0"/>
              </a:spcBef>
              <a:spcAft>
                <a:spcPts val="0"/>
              </a:spcAft>
              <a:buClr>
                <a:schemeClr val="lt1"/>
              </a:buClr>
              <a:buSzPts val="3600"/>
              <a:buNone/>
              <a:defRPr sz="3600">
                <a:solidFill>
                  <a:schemeClr val="lt1"/>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3640" name="Google Shape;3640;p278"/>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lgn="ctr">
              <a:buNone/>
              <a:defRPr>
                <a:solidFill>
                  <a:schemeClr val="lt1"/>
                </a:solidFill>
              </a:defRPr>
            </a:lvl1pPr>
            <a:lvl2pPr lvl="1" algn="ctr">
              <a:buNone/>
              <a:defRPr>
                <a:solidFill>
                  <a:schemeClr val="lt1"/>
                </a:solidFill>
              </a:defRPr>
            </a:lvl2pPr>
            <a:lvl3pPr lvl="2" algn="ctr">
              <a:buNone/>
              <a:defRPr>
                <a:solidFill>
                  <a:schemeClr val="lt1"/>
                </a:solidFill>
              </a:defRPr>
            </a:lvl3pPr>
            <a:lvl4pPr lvl="3" algn="ctr">
              <a:buNone/>
              <a:defRPr>
                <a:solidFill>
                  <a:schemeClr val="lt1"/>
                </a:solidFill>
              </a:defRPr>
            </a:lvl4pPr>
            <a:lvl5pPr lvl="4" algn="ctr">
              <a:buNone/>
              <a:defRPr>
                <a:solidFill>
                  <a:schemeClr val="lt1"/>
                </a:solidFill>
              </a:defRPr>
            </a:lvl5pPr>
            <a:lvl6pPr lvl="5" algn="ctr">
              <a:buNone/>
              <a:defRPr>
                <a:solidFill>
                  <a:schemeClr val="lt1"/>
                </a:solidFill>
              </a:defRPr>
            </a:lvl6pPr>
            <a:lvl7pPr lvl="6" algn="ctr">
              <a:buNone/>
              <a:defRPr>
                <a:solidFill>
                  <a:schemeClr val="lt1"/>
                </a:solidFill>
              </a:defRPr>
            </a:lvl7pPr>
            <a:lvl8pPr lvl="7" algn="ctr">
              <a:buNone/>
              <a:defRPr>
                <a:solidFill>
                  <a:schemeClr val="lt1"/>
                </a:solidFill>
              </a:defRPr>
            </a:lvl8pPr>
            <a:lvl9pPr lvl="8" algn="ctr">
              <a:buNone/>
              <a:defRPr>
                <a:solidFill>
                  <a:schemeClr val="lt1"/>
                </a:solidFill>
              </a:defRPr>
            </a:lvl9pPr>
          </a:lstStyle>
          <a:p>
            <a:pPr indent="0" lvl="0" marL="0" rtl="0" algn="ctr">
              <a:spcBef>
                <a:spcPts val="0"/>
              </a:spcBef>
              <a:spcAft>
                <a:spcPts val="0"/>
              </a:spcAft>
              <a:buNone/>
            </a:pPr>
            <a:fld id="{00000000-1234-1234-1234-123412341234}" type="slidenum">
              <a:rPr lang="en-US"/>
              <a:t>‹#›</a:t>
            </a:fld>
            <a:endParaRPr/>
          </a:p>
        </p:txBody>
      </p:sp>
      <p:sp>
        <p:nvSpPr>
          <p:cNvPr id="3641" name="Google Shape;3641;p278"/>
          <p:cNvSpPr txBox="1"/>
          <p:nvPr/>
        </p:nvSpPr>
        <p:spPr>
          <a:xfrm>
            <a:off x="365700" y="4922550"/>
            <a:ext cx="2756700" cy="77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US" sz="500">
                <a:solidFill>
                  <a:srgbClr val="EBF1F3"/>
                </a:solidFill>
                <a:latin typeface="Roboto"/>
                <a:ea typeface="Roboto"/>
                <a:cs typeface="Roboto"/>
                <a:sym typeface="Roboto"/>
              </a:rPr>
              <a:t>Copyright ©2024 Jitterbit. All rights reserved. Confidential. Do not distribute externally.</a:t>
            </a:r>
            <a:endParaRPr sz="500">
              <a:solidFill>
                <a:srgbClr val="EBF1F3"/>
              </a:solidFill>
              <a:latin typeface="Roboto"/>
              <a:ea typeface="Roboto"/>
              <a:cs typeface="Roboto"/>
              <a:sym typeface="Roboto"/>
            </a:endParaRPr>
          </a:p>
        </p:txBody>
      </p:sp>
      <p:grpSp>
        <p:nvGrpSpPr>
          <p:cNvPr id="3642" name="Google Shape;3642;p278"/>
          <p:cNvGrpSpPr/>
          <p:nvPr/>
        </p:nvGrpSpPr>
        <p:grpSpPr>
          <a:xfrm>
            <a:off x="8000973" y="4882762"/>
            <a:ext cx="777321" cy="155484"/>
            <a:chOff x="3424807" y="1107551"/>
            <a:chExt cx="4067616" cy="826163"/>
          </a:xfrm>
        </p:grpSpPr>
        <p:sp>
          <p:nvSpPr>
            <p:cNvPr id="3643" name="Google Shape;3643;p278"/>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644" name="Google Shape;3644;p278"/>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645" name="Google Shape;3645;p278"/>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646" name="Google Shape;3646;p278"/>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647" name="Google Shape;3647;p278"/>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648" name="Google Shape;3648;p278"/>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649" name="Google Shape;3649;p278"/>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650" name="Google Shape;3650;p278"/>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651" name="Google Shape;3651;p278"/>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3652" name="Google Shape;3652;p278"/>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2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ubhead Statement - Dark Matter">
  <p:cSld name="CUSTOM_1">
    <p:bg>
      <p:bgPr>
        <a:solidFill>
          <a:srgbClr val="063849"/>
        </a:solidFill>
      </p:bgPr>
    </p:bg>
    <p:spTree>
      <p:nvGrpSpPr>
        <p:cNvPr id="3653" name="Shape 3653"/>
        <p:cNvGrpSpPr/>
        <p:nvPr/>
      </p:nvGrpSpPr>
      <p:grpSpPr>
        <a:xfrm>
          <a:off x="0" y="0"/>
          <a:ext cx="0" cy="0"/>
          <a:chOff x="0" y="0"/>
          <a:chExt cx="0" cy="0"/>
        </a:xfrm>
      </p:grpSpPr>
      <p:sp>
        <p:nvSpPr>
          <p:cNvPr id="3654" name="Google Shape;3654;p279"/>
          <p:cNvSpPr txBox="1"/>
          <p:nvPr>
            <p:ph type="title"/>
          </p:nvPr>
        </p:nvSpPr>
        <p:spPr>
          <a:xfrm>
            <a:off x="365700" y="1030350"/>
            <a:ext cx="8283900" cy="3614400"/>
          </a:xfrm>
          <a:prstGeom prst="rect">
            <a:avLst/>
          </a:prstGeom>
        </p:spPr>
        <p:txBody>
          <a:bodyPr anchorCtr="0" anchor="t" bIns="0" lIns="0" spcFirstLastPara="1" rIns="0" wrap="square" tIns="0">
            <a:normAutofit/>
          </a:bodyPr>
          <a:lstStyle>
            <a:lvl1pPr lvl="0">
              <a:lnSpc>
                <a:spcPct val="80000"/>
              </a:lnSpc>
              <a:spcBef>
                <a:spcPts val="0"/>
              </a:spcBef>
              <a:spcAft>
                <a:spcPts val="0"/>
              </a:spcAft>
              <a:buClr>
                <a:schemeClr val="lt1"/>
              </a:buClr>
              <a:buSzPts val="3600"/>
              <a:buNone/>
              <a:defRPr sz="3600">
                <a:solidFill>
                  <a:schemeClr val="lt1"/>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3655" name="Google Shape;3655;p279"/>
          <p:cNvSpPr txBox="1"/>
          <p:nvPr>
            <p:ph idx="2"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Clr>
                <a:srgbClr val="FF6529"/>
              </a:buClr>
              <a:buSzPts val="2000"/>
              <a:buNone/>
              <a:defRPr>
                <a:solidFill>
                  <a:srgbClr val="FF6529"/>
                </a:solidFill>
              </a:defRPr>
            </a:lvl1pPr>
            <a:lvl2pPr lvl="1">
              <a:spcBef>
                <a:spcPts val="0"/>
              </a:spcBef>
              <a:spcAft>
                <a:spcPts val="0"/>
              </a:spcAft>
              <a:buClr>
                <a:srgbClr val="FF6529"/>
              </a:buClr>
              <a:buSzPts val="2800"/>
              <a:buNone/>
              <a:defRPr>
                <a:solidFill>
                  <a:srgbClr val="FF6529"/>
                </a:solidFill>
              </a:defRPr>
            </a:lvl2pPr>
            <a:lvl3pPr lvl="2">
              <a:spcBef>
                <a:spcPts val="0"/>
              </a:spcBef>
              <a:spcAft>
                <a:spcPts val="0"/>
              </a:spcAft>
              <a:buClr>
                <a:srgbClr val="FF6529"/>
              </a:buClr>
              <a:buSzPts val="2800"/>
              <a:buNone/>
              <a:defRPr>
                <a:solidFill>
                  <a:srgbClr val="FF6529"/>
                </a:solidFill>
              </a:defRPr>
            </a:lvl3pPr>
            <a:lvl4pPr lvl="3">
              <a:spcBef>
                <a:spcPts val="0"/>
              </a:spcBef>
              <a:spcAft>
                <a:spcPts val="0"/>
              </a:spcAft>
              <a:buClr>
                <a:srgbClr val="FF6529"/>
              </a:buClr>
              <a:buSzPts val="2800"/>
              <a:buNone/>
              <a:defRPr>
                <a:solidFill>
                  <a:srgbClr val="FF6529"/>
                </a:solidFill>
              </a:defRPr>
            </a:lvl4pPr>
            <a:lvl5pPr lvl="4">
              <a:spcBef>
                <a:spcPts val="0"/>
              </a:spcBef>
              <a:spcAft>
                <a:spcPts val="0"/>
              </a:spcAft>
              <a:buClr>
                <a:srgbClr val="FF6529"/>
              </a:buClr>
              <a:buSzPts val="2800"/>
              <a:buNone/>
              <a:defRPr>
                <a:solidFill>
                  <a:srgbClr val="FF6529"/>
                </a:solidFill>
              </a:defRPr>
            </a:lvl5pPr>
            <a:lvl6pPr lvl="5">
              <a:spcBef>
                <a:spcPts val="0"/>
              </a:spcBef>
              <a:spcAft>
                <a:spcPts val="0"/>
              </a:spcAft>
              <a:buClr>
                <a:srgbClr val="FF6529"/>
              </a:buClr>
              <a:buSzPts val="2800"/>
              <a:buNone/>
              <a:defRPr>
                <a:solidFill>
                  <a:srgbClr val="FF6529"/>
                </a:solidFill>
              </a:defRPr>
            </a:lvl6pPr>
            <a:lvl7pPr lvl="6">
              <a:spcBef>
                <a:spcPts val="0"/>
              </a:spcBef>
              <a:spcAft>
                <a:spcPts val="0"/>
              </a:spcAft>
              <a:buClr>
                <a:srgbClr val="FF6529"/>
              </a:buClr>
              <a:buSzPts val="2800"/>
              <a:buNone/>
              <a:defRPr>
                <a:solidFill>
                  <a:srgbClr val="FF6529"/>
                </a:solidFill>
              </a:defRPr>
            </a:lvl7pPr>
            <a:lvl8pPr lvl="7">
              <a:spcBef>
                <a:spcPts val="0"/>
              </a:spcBef>
              <a:spcAft>
                <a:spcPts val="0"/>
              </a:spcAft>
              <a:buClr>
                <a:srgbClr val="FF6529"/>
              </a:buClr>
              <a:buSzPts val="2800"/>
              <a:buNone/>
              <a:defRPr>
                <a:solidFill>
                  <a:srgbClr val="FF6529"/>
                </a:solidFill>
              </a:defRPr>
            </a:lvl8pPr>
            <a:lvl9pPr lvl="8">
              <a:spcBef>
                <a:spcPts val="0"/>
              </a:spcBef>
              <a:spcAft>
                <a:spcPts val="0"/>
              </a:spcAft>
              <a:buClr>
                <a:srgbClr val="FF6529"/>
              </a:buClr>
              <a:buSzPts val="2800"/>
              <a:buNone/>
              <a:defRPr>
                <a:solidFill>
                  <a:srgbClr val="FF6529"/>
                </a:solidFill>
              </a:defRPr>
            </a:lvl9pPr>
          </a:lstStyle>
          <a:p/>
        </p:txBody>
      </p:sp>
      <p:sp>
        <p:nvSpPr>
          <p:cNvPr id="3656" name="Google Shape;3656;p279"/>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lgn="ctr">
              <a:buNone/>
              <a:defRPr>
                <a:solidFill>
                  <a:schemeClr val="lt1"/>
                </a:solidFill>
              </a:defRPr>
            </a:lvl1pPr>
            <a:lvl2pPr lvl="1" algn="ctr">
              <a:buNone/>
              <a:defRPr>
                <a:solidFill>
                  <a:schemeClr val="lt1"/>
                </a:solidFill>
              </a:defRPr>
            </a:lvl2pPr>
            <a:lvl3pPr lvl="2" algn="ctr">
              <a:buNone/>
              <a:defRPr>
                <a:solidFill>
                  <a:schemeClr val="lt1"/>
                </a:solidFill>
              </a:defRPr>
            </a:lvl3pPr>
            <a:lvl4pPr lvl="3" algn="ctr">
              <a:buNone/>
              <a:defRPr>
                <a:solidFill>
                  <a:schemeClr val="lt1"/>
                </a:solidFill>
              </a:defRPr>
            </a:lvl4pPr>
            <a:lvl5pPr lvl="4" algn="ctr">
              <a:buNone/>
              <a:defRPr>
                <a:solidFill>
                  <a:schemeClr val="lt1"/>
                </a:solidFill>
              </a:defRPr>
            </a:lvl5pPr>
            <a:lvl6pPr lvl="5" algn="ctr">
              <a:buNone/>
              <a:defRPr>
                <a:solidFill>
                  <a:schemeClr val="lt1"/>
                </a:solidFill>
              </a:defRPr>
            </a:lvl6pPr>
            <a:lvl7pPr lvl="6" algn="ctr">
              <a:buNone/>
              <a:defRPr>
                <a:solidFill>
                  <a:schemeClr val="lt1"/>
                </a:solidFill>
              </a:defRPr>
            </a:lvl7pPr>
            <a:lvl8pPr lvl="7" algn="ctr">
              <a:buNone/>
              <a:defRPr>
                <a:solidFill>
                  <a:schemeClr val="lt1"/>
                </a:solidFill>
              </a:defRPr>
            </a:lvl8pPr>
            <a:lvl9pPr lvl="8" algn="ctr">
              <a:buNone/>
              <a:defRPr>
                <a:solidFill>
                  <a:schemeClr val="lt1"/>
                </a:solidFill>
              </a:defRPr>
            </a:lvl9pPr>
          </a:lstStyle>
          <a:p>
            <a:pPr indent="0" lvl="0" marL="0" rtl="0" algn="ctr">
              <a:spcBef>
                <a:spcPts val="0"/>
              </a:spcBef>
              <a:spcAft>
                <a:spcPts val="0"/>
              </a:spcAft>
              <a:buNone/>
            </a:pPr>
            <a:fld id="{00000000-1234-1234-1234-123412341234}" type="slidenum">
              <a:rPr lang="en-US"/>
              <a:t>‹#›</a:t>
            </a:fld>
            <a:endParaRPr/>
          </a:p>
        </p:txBody>
      </p:sp>
      <p:sp>
        <p:nvSpPr>
          <p:cNvPr id="3657" name="Google Shape;3657;p279"/>
          <p:cNvSpPr txBox="1"/>
          <p:nvPr/>
        </p:nvSpPr>
        <p:spPr>
          <a:xfrm>
            <a:off x="365700" y="4922550"/>
            <a:ext cx="2756700" cy="77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US" sz="500">
                <a:solidFill>
                  <a:srgbClr val="EBF1F3"/>
                </a:solidFill>
                <a:latin typeface="Roboto"/>
                <a:ea typeface="Roboto"/>
                <a:cs typeface="Roboto"/>
                <a:sym typeface="Roboto"/>
              </a:rPr>
              <a:t>Copyright ©2024 Jitterbit. All rights reserved. Confidential. Do not distribute externally.</a:t>
            </a:r>
            <a:endParaRPr sz="500">
              <a:solidFill>
                <a:srgbClr val="EBF1F3"/>
              </a:solidFill>
              <a:latin typeface="Roboto"/>
              <a:ea typeface="Roboto"/>
              <a:cs typeface="Roboto"/>
              <a:sym typeface="Roboto"/>
            </a:endParaRPr>
          </a:p>
        </p:txBody>
      </p:sp>
      <p:grpSp>
        <p:nvGrpSpPr>
          <p:cNvPr id="3658" name="Google Shape;3658;p279"/>
          <p:cNvGrpSpPr/>
          <p:nvPr/>
        </p:nvGrpSpPr>
        <p:grpSpPr>
          <a:xfrm>
            <a:off x="8000973" y="4882762"/>
            <a:ext cx="777321" cy="155484"/>
            <a:chOff x="3424807" y="1107551"/>
            <a:chExt cx="4067616" cy="826163"/>
          </a:xfrm>
        </p:grpSpPr>
        <p:sp>
          <p:nvSpPr>
            <p:cNvPr id="3659" name="Google Shape;3659;p279"/>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660" name="Google Shape;3660;p279"/>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661" name="Google Shape;3661;p279"/>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662" name="Google Shape;3662;p279"/>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663" name="Google Shape;3663;p279"/>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664" name="Google Shape;3664;p279"/>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665" name="Google Shape;3665;p279"/>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666" name="Google Shape;3666;p279"/>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667" name="Google Shape;3667;p279"/>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3668" name="Google Shape;3668;p279"/>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2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ubhead Statement - Velvet Indigo">
  <p:cSld name="CUSTOM_1_2">
    <p:bg>
      <p:bgPr>
        <a:solidFill>
          <a:srgbClr val="191A2E"/>
        </a:solidFill>
      </p:bgPr>
    </p:bg>
    <p:spTree>
      <p:nvGrpSpPr>
        <p:cNvPr id="3669" name="Shape 3669"/>
        <p:cNvGrpSpPr/>
        <p:nvPr/>
      </p:nvGrpSpPr>
      <p:grpSpPr>
        <a:xfrm>
          <a:off x="0" y="0"/>
          <a:ext cx="0" cy="0"/>
          <a:chOff x="0" y="0"/>
          <a:chExt cx="0" cy="0"/>
        </a:xfrm>
      </p:grpSpPr>
      <p:sp>
        <p:nvSpPr>
          <p:cNvPr id="3670" name="Google Shape;3670;p280"/>
          <p:cNvSpPr txBox="1"/>
          <p:nvPr>
            <p:ph type="title"/>
          </p:nvPr>
        </p:nvSpPr>
        <p:spPr>
          <a:xfrm>
            <a:off x="365700" y="1030350"/>
            <a:ext cx="8283900" cy="3614400"/>
          </a:xfrm>
          <a:prstGeom prst="rect">
            <a:avLst/>
          </a:prstGeom>
        </p:spPr>
        <p:txBody>
          <a:bodyPr anchorCtr="0" anchor="t" bIns="0" lIns="0" spcFirstLastPara="1" rIns="0" wrap="square" tIns="0">
            <a:normAutofit/>
          </a:bodyPr>
          <a:lstStyle>
            <a:lvl1pPr lvl="0">
              <a:lnSpc>
                <a:spcPct val="80000"/>
              </a:lnSpc>
              <a:spcBef>
                <a:spcPts val="0"/>
              </a:spcBef>
              <a:spcAft>
                <a:spcPts val="0"/>
              </a:spcAft>
              <a:buClr>
                <a:schemeClr val="lt1"/>
              </a:buClr>
              <a:buSzPts val="3600"/>
              <a:buNone/>
              <a:defRPr sz="3600">
                <a:solidFill>
                  <a:schemeClr val="lt1"/>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3671" name="Google Shape;3671;p280"/>
          <p:cNvSpPr txBox="1"/>
          <p:nvPr>
            <p:ph idx="2"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Clr>
                <a:srgbClr val="FF6529"/>
              </a:buClr>
              <a:buSzPts val="2000"/>
              <a:buNone/>
              <a:defRPr>
                <a:solidFill>
                  <a:srgbClr val="FF6529"/>
                </a:solidFill>
              </a:defRPr>
            </a:lvl1pPr>
            <a:lvl2pPr lvl="1">
              <a:spcBef>
                <a:spcPts val="0"/>
              </a:spcBef>
              <a:spcAft>
                <a:spcPts val="0"/>
              </a:spcAft>
              <a:buClr>
                <a:srgbClr val="FF6529"/>
              </a:buClr>
              <a:buSzPts val="2800"/>
              <a:buNone/>
              <a:defRPr>
                <a:solidFill>
                  <a:srgbClr val="FF6529"/>
                </a:solidFill>
              </a:defRPr>
            </a:lvl2pPr>
            <a:lvl3pPr lvl="2">
              <a:spcBef>
                <a:spcPts val="0"/>
              </a:spcBef>
              <a:spcAft>
                <a:spcPts val="0"/>
              </a:spcAft>
              <a:buClr>
                <a:srgbClr val="FF6529"/>
              </a:buClr>
              <a:buSzPts val="2800"/>
              <a:buNone/>
              <a:defRPr>
                <a:solidFill>
                  <a:srgbClr val="FF6529"/>
                </a:solidFill>
              </a:defRPr>
            </a:lvl3pPr>
            <a:lvl4pPr lvl="3">
              <a:spcBef>
                <a:spcPts val="0"/>
              </a:spcBef>
              <a:spcAft>
                <a:spcPts val="0"/>
              </a:spcAft>
              <a:buClr>
                <a:srgbClr val="FF6529"/>
              </a:buClr>
              <a:buSzPts val="2800"/>
              <a:buNone/>
              <a:defRPr>
                <a:solidFill>
                  <a:srgbClr val="FF6529"/>
                </a:solidFill>
              </a:defRPr>
            </a:lvl4pPr>
            <a:lvl5pPr lvl="4">
              <a:spcBef>
                <a:spcPts val="0"/>
              </a:spcBef>
              <a:spcAft>
                <a:spcPts val="0"/>
              </a:spcAft>
              <a:buClr>
                <a:srgbClr val="FF6529"/>
              </a:buClr>
              <a:buSzPts val="2800"/>
              <a:buNone/>
              <a:defRPr>
                <a:solidFill>
                  <a:srgbClr val="FF6529"/>
                </a:solidFill>
              </a:defRPr>
            </a:lvl5pPr>
            <a:lvl6pPr lvl="5">
              <a:spcBef>
                <a:spcPts val="0"/>
              </a:spcBef>
              <a:spcAft>
                <a:spcPts val="0"/>
              </a:spcAft>
              <a:buClr>
                <a:srgbClr val="FF6529"/>
              </a:buClr>
              <a:buSzPts val="2800"/>
              <a:buNone/>
              <a:defRPr>
                <a:solidFill>
                  <a:srgbClr val="FF6529"/>
                </a:solidFill>
              </a:defRPr>
            </a:lvl6pPr>
            <a:lvl7pPr lvl="6">
              <a:spcBef>
                <a:spcPts val="0"/>
              </a:spcBef>
              <a:spcAft>
                <a:spcPts val="0"/>
              </a:spcAft>
              <a:buClr>
                <a:srgbClr val="FF6529"/>
              </a:buClr>
              <a:buSzPts val="2800"/>
              <a:buNone/>
              <a:defRPr>
                <a:solidFill>
                  <a:srgbClr val="FF6529"/>
                </a:solidFill>
              </a:defRPr>
            </a:lvl7pPr>
            <a:lvl8pPr lvl="7">
              <a:spcBef>
                <a:spcPts val="0"/>
              </a:spcBef>
              <a:spcAft>
                <a:spcPts val="0"/>
              </a:spcAft>
              <a:buClr>
                <a:srgbClr val="FF6529"/>
              </a:buClr>
              <a:buSzPts val="2800"/>
              <a:buNone/>
              <a:defRPr>
                <a:solidFill>
                  <a:srgbClr val="FF6529"/>
                </a:solidFill>
              </a:defRPr>
            </a:lvl8pPr>
            <a:lvl9pPr lvl="8">
              <a:spcBef>
                <a:spcPts val="0"/>
              </a:spcBef>
              <a:spcAft>
                <a:spcPts val="0"/>
              </a:spcAft>
              <a:buClr>
                <a:srgbClr val="FF6529"/>
              </a:buClr>
              <a:buSzPts val="2800"/>
              <a:buNone/>
              <a:defRPr>
                <a:solidFill>
                  <a:srgbClr val="FF6529"/>
                </a:solidFill>
              </a:defRPr>
            </a:lvl9pPr>
          </a:lstStyle>
          <a:p/>
        </p:txBody>
      </p:sp>
      <p:sp>
        <p:nvSpPr>
          <p:cNvPr id="3672" name="Google Shape;3672;p280"/>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lgn="ctr">
              <a:buNone/>
              <a:defRPr>
                <a:solidFill>
                  <a:schemeClr val="lt1"/>
                </a:solidFill>
              </a:defRPr>
            </a:lvl1pPr>
            <a:lvl2pPr lvl="1" algn="ctr">
              <a:buNone/>
              <a:defRPr>
                <a:solidFill>
                  <a:schemeClr val="lt1"/>
                </a:solidFill>
              </a:defRPr>
            </a:lvl2pPr>
            <a:lvl3pPr lvl="2" algn="ctr">
              <a:buNone/>
              <a:defRPr>
                <a:solidFill>
                  <a:schemeClr val="lt1"/>
                </a:solidFill>
              </a:defRPr>
            </a:lvl3pPr>
            <a:lvl4pPr lvl="3" algn="ctr">
              <a:buNone/>
              <a:defRPr>
                <a:solidFill>
                  <a:schemeClr val="lt1"/>
                </a:solidFill>
              </a:defRPr>
            </a:lvl4pPr>
            <a:lvl5pPr lvl="4" algn="ctr">
              <a:buNone/>
              <a:defRPr>
                <a:solidFill>
                  <a:schemeClr val="lt1"/>
                </a:solidFill>
              </a:defRPr>
            </a:lvl5pPr>
            <a:lvl6pPr lvl="5" algn="ctr">
              <a:buNone/>
              <a:defRPr>
                <a:solidFill>
                  <a:schemeClr val="lt1"/>
                </a:solidFill>
              </a:defRPr>
            </a:lvl6pPr>
            <a:lvl7pPr lvl="6" algn="ctr">
              <a:buNone/>
              <a:defRPr>
                <a:solidFill>
                  <a:schemeClr val="lt1"/>
                </a:solidFill>
              </a:defRPr>
            </a:lvl7pPr>
            <a:lvl8pPr lvl="7" algn="ctr">
              <a:buNone/>
              <a:defRPr>
                <a:solidFill>
                  <a:schemeClr val="lt1"/>
                </a:solidFill>
              </a:defRPr>
            </a:lvl8pPr>
            <a:lvl9pPr lvl="8" algn="ctr">
              <a:buNone/>
              <a:defRPr>
                <a:solidFill>
                  <a:schemeClr val="lt1"/>
                </a:solidFill>
              </a:defRPr>
            </a:lvl9pPr>
          </a:lstStyle>
          <a:p>
            <a:pPr indent="0" lvl="0" marL="0" rtl="0" algn="ctr">
              <a:spcBef>
                <a:spcPts val="0"/>
              </a:spcBef>
              <a:spcAft>
                <a:spcPts val="0"/>
              </a:spcAft>
              <a:buNone/>
            </a:pPr>
            <a:fld id="{00000000-1234-1234-1234-123412341234}" type="slidenum">
              <a:rPr lang="en-US"/>
              <a:t>‹#›</a:t>
            </a:fld>
            <a:endParaRPr/>
          </a:p>
        </p:txBody>
      </p:sp>
      <p:sp>
        <p:nvSpPr>
          <p:cNvPr id="3673" name="Google Shape;3673;p280"/>
          <p:cNvSpPr txBox="1"/>
          <p:nvPr/>
        </p:nvSpPr>
        <p:spPr>
          <a:xfrm>
            <a:off x="365700" y="4922550"/>
            <a:ext cx="2756700" cy="77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US" sz="500">
                <a:solidFill>
                  <a:srgbClr val="EBF1F3"/>
                </a:solidFill>
                <a:latin typeface="Roboto"/>
                <a:ea typeface="Roboto"/>
                <a:cs typeface="Roboto"/>
                <a:sym typeface="Roboto"/>
              </a:rPr>
              <a:t>Copyright ©2024 Jitterbit. All rights reserved. Confidential. Do not distribute externally.</a:t>
            </a:r>
            <a:endParaRPr sz="500">
              <a:solidFill>
                <a:srgbClr val="EBF1F3"/>
              </a:solidFill>
              <a:latin typeface="Roboto"/>
              <a:ea typeface="Roboto"/>
              <a:cs typeface="Roboto"/>
              <a:sym typeface="Roboto"/>
            </a:endParaRPr>
          </a:p>
        </p:txBody>
      </p:sp>
      <p:grpSp>
        <p:nvGrpSpPr>
          <p:cNvPr id="3674" name="Google Shape;3674;p280"/>
          <p:cNvGrpSpPr/>
          <p:nvPr/>
        </p:nvGrpSpPr>
        <p:grpSpPr>
          <a:xfrm>
            <a:off x="8000973" y="4882762"/>
            <a:ext cx="777321" cy="155484"/>
            <a:chOff x="3424807" y="1107551"/>
            <a:chExt cx="4067616" cy="826163"/>
          </a:xfrm>
        </p:grpSpPr>
        <p:sp>
          <p:nvSpPr>
            <p:cNvPr id="3675" name="Google Shape;3675;p280"/>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676" name="Google Shape;3676;p280"/>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677" name="Google Shape;3677;p280"/>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678" name="Google Shape;3678;p280"/>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679" name="Google Shape;3679;p280"/>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680" name="Google Shape;3680;p280"/>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681" name="Google Shape;3681;p280"/>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682" name="Google Shape;3682;p280"/>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683" name="Google Shape;3683;p280"/>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3684" name="Google Shape;3684;p280"/>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2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ubhead ParticleAccelerator">
  <p:cSld name="CUSTOM_1_1">
    <p:bg>
      <p:bgPr>
        <a:blipFill>
          <a:blip r:embed="rId2">
            <a:alphaModFix/>
          </a:blip>
          <a:stretch>
            <a:fillRect/>
          </a:stretch>
        </a:blipFill>
      </p:bgPr>
    </p:bg>
    <p:spTree>
      <p:nvGrpSpPr>
        <p:cNvPr id="3685" name="Shape 3685"/>
        <p:cNvGrpSpPr/>
        <p:nvPr/>
      </p:nvGrpSpPr>
      <p:grpSpPr>
        <a:xfrm>
          <a:off x="0" y="0"/>
          <a:ext cx="0" cy="0"/>
          <a:chOff x="0" y="0"/>
          <a:chExt cx="0" cy="0"/>
        </a:xfrm>
      </p:grpSpPr>
      <p:sp>
        <p:nvSpPr>
          <p:cNvPr id="3686" name="Google Shape;3686;p281"/>
          <p:cNvSpPr/>
          <p:nvPr/>
        </p:nvSpPr>
        <p:spPr>
          <a:xfrm>
            <a:off x="-34350" y="-36350"/>
            <a:ext cx="9222900" cy="5223300"/>
          </a:xfrm>
          <a:prstGeom prst="rect">
            <a:avLst/>
          </a:prstGeom>
          <a:solidFill>
            <a:srgbClr val="021C23">
              <a:alpha val="71070"/>
            </a:srgbClr>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3687" name="Google Shape;3687;p281"/>
          <p:cNvSpPr/>
          <p:nvPr/>
        </p:nvSpPr>
        <p:spPr>
          <a:xfrm>
            <a:off x="-50525" y="-55550"/>
            <a:ext cx="9313800" cy="5259900"/>
          </a:xfrm>
          <a:prstGeom prst="rect">
            <a:avLst/>
          </a:prstGeom>
          <a:solidFill>
            <a:srgbClr val="021C23">
              <a:alpha val="20750"/>
            </a:srgbClr>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3688" name="Google Shape;3688;p281"/>
          <p:cNvSpPr txBox="1"/>
          <p:nvPr>
            <p:ph type="title"/>
          </p:nvPr>
        </p:nvSpPr>
        <p:spPr>
          <a:xfrm>
            <a:off x="365700" y="1030350"/>
            <a:ext cx="8283900" cy="3614400"/>
          </a:xfrm>
          <a:prstGeom prst="rect">
            <a:avLst/>
          </a:prstGeom>
        </p:spPr>
        <p:txBody>
          <a:bodyPr anchorCtr="0" anchor="t" bIns="0" lIns="0" spcFirstLastPara="1" rIns="0" wrap="square" tIns="0">
            <a:normAutofit/>
          </a:bodyPr>
          <a:lstStyle>
            <a:lvl1pPr lvl="0">
              <a:lnSpc>
                <a:spcPct val="80000"/>
              </a:lnSpc>
              <a:spcBef>
                <a:spcPts val="0"/>
              </a:spcBef>
              <a:spcAft>
                <a:spcPts val="0"/>
              </a:spcAft>
              <a:buClr>
                <a:schemeClr val="lt1"/>
              </a:buClr>
              <a:buSzPts val="3600"/>
              <a:buNone/>
              <a:defRPr sz="3600">
                <a:solidFill>
                  <a:schemeClr val="lt1"/>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3689" name="Google Shape;3689;p281"/>
          <p:cNvSpPr txBox="1"/>
          <p:nvPr>
            <p:ph idx="2"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Clr>
                <a:srgbClr val="FF6529"/>
              </a:buClr>
              <a:buSzPts val="2000"/>
              <a:buNone/>
              <a:defRPr>
                <a:solidFill>
                  <a:srgbClr val="FF6529"/>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3690" name="Google Shape;3690;p281"/>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lgn="ctr">
              <a:buNone/>
              <a:defRPr sz="900">
                <a:solidFill>
                  <a:schemeClr val="lt1"/>
                </a:solidFill>
                <a:latin typeface="Roboto Light"/>
                <a:ea typeface="Roboto Light"/>
                <a:cs typeface="Roboto Light"/>
                <a:sym typeface="Roboto Light"/>
              </a:defRPr>
            </a:lvl1pPr>
            <a:lvl2pPr lvl="1" algn="ctr">
              <a:buNone/>
              <a:defRPr sz="900">
                <a:solidFill>
                  <a:schemeClr val="lt1"/>
                </a:solidFill>
                <a:latin typeface="Roboto Light"/>
                <a:ea typeface="Roboto Light"/>
                <a:cs typeface="Roboto Light"/>
                <a:sym typeface="Roboto Light"/>
              </a:defRPr>
            </a:lvl2pPr>
            <a:lvl3pPr lvl="2" algn="ctr">
              <a:buNone/>
              <a:defRPr sz="900">
                <a:solidFill>
                  <a:schemeClr val="lt1"/>
                </a:solidFill>
                <a:latin typeface="Roboto Light"/>
                <a:ea typeface="Roboto Light"/>
                <a:cs typeface="Roboto Light"/>
                <a:sym typeface="Roboto Light"/>
              </a:defRPr>
            </a:lvl3pPr>
            <a:lvl4pPr lvl="3" algn="ctr">
              <a:buNone/>
              <a:defRPr sz="900">
                <a:solidFill>
                  <a:schemeClr val="lt1"/>
                </a:solidFill>
                <a:latin typeface="Roboto Light"/>
                <a:ea typeface="Roboto Light"/>
                <a:cs typeface="Roboto Light"/>
                <a:sym typeface="Roboto Light"/>
              </a:defRPr>
            </a:lvl4pPr>
            <a:lvl5pPr lvl="4" algn="ctr">
              <a:buNone/>
              <a:defRPr sz="900">
                <a:solidFill>
                  <a:schemeClr val="lt1"/>
                </a:solidFill>
                <a:latin typeface="Roboto Light"/>
                <a:ea typeface="Roboto Light"/>
                <a:cs typeface="Roboto Light"/>
                <a:sym typeface="Roboto Light"/>
              </a:defRPr>
            </a:lvl5pPr>
            <a:lvl6pPr lvl="5" algn="ctr">
              <a:buNone/>
              <a:defRPr sz="900">
                <a:solidFill>
                  <a:schemeClr val="lt1"/>
                </a:solidFill>
                <a:latin typeface="Roboto Light"/>
                <a:ea typeface="Roboto Light"/>
                <a:cs typeface="Roboto Light"/>
                <a:sym typeface="Roboto Light"/>
              </a:defRPr>
            </a:lvl6pPr>
            <a:lvl7pPr lvl="6" algn="ctr">
              <a:buNone/>
              <a:defRPr sz="900">
                <a:solidFill>
                  <a:schemeClr val="lt1"/>
                </a:solidFill>
                <a:latin typeface="Roboto Light"/>
                <a:ea typeface="Roboto Light"/>
                <a:cs typeface="Roboto Light"/>
                <a:sym typeface="Roboto Light"/>
              </a:defRPr>
            </a:lvl7pPr>
            <a:lvl8pPr lvl="7" algn="ctr">
              <a:buNone/>
              <a:defRPr sz="900">
                <a:solidFill>
                  <a:schemeClr val="lt1"/>
                </a:solidFill>
                <a:latin typeface="Roboto Light"/>
                <a:ea typeface="Roboto Light"/>
                <a:cs typeface="Roboto Light"/>
                <a:sym typeface="Roboto Light"/>
              </a:defRPr>
            </a:lvl8pPr>
            <a:lvl9pPr lvl="8" algn="ctr">
              <a:buNone/>
              <a:defRPr sz="900">
                <a:solidFill>
                  <a:schemeClr val="lt1"/>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sp>
        <p:nvSpPr>
          <p:cNvPr id="3691" name="Google Shape;3691;p281"/>
          <p:cNvSpPr txBox="1"/>
          <p:nvPr/>
        </p:nvSpPr>
        <p:spPr>
          <a:xfrm>
            <a:off x="365700" y="4922550"/>
            <a:ext cx="2756700" cy="77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US" sz="500">
                <a:solidFill>
                  <a:srgbClr val="EBF1F3"/>
                </a:solidFill>
                <a:latin typeface="Roboto"/>
                <a:ea typeface="Roboto"/>
                <a:cs typeface="Roboto"/>
                <a:sym typeface="Roboto"/>
              </a:rPr>
              <a:t>Copyright ©2024 Jitterbit. All rights reserved. Confidential. Do not distribute externally.</a:t>
            </a:r>
            <a:endParaRPr sz="500">
              <a:solidFill>
                <a:srgbClr val="EBF1F3"/>
              </a:solidFill>
              <a:latin typeface="Roboto"/>
              <a:ea typeface="Roboto"/>
              <a:cs typeface="Roboto"/>
              <a:sym typeface="Roboto"/>
            </a:endParaRPr>
          </a:p>
        </p:txBody>
      </p:sp>
      <p:grpSp>
        <p:nvGrpSpPr>
          <p:cNvPr id="3692" name="Google Shape;3692;p281"/>
          <p:cNvGrpSpPr/>
          <p:nvPr/>
        </p:nvGrpSpPr>
        <p:grpSpPr>
          <a:xfrm>
            <a:off x="8000973" y="4882762"/>
            <a:ext cx="777321" cy="155484"/>
            <a:chOff x="3424807" y="1107551"/>
            <a:chExt cx="4067616" cy="826163"/>
          </a:xfrm>
        </p:grpSpPr>
        <p:sp>
          <p:nvSpPr>
            <p:cNvPr id="3693" name="Google Shape;3693;p281"/>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694" name="Google Shape;3694;p281"/>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695" name="Google Shape;3695;p281"/>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696" name="Google Shape;3696;p281"/>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697" name="Google Shape;3697;p281"/>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698" name="Google Shape;3698;p281"/>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699" name="Google Shape;3699;p281"/>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700" name="Google Shape;3700;p281"/>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701" name="Google Shape;3701;p281"/>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3702" name="Google Shape;3702;p281"/>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2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ustom Layout 1 1 1 1">
  <p:cSld name="CUSTOM_1_1_1">
    <p:spTree>
      <p:nvGrpSpPr>
        <p:cNvPr id="3703" name="Shape 3703"/>
        <p:cNvGrpSpPr/>
        <p:nvPr/>
      </p:nvGrpSpPr>
      <p:grpSpPr>
        <a:xfrm>
          <a:off x="0" y="0"/>
          <a:ext cx="0" cy="0"/>
          <a:chOff x="0" y="0"/>
          <a:chExt cx="0" cy="0"/>
        </a:xfrm>
      </p:grpSpPr>
      <p:sp>
        <p:nvSpPr>
          <p:cNvPr id="3704" name="Google Shape;3704;p282"/>
          <p:cNvSpPr txBox="1"/>
          <p:nvPr>
            <p:ph type="title"/>
          </p:nvPr>
        </p:nvSpPr>
        <p:spPr>
          <a:xfrm>
            <a:off x="365700" y="1030350"/>
            <a:ext cx="8283900" cy="3614400"/>
          </a:xfrm>
          <a:prstGeom prst="rect">
            <a:avLst/>
          </a:prstGeom>
        </p:spPr>
        <p:txBody>
          <a:bodyPr anchorCtr="0" anchor="t" bIns="0" lIns="0" spcFirstLastPara="1" rIns="0" wrap="square" tIns="0">
            <a:normAutofit/>
          </a:bodyPr>
          <a:lstStyle>
            <a:lvl1pPr lvl="0">
              <a:lnSpc>
                <a:spcPct val="80000"/>
              </a:lnSpc>
              <a:spcBef>
                <a:spcPts val="0"/>
              </a:spcBef>
              <a:spcAft>
                <a:spcPts val="0"/>
              </a:spcAft>
              <a:buClr>
                <a:srgbClr val="063849"/>
              </a:buClr>
              <a:buSzPts val="3600"/>
              <a:buNone/>
              <a:defRPr sz="3600">
                <a:solidFill>
                  <a:srgbClr val="063849"/>
                </a:solidFill>
              </a:defRPr>
            </a:lvl1pPr>
            <a:lvl2pPr lvl="1">
              <a:spcBef>
                <a:spcPts val="0"/>
              </a:spcBef>
              <a:spcAft>
                <a:spcPts val="0"/>
              </a:spcAft>
              <a:buClr>
                <a:srgbClr val="063849"/>
              </a:buClr>
              <a:buSzPts val="2800"/>
              <a:buNone/>
              <a:defRPr>
                <a:solidFill>
                  <a:srgbClr val="063849"/>
                </a:solidFill>
              </a:defRPr>
            </a:lvl2pPr>
            <a:lvl3pPr lvl="2">
              <a:spcBef>
                <a:spcPts val="0"/>
              </a:spcBef>
              <a:spcAft>
                <a:spcPts val="0"/>
              </a:spcAft>
              <a:buClr>
                <a:srgbClr val="063849"/>
              </a:buClr>
              <a:buSzPts val="2800"/>
              <a:buNone/>
              <a:defRPr>
                <a:solidFill>
                  <a:srgbClr val="063849"/>
                </a:solidFill>
              </a:defRPr>
            </a:lvl3pPr>
            <a:lvl4pPr lvl="3">
              <a:spcBef>
                <a:spcPts val="0"/>
              </a:spcBef>
              <a:spcAft>
                <a:spcPts val="0"/>
              </a:spcAft>
              <a:buClr>
                <a:srgbClr val="063849"/>
              </a:buClr>
              <a:buSzPts val="2800"/>
              <a:buNone/>
              <a:defRPr>
                <a:solidFill>
                  <a:srgbClr val="063849"/>
                </a:solidFill>
              </a:defRPr>
            </a:lvl4pPr>
            <a:lvl5pPr lvl="4">
              <a:spcBef>
                <a:spcPts val="0"/>
              </a:spcBef>
              <a:spcAft>
                <a:spcPts val="0"/>
              </a:spcAft>
              <a:buClr>
                <a:srgbClr val="063849"/>
              </a:buClr>
              <a:buSzPts val="2800"/>
              <a:buNone/>
              <a:defRPr>
                <a:solidFill>
                  <a:srgbClr val="063849"/>
                </a:solidFill>
              </a:defRPr>
            </a:lvl5pPr>
            <a:lvl6pPr lvl="5">
              <a:spcBef>
                <a:spcPts val="0"/>
              </a:spcBef>
              <a:spcAft>
                <a:spcPts val="0"/>
              </a:spcAft>
              <a:buClr>
                <a:srgbClr val="063849"/>
              </a:buClr>
              <a:buSzPts val="2800"/>
              <a:buNone/>
              <a:defRPr>
                <a:solidFill>
                  <a:srgbClr val="063849"/>
                </a:solidFill>
              </a:defRPr>
            </a:lvl6pPr>
            <a:lvl7pPr lvl="6">
              <a:spcBef>
                <a:spcPts val="0"/>
              </a:spcBef>
              <a:spcAft>
                <a:spcPts val="0"/>
              </a:spcAft>
              <a:buClr>
                <a:srgbClr val="063849"/>
              </a:buClr>
              <a:buSzPts val="2800"/>
              <a:buNone/>
              <a:defRPr>
                <a:solidFill>
                  <a:srgbClr val="063849"/>
                </a:solidFill>
              </a:defRPr>
            </a:lvl7pPr>
            <a:lvl8pPr lvl="7">
              <a:spcBef>
                <a:spcPts val="0"/>
              </a:spcBef>
              <a:spcAft>
                <a:spcPts val="0"/>
              </a:spcAft>
              <a:buClr>
                <a:srgbClr val="063849"/>
              </a:buClr>
              <a:buSzPts val="2800"/>
              <a:buNone/>
              <a:defRPr>
                <a:solidFill>
                  <a:srgbClr val="063849"/>
                </a:solidFill>
              </a:defRPr>
            </a:lvl8pPr>
            <a:lvl9pPr lvl="8">
              <a:spcBef>
                <a:spcPts val="0"/>
              </a:spcBef>
              <a:spcAft>
                <a:spcPts val="0"/>
              </a:spcAft>
              <a:buClr>
                <a:srgbClr val="063849"/>
              </a:buClr>
              <a:buSzPts val="2800"/>
              <a:buNone/>
              <a:defRPr>
                <a:solidFill>
                  <a:srgbClr val="063849"/>
                </a:solidFill>
              </a:defRPr>
            </a:lvl9pPr>
          </a:lstStyle>
          <a:p/>
        </p:txBody>
      </p:sp>
      <p:sp>
        <p:nvSpPr>
          <p:cNvPr id="3705" name="Google Shape;3705;p282"/>
          <p:cNvSpPr txBox="1"/>
          <p:nvPr>
            <p:ph idx="2"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Clr>
                <a:srgbClr val="FF6529"/>
              </a:buClr>
              <a:buSzPts val="2000"/>
              <a:buNone/>
              <a:defRPr>
                <a:solidFill>
                  <a:srgbClr val="FF6529"/>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3706" name="Google Shape;3706;p282"/>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lgn="ctr">
              <a:buNone/>
              <a:defRPr sz="900">
                <a:solidFill>
                  <a:srgbClr val="7C97A2"/>
                </a:solidFill>
                <a:latin typeface="Roboto Light"/>
                <a:ea typeface="Roboto Light"/>
                <a:cs typeface="Roboto Light"/>
                <a:sym typeface="Roboto Light"/>
              </a:defRPr>
            </a:lvl1pPr>
            <a:lvl2pPr lvl="1" algn="ctr">
              <a:buNone/>
              <a:defRPr sz="900">
                <a:solidFill>
                  <a:srgbClr val="7C97A2"/>
                </a:solidFill>
                <a:latin typeface="Roboto Light"/>
                <a:ea typeface="Roboto Light"/>
                <a:cs typeface="Roboto Light"/>
                <a:sym typeface="Roboto Light"/>
              </a:defRPr>
            </a:lvl2pPr>
            <a:lvl3pPr lvl="2" algn="ctr">
              <a:buNone/>
              <a:defRPr sz="900">
                <a:solidFill>
                  <a:srgbClr val="7C97A2"/>
                </a:solidFill>
                <a:latin typeface="Roboto Light"/>
                <a:ea typeface="Roboto Light"/>
                <a:cs typeface="Roboto Light"/>
                <a:sym typeface="Roboto Light"/>
              </a:defRPr>
            </a:lvl3pPr>
            <a:lvl4pPr lvl="3" algn="ctr">
              <a:buNone/>
              <a:defRPr sz="900">
                <a:solidFill>
                  <a:srgbClr val="7C97A2"/>
                </a:solidFill>
                <a:latin typeface="Roboto Light"/>
                <a:ea typeface="Roboto Light"/>
                <a:cs typeface="Roboto Light"/>
                <a:sym typeface="Roboto Light"/>
              </a:defRPr>
            </a:lvl4pPr>
            <a:lvl5pPr lvl="4" algn="ctr">
              <a:buNone/>
              <a:defRPr sz="900">
                <a:solidFill>
                  <a:srgbClr val="7C97A2"/>
                </a:solidFill>
                <a:latin typeface="Roboto Light"/>
                <a:ea typeface="Roboto Light"/>
                <a:cs typeface="Roboto Light"/>
                <a:sym typeface="Roboto Light"/>
              </a:defRPr>
            </a:lvl5pPr>
            <a:lvl6pPr lvl="5" algn="ctr">
              <a:buNone/>
              <a:defRPr sz="900">
                <a:solidFill>
                  <a:srgbClr val="7C97A2"/>
                </a:solidFill>
                <a:latin typeface="Roboto Light"/>
                <a:ea typeface="Roboto Light"/>
                <a:cs typeface="Roboto Light"/>
                <a:sym typeface="Roboto Light"/>
              </a:defRPr>
            </a:lvl6pPr>
            <a:lvl7pPr lvl="6" algn="ctr">
              <a:buNone/>
              <a:defRPr sz="900">
                <a:solidFill>
                  <a:srgbClr val="7C97A2"/>
                </a:solidFill>
                <a:latin typeface="Roboto Light"/>
                <a:ea typeface="Roboto Light"/>
                <a:cs typeface="Roboto Light"/>
                <a:sym typeface="Roboto Light"/>
              </a:defRPr>
            </a:lvl7pPr>
            <a:lvl8pPr lvl="7" algn="ctr">
              <a:buNone/>
              <a:defRPr sz="900">
                <a:solidFill>
                  <a:srgbClr val="7C97A2"/>
                </a:solidFill>
                <a:latin typeface="Roboto Light"/>
                <a:ea typeface="Roboto Light"/>
                <a:cs typeface="Roboto Light"/>
                <a:sym typeface="Roboto Light"/>
              </a:defRPr>
            </a:lvl8pPr>
            <a:lvl9pPr lvl="8" algn="ctr">
              <a:buNone/>
              <a:defRPr sz="900">
                <a:solidFill>
                  <a:srgbClr val="7C97A2"/>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grpSp>
        <p:nvGrpSpPr>
          <p:cNvPr id="3707" name="Google Shape;3707;p282"/>
          <p:cNvGrpSpPr/>
          <p:nvPr/>
        </p:nvGrpSpPr>
        <p:grpSpPr>
          <a:xfrm>
            <a:off x="8000973" y="4882757"/>
            <a:ext cx="777321" cy="155484"/>
            <a:chOff x="3424807" y="1107551"/>
            <a:chExt cx="4067616" cy="826163"/>
          </a:xfrm>
        </p:grpSpPr>
        <p:sp>
          <p:nvSpPr>
            <p:cNvPr id="3708" name="Google Shape;3708;p282"/>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709" name="Google Shape;3709;p282"/>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710" name="Google Shape;3710;p282"/>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711" name="Google Shape;3711;p282"/>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712" name="Google Shape;3712;p282"/>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713" name="Google Shape;3713;p282"/>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714" name="Google Shape;3714;p282"/>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715" name="Google Shape;3715;p282"/>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716" name="Google Shape;3716;p282"/>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3717" name="Google Shape;3717;p282"/>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2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Icy Blue">
  <p:cSld name="CUSTOM_1_1_1_1">
    <p:bg>
      <p:bgPr>
        <a:solidFill>
          <a:srgbClr val="A5BEC4"/>
        </a:solidFill>
      </p:bgPr>
    </p:bg>
    <p:spTree>
      <p:nvGrpSpPr>
        <p:cNvPr id="3718" name="Shape 3718"/>
        <p:cNvGrpSpPr/>
        <p:nvPr/>
      </p:nvGrpSpPr>
      <p:grpSpPr>
        <a:xfrm>
          <a:off x="0" y="0"/>
          <a:ext cx="0" cy="0"/>
          <a:chOff x="0" y="0"/>
          <a:chExt cx="0" cy="0"/>
        </a:xfrm>
      </p:grpSpPr>
      <p:pic>
        <p:nvPicPr>
          <p:cNvPr id="3719" name="Google Shape;3719;p283"/>
          <p:cNvPicPr preferRelativeResize="0"/>
          <p:nvPr/>
        </p:nvPicPr>
        <p:blipFill rotWithShape="1">
          <a:blip r:embed="rId2">
            <a:alphaModFix amt="45000"/>
          </a:blip>
          <a:srcRect b="0" l="0" r="0" t="0"/>
          <a:stretch/>
        </p:blipFill>
        <p:spPr>
          <a:xfrm>
            <a:off x="3505561" y="0"/>
            <a:ext cx="5638428" cy="5143499"/>
          </a:xfrm>
          <a:prstGeom prst="rect">
            <a:avLst/>
          </a:prstGeom>
          <a:noFill/>
          <a:ln>
            <a:noFill/>
          </a:ln>
        </p:spPr>
      </p:pic>
      <p:sp>
        <p:nvSpPr>
          <p:cNvPr id="3720" name="Google Shape;3720;p283"/>
          <p:cNvSpPr txBox="1"/>
          <p:nvPr>
            <p:ph type="title"/>
          </p:nvPr>
        </p:nvSpPr>
        <p:spPr>
          <a:xfrm>
            <a:off x="755075" y="524250"/>
            <a:ext cx="8023200" cy="4095000"/>
          </a:xfrm>
          <a:prstGeom prst="rect">
            <a:avLst/>
          </a:prstGeom>
        </p:spPr>
        <p:txBody>
          <a:bodyPr anchorCtr="0" anchor="ctr" bIns="0" lIns="0" spcFirstLastPara="1" rIns="0" wrap="square" tIns="0">
            <a:normAutofit/>
          </a:bodyPr>
          <a:lstStyle>
            <a:lvl1pPr lvl="0" algn="r">
              <a:lnSpc>
                <a:spcPct val="80000"/>
              </a:lnSpc>
              <a:spcBef>
                <a:spcPts val="0"/>
              </a:spcBef>
              <a:spcAft>
                <a:spcPts val="0"/>
              </a:spcAft>
              <a:buClr>
                <a:schemeClr val="lt1"/>
              </a:buClr>
              <a:buSzPts val="2800"/>
              <a:buNone/>
              <a:defRPr sz="2800">
                <a:solidFill>
                  <a:schemeClr val="lt1"/>
                </a:solidFill>
              </a:defRPr>
            </a:lvl1pPr>
            <a:lvl2pPr lvl="1" algn="r">
              <a:spcBef>
                <a:spcPts val="0"/>
              </a:spcBef>
              <a:spcAft>
                <a:spcPts val="0"/>
              </a:spcAft>
              <a:buClr>
                <a:srgbClr val="063849"/>
              </a:buClr>
              <a:buSzPts val="2800"/>
              <a:buNone/>
              <a:defRPr>
                <a:solidFill>
                  <a:srgbClr val="063849"/>
                </a:solidFill>
              </a:defRPr>
            </a:lvl2pPr>
            <a:lvl3pPr lvl="2" algn="r">
              <a:spcBef>
                <a:spcPts val="0"/>
              </a:spcBef>
              <a:spcAft>
                <a:spcPts val="0"/>
              </a:spcAft>
              <a:buClr>
                <a:srgbClr val="063849"/>
              </a:buClr>
              <a:buSzPts val="2800"/>
              <a:buNone/>
              <a:defRPr>
                <a:solidFill>
                  <a:srgbClr val="063849"/>
                </a:solidFill>
              </a:defRPr>
            </a:lvl3pPr>
            <a:lvl4pPr lvl="3" algn="r">
              <a:spcBef>
                <a:spcPts val="0"/>
              </a:spcBef>
              <a:spcAft>
                <a:spcPts val="0"/>
              </a:spcAft>
              <a:buClr>
                <a:srgbClr val="063849"/>
              </a:buClr>
              <a:buSzPts val="2800"/>
              <a:buNone/>
              <a:defRPr>
                <a:solidFill>
                  <a:srgbClr val="063849"/>
                </a:solidFill>
              </a:defRPr>
            </a:lvl4pPr>
            <a:lvl5pPr lvl="4" algn="r">
              <a:spcBef>
                <a:spcPts val="0"/>
              </a:spcBef>
              <a:spcAft>
                <a:spcPts val="0"/>
              </a:spcAft>
              <a:buClr>
                <a:srgbClr val="063849"/>
              </a:buClr>
              <a:buSzPts val="2800"/>
              <a:buNone/>
              <a:defRPr>
                <a:solidFill>
                  <a:srgbClr val="063849"/>
                </a:solidFill>
              </a:defRPr>
            </a:lvl5pPr>
            <a:lvl6pPr lvl="5" algn="r">
              <a:spcBef>
                <a:spcPts val="0"/>
              </a:spcBef>
              <a:spcAft>
                <a:spcPts val="0"/>
              </a:spcAft>
              <a:buClr>
                <a:srgbClr val="063849"/>
              </a:buClr>
              <a:buSzPts val="2800"/>
              <a:buNone/>
              <a:defRPr>
                <a:solidFill>
                  <a:srgbClr val="063849"/>
                </a:solidFill>
              </a:defRPr>
            </a:lvl6pPr>
            <a:lvl7pPr lvl="6" algn="r">
              <a:spcBef>
                <a:spcPts val="0"/>
              </a:spcBef>
              <a:spcAft>
                <a:spcPts val="0"/>
              </a:spcAft>
              <a:buClr>
                <a:srgbClr val="063849"/>
              </a:buClr>
              <a:buSzPts val="2800"/>
              <a:buNone/>
              <a:defRPr>
                <a:solidFill>
                  <a:srgbClr val="063849"/>
                </a:solidFill>
              </a:defRPr>
            </a:lvl7pPr>
            <a:lvl8pPr lvl="7" algn="r">
              <a:spcBef>
                <a:spcPts val="0"/>
              </a:spcBef>
              <a:spcAft>
                <a:spcPts val="0"/>
              </a:spcAft>
              <a:buClr>
                <a:srgbClr val="063849"/>
              </a:buClr>
              <a:buSzPts val="2800"/>
              <a:buNone/>
              <a:defRPr>
                <a:solidFill>
                  <a:srgbClr val="063849"/>
                </a:solidFill>
              </a:defRPr>
            </a:lvl8pPr>
            <a:lvl9pPr lvl="8" algn="r">
              <a:spcBef>
                <a:spcPts val="0"/>
              </a:spcBef>
              <a:spcAft>
                <a:spcPts val="0"/>
              </a:spcAft>
              <a:buClr>
                <a:srgbClr val="063849"/>
              </a:buClr>
              <a:buSzPts val="2800"/>
              <a:buNone/>
              <a:defRPr>
                <a:solidFill>
                  <a:srgbClr val="063849"/>
                </a:solidFill>
              </a:defRPr>
            </a:lvl9pPr>
          </a:lstStyle>
          <a:p/>
        </p:txBody>
      </p:sp>
      <p:sp>
        <p:nvSpPr>
          <p:cNvPr id="3721" name="Google Shape;3721;p283"/>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lgn="ctr">
              <a:buNone/>
              <a:defRPr sz="900">
                <a:solidFill>
                  <a:srgbClr val="7C97A2"/>
                </a:solidFill>
                <a:latin typeface="Roboto Light"/>
                <a:ea typeface="Roboto Light"/>
                <a:cs typeface="Roboto Light"/>
                <a:sym typeface="Roboto Light"/>
              </a:defRPr>
            </a:lvl1pPr>
            <a:lvl2pPr lvl="1" algn="ctr">
              <a:buNone/>
              <a:defRPr sz="900">
                <a:solidFill>
                  <a:srgbClr val="7C97A2"/>
                </a:solidFill>
                <a:latin typeface="Roboto Light"/>
                <a:ea typeface="Roboto Light"/>
                <a:cs typeface="Roboto Light"/>
                <a:sym typeface="Roboto Light"/>
              </a:defRPr>
            </a:lvl2pPr>
            <a:lvl3pPr lvl="2" algn="ctr">
              <a:buNone/>
              <a:defRPr sz="900">
                <a:solidFill>
                  <a:srgbClr val="7C97A2"/>
                </a:solidFill>
                <a:latin typeface="Roboto Light"/>
                <a:ea typeface="Roboto Light"/>
                <a:cs typeface="Roboto Light"/>
                <a:sym typeface="Roboto Light"/>
              </a:defRPr>
            </a:lvl3pPr>
            <a:lvl4pPr lvl="3" algn="ctr">
              <a:buNone/>
              <a:defRPr sz="900">
                <a:solidFill>
                  <a:srgbClr val="7C97A2"/>
                </a:solidFill>
                <a:latin typeface="Roboto Light"/>
                <a:ea typeface="Roboto Light"/>
                <a:cs typeface="Roboto Light"/>
                <a:sym typeface="Roboto Light"/>
              </a:defRPr>
            </a:lvl4pPr>
            <a:lvl5pPr lvl="4" algn="ctr">
              <a:buNone/>
              <a:defRPr sz="900">
                <a:solidFill>
                  <a:srgbClr val="7C97A2"/>
                </a:solidFill>
                <a:latin typeface="Roboto Light"/>
                <a:ea typeface="Roboto Light"/>
                <a:cs typeface="Roboto Light"/>
                <a:sym typeface="Roboto Light"/>
              </a:defRPr>
            </a:lvl5pPr>
            <a:lvl6pPr lvl="5" algn="ctr">
              <a:buNone/>
              <a:defRPr sz="900">
                <a:solidFill>
                  <a:srgbClr val="7C97A2"/>
                </a:solidFill>
                <a:latin typeface="Roboto Light"/>
                <a:ea typeface="Roboto Light"/>
                <a:cs typeface="Roboto Light"/>
                <a:sym typeface="Roboto Light"/>
              </a:defRPr>
            </a:lvl6pPr>
            <a:lvl7pPr lvl="6" algn="ctr">
              <a:buNone/>
              <a:defRPr sz="900">
                <a:solidFill>
                  <a:srgbClr val="7C97A2"/>
                </a:solidFill>
                <a:latin typeface="Roboto Light"/>
                <a:ea typeface="Roboto Light"/>
                <a:cs typeface="Roboto Light"/>
                <a:sym typeface="Roboto Light"/>
              </a:defRPr>
            </a:lvl7pPr>
            <a:lvl8pPr lvl="7" algn="ctr">
              <a:buNone/>
              <a:defRPr sz="900">
                <a:solidFill>
                  <a:srgbClr val="7C97A2"/>
                </a:solidFill>
                <a:latin typeface="Roboto Light"/>
                <a:ea typeface="Roboto Light"/>
                <a:cs typeface="Roboto Light"/>
                <a:sym typeface="Roboto Light"/>
              </a:defRPr>
            </a:lvl8pPr>
            <a:lvl9pPr lvl="8" algn="ctr">
              <a:buNone/>
              <a:defRPr sz="900">
                <a:solidFill>
                  <a:srgbClr val="7C97A2"/>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grpSp>
        <p:nvGrpSpPr>
          <p:cNvPr id="3722" name="Google Shape;3722;p283"/>
          <p:cNvGrpSpPr/>
          <p:nvPr/>
        </p:nvGrpSpPr>
        <p:grpSpPr>
          <a:xfrm>
            <a:off x="8000973" y="4882757"/>
            <a:ext cx="777321" cy="155484"/>
            <a:chOff x="3424807" y="1107551"/>
            <a:chExt cx="4067616" cy="826163"/>
          </a:xfrm>
        </p:grpSpPr>
        <p:sp>
          <p:nvSpPr>
            <p:cNvPr id="3723" name="Google Shape;3723;p283"/>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724" name="Google Shape;3724;p283"/>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725" name="Google Shape;3725;p283"/>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726" name="Google Shape;3726;p283"/>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727" name="Google Shape;3727;p283"/>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728" name="Google Shape;3728;p283"/>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729" name="Google Shape;3729;p283"/>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730" name="Google Shape;3730;p283"/>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731" name="Google Shape;3731;p283"/>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3732" name="Google Shape;3732;p283"/>
          <p:cNvSpPr/>
          <p:nvPr/>
        </p:nvSpPr>
        <p:spPr>
          <a:xfrm>
            <a:off x="333524" y="2186700"/>
            <a:ext cx="429283" cy="770113"/>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2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Dark Matter">
  <p:cSld name="CUSTOM_1_1_1_1_1">
    <p:bg>
      <p:bgPr>
        <a:solidFill>
          <a:srgbClr val="063849"/>
        </a:solidFill>
      </p:bgPr>
    </p:bg>
    <p:spTree>
      <p:nvGrpSpPr>
        <p:cNvPr id="3733" name="Shape 3733"/>
        <p:cNvGrpSpPr/>
        <p:nvPr/>
      </p:nvGrpSpPr>
      <p:grpSpPr>
        <a:xfrm>
          <a:off x="0" y="0"/>
          <a:ext cx="0" cy="0"/>
          <a:chOff x="0" y="0"/>
          <a:chExt cx="0" cy="0"/>
        </a:xfrm>
      </p:grpSpPr>
      <p:pic>
        <p:nvPicPr>
          <p:cNvPr id="3734" name="Google Shape;3734;p284"/>
          <p:cNvPicPr preferRelativeResize="0"/>
          <p:nvPr/>
        </p:nvPicPr>
        <p:blipFill rotWithShape="1">
          <a:blip r:embed="rId2">
            <a:alphaModFix amt="12000"/>
          </a:blip>
          <a:srcRect b="0" l="0" r="0" t="0"/>
          <a:stretch/>
        </p:blipFill>
        <p:spPr>
          <a:xfrm>
            <a:off x="3505561" y="0"/>
            <a:ext cx="5638428" cy="5143499"/>
          </a:xfrm>
          <a:prstGeom prst="rect">
            <a:avLst/>
          </a:prstGeom>
          <a:noFill/>
          <a:ln>
            <a:noFill/>
          </a:ln>
        </p:spPr>
      </p:pic>
      <p:sp>
        <p:nvSpPr>
          <p:cNvPr id="3735" name="Google Shape;3735;p284"/>
          <p:cNvSpPr txBox="1"/>
          <p:nvPr>
            <p:ph type="title"/>
          </p:nvPr>
        </p:nvSpPr>
        <p:spPr>
          <a:xfrm>
            <a:off x="755075" y="524263"/>
            <a:ext cx="8023200" cy="4095000"/>
          </a:xfrm>
          <a:prstGeom prst="rect">
            <a:avLst/>
          </a:prstGeom>
        </p:spPr>
        <p:txBody>
          <a:bodyPr anchorCtr="0" anchor="ctr" bIns="0" lIns="0" spcFirstLastPara="1" rIns="0" wrap="square" tIns="0">
            <a:normAutofit/>
          </a:bodyPr>
          <a:lstStyle>
            <a:lvl1pPr lvl="0" algn="r">
              <a:lnSpc>
                <a:spcPct val="80000"/>
              </a:lnSpc>
              <a:spcBef>
                <a:spcPts val="0"/>
              </a:spcBef>
              <a:spcAft>
                <a:spcPts val="0"/>
              </a:spcAft>
              <a:buClr>
                <a:srgbClr val="FAF8FD"/>
              </a:buClr>
              <a:buSzPts val="2800"/>
              <a:buNone/>
              <a:defRPr sz="2800">
                <a:solidFill>
                  <a:srgbClr val="FAF8FD"/>
                </a:solidFill>
              </a:defRPr>
            </a:lvl1pPr>
            <a:lvl2pPr lvl="1" algn="r">
              <a:spcBef>
                <a:spcPts val="0"/>
              </a:spcBef>
              <a:spcAft>
                <a:spcPts val="0"/>
              </a:spcAft>
              <a:buClr>
                <a:srgbClr val="063849"/>
              </a:buClr>
              <a:buSzPts val="2800"/>
              <a:buNone/>
              <a:defRPr>
                <a:solidFill>
                  <a:srgbClr val="063849"/>
                </a:solidFill>
              </a:defRPr>
            </a:lvl2pPr>
            <a:lvl3pPr lvl="2" algn="r">
              <a:spcBef>
                <a:spcPts val="0"/>
              </a:spcBef>
              <a:spcAft>
                <a:spcPts val="0"/>
              </a:spcAft>
              <a:buClr>
                <a:srgbClr val="063849"/>
              </a:buClr>
              <a:buSzPts val="2800"/>
              <a:buNone/>
              <a:defRPr>
                <a:solidFill>
                  <a:srgbClr val="063849"/>
                </a:solidFill>
              </a:defRPr>
            </a:lvl3pPr>
            <a:lvl4pPr lvl="3" algn="r">
              <a:spcBef>
                <a:spcPts val="0"/>
              </a:spcBef>
              <a:spcAft>
                <a:spcPts val="0"/>
              </a:spcAft>
              <a:buClr>
                <a:srgbClr val="063849"/>
              </a:buClr>
              <a:buSzPts val="2800"/>
              <a:buNone/>
              <a:defRPr>
                <a:solidFill>
                  <a:srgbClr val="063849"/>
                </a:solidFill>
              </a:defRPr>
            </a:lvl4pPr>
            <a:lvl5pPr lvl="4" algn="r">
              <a:spcBef>
                <a:spcPts val="0"/>
              </a:spcBef>
              <a:spcAft>
                <a:spcPts val="0"/>
              </a:spcAft>
              <a:buClr>
                <a:srgbClr val="063849"/>
              </a:buClr>
              <a:buSzPts val="2800"/>
              <a:buNone/>
              <a:defRPr>
                <a:solidFill>
                  <a:srgbClr val="063849"/>
                </a:solidFill>
              </a:defRPr>
            </a:lvl5pPr>
            <a:lvl6pPr lvl="5" algn="r">
              <a:spcBef>
                <a:spcPts val="0"/>
              </a:spcBef>
              <a:spcAft>
                <a:spcPts val="0"/>
              </a:spcAft>
              <a:buClr>
                <a:srgbClr val="063849"/>
              </a:buClr>
              <a:buSzPts val="2800"/>
              <a:buNone/>
              <a:defRPr>
                <a:solidFill>
                  <a:srgbClr val="063849"/>
                </a:solidFill>
              </a:defRPr>
            </a:lvl6pPr>
            <a:lvl7pPr lvl="6" algn="r">
              <a:spcBef>
                <a:spcPts val="0"/>
              </a:spcBef>
              <a:spcAft>
                <a:spcPts val="0"/>
              </a:spcAft>
              <a:buClr>
                <a:srgbClr val="063849"/>
              </a:buClr>
              <a:buSzPts val="2800"/>
              <a:buNone/>
              <a:defRPr>
                <a:solidFill>
                  <a:srgbClr val="063849"/>
                </a:solidFill>
              </a:defRPr>
            </a:lvl7pPr>
            <a:lvl8pPr lvl="7" algn="r">
              <a:spcBef>
                <a:spcPts val="0"/>
              </a:spcBef>
              <a:spcAft>
                <a:spcPts val="0"/>
              </a:spcAft>
              <a:buClr>
                <a:srgbClr val="063849"/>
              </a:buClr>
              <a:buSzPts val="2800"/>
              <a:buNone/>
              <a:defRPr>
                <a:solidFill>
                  <a:srgbClr val="063849"/>
                </a:solidFill>
              </a:defRPr>
            </a:lvl8pPr>
            <a:lvl9pPr lvl="8" algn="r">
              <a:spcBef>
                <a:spcPts val="0"/>
              </a:spcBef>
              <a:spcAft>
                <a:spcPts val="0"/>
              </a:spcAft>
              <a:buClr>
                <a:srgbClr val="063849"/>
              </a:buClr>
              <a:buSzPts val="2800"/>
              <a:buNone/>
              <a:defRPr>
                <a:solidFill>
                  <a:srgbClr val="063849"/>
                </a:solidFill>
              </a:defRPr>
            </a:lvl9pPr>
          </a:lstStyle>
          <a:p/>
        </p:txBody>
      </p:sp>
      <p:sp>
        <p:nvSpPr>
          <p:cNvPr id="3736" name="Google Shape;3736;p284"/>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lgn="ctr">
              <a:buNone/>
              <a:defRPr sz="900">
                <a:solidFill>
                  <a:srgbClr val="7C97A2"/>
                </a:solidFill>
                <a:latin typeface="Roboto Light"/>
                <a:ea typeface="Roboto Light"/>
                <a:cs typeface="Roboto Light"/>
                <a:sym typeface="Roboto Light"/>
              </a:defRPr>
            </a:lvl1pPr>
            <a:lvl2pPr lvl="1" algn="ctr">
              <a:buNone/>
              <a:defRPr sz="900">
                <a:solidFill>
                  <a:srgbClr val="7C97A2"/>
                </a:solidFill>
                <a:latin typeface="Roboto Light"/>
                <a:ea typeface="Roboto Light"/>
                <a:cs typeface="Roboto Light"/>
                <a:sym typeface="Roboto Light"/>
              </a:defRPr>
            </a:lvl2pPr>
            <a:lvl3pPr lvl="2" algn="ctr">
              <a:buNone/>
              <a:defRPr sz="900">
                <a:solidFill>
                  <a:srgbClr val="7C97A2"/>
                </a:solidFill>
                <a:latin typeface="Roboto Light"/>
                <a:ea typeface="Roboto Light"/>
                <a:cs typeface="Roboto Light"/>
                <a:sym typeface="Roboto Light"/>
              </a:defRPr>
            </a:lvl3pPr>
            <a:lvl4pPr lvl="3" algn="ctr">
              <a:buNone/>
              <a:defRPr sz="900">
                <a:solidFill>
                  <a:srgbClr val="7C97A2"/>
                </a:solidFill>
                <a:latin typeface="Roboto Light"/>
                <a:ea typeface="Roboto Light"/>
                <a:cs typeface="Roboto Light"/>
                <a:sym typeface="Roboto Light"/>
              </a:defRPr>
            </a:lvl4pPr>
            <a:lvl5pPr lvl="4" algn="ctr">
              <a:buNone/>
              <a:defRPr sz="900">
                <a:solidFill>
                  <a:srgbClr val="7C97A2"/>
                </a:solidFill>
                <a:latin typeface="Roboto Light"/>
                <a:ea typeface="Roboto Light"/>
                <a:cs typeface="Roboto Light"/>
                <a:sym typeface="Roboto Light"/>
              </a:defRPr>
            </a:lvl5pPr>
            <a:lvl6pPr lvl="5" algn="ctr">
              <a:buNone/>
              <a:defRPr sz="900">
                <a:solidFill>
                  <a:srgbClr val="7C97A2"/>
                </a:solidFill>
                <a:latin typeface="Roboto Light"/>
                <a:ea typeface="Roboto Light"/>
                <a:cs typeface="Roboto Light"/>
                <a:sym typeface="Roboto Light"/>
              </a:defRPr>
            </a:lvl6pPr>
            <a:lvl7pPr lvl="6" algn="ctr">
              <a:buNone/>
              <a:defRPr sz="900">
                <a:solidFill>
                  <a:srgbClr val="7C97A2"/>
                </a:solidFill>
                <a:latin typeface="Roboto Light"/>
                <a:ea typeface="Roboto Light"/>
                <a:cs typeface="Roboto Light"/>
                <a:sym typeface="Roboto Light"/>
              </a:defRPr>
            </a:lvl7pPr>
            <a:lvl8pPr lvl="7" algn="ctr">
              <a:buNone/>
              <a:defRPr sz="900">
                <a:solidFill>
                  <a:srgbClr val="7C97A2"/>
                </a:solidFill>
                <a:latin typeface="Roboto Light"/>
                <a:ea typeface="Roboto Light"/>
                <a:cs typeface="Roboto Light"/>
                <a:sym typeface="Roboto Light"/>
              </a:defRPr>
            </a:lvl8pPr>
            <a:lvl9pPr lvl="8" algn="ctr">
              <a:buNone/>
              <a:defRPr sz="900">
                <a:solidFill>
                  <a:srgbClr val="7C97A2"/>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grpSp>
        <p:nvGrpSpPr>
          <p:cNvPr id="3737" name="Google Shape;3737;p284"/>
          <p:cNvGrpSpPr/>
          <p:nvPr/>
        </p:nvGrpSpPr>
        <p:grpSpPr>
          <a:xfrm>
            <a:off x="8000973" y="4882762"/>
            <a:ext cx="777321" cy="155484"/>
            <a:chOff x="3424807" y="1107551"/>
            <a:chExt cx="4067616" cy="826163"/>
          </a:xfrm>
        </p:grpSpPr>
        <p:sp>
          <p:nvSpPr>
            <p:cNvPr id="3738" name="Google Shape;3738;p284"/>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739" name="Google Shape;3739;p284"/>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740" name="Google Shape;3740;p284"/>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741" name="Google Shape;3741;p284"/>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742" name="Google Shape;3742;p284"/>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743" name="Google Shape;3743;p284"/>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744" name="Google Shape;3744;p284"/>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745" name="Google Shape;3745;p284"/>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746" name="Google Shape;3746;p284"/>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3747" name="Google Shape;3747;p284"/>
          <p:cNvSpPr/>
          <p:nvPr/>
        </p:nvSpPr>
        <p:spPr>
          <a:xfrm>
            <a:off x="333524" y="2186700"/>
            <a:ext cx="429283" cy="770113"/>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2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peaker intro 1">
  <p:cSld name="CUSTOM_1_1_1_1_1_2">
    <p:bg>
      <p:bgPr>
        <a:solidFill>
          <a:srgbClr val="063849"/>
        </a:solidFill>
      </p:bgPr>
    </p:bg>
    <p:spTree>
      <p:nvGrpSpPr>
        <p:cNvPr id="3748" name="Shape 3748"/>
        <p:cNvGrpSpPr/>
        <p:nvPr/>
      </p:nvGrpSpPr>
      <p:grpSpPr>
        <a:xfrm>
          <a:off x="0" y="0"/>
          <a:ext cx="0" cy="0"/>
          <a:chOff x="0" y="0"/>
          <a:chExt cx="0" cy="0"/>
        </a:xfrm>
      </p:grpSpPr>
      <p:pic>
        <p:nvPicPr>
          <p:cNvPr id="3749" name="Google Shape;3749;p285"/>
          <p:cNvPicPr preferRelativeResize="0"/>
          <p:nvPr/>
        </p:nvPicPr>
        <p:blipFill rotWithShape="1">
          <a:blip r:embed="rId2">
            <a:alphaModFix amt="12000"/>
          </a:blip>
          <a:srcRect b="0" l="0" r="0" t="0"/>
          <a:stretch/>
        </p:blipFill>
        <p:spPr>
          <a:xfrm>
            <a:off x="3505561" y="0"/>
            <a:ext cx="5638428" cy="5143499"/>
          </a:xfrm>
          <a:prstGeom prst="rect">
            <a:avLst/>
          </a:prstGeom>
          <a:noFill/>
          <a:ln>
            <a:noFill/>
          </a:ln>
        </p:spPr>
      </p:pic>
      <p:sp>
        <p:nvSpPr>
          <p:cNvPr id="3750" name="Google Shape;3750;p285"/>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lgn="ctr">
              <a:buNone/>
              <a:defRPr sz="900">
                <a:solidFill>
                  <a:srgbClr val="7C97A2"/>
                </a:solidFill>
                <a:latin typeface="Roboto Light"/>
                <a:ea typeface="Roboto Light"/>
                <a:cs typeface="Roboto Light"/>
                <a:sym typeface="Roboto Light"/>
              </a:defRPr>
            </a:lvl1pPr>
            <a:lvl2pPr lvl="1" algn="ctr">
              <a:buNone/>
              <a:defRPr sz="900">
                <a:solidFill>
                  <a:srgbClr val="7C97A2"/>
                </a:solidFill>
                <a:latin typeface="Roboto Light"/>
                <a:ea typeface="Roboto Light"/>
                <a:cs typeface="Roboto Light"/>
                <a:sym typeface="Roboto Light"/>
              </a:defRPr>
            </a:lvl2pPr>
            <a:lvl3pPr lvl="2" algn="ctr">
              <a:buNone/>
              <a:defRPr sz="900">
                <a:solidFill>
                  <a:srgbClr val="7C97A2"/>
                </a:solidFill>
                <a:latin typeface="Roboto Light"/>
                <a:ea typeface="Roboto Light"/>
                <a:cs typeface="Roboto Light"/>
                <a:sym typeface="Roboto Light"/>
              </a:defRPr>
            </a:lvl3pPr>
            <a:lvl4pPr lvl="3" algn="ctr">
              <a:buNone/>
              <a:defRPr sz="900">
                <a:solidFill>
                  <a:srgbClr val="7C97A2"/>
                </a:solidFill>
                <a:latin typeface="Roboto Light"/>
                <a:ea typeface="Roboto Light"/>
                <a:cs typeface="Roboto Light"/>
                <a:sym typeface="Roboto Light"/>
              </a:defRPr>
            </a:lvl4pPr>
            <a:lvl5pPr lvl="4" algn="ctr">
              <a:buNone/>
              <a:defRPr sz="900">
                <a:solidFill>
                  <a:srgbClr val="7C97A2"/>
                </a:solidFill>
                <a:latin typeface="Roboto Light"/>
                <a:ea typeface="Roboto Light"/>
                <a:cs typeface="Roboto Light"/>
                <a:sym typeface="Roboto Light"/>
              </a:defRPr>
            </a:lvl5pPr>
            <a:lvl6pPr lvl="5" algn="ctr">
              <a:buNone/>
              <a:defRPr sz="900">
                <a:solidFill>
                  <a:srgbClr val="7C97A2"/>
                </a:solidFill>
                <a:latin typeface="Roboto Light"/>
                <a:ea typeface="Roboto Light"/>
                <a:cs typeface="Roboto Light"/>
                <a:sym typeface="Roboto Light"/>
              </a:defRPr>
            </a:lvl6pPr>
            <a:lvl7pPr lvl="6" algn="ctr">
              <a:buNone/>
              <a:defRPr sz="900">
                <a:solidFill>
                  <a:srgbClr val="7C97A2"/>
                </a:solidFill>
                <a:latin typeface="Roboto Light"/>
                <a:ea typeface="Roboto Light"/>
                <a:cs typeface="Roboto Light"/>
                <a:sym typeface="Roboto Light"/>
              </a:defRPr>
            </a:lvl7pPr>
            <a:lvl8pPr lvl="7" algn="ctr">
              <a:buNone/>
              <a:defRPr sz="900">
                <a:solidFill>
                  <a:srgbClr val="7C97A2"/>
                </a:solidFill>
                <a:latin typeface="Roboto Light"/>
                <a:ea typeface="Roboto Light"/>
                <a:cs typeface="Roboto Light"/>
                <a:sym typeface="Roboto Light"/>
              </a:defRPr>
            </a:lvl8pPr>
            <a:lvl9pPr lvl="8" algn="ctr">
              <a:buNone/>
              <a:defRPr sz="900">
                <a:solidFill>
                  <a:srgbClr val="7C97A2"/>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sp>
        <p:nvSpPr>
          <p:cNvPr id="3751" name="Google Shape;3751;p285"/>
          <p:cNvSpPr/>
          <p:nvPr>
            <p:ph idx="2" type="pic"/>
          </p:nvPr>
        </p:nvSpPr>
        <p:spPr>
          <a:xfrm>
            <a:off x="3114475" y="1567775"/>
            <a:ext cx="1645800" cy="1645800"/>
          </a:xfrm>
          <a:prstGeom prst="ellipse">
            <a:avLst/>
          </a:prstGeom>
          <a:noFill/>
          <a:ln cap="flat" cmpd="sng" w="19050">
            <a:solidFill>
              <a:schemeClr val="dk2"/>
            </a:solidFill>
            <a:prstDash val="solid"/>
            <a:round/>
            <a:headEnd len="sm" w="sm" type="none"/>
            <a:tailEnd len="sm" w="sm" type="none"/>
          </a:ln>
        </p:spPr>
      </p:sp>
      <p:sp>
        <p:nvSpPr>
          <p:cNvPr id="3752" name="Google Shape;3752;p285"/>
          <p:cNvSpPr/>
          <p:nvPr>
            <p:ph idx="3" type="pic"/>
          </p:nvPr>
        </p:nvSpPr>
        <p:spPr>
          <a:xfrm>
            <a:off x="6040550" y="1567775"/>
            <a:ext cx="1645800" cy="1645800"/>
          </a:xfrm>
          <a:prstGeom prst="ellipse">
            <a:avLst/>
          </a:prstGeom>
          <a:noFill/>
          <a:ln cap="flat" cmpd="sng" w="19050">
            <a:solidFill>
              <a:schemeClr val="dk2"/>
            </a:solidFill>
            <a:prstDash val="solid"/>
            <a:round/>
            <a:headEnd len="sm" w="sm" type="none"/>
            <a:tailEnd len="sm" w="sm" type="none"/>
          </a:ln>
        </p:spPr>
      </p:sp>
      <p:sp>
        <p:nvSpPr>
          <p:cNvPr id="3753" name="Google Shape;3753;p285"/>
          <p:cNvSpPr txBox="1"/>
          <p:nvPr>
            <p:ph idx="1" type="subTitle"/>
          </p:nvPr>
        </p:nvSpPr>
        <p:spPr>
          <a:xfrm>
            <a:off x="2794375" y="3422110"/>
            <a:ext cx="2286000" cy="506100"/>
          </a:xfrm>
          <a:prstGeom prst="rect">
            <a:avLst/>
          </a:prstGeom>
        </p:spPr>
        <p:txBody>
          <a:bodyPr anchorCtr="0" anchor="t" bIns="0" lIns="0" spcFirstLastPara="1" rIns="0" wrap="square" tIns="0">
            <a:spAutoFit/>
          </a:bodyPr>
          <a:lstStyle>
            <a:lvl1pPr lvl="0" algn="ctr">
              <a:spcBef>
                <a:spcPts val="0"/>
              </a:spcBef>
              <a:spcAft>
                <a:spcPts val="0"/>
              </a:spcAft>
              <a:buClr>
                <a:schemeClr val="lt2"/>
              </a:buClr>
              <a:buSzPts val="1200"/>
              <a:buFont typeface="Roboto"/>
              <a:buNone/>
              <a:defRPr b="1" sz="1200">
                <a:solidFill>
                  <a:schemeClr val="lt2"/>
                </a:solidFill>
                <a:latin typeface="Roboto"/>
                <a:ea typeface="Roboto"/>
                <a:cs typeface="Roboto"/>
                <a:sym typeface="Roboto"/>
              </a:defRPr>
            </a:lvl1pPr>
            <a:lvl2pPr lvl="1" algn="ctr">
              <a:spcBef>
                <a:spcPts val="0"/>
              </a:spcBef>
              <a:spcAft>
                <a:spcPts val="0"/>
              </a:spcAft>
              <a:buClr>
                <a:schemeClr val="lt2"/>
              </a:buClr>
              <a:buSzPts val="1200"/>
              <a:buFont typeface="Roboto"/>
              <a:buNone/>
              <a:defRPr b="1">
                <a:solidFill>
                  <a:schemeClr val="lt2"/>
                </a:solidFill>
                <a:latin typeface="Roboto"/>
                <a:ea typeface="Roboto"/>
                <a:cs typeface="Roboto"/>
                <a:sym typeface="Roboto"/>
              </a:defRPr>
            </a:lvl2pPr>
            <a:lvl3pPr lvl="2" algn="ctr">
              <a:spcBef>
                <a:spcPts val="0"/>
              </a:spcBef>
              <a:spcAft>
                <a:spcPts val="0"/>
              </a:spcAft>
              <a:buClr>
                <a:schemeClr val="lt2"/>
              </a:buClr>
              <a:buSzPts val="1200"/>
              <a:buNone/>
              <a:defRPr b="1" sz="1200">
                <a:solidFill>
                  <a:schemeClr val="lt2"/>
                </a:solidFill>
              </a:defRPr>
            </a:lvl3pPr>
            <a:lvl4pPr lvl="3" algn="ctr">
              <a:spcBef>
                <a:spcPts val="0"/>
              </a:spcBef>
              <a:spcAft>
                <a:spcPts val="0"/>
              </a:spcAft>
              <a:buClr>
                <a:schemeClr val="lt2"/>
              </a:buClr>
              <a:buSzPts val="1200"/>
              <a:buNone/>
              <a:defRPr b="1" sz="1200">
                <a:solidFill>
                  <a:schemeClr val="lt2"/>
                </a:solidFill>
              </a:defRPr>
            </a:lvl4pPr>
            <a:lvl5pPr lvl="4" algn="ctr">
              <a:spcBef>
                <a:spcPts val="0"/>
              </a:spcBef>
              <a:spcAft>
                <a:spcPts val="0"/>
              </a:spcAft>
              <a:buClr>
                <a:schemeClr val="lt2"/>
              </a:buClr>
              <a:buSzPts val="1200"/>
              <a:buNone/>
              <a:defRPr b="1" sz="1200">
                <a:solidFill>
                  <a:schemeClr val="lt2"/>
                </a:solidFill>
              </a:defRPr>
            </a:lvl5pPr>
            <a:lvl6pPr lvl="5" algn="ctr">
              <a:spcBef>
                <a:spcPts val="0"/>
              </a:spcBef>
              <a:spcAft>
                <a:spcPts val="0"/>
              </a:spcAft>
              <a:buClr>
                <a:schemeClr val="lt2"/>
              </a:buClr>
              <a:buSzPts val="1200"/>
              <a:buNone/>
              <a:defRPr b="1" sz="1200">
                <a:solidFill>
                  <a:schemeClr val="lt2"/>
                </a:solidFill>
              </a:defRPr>
            </a:lvl6pPr>
            <a:lvl7pPr lvl="6" algn="ctr">
              <a:spcBef>
                <a:spcPts val="0"/>
              </a:spcBef>
              <a:spcAft>
                <a:spcPts val="0"/>
              </a:spcAft>
              <a:buClr>
                <a:schemeClr val="lt2"/>
              </a:buClr>
              <a:buSzPts val="1200"/>
              <a:buNone/>
              <a:defRPr b="1" sz="1200">
                <a:solidFill>
                  <a:schemeClr val="lt2"/>
                </a:solidFill>
              </a:defRPr>
            </a:lvl7pPr>
            <a:lvl8pPr lvl="7" algn="ctr">
              <a:spcBef>
                <a:spcPts val="0"/>
              </a:spcBef>
              <a:spcAft>
                <a:spcPts val="0"/>
              </a:spcAft>
              <a:buClr>
                <a:schemeClr val="lt2"/>
              </a:buClr>
              <a:buSzPts val="1200"/>
              <a:buNone/>
              <a:defRPr b="1" sz="1200">
                <a:solidFill>
                  <a:schemeClr val="lt2"/>
                </a:solidFill>
              </a:defRPr>
            </a:lvl8pPr>
            <a:lvl9pPr lvl="8" algn="ctr">
              <a:spcBef>
                <a:spcPts val="0"/>
              </a:spcBef>
              <a:spcAft>
                <a:spcPts val="0"/>
              </a:spcAft>
              <a:buClr>
                <a:schemeClr val="lt2"/>
              </a:buClr>
              <a:buSzPts val="1200"/>
              <a:buNone/>
              <a:defRPr b="1" sz="1200">
                <a:solidFill>
                  <a:schemeClr val="lt2"/>
                </a:solidFill>
              </a:defRPr>
            </a:lvl9pPr>
          </a:lstStyle>
          <a:p/>
        </p:txBody>
      </p:sp>
      <p:sp>
        <p:nvSpPr>
          <p:cNvPr id="3754" name="Google Shape;3754;p285"/>
          <p:cNvSpPr txBox="1"/>
          <p:nvPr>
            <p:ph idx="4" type="subTitle"/>
          </p:nvPr>
        </p:nvSpPr>
        <p:spPr>
          <a:xfrm>
            <a:off x="2794375" y="3638729"/>
            <a:ext cx="2286000" cy="482100"/>
          </a:xfrm>
          <a:prstGeom prst="rect">
            <a:avLst/>
          </a:prstGeom>
        </p:spPr>
        <p:txBody>
          <a:bodyPr anchorCtr="0" anchor="t" bIns="0" lIns="0" spcFirstLastPara="1" rIns="0" wrap="square" tIns="0">
            <a:spAutoFit/>
          </a:bodyPr>
          <a:lstStyle>
            <a:lvl1pPr lvl="0" algn="ctr">
              <a:lnSpc>
                <a:spcPct val="100000"/>
              </a:lnSpc>
              <a:spcBef>
                <a:spcPts val="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1pPr>
            <a:lvl2pPr lvl="1" algn="ctr">
              <a:lnSpc>
                <a:spcPct val="100000"/>
              </a:lnSpc>
              <a:spcBef>
                <a:spcPts val="30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2pPr>
            <a:lvl3pPr lvl="2"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3pPr>
            <a:lvl4pPr lvl="3"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4pPr>
            <a:lvl5pPr lvl="4"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5pPr>
            <a:lvl6pPr lvl="5"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6pPr>
            <a:lvl7pPr lvl="6"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7pPr>
            <a:lvl8pPr lvl="7"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8pPr>
            <a:lvl9pPr lvl="8" algn="ctr">
              <a:lnSpc>
                <a:spcPct val="100000"/>
              </a:lnSpc>
              <a:spcBef>
                <a:spcPts val="300"/>
              </a:spcBef>
              <a:spcAft>
                <a:spcPts val="300"/>
              </a:spcAft>
              <a:buClr>
                <a:schemeClr val="accent1"/>
              </a:buClr>
              <a:buSzPts val="1000"/>
              <a:buFont typeface="Roboto Slab"/>
              <a:buNone/>
              <a:defRPr>
                <a:solidFill>
                  <a:schemeClr val="accent1"/>
                </a:solidFill>
                <a:latin typeface="Roboto Slab"/>
                <a:ea typeface="Roboto Slab"/>
                <a:cs typeface="Roboto Slab"/>
                <a:sym typeface="Roboto Slab"/>
              </a:defRPr>
            </a:lvl9pPr>
          </a:lstStyle>
          <a:p/>
        </p:txBody>
      </p:sp>
      <p:sp>
        <p:nvSpPr>
          <p:cNvPr id="3755" name="Google Shape;3755;p285"/>
          <p:cNvSpPr txBox="1"/>
          <p:nvPr>
            <p:ph idx="5" type="subTitle"/>
          </p:nvPr>
        </p:nvSpPr>
        <p:spPr>
          <a:xfrm>
            <a:off x="5720450" y="3422100"/>
            <a:ext cx="2286000" cy="881400"/>
          </a:xfrm>
          <a:prstGeom prst="rect">
            <a:avLst/>
          </a:prstGeom>
        </p:spPr>
        <p:txBody>
          <a:bodyPr anchorCtr="0" anchor="t" bIns="0" lIns="0" spcFirstLastPara="1" rIns="0" wrap="square" tIns="0">
            <a:spAutoFit/>
          </a:bodyPr>
          <a:lstStyle>
            <a:lvl1pPr lvl="0" algn="ctr">
              <a:spcBef>
                <a:spcPts val="0"/>
              </a:spcBef>
              <a:spcAft>
                <a:spcPts val="0"/>
              </a:spcAft>
              <a:buClr>
                <a:schemeClr val="lt2"/>
              </a:buClr>
              <a:buSzPts val="1200"/>
              <a:buFont typeface="Roboto"/>
              <a:buNone/>
              <a:defRPr b="1" sz="1200">
                <a:solidFill>
                  <a:schemeClr val="lt2"/>
                </a:solidFill>
                <a:latin typeface="Roboto"/>
                <a:ea typeface="Roboto"/>
                <a:cs typeface="Roboto"/>
                <a:sym typeface="Roboto"/>
              </a:defRPr>
            </a:lvl1pPr>
            <a:lvl2pPr lvl="1" algn="ctr">
              <a:spcBef>
                <a:spcPts val="0"/>
              </a:spcBef>
              <a:spcAft>
                <a:spcPts val="0"/>
              </a:spcAft>
              <a:buClr>
                <a:schemeClr val="lt2"/>
              </a:buClr>
              <a:buSzPts val="1200"/>
              <a:buFont typeface="Roboto"/>
              <a:buNone/>
              <a:defRPr b="1">
                <a:solidFill>
                  <a:schemeClr val="lt2"/>
                </a:solidFill>
                <a:latin typeface="Roboto"/>
                <a:ea typeface="Roboto"/>
                <a:cs typeface="Roboto"/>
                <a:sym typeface="Roboto"/>
              </a:defRPr>
            </a:lvl2pPr>
            <a:lvl3pPr lvl="2" algn="ctr">
              <a:spcBef>
                <a:spcPts val="0"/>
              </a:spcBef>
              <a:spcAft>
                <a:spcPts val="0"/>
              </a:spcAft>
              <a:buClr>
                <a:schemeClr val="lt2"/>
              </a:buClr>
              <a:buSzPts val="1200"/>
              <a:buNone/>
              <a:defRPr b="1" sz="1200">
                <a:solidFill>
                  <a:schemeClr val="lt2"/>
                </a:solidFill>
              </a:defRPr>
            </a:lvl3pPr>
            <a:lvl4pPr lvl="3" algn="ctr">
              <a:spcBef>
                <a:spcPts val="0"/>
              </a:spcBef>
              <a:spcAft>
                <a:spcPts val="0"/>
              </a:spcAft>
              <a:buClr>
                <a:schemeClr val="lt2"/>
              </a:buClr>
              <a:buSzPts val="1200"/>
              <a:buNone/>
              <a:defRPr b="1" sz="1200">
                <a:solidFill>
                  <a:schemeClr val="lt2"/>
                </a:solidFill>
              </a:defRPr>
            </a:lvl4pPr>
            <a:lvl5pPr lvl="4" algn="ctr">
              <a:spcBef>
                <a:spcPts val="0"/>
              </a:spcBef>
              <a:spcAft>
                <a:spcPts val="0"/>
              </a:spcAft>
              <a:buClr>
                <a:schemeClr val="lt2"/>
              </a:buClr>
              <a:buSzPts val="1200"/>
              <a:buNone/>
              <a:defRPr b="1" sz="1200">
                <a:solidFill>
                  <a:schemeClr val="lt2"/>
                </a:solidFill>
              </a:defRPr>
            </a:lvl5pPr>
            <a:lvl6pPr lvl="5" algn="ctr">
              <a:spcBef>
                <a:spcPts val="0"/>
              </a:spcBef>
              <a:spcAft>
                <a:spcPts val="0"/>
              </a:spcAft>
              <a:buClr>
                <a:schemeClr val="lt2"/>
              </a:buClr>
              <a:buSzPts val="1200"/>
              <a:buNone/>
              <a:defRPr b="1" sz="1200">
                <a:solidFill>
                  <a:schemeClr val="lt2"/>
                </a:solidFill>
              </a:defRPr>
            </a:lvl6pPr>
            <a:lvl7pPr lvl="6" algn="ctr">
              <a:spcBef>
                <a:spcPts val="0"/>
              </a:spcBef>
              <a:spcAft>
                <a:spcPts val="0"/>
              </a:spcAft>
              <a:buClr>
                <a:schemeClr val="lt2"/>
              </a:buClr>
              <a:buSzPts val="1200"/>
              <a:buNone/>
              <a:defRPr b="1" sz="1200">
                <a:solidFill>
                  <a:schemeClr val="lt2"/>
                </a:solidFill>
              </a:defRPr>
            </a:lvl7pPr>
            <a:lvl8pPr lvl="7" algn="ctr">
              <a:spcBef>
                <a:spcPts val="0"/>
              </a:spcBef>
              <a:spcAft>
                <a:spcPts val="0"/>
              </a:spcAft>
              <a:buClr>
                <a:schemeClr val="lt2"/>
              </a:buClr>
              <a:buSzPts val="1200"/>
              <a:buNone/>
              <a:defRPr b="1" sz="1200">
                <a:solidFill>
                  <a:schemeClr val="lt2"/>
                </a:solidFill>
              </a:defRPr>
            </a:lvl8pPr>
            <a:lvl9pPr lvl="8" algn="ctr">
              <a:spcBef>
                <a:spcPts val="0"/>
              </a:spcBef>
              <a:spcAft>
                <a:spcPts val="0"/>
              </a:spcAft>
              <a:buClr>
                <a:schemeClr val="lt2"/>
              </a:buClr>
              <a:buSzPts val="1200"/>
              <a:buNone/>
              <a:defRPr b="1" sz="1200">
                <a:solidFill>
                  <a:schemeClr val="lt2"/>
                </a:solidFill>
              </a:defRPr>
            </a:lvl9pPr>
          </a:lstStyle>
          <a:p/>
        </p:txBody>
      </p:sp>
      <p:sp>
        <p:nvSpPr>
          <p:cNvPr id="3756" name="Google Shape;3756;p285"/>
          <p:cNvSpPr txBox="1"/>
          <p:nvPr>
            <p:ph idx="6" type="subTitle"/>
          </p:nvPr>
        </p:nvSpPr>
        <p:spPr>
          <a:xfrm>
            <a:off x="5720450" y="3638729"/>
            <a:ext cx="2286000" cy="839400"/>
          </a:xfrm>
          <a:prstGeom prst="rect">
            <a:avLst/>
          </a:prstGeom>
        </p:spPr>
        <p:txBody>
          <a:bodyPr anchorCtr="0" anchor="t" bIns="0" lIns="0" spcFirstLastPara="1" rIns="0" wrap="square" tIns="0">
            <a:spAutoFit/>
          </a:bodyPr>
          <a:lstStyle>
            <a:lvl1pPr lvl="0" algn="ctr">
              <a:lnSpc>
                <a:spcPct val="100000"/>
              </a:lnSpc>
              <a:spcBef>
                <a:spcPts val="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1pPr>
            <a:lvl2pPr lvl="1" algn="ctr">
              <a:lnSpc>
                <a:spcPct val="100000"/>
              </a:lnSpc>
              <a:spcBef>
                <a:spcPts val="30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2pPr>
            <a:lvl3pPr lvl="2"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3pPr>
            <a:lvl4pPr lvl="3"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4pPr>
            <a:lvl5pPr lvl="4"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5pPr>
            <a:lvl6pPr lvl="5"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6pPr>
            <a:lvl7pPr lvl="6"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7pPr>
            <a:lvl8pPr lvl="7"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8pPr>
            <a:lvl9pPr lvl="8" algn="ctr">
              <a:lnSpc>
                <a:spcPct val="100000"/>
              </a:lnSpc>
              <a:spcBef>
                <a:spcPts val="300"/>
              </a:spcBef>
              <a:spcAft>
                <a:spcPts val="300"/>
              </a:spcAft>
              <a:buClr>
                <a:schemeClr val="accent1"/>
              </a:buClr>
              <a:buSzPts val="1000"/>
              <a:buFont typeface="Roboto Slab"/>
              <a:buNone/>
              <a:defRPr>
                <a:solidFill>
                  <a:schemeClr val="accent1"/>
                </a:solidFill>
                <a:latin typeface="Roboto Slab"/>
                <a:ea typeface="Roboto Slab"/>
                <a:cs typeface="Roboto Slab"/>
                <a:sym typeface="Roboto Slab"/>
              </a:defRPr>
            </a:lvl9pPr>
          </a:lstStyle>
          <a:p/>
        </p:txBody>
      </p:sp>
      <p:sp>
        <p:nvSpPr>
          <p:cNvPr id="3757" name="Google Shape;3757;p285"/>
          <p:cNvSpPr txBox="1"/>
          <p:nvPr/>
        </p:nvSpPr>
        <p:spPr>
          <a:xfrm>
            <a:off x="914400" y="2325475"/>
            <a:ext cx="1267200" cy="492600"/>
          </a:xfrm>
          <a:prstGeom prst="rect">
            <a:avLst/>
          </a:prstGeom>
          <a:noFill/>
          <a:ln>
            <a:noFill/>
          </a:ln>
        </p:spPr>
        <p:txBody>
          <a:bodyPr anchorCtr="0" anchor="ctr" bIns="0" lIns="0" spcFirstLastPara="1" rIns="0" wrap="square" tIns="0">
            <a:spAutoFit/>
          </a:bodyPr>
          <a:lstStyle/>
          <a:p>
            <a:pPr indent="0" lvl="0" marL="0" rtl="0" algn="l">
              <a:lnSpc>
                <a:spcPct val="80000"/>
              </a:lnSpc>
              <a:spcBef>
                <a:spcPts val="0"/>
              </a:spcBef>
              <a:spcAft>
                <a:spcPts val="0"/>
              </a:spcAft>
              <a:buNone/>
            </a:pPr>
            <a:r>
              <a:rPr lang="en-US" sz="2000">
                <a:solidFill>
                  <a:srgbClr val="FF6529"/>
                </a:solidFill>
                <a:latin typeface="Roboto Slab Medium"/>
                <a:ea typeface="Roboto Slab Medium"/>
                <a:cs typeface="Roboto Slab Medium"/>
                <a:sym typeface="Roboto Slab Medium"/>
              </a:rPr>
              <a:t>Meet the speakers</a:t>
            </a:r>
            <a:endParaRPr sz="2000">
              <a:solidFill>
                <a:srgbClr val="FF6529"/>
              </a:solidFill>
              <a:latin typeface="Roboto Slab Medium"/>
              <a:ea typeface="Roboto Slab Medium"/>
              <a:cs typeface="Roboto Slab Medium"/>
              <a:sym typeface="Roboto Slab Medium"/>
            </a:endParaRPr>
          </a:p>
        </p:txBody>
      </p:sp>
      <p:grpSp>
        <p:nvGrpSpPr>
          <p:cNvPr id="3758" name="Google Shape;3758;p285"/>
          <p:cNvGrpSpPr/>
          <p:nvPr/>
        </p:nvGrpSpPr>
        <p:grpSpPr>
          <a:xfrm>
            <a:off x="8000973" y="4882762"/>
            <a:ext cx="777321" cy="155484"/>
            <a:chOff x="3424807" y="1107551"/>
            <a:chExt cx="4067616" cy="826163"/>
          </a:xfrm>
        </p:grpSpPr>
        <p:sp>
          <p:nvSpPr>
            <p:cNvPr id="3759" name="Google Shape;3759;p285"/>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760" name="Google Shape;3760;p285"/>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761" name="Google Shape;3761;p285"/>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762" name="Google Shape;3762;p285"/>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763" name="Google Shape;3763;p285"/>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764" name="Google Shape;3764;p285"/>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765" name="Google Shape;3765;p285"/>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766" name="Google Shape;3766;p285"/>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767" name="Google Shape;3767;p285"/>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3768" name="Google Shape;3768;p285"/>
          <p:cNvSpPr/>
          <p:nvPr/>
        </p:nvSpPr>
        <p:spPr>
          <a:xfrm>
            <a:off x="333524" y="2186700"/>
            <a:ext cx="429283" cy="770113"/>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2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peaker intro 1 1">
  <p:cSld name="CUSTOM_1_1_1_1_1_2_1">
    <p:bg>
      <p:bgPr>
        <a:solidFill>
          <a:srgbClr val="063849"/>
        </a:solidFill>
      </p:bgPr>
    </p:bg>
    <p:spTree>
      <p:nvGrpSpPr>
        <p:cNvPr id="3769" name="Shape 3769"/>
        <p:cNvGrpSpPr/>
        <p:nvPr/>
      </p:nvGrpSpPr>
      <p:grpSpPr>
        <a:xfrm>
          <a:off x="0" y="0"/>
          <a:ext cx="0" cy="0"/>
          <a:chOff x="0" y="0"/>
          <a:chExt cx="0" cy="0"/>
        </a:xfrm>
      </p:grpSpPr>
      <p:pic>
        <p:nvPicPr>
          <p:cNvPr id="3770" name="Google Shape;3770;p286"/>
          <p:cNvPicPr preferRelativeResize="0"/>
          <p:nvPr/>
        </p:nvPicPr>
        <p:blipFill rotWithShape="1">
          <a:blip r:embed="rId2">
            <a:alphaModFix amt="12000"/>
          </a:blip>
          <a:srcRect b="0" l="0" r="0" t="0"/>
          <a:stretch/>
        </p:blipFill>
        <p:spPr>
          <a:xfrm>
            <a:off x="3505561" y="0"/>
            <a:ext cx="5638428" cy="5143499"/>
          </a:xfrm>
          <a:prstGeom prst="rect">
            <a:avLst/>
          </a:prstGeom>
          <a:noFill/>
          <a:ln>
            <a:noFill/>
          </a:ln>
        </p:spPr>
      </p:pic>
      <p:sp>
        <p:nvSpPr>
          <p:cNvPr id="3771" name="Google Shape;3771;p286"/>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lgn="ctr">
              <a:buNone/>
              <a:defRPr sz="900">
                <a:solidFill>
                  <a:srgbClr val="7C97A2"/>
                </a:solidFill>
                <a:latin typeface="Roboto Light"/>
                <a:ea typeface="Roboto Light"/>
                <a:cs typeface="Roboto Light"/>
                <a:sym typeface="Roboto Light"/>
              </a:defRPr>
            </a:lvl1pPr>
            <a:lvl2pPr lvl="1" algn="ctr">
              <a:buNone/>
              <a:defRPr sz="900">
                <a:solidFill>
                  <a:srgbClr val="7C97A2"/>
                </a:solidFill>
                <a:latin typeface="Roboto Light"/>
                <a:ea typeface="Roboto Light"/>
                <a:cs typeface="Roboto Light"/>
                <a:sym typeface="Roboto Light"/>
              </a:defRPr>
            </a:lvl2pPr>
            <a:lvl3pPr lvl="2" algn="ctr">
              <a:buNone/>
              <a:defRPr sz="900">
                <a:solidFill>
                  <a:srgbClr val="7C97A2"/>
                </a:solidFill>
                <a:latin typeface="Roboto Light"/>
                <a:ea typeface="Roboto Light"/>
                <a:cs typeface="Roboto Light"/>
                <a:sym typeface="Roboto Light"/>
              </a:defRPr>
            </a:lvl3pPr>
            <a:lvl4pPr lvl="3" algn="ctr">
              <a:buNone/>
              <a:defRPr sz="900">
                <a:solidFill>
                  <a:srgbClr val="7C97A2"/>
                </a:solidFill>
                <a:latin typeface="Roboto Light"/>
                <a:ea typeface="Roboto Light"/>
                <a:cs typeface="Roboto Light"/>
                <a:sym typeface="Roboto Light"/>
              </a:defRPr>
            </a:lvl4pPr>
            <a:lvl5pPr lvl="4" algn="ctr">
              <a:buNone/>
              <a:defRPr sz="900">
                <a:solidFill>
                  <a:srgbClr val="7C97A2"/>
                </a:solidFill>
                <a:latin typeface="Roboto Light"/>
                <a:ea typeface="Roboto Light"/>
                <a:cs typeface="Roboto Light"/>
                <a:sym typeface="Roboto Light"/>
              </a:defRPr>
            </a:lvl5pPr>
            <a:lvl6pPr lvl="5" algn="ctr">
              <a:buNone/>
              <a:defRPr sz="900">
                <a:solidFill>
                  <a:srgbClr val="7C97A2"/>
                </a:solidFill>
                <a:latin typeface="Roboto Light"/>
                <a:ea typeface="Roboto Light"/>
                <a:cs typeface="Roboto Light"/>
                <a:sym typeface="Roboto Light"/>
              </a:defRPr>
            </a:lvl6pPr>
            <a:lvl7pPr lvl="6" algn="ctr">
              <a:buNone/>
              <a:defRPr sz="900">
                <a:solidFill>
                  <a:srgbClr val="7C97A2"/>
                </a:solidFill>
                <a:latin typeface="Roboto Light"/>
                <a:ea typeface="Roboto Light"/>
                <a:cs typeface="Roboto Light"/>
                <a:sym typeface="Roboto Light"/>
              </a:defRPr>
            </a:lvl7pPr>
            <a:lvl8pPr lvl="7" algn="ctr">
              <a:buNone/>
              <a:defRPr sz="900">
                <a:solidFill>
                  <a:srgbClr val="7C97A2"/>
                </a:solidFill>
                <a:latin typeface="Roboto Light"/>
                <a:ea typeface="Roboto Light"/>
                <a:cs typeface="Roboto Light"/>
                <a:sym typeface="Roboto Light"/>
              </a:defRPr>
            </a:lvl8pPr>
            <a:lvl9pPr lvl="8" algn="ctr">
              <a:buNone/>
              <a:defRPr sz="900">
                <a:solidFill>
                  <a:srgbClr val="7C97A2"/>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sp>
        <p:nvSpPr>
          <p:cNvPr id="3772" name="Google Shape;3772;p286"/>
          <p:cNvSpPr/>
          <p:nvPr>
            <p:ph idx="2" type="pic"/>
          </p:nvPr>
        </p:nvSpPr>
        <p:spPr>
          <a:xfrm>
            <a:off x="2715882" y="1741900"/>
            <a:ext cx="1371600" cy="1371600"/>
          </a:xfrm>
          <a:prstGeom prst="ellipse">
            <a:avLst/>
          </a:prstGeom>
          <a:noFill/>
          <a:ln cap="flat" cmpd="sng" w="19050">
            <a:solidFill>
              <a:schemeClr val="dk2"/>
            </a:solidFill>
            <a:prstDash val="solid"/>
            <a:round/>
            <a:headEnd len="sm" w="sm" type="none"/>
            <a:tailEnd len="sm" w="sm" type="none"/>
          </a:ln>
        </p:spPr>
      </p:sp>
      <p:sp>
        <p:nvSpPr>
          <p:cNvPr id="3773" name="Google Shape;3773;p286"/>
          <p:cNvSpPr txBox="1"/>
          <p:nvPr/>
        </p:nvSpPr>
        <p:spPr>
          <a:xfrm>
            <a:off x="914400" y="2325475"/>
            <a:ext cx="1267200" cy="492600"/>
          </a:xfrm>
          <a:prstGeom prst="rect">
            <a:avLst/>
          </a:prstGeom>
          <a:noFill/>
          <a:ln>
            <a:noFill/>
          </a:ln>
        </p:spPr>
        <p:txBody>
          <a:bodyPr anchorCtr="0" anchor="ctr" bIns="0" lIns="0" spcFirstLastPara="1" rIns="0" wrap="square" tIns="0">
            <a:spAutoFit/>
          </a:bodyPr>
          <a:lstStyle/>
          <a:p>
            <a:pPr indent="0" lvl="0" marL="0" rtl="0" algn="l">
              <a:lnSpc>
                <a:spcPct val="80000"/>
              </a:lnSpc>
              <a:spcBef>
                <a:spcPts val="0"/>
              </a:spcBef>
              <a:spcAft>
                <a:spcPts val="0"/>
              </a:spcAft>
              <a:buNone/>
            </a:pPr>
            <a:r>
              <a:rPr lang="en-US" sz="2000">
                <a:solidFill>
                  <a:srgbClr val="FF6529"/>
                </a:solidFill>
                <a:latin typeface="Roboto Slab Medium"/>
                <a:ea typeface="Roboto Slab Medium"/>
                <a:cs typeface="Roboto Slab Medium"/>
                <a:sym typeface="Roboto Slab Medium"/>
              </a:rPr>
              <a:t>Meet the speakers</a:t>
            </a:r>
            <a:endParaRPr sz="2000">
              <a:solidFill>
                <a:srgbClr val="FF6529"/>
              </a:solidFill>
              <a:latin typeface="Roboto Slab Medium"/>
              <a:ea typeface="Roboto Slab Medium"/>
              <a:cs typeface="Roboto Slab Medium"/>
              <a:sym typeface="Roboto Slab Medium"/>
            </a:endParaRPr>
          </a:p>
        </p:txBody>
      </p:sp>
      <p:sp>
        <p:nvSpPr>
          <p:cNvPr id="3774" name="Google Shape;3774;p286"/>
          <p:cNvSpPr/>
          <p:nvPr>
            <p:ph idx="3" type="pic"/>
          </p:nvPr>
        </p:nvSpPr>
        <p:spPr>
          <a:xfrm>
            <a:off x="4870791" y="1741900"/>
            <a:ext cx="1371600" cy="1371600"/>
          </a:xfrm>
          <a:prstGeom prst="ellipse">
            <a:avLst/>
          </a:prstGeom>
          <a:noFill/>
          <a:ln cap="flat" cmpd="sng" w="19050">
            <a:solidFill>
              <a:schemeClr val="dk2"/>
            </a:solidFill>
            <a:prstDash val="solid"/>
            <a:round/>
            <a:headEnd len="sm" w="sm" type="none"/>
            <a:tailEnd len="sm" w="sm" type="none"/>
          </a:ln>
        </p:spPr>
      </p:sp>
      <p:sp>
        <p:nvSpPr>
          <p:cNvPr id="3775" name="Google Shape;3775;p286"/>
          <p:cNvSpPr txBox="1"/>
          <p:nvPr>
            <p:ph idx="1" type="subTitle"/>
          </p:nvPr>
        </p:nvSpPr>
        <p:spPr>
          <a:xfrm>
            <a:off x="2487282" y="3340210"/>
            <a:ext cx="1828800" cy="402300"/>
          </a:xfrm>
          <a:prstGeom prst="rect">
            <a:avLst/>
          </a:prstGeom>
        </p:spPr>
        <p:txBody>
          <a:bodyPr anchorCtr="0" anchor="t" bIns="0" lIns="0" spcFirstLastPara="1" rIns="0" wrap="square" tIns="0">
            <a:spAutoFit/>
          </a:bodyPr>
          <a:lstStyle>
            <a:lvl1pPr lvl="0" algn="ctr">
              <a:spcBef>
                <a:spcPts val="0"/>
              </a:spcBef>
              <a:spcAft>
                <a:spcPts val="0"/>
              </a:spcAft>
              <a:buClr>
                <a:schemeClr val="lt2"/>
              </a:buClr>
              <a:buSzPts val="1000"/>
              <a:buFont typeface="Roboto"/>
              <a:buNone/>
              <a:defRPr b="1" sz="1000">
                <a:solidFill>
                  <a:schemeClr val="lt2"/>
                </a:solidFill>
                <a:latin typeface="Roboto"/>
                <a:ea typeface="Roboto"/>
                <a:cs typeface="Roboto"/>
                <a:sym typeface="Roboto"/>
              </a:defRPr>
            </a:lvl1pPr>
            <a:lvl2pPr lvl="1" algn="ctr">
              <a:spcBef>
                <a:spcPts val="0"/>
              </a:spcBef>
              <a:spcAft>
                <a:spcPts val="0"/>
              </a:spcAft>
              <a:buClr>
                <a:schemeClr val="lt2"/>
              </a:buClr>
              <a:buSzPts val="1000"/>
              <a:buFont typeface="Roboto"/>
              <a:buNone/>
              <a:defRPr b="1" sz="1000">
                <a:solidFill>
                  <a:schemeClr val="lt2"/>
                </a:solidFill>
                <a:latin typeface="Roboto"/>
                <a:ea typeface="Roboto"/>
                <a:cs typeface="Roboto"/>
                <a:sym typeface="Roboto"/>
              </a:defRPr>
            </a:lvl2pPr>
            <a:lvl3pPr lvl="2" algn="ctr">
              <a:spcBef>
                <a:spcPts val="0"/>
              </a:spcBef>
              <a:spcAft>
                <a:spcPts val="0"/>
              </a:spcAft>
              <a:buClr>
                <a:schemeClr val="lt2"/>
              </a:buClr>
              <a:buSzPts val="1000"/>
              <a:buNone/>
              <a:defRPr b="1">
                <a:solidFill>
                  <a:schemeClr val="lt2"/>
                </a:solidFill>
              </a:defRPr>
            </a:lvl3pPr>
            <a:lvl4pPr lvl="3" algn="ctr">
              <a:spcBef>
                <a:spcPts val="0"/>
              </a:spcBef>
              <a:spcAft>
                <a:spcPts val="0"/>
              </a:spcAft>
              <a:buClr>
                <a:schemeClr val="lt2"/>
              </a:buClr>
              <a:buSzPts val="1000"/>
              <a:buNone/>
              <a:defRPr b="1">
                <a:solidFill>
                  <a:schemeClr val="lt2"/>
                </a:solidFill>
              </a:defRPr>
            </a:lvl4pPr>
            <a:lvl5pPr lvl="4" algn="ctr">
              <a:spcBef>
                <a:spcPts val="0"/>
              </a:spcBef>
              <a:spcAft>
                <a:spcPts val="0"/>
              </a:spcAft>
              <a:buClr>
                <a:schemeClr val="lt2"/>
              </a:buClr>
              <a:buSzPts val="1000"/>
              <a:buNone/>
              <a:defRPr b="1">
                <a:solidFill>
                  <a:schemeClr val="lt2"/>
                </a:solidFill>
              </a:defRPr>
            </a:lvl5pPr>
            <a:lvl6pPr lvl="5" algn="ctr">
              <a:spcBef>
                <a:spcPts val="0"/>
              </a:spcBef>
              <a:spcAft>
                <a:spcPts val="0"/>
              </a:spcAft>
              <a:buClr>
                <a:schemeClr val="lt2"/>
              </a:buClr>
              <a:buSzPts val="1000"/>
              <a:buNone/>
              <a:defRPr b="1">
                <a:solidFill>
                  <a:schemeClr val="lt2"/>
                </a:solidFill>
              </a:defRPr>
            </a:lvl6pPr>
            <a:lvl7pPr lvl="6" algn="ctr">
              <a:spcBef>
                <a:spcPts val="0"/>
              </a:spcBef>
              <a:spcAft>
                <a:spcPts val="0"/>
              </a:spcAft>
              <a:buClr>
                <a:schemeClr val="lt2"/>
              </a:buClr>
              <a:buSzPts val="1000"/>
              <a:buNone/>
              <a:defRPr b="1">
                <a:solidFill>
                  <a:schemeClr val="lt2"/>
                </a:solidFill>
              </a:defRPr>
            </a:lvl7pPr>
            <a:lvl8pPr lvl="7" algn="ctr">
              <a:spcBef>
                <a:spcPts val="0"/>
              </a:spcBef>
              <a:spcAft>
                <a:spcPts val="0"/>
              </a:spcAft>
              <a:buClr>
                <a:schemeClr val="lt2"/>
              </a:buClr>
              <a:buSzPts val="1000"/>
              <a:buNone/>
              <a:defRPr b="1">
                <a:solidFill>
                  <a:schemeClr val="lt2"/>
                </a:solidFill>
              </a:defRPr>
            </a:lvl8pPr>
            <a:lvl9pPr lvl="8" algn="ctr">
              <a:spcBef>
                <a:spcPts val="0"/>
              </a:spcBef>
              <a:spcAft>
                <a:spcPts val="0"/>
              </a:spcAft>
              <a:buClr>
                <a:schemeClr val="lt2"/>
              </a:buClr>
              <a:buSzPts val="1000"/>
              <a:buNone/>
              <a:defRPr b="1">
                <a:solidFill>
                  <a:schemeClr val="lt2"/>
                </a:solidFill>
              </a:defRPr>
            </a:lvl9pPr>
          </a:lstStyle>
          <a:p/>
        </p:txBody>
      </p:sp>
      <p:sp>
        <p:nvSpPr>
          <p:cNvPr id="3776" name="Google Shape;3776;p286"/>
          <p:cNvSpPr txBox="1"/>
          <p:nvPr>
            <p:ph idx="4" type="subTitle"/>
          </p:nvPr>
        </p:nvSpPr>
        <p:spPr>
          <a:xfrm>
            <a:off x="2487282" y="3556829"/>
            <a:ext cx="1828800" cy="387600"/>
          </a:xfrm>
          <a:prstGeom prst="rect">
            <a:avLst/>
          </a:prstGeom>
        </p:spPr>
        <p:txBody>
          <a:bodyPr anchorCtr="0" anchor="t" bIns="0" lIns="0" spcFirstLastPara="1" rIns="0" wrap="square" tIns="0">
            <a:spAutoFit/>
          </a:bodyPr>
          <a:lstStyle>
            <a:lvl1pPr lvl="0" algn="ctr">
              <a:lnSpc>
                <a:spcPct val="100000"/>
              </a:lnSpc>
              <a:spcBef>
                <a:spcPts val="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1pPr>
            <a:lvl2pPr lvl="1"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2pPr>
            <a:lvl3pPr lvl="2"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3pPr>
            <a:lvl4pPr lvl="3"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4pPr>
            <a:lvl5pPr lvl="4"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5pPr>
            <a:lvl6pPr lvl="5"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6pPr>
            <a:lvl7pPr lvl="6"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7pPr>
            <a:lvl8pPr lvl="7"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8pPr>
            <a:lvl9pPr lvl="8" algn="ctr">
              <a:lnSpc>
                <a:spcPct val="100000"/>
              </a:lnSpc>
              <a:spcBef>
                <a:spcPts val="300"/>
              </a:spcBef>
              <a:spcAft>
                <a:spcPts val="300"/>
              </a:spcAft>
              <a:buClr>
                <a:schemeClr val="accent1"/>
              </a:buClr>
              <a:buSzPts val="800"/>
              <a:buFont typeface="Roboto Slab"/>
              <a:buNone/>
              <a:defRPr sz="800">
                <a:solidFill>
                  <a:schemeClr val="accent1"/>
                </a:solidFill>
                <a:latin typeface="Roboto Slab"/>
                <a:ea typeface="Roboto Slab"/>
                <a:cs typeface="Roboto Slab"/>
                <a:sym typeface="Roboto Slab"/>
              </a:defRPr>
            </a:lvl9pPr>
          </a:lstStyle>
          <a:p/>
        </p:txBody>
      </p:sp>
      <p:sp>
        <p:nvSpPr>
          <p:cNvPr id="3777" name="Google Shape;3777;p286"/>
          <p:cNvSpPr txBox="1"/>
          <p:nvPr>
            <p:ph idx="5" type="subTitle"/>
          </p:nvPr>
        </p:nvSpPr>
        <p:spPr>
          <a:xfrm>
            <a:off x="4642188" y="3340200"/>
            <a:ext cx="1828800" cy="702300"/>
          </a:xfrm>
          <a:prstGeom prst="rect">
            <a:avLst/>
          </a:prstGeom>
        </p:spPr>
        <p:txBody>
          <a:bodyPr anchorCtr="0" anchor="t" bIns="0" lIns="0" spcFirstLastPara="1" rIns="0" wrap="square" tIns="0">
            <a:spAutoFit/>
          </a:bodyPr>
          <a:lstStyle>
            <a:lvl1pPr lvl="0" algn="ctr">
              <a:spcBef>
                <a:spcPts val="0"/>
              </a:spcBef>
              <a:spcAft>
                <a:spcPts val="0"/>
              </a:spcAft>
              <a:buClr>
                <a:schemeClr val="lt2"/>
              </a:buClr>
              <a:buSzPts val="1000"/>
              <a:buFont typeface="Roboto"/>
              <a:buNone/>
              <a:defRPr b="1" sz="1000">
                <a:solidFill>
                  <a:schemeClr val="lt2"/>
                </a:solidFill>
                <a:latin typeface="Roboto"/>
                <a:ea typeface="Roboto"/>
                <a:cs typeface="Roboto"/>
                <a:sym typeface="Roboto"/>
              </a:defRPr>
            </a:lvl1pPr>
            <a:lvl2pPr lvl="1" algn="ctr">
              <a:spcBef>
                <a:spcPts val="0"/>
              </a:spcBef>
              <a:spcAft>
                <a:spcPts val="0"/>
              </a:spcAft>
              <a:buClr>
                <a:schemeClr val="lt2"/>
              </a:buClr>
              <a:buSzPts val="1000"/>
              <a:buFont typeface="Roboto"/>
              <a:buNone/>
              <a:defRPr b="1" sz="1000">
                <a:solidFill>
                  <a:schemeClr val="lt2"/>
                </a:solidFill>
                <a:latin typeface="Roboto"/>
                <a:ea typeface="Roboto"/>
                <a:cs typeface="Roboto"/>
                <a:sym typeface="Roboto"/>
              </a:defRPr>
            </a:lvl2pPr>
            <a:lvl3pPr lvl="2" algn="ctr">
              <a:spcBef>
                <a:spcPts val="0"/>
              </a:spcBef>
              <a:spcAft>
                <a:spcPts val="0"/>
              </a:spcAft>
              <a:buClr>
                <a:schemeClr val="lt2"/>
              </a:buClr>
              <a:buSzPts val="1000"/>
              <a:buNone/>
              <a:defRPr b="1">
                <a:solidFill>
                  <a:schemeClr val="lt2"/>
                </a:solidFill>
              </a:defRPr>
            </a:lvl3pPr>
            <a:lvl4pPr lvl="3" algn="ctr">
              <a:spcBef>
                <a:spcPts val="0"/>
              </a:spcBef>
              <a:spcAft>
                <a:spcPts val="0"/>
              </a:spcAft>
              <a:buClr>
                <a:schemeClr val="lt2"/>
              </a:buClr>
              <a:buSzPts val="1000"/>
              <a:buNone/>
              <a:defRPr b="1">
                <a:solidFill>
                  <a:schemeClr val="lt2"/>
                </a:solidFill>
              </a:defRPr>
            </a:lvl4pPr>
            <a:lvl5pPr lvl="4" algn="ctr">
              <a:spcBef>
                <a:spcPts val="0"/>
              </a:spcBef>
              <a:spcAft>
                <a:spcPts val="0"/>
              </a:spcAft>
              <a:buClr>
                <a:schemeClr val="lt2"/>
              </a:buClr>
              <a:buSzPts val="1000"/>
              <a:buNone/>
              <a:defRPr b="1">
                <a:solidFill>
                  <a:schemeClr val="lt2"/>
                </a:solidFill>
              </a:defRPr>
            </a:lvl5pPr>
            <a:lvl6pPr lvl="5" algn="ctr">
              <a:spcBef>
                <a:spcPts val="0"/>
              </a:spcBef>
              <a:spcAft>
                <a:spcPts val="0"/>
              </a:spcAft>
              <a:buClr>
                <a:schemeClr val="lt2"/>
              </a:buClr>
              <a:buSzPts val="1000"/>
              <a:buNone/>
              <a:defRPr b="1">
                <a:solidFill>
                  <a:schemeClr val="lt2"/>
                </a:solidFill>
              </a:defRPr>
            </a:lvl6pPr>
            <a:lvl7pPr lvl="6" algn="ctr">
              <a:spcBef>
                <a:spcPts val="0"/>
              </a:spcBef>
              <a:spcAft>
                <a:spcPts val="0"/>
              </a:spcAft>
              <a:buClr>
                <a:schemeClr val="lt2"/>
              </a:buClr>
              <a:buSzPts val="1000"/>
              <a:buNone/>
              <a:defRPr b="1">
                <a:solidFill>
                  <a:schemeClr val="lt2"/>
                </a:solidFill>
              </a:defRPr>
            </a:lvl7pPr>
            <a:lvl8pPr lvl="7" algn="ctr">
              <a:spcBef>
                <a:spcPts val="0"/>
              </a:spcBef>
              <a:spcAft>
                <a:spcPts val="0"/>
              </a:spcAft>
              <a:buClr>
                <a:schemeClr val="lt2"/>
              </a:buClr>
              <a:buSzPts val="1000"/>
              <a:buNone/>
              <a:defRPr b="1">
                <a:solidFill>
                  <a:schemeClr val="lt2"/>
                </a:solidFill>
              </a:defRPr>
            </a:lvl8pPr>
            <a:lvl9pPr lvl="8" algn="ctr">
              <a:spcBef>
                <a:spcPts val="0"/>
              </a:spcBef>
              <a:spcAft>
                <a:spcPts val="0"/>
              </a:spcAft>
              <a:buClr>
                <a:schemeClr val="lt2"/>
              </a:buClr>
              <a:buSzPts val="1000"/>
              <a:buNone/>
              <a:defRPr b="1">
                <a:solidFill>
                  <a:schemeClr val="lt2"/>
                </a:solidFill>
              </a:defRPr>
            </a:lvl9pPr>
          </a:lstStyle>
          <a:p/>
        </p:txBody>
      </p:sp>
      <p:sp>
        <p:nvSpPr>
          <p:cNvPr id="3778" name="Google Shape;3778;p286"/>
          <p:cNvSpPr txBox="1"/>
          <p:nvPr>
            <p:ph idx="6" type="subTitle"/>
          </p:nvPr>
        </p:nvSpPr>
        <p:spPr>
          <a:xfrm>
            <a:off x="4642188" y="3556829"/>
            <a:ext cx="1828800" cy="672900"/>
          </a:xfrm>
          <a:prstGeom prst="rect">
            <a:avLst/>
          </a:prstGeom>
        </p:spPr>
        <p:txBody>
          <a:bodyPr anchorCtr="0" anchor="t" bIns="0" lIns="0" spcFirstLastPara="1" rIns="0" wrap="square" tIns="0">
            <a:spAutoFit/>
          </a:bodyPr>
          <a:lstStyle>
            <a:lvl1pPr lvl="0" algn="ctr">
              <a:lnSpc>
                <a:spcPct val="100000"/>
              </a:lnSpc>
              <a:spcBef>
                <a:spcPts val="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1pPr>
            <a:lvl2pPr lvl="1"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2pPr>
            <a:lvl3pPr lvl="2"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3pPr>
            <a:lvl4pPr lvl="3"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4pPr>
            <a:lvl5pPr lvl="4"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5pPr>
            <a:lvl6pPr lvl="5"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6pPr>
            <a:lvl7pPr lvl="6"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7pPr>
            <a:lvl8pPr lvl="7"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8pPr>
            <a:lvl9pPr lvl="8" algn="ctr">
              <a:lnSpc>
                <a:spcPct val="100000"/>
              </a:lnSpc>
              <a:spcBef>
                <a:spcPts val="300"/>
              </a:spcBef>
              <a:spcAft>
                <a:spcPts val="300"/>
              </a:spcAft>
              <a:buClr>
                <a:schemeClr val="accent1"/>
              </a:buClr>
              <a:buSzPts val="800"/>
              <a:buFont typeface="Roboto Slab"/>
              <a:buNone/>
              <a:defRPr sz="800">
                <a:solidFill>
                  <a:schemeClr val="accent1"/>
                </a:solidFill>
                <a:latin typeface="Roboto Slab"/>
                <a:ea typeface="Roboto Slab"/>
                <a:cs typeface="Roboto Slab"/>
                <a:sym typeface="Roboto Slab"/>
              </a:defRPr>
            </a:lvl9pPr>
          </a:lstStyle>
          <a:p/>
        </p:txBody>
      </p:sp>
      <p:sp>
        <p:nvSpPr>
          <p:cNvPr id="3779" name="Google Shape;3779;p286"/>
          <p:cNvSpPr/>
          <p:nvPr>
            <p:ph idx="7" type="pic"/>
          </p:nvPr>
        </p:nvSpPr>
        <p:spPr>
          <a:xfrm>
            <a:off x="7025700" y="1741900"/>
            <a:ext cx="1371600" cy="1371600"/>
          </a:xfrm>
          <a:prstGeom prst="ellipse">
            <a:avLst/>
          </a:prstGeom>
          <a:noFill/>
          <a:ln cap="flat" cmpd="sng" w="19050">
            <a:solidFill>
              <a:schemeClr val="dk2"/>
            </a:solidFill>
            <a:prstDash val="solid"/>
            <a:round/>
            <a:headEnd len="sm" w="sm" type="none"/>
            <a:tailEnd len="sm" w="sm" type="none"/>
          </a:ln>
        </p:spPr>
      </p:sp>
      <p:sp>
        <p:nvSpPr>
          <p:cNvPr id="3780" name="Google Shape;3780;p286"/>
          <p:cNvSpPr txBox="1"/>
          <p:nvPr>
            <p:ph idx="8" type="subTitle"/>
          </p:nvPr>
        </p:nvSpPr>
        <p:spPr>
          <a:xfrm>
            <a:off x="6797100" y="3340200"/>
            <a:ext cx="1828800" cy="702300"/>
          </a:xfrm>
          <a:prstGeom prst="rect">
            <a:avLst/>
          </a:prstGeom>
        </p:spPr>
        <p:txBody>
          <a:bodyPr anchorCtr="0" anchor="t" bIns="0" lIns="0" spcFirstLastPara="1" rIns="0" wrap="square" tIns="0">
            <a:spAutoFit/>
          </a:bodyPr>
          <a:lstStyle>
            <a:lvl1pPr lvl="0" algn="ctr">
              <a:spcBef>
                <a:spcPts val="0"/>
              </a:spcBef>
              <a:spcAft>
                <a:spcPts val="0"/>
              </a:spcAft>
              <a:buClr>
                <a:schemeClr val="lt2"/>
              </a:buClr>
              <a:buSzPts val="1000"/>
              <a:buFont typeface="Roboto"/>
              <a:buNone/>
              <a:defRPr b="1" sz="1000">
                <a:solidFill>
                  <a:schemeClr val="lt2"/>
                </a:solidFill>
                <a:latin typeface="Roboto"/>
                <a:ea typeface="Roboto"/>
                <a:cs typeface="Roboto"/>
                <a:sym typeface="Roboto"/>
              </a:defRPr>
            </a:lvl1pPr>
            <a:lvl2pPr lvl="1" algn="ctr">
              <a:spcBef>
                <a:spcPts val="0"/>
              </a:spcBef>
              <a:spcAft>
                <a:spcPts val="0"/>
              </a:spcAft>
              <a:buClr>
                <a:schemeClr val="lt2"/>
              </a:buClr>
              <a:buSzPts val="1000"/>
              <a:buFont typeface="Roboto"/>
              <a:buNone/>
              <a:defRPr b="1" sz="1000">
                <a:solidFill>
                  <a:schemeClr val="lt2"/>
                </a:solidFill>
                <a:latin typeface="Roboto"/>
                <a:ea typeface="Roboto"/>
                <a:cs typeface="Roboto"/>
                <a:sym typeface="Roboto"/>
              </a:defRPr>
            </a:lvl2pPr>
            <a:lvl3pPr lvl="2" algn="ctr">
              <a:spcBef>
                <a:spcPts val="0"/>
              </a:spcBef>
              <a:spcAft>
                <a:spcPts val="0"/>
              </a:spcAft>
              <a:buClr>
                <a:schemeClr val="lt2"/>
              </a:buClr>
              <a:buSzPts val="1000"/>
              <a:buNone/>
              <a:defRPr b="1">
                <a:solidFill>
                  <a:schemeClr val="lt2"/>
                </a:solidFill>
              </a:defRPr>
            </a:lvl3pPr>
            <a:lvl4pPr lvl="3" algn="ctr">
              <a:spcBef>
                <a:spcPts val="0"/>
              </a:spcBef>
              <a:spcAft>
                <a:spcPts val="0"/>
              </a:spcAft>
              <a:buClr>
                <a:schemeClr val="lt2"/>
              </a:buClr>
              <a:buSzPts val="1000"/>
              <a:buNone/>
              <a:defRPr b="1">
                <a:solidFill>
                  <a:schemeClr val="lt2"/>
                </a:solidFill>
              </a:defRPr>
            </a:lvl4pPr>
            <a:lvl5pPr lvl="4" algn="ctr">
              <a:spcBef>
                <a:spcPts val="0"/>
              </a:spcBef>
              <a:spcAft>
                <a:spcPts val="0"/>
              </a:spcAft>
              <a:buClr>
                <a:schemeClr val="lt2"/>
              </a:buClr>
              <a:buSzPts val="1000"/>
              <a:buNone/>
              <a:defRPr b="1">
                <a:solidFill>
                  <a:schemeClr val="lt2"/>
                </a:solidFill>
              </a:defRPr>
            </a:lvl5pPr>
            <a:lvl6pPr lvl="5" algn="ctr">
              <a:spcBef>
                <a:spcPts val="0"/>
              </a:spcBef>
              <a:spcAft>
                <a:spcPts val="0"/>
              </a:spcAft>
              <a:buClr>
                <a:schemeClr val="lt2"/>
              </a:buClr>
              <a:buSzPts val="1000"/>
              <a:buNone/>
              <a:defRPr b="1">
                <a:solidFill>
                  <a:schemeClr val="lt2"/>
                </a:solidFill>
              </a:defRPr>
            </a:lvl6pPr>
            <a:lvl7pPr lvl="6" algn="ctr">
              <a:spcBef>
                <a:spcPts val="0"/>
              </a:spcBef>
              <a:spcAft>
                <a:spcPts val="0"/>
              </a:spcAft>
              <a:buClr>
                <a:schemeClr val="lt2"/>
              </a:buClr>
              <a:buSzPts val="1000"/>
              <a:buNone/>
              <a:defRPr b="1">
                <a:solidFill>
                  <a:schemeClr val="lt2"/>
                </a:solidFill>
              </a:defRPr>
            </a:lvl7pPr>
            <a:lvl8pPr lvl="7" algn="ctr">
              <a:spcBef>
                <a:spcPts val="0"/>
              </a:spcBef>
              <a:spcAft>
                <a:spcPts val="0"/>
              </a:spcAft>
              <a:buClr>
                <a:schemeClr val="lt2"/>
              </a:buClr>
              <a:buSzPts val="1000"/>
              <a:buNone/>
              <a:defRPr b="1">
                <a:solidFill>
                  <a:schemeClr val="lt2"/>
                </a:solidFill>
              </a:defRPr>
            </a:lvl8pPr>
            <a:lvl9pPr lvl="8" algn="ctr">
              <a:spcBef>
                <a:spcPts val="0"/>
              </a:spcBef>
              <a:spcAft>
                <a:spcPts val="0"/>
              </a:spcAft>
              <a:buClr>
                <a:schemeClr val="lt2"/>
              </a:buClr>
              <a:buSzPts val="1000"/>
              <a:buNone/>
              <a:defRPr b="1">
                <a:solidFill>
                  <a:schemeClr val="lt2"/>
                </a:solidFill>
              </a:defRPr>
            </a:lvl9pPr>
          </a:lstStyle>
          <a:p/>
        </p:txBody>
      </p:sp>
      <p:sp>
        <p:nvSpPr>
          <p:cNvPr id="3781" name="Google Shape;3781;p286"/>
          <p:cNvSpPr txBox="1"/>
          <p:nvPr>
            <p:ph idx="9" type="subTitle"/>
          </p:nvPr>
        </p:nvSpPr>
        <p:spPr>
          <a:xfrm>
            <a:off x="6797100" y="3556829"/>
            <a:ext cx="1828800" cy="672900"/>
          </a:xfrm>
          <a:prstGeom prst="rect">
            <a:avLst/>
          </a:prstGeom>
        </p:spPr>
        <p:txBody>
          <a:bodyPr anchorCtr="0" anchor="t" bIns="0" lIns="0" spcFirstLastPara="1" rIns="0" wrap="square" tIns="0">
            <a:spAutoFit/>
          </a:bodyPr>
          <a:lstStyle>
            <a:lvl1pPr lvl="0" algn="ctr">
              <a:lnSpc>
                <a:spcPct val="100000"/>
              </a:lnSpc>
              <a:spcBef>
                <a:spcPts val="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1pPr>
            <a:lvl2pPr lvl="1"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2pPr>
            <a:lvl3pPr lvl="2"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3pPr>
            <a:lvl4pPr lvl="3"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4pPr>
            <a:lvl5pPr lvl="4"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5pPr>
            <a:lvl6pPr lvl="5"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6pPr>
            <a:lvl7pPr lvl="6"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7pPr>
            <a:lvl8pPr lvl="7"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8pPr>
            <a:lvl9pPr lvl="8" algn="ctr">
              <a:lnSpc>
                <a:spcPct val="100000"/>
              </a:lnSpc>
              <a:spcBef>
                <a:spcPts val="300"/>
              </a:spcBef>
              <a:spcAft>
                <a:spcPts val="300"/>
              </a:spcAft>
              <a:buClr>
                <a:schemeClr val="accent1"/>
              </a:buClr>
              <a:buSzPts val="800"/>
              <a:buFont typeface="Roboto Slab"/>
              <a:buNone/>
              <a:defRPr sz="800">
                <a:solidFill>
                  <a:schemeClr val="accent1"/>
                </a:solidFill>
                <a:latin typeface="Roboto Slab"/>
                <a:ea typeface="Roboto Slab"/>
                <a:cs typeface="Roboto Slab"/>
                <a:sym typeface="Roboto Slab"/>
              </a:defRPr>
            </a:lvl9pPr>
          </a:lstStyle>
          <a:p/>
        </p:txBody>
      </p:sp>
      <p:grpSp>
        <p:nvGrpSpPr>
          <p:cNvPr id="3782" name="Google Shape;3782;p286"/>
          <p:cNvGrpSpPr/>
          <p:nvPr/>
        </p:nvGrpSpPr>
        <p:grpSpPr>
          <a:xfrm>
            <a:off x="8000973" y="4882762"/>
            <a:ext cx="777321" cy="155484"/>
            <a:chOff x="3424807" y="1107551"/>
            <a:chExt cx="4067616" cy="826163"/>
          </a:xfrm>
        </p:grpSpPr>
        <p:sp>
          <p:nvSpPr>
            <p:cNvPr id="3783" name="Google Shape;3783;p286"/>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784" name="Google Shape;3784;p286"/>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785" name="Google Shape;3785;p286"/>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786" name="Google Shape;3786;p286"/>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787" name="Google Shape;3787;p286"/>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788" name="Google Shape;3788;p286"/>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789" name="Google Shape;3789;p286"/>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790" name="Google Shape;3790;p286"/>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791" name="Google Shape;3791;p286"/>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3792" name="Google Shape;3792;p286"/>
          <p:cNvSpPr/>
          <p:nvPr/>
        </p:nvSpPr>
        <p:spPr>
          <a:xfrm>
            <a:off x="333524" y="2186700"/>
            <a:ext cx="429283" cy="770113"/>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2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Solar Flare">
  <p:cSld name="CUSTOM_1_1_1_1_1_1">
    <p:bg>
      <p:bgPr>
        <a:solidFill>
          <a:srgbClr val="FF6529"/>
        </a:solidFill>
      </p:bgPr>
    </p:bg>
    <p:spTree>
      <p:nvGrpSpPr>
        <p:cNvPr id="3793" name="Shape 3793"/>
        <p:cNvGrpSpPr/>
        <p:nvPr/>
      </p:nvGrpSpPr>
      <p:grpSpPr>
        <a:xfrm>
          <a:off x="0" y="0"/>
          <a:ext cx="0" cy="0"/>
          <a:chOff x="0" y="0"/>
          <a:chExt cx="0" cy="0"/>
        </a:xfrm>
      </p:grpSpPr>
      <p:sp>
        <p:nvSpPr>
          <p:cNvPr id="3794" name="Google Shape;3794;p287"/>
          <p:cNvSpPr/>
          <p:nvPr/>
        </p:nvSpPr>
        <p:spPr>
          <a:xfrm>
            <a:off x="258425" y="4821575"/>
            <a:ext cx="2687700" cy="321900"/>
          </a:xfrm>
          <a:prstGeom prst="rect">
            <a:avLst/>
          </a:prstGeom>
          <a:solidFill>
            <a:srgbClr val="FF6529"/>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pic>
        <p:nvPicPr>
          <p:cNvPr id="3795" name="Google Shape;3795;p287"/>
          <p:cNvPicPr preferRelativeResize="0"/>
          <p:nvPr/>
        </p:nvPicPr>
        <p:blipFill rotWithShape="1">
          <a:blip r:embed="rId2">
            <a:alphaModFix/>
          </a:blip>
          <a:srcRect b="0" l="0" r="0" t="0"/>
          <a:stretch/>
        </p:blipFill>
        <p:spPr>
          <a:xfrm>
            <a:off x="3487911" y="0"/>
            <a:ext cx="5638428" cy="5143499"/>
          </a:xfrm>
          <a:prstGeom prst="rect">
            <a:avLst/>
          </a:prstGeom>
          <a:noFill/>
          <a:ln>
            <a:noFill/>
          </a:ln>
        </p:spPr>
      </p:pic>
      <p:sp>
        <p:nvSpPr>
          <p:cNvPr id="3796" name="Google Shape;3796;p287"/>
          <p:cNvSpPr txBox="1"/>
          <p:nvPr>
            <p:ph type="title"/>
          </p:nvPr>
        </p:nvSpPr>
        <p:spPr>
          <a:xfrm>
            <a:off x="755075" y="524263"/>
            <a:ext cx="8023200" cy="4095000"/>
          </a:xfrm>
          <a:prstGeom prst="rect">
            <a:avLst/>
          </a:prstGeom>
        </p:spPr>
        <p:txBody>
          <a:bodyPr anchorCtr="0" anchor="ctr" bIns="0" lIns="0" spcFirstLastPara="1" rIns="0" wrap="square" tIns="0">
            <a:normAutofit/>
          </a:bodyPr>
          <a:lstStyle>
            <a:lvl1pPr lvl="0" algn="r">
              <a:lnSpc>
                <a:spcPct val="80000"/>
              </a:lnSpc>
              <a:spcBef>
                <a:spcPts val="0"/>
              </a:spcBef>
              <a:spcAft>
                <a:spcPts val="0"/>
              </a:spcAft>
              <a:buClr>
                <a:schemeClr val="lt1"/>
              </a:buClr>
              <a:buSzPts val="2800"/>
              <a:buNone/>
              <a:defRPr sz="2800">
                <a:solidFill>
                  <a:schemeClr val="lt1"/>
                </a:solidFill>
              </a:defRPr>
            </a:lvl1pPr>
            <a:lvl2pPr lvl="1" algn="r">
              <a:spcBef>
                <a:spcPts val="0"/>
              </a:spcBef>
              <a:spcAft>
                <a:spcPts val="0"/>
              </a:spcAft>
              <a:buClr>
                <a:srgbClr val="063849"/>
              </a:buClr>
              <a:buSzPts val="2800"/>
              <a:buNone/>
              <a:defRPr>
                <a:solidFill>
                  <a:srgbClr val="063849"/>
                </a:solidFill>
              </a:defRPr>
            </a:lvl2pPr>
            <a:lvl3pPr lvl="2" algn="r">
              <a:spcBef>
                <a:spcPts val="0"/>
              </a:spcBef>
              <a:spcAft>
                <a:spcPts val="0"/>
              </a:spcAft>
              <a:buClr>
                <a:srgbClr val="063849"/>
              </a:buClr>
              <a:buSzPts val="2800"/>
              <a:buNone/>
              <a:defRPr>
                <a:solidFill>
                  <a:srgbClr val="063849"/>
                </a:solidFill>
              </a:defRPr>
            </a:lvl3pPr>
            <a:lvl4pPr lvl="3" algn="r">
              <a:spcBef>
                <a:spcPts val="0"/>
              </a:spcBef>
              <a:spcAft>
                <a:spcPts val="0"/>
              </a:spcAft>
              <a:buClr>
                <a:srgbClr val="063849"/>
              </a:buClr>
              <a:buSzPts val="2800"/>
              <a:buNone/>
              <a:defRPr>
                <a:solidFill>
                  <a:srgbClr val="063849"/>
                </a:solidFill>
              </a:defRPr>
            </a:lvl4pPr>
            <a:lvl5pPr lvl="4" algn="r">
              <a:spcBef>
                <a:spcPts val="0"/>
              </a:spcBef>
              <a:spcAft>
                <a:spcPts val="0"/>
              </a:spcAft>
              <a:buClr>
                <a:srgbClr val="063849"/>
              </a:buClr>
              <a:buSzPts val="2800"/>
              <a:buNone/>
              <a:defRPr>
                <a:solidFill>
                  <a:srgbClr val="063849"/>
                </a:solidFill>
              </a:defRPr>
            </a:lvl5pPr>
            <a:lvl6pPr lvl="5" algn="r">
              <a:spcBef>
                <a:spcPts val="0"/>
              </a:spcBef>
              <a:spcAft>
                <a:spcPts val="0"/>
              </a:spcAft>
              <a:buClr>
                <a:srgbClr val="063849"/>
              </a:buClr>
              <a:buSzPts val="2800"/>
              <a:buNone/>
              <a:defRPr>
                <a:solidFill>
                  <a:srgbClr val="063849"/>
                </a:solidFill>
              </a:defRPr>
            </a:lvl6pPr>
            <a:lvl7pPr lvl="6" algn="r">
              <a:spcBef>
                <a:spcPts val="0"/>
              </a:spcBef>
              <a:spcAft>
                <a:spcPts val="0"/>
              </a:spcAft>
              <a:buClr>
                <a:srgbClr val="063849"/>
              </a:buClr>
              <a:buSzPts val="2800"/>
              <a:buNone/>
              <a:defRPr>
                <a:solidFill>
                  <a:srgbClr val="063849"/>
                </a:solidFill>
              </a:defRPr>
            </a:lvl7pPr>
            <a:lvl8pPr lvl="7" algn="r">
              <a:spcBef>
                <a:spcPts val="0"/>
              </a:spcBef>
              <a:spcAft>
                <a:spcPts val="0"/>
              </a:spcAft>
              <a:buClr>
                <a:srgbClr val="063849"/>
              </a:buClr>
              <a:buSzPts val="2800"/>
              <a:buNone/>
              <a:defRPr>
                <a:solidFill>
                  <a:srgbClr val="063849"/>
                </a:solidFill>
              </a:defRPr>
            </a:lvl8pPr>
            <a:lvl9pPr lvl="8" algn="r">
              <a:spcBef>
                <a:spcPts val="0"/>
              </a:spcBef>
              <a:spcAft>
                <a:spcPts val="0"/>
              </a:spcAft>
              <a:buClr>
                <a:srgbClr val="063849"/>
              </a:buClr>
              <a:buSzPts val="2800"/>
              <a:buNone/>
              <a:defRPr>
                <a:solidFill>
                  <a:srgbClr val="063849"/>
                </a:solidFill>
              </a:defRPr>
            </a:lvl9pPr>
          </a:lstStyle>
          <a:p/>
        </p:txBody>
      </p:sp>
      <p:sp>
        <p:nvSpPr>
          <p:cNvPr id="3797" name="Google Shape;3797;p287"/>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lgn="ctr">
              <a:buNone/>
              <a:defRPr sz="900">
                <a:solidFill>
                  <a:srgbClr val="7C97A2"/>
                </a:solidFill>
                <a:latin typeface="Roboto Light"/>
                <a:ea typeface="Roboto Light"/>
                <a:cs typeface="Roboto Light"/>
                <a:sym typeface="Roboto Light"/>
              </a:defRPr>
            </a:lvl1pPr>
            <a:lvl2pPr lvl="1" algn="ctr">
              <a:buNone/>
              <a:defRPr sz="900">
                <a:solidFill>
                  <a:srgbClr val="7C97A2"/>
                </a:solidFill>
                <a:latin typeface="Roboto Light"/>
                <a:ea typeface="Roboto Light"/>
                <a:cs typeface="Roboto Light"/>
                <a:sym typeface="Roboto Light"/>
              </a:defRPr>
            </a:lvl2pPr>
            <a:lvl3pPr lvl="2" algn="ctr">
              <a:buNone/>
              <a:defRPr sz="900">
                <a:solidFill>
                  <a:srgbClr val="7C97A2"/>
                </a:solidFill>
                <a:latin typeface="Roboto Light"/>
                <a:ea typeface="Roboto Light"/>
                <a:cs typeface="Roboto Light"/>
                <a:sym typeface="Roboto Light"/>
              </a:defRPr>
            </a:lvl3pPr>
            <a:lvl4pPr lvl="3" algn="ctr">
              <a:buNone/>
              <a:defRPr sz="900">
                <a:solidFill>
                  <a:srgbClr val="7C97A2"/>
                </a:solidFill>
                <a:latin typeface="Roboto Light"/>
                <a:ea typeface="Roboto Light"/>
                <a:cs typeface="Roboto Light"/>
                <a:sym typeface="Roboto Light"/>
              </a:defRPr>
            </a:lvl4pPr>
            <a:lvl5pPr lvl="4" algn="ctr">
              <a:buNone/>
              <a:defRPr sz="900">
                <a:solidFill>
                  <a:srgbClr val="7C97A2"/>
                </a:solidFill>
                <a:latin typeface="Roboto Light"/>
                <a:ea typeface="Roboto Light"/>
                <a:cs typeface="Roboto Light"/>
                <a:sym typeface="Roboto Light"/>
              </a:defRPr>
            </a:lvl5pPr>
            <a:lvl6pPr lvl="5" algn="ctr">
              <a:buNone/>
              <a:defRPr sz="900">
                <a:solidFill>
                  <a:srgbClr val="7C97A2"/>
                </a:solidFill>
                <a:latin typeface="Roboto Light"/>
                <a:ea typeface="Roboto Light"/>
                <a:cs typeface="Roboto Light"/>
                <a:sym typeface="Roboto Light"/>
              </a:defRPr>
            </a:lvl6pPr>
            <a:lvl7pPr lvl="6" algn="ctr">
              <a:buNone/>
              <a:defRPr sz="900">
                <a:solidFill>
                  <a:srgbClr val="7C97A2"/>
                </a:solidFill>
                <a:latin typeface="Roboto Light"/>
                <a:ea typeface="Roboto Light"/>
                <a:cs typeface="Roboto Light"/>
                <a:sym typeface="Roboto Light"/>
              </a:defRPr>
            </a:lvl7pPr>
            <a:lvl8pPr lvl="7" algn="ctr">
              <a:buNone/>
              <a:defRPr sz="900">
                <a:solidFill>
                  <a:srgbClr val="7C97A2"/>
                </a:solidFill>
                <a:latin typeface="Roboto Light"/>
                <a:ea typeface="Roboto Light"/>
                <a:cs typeface="Roboto Light"/>
                <a:sym typeface="Roboto Light"/>
              </a:defRPr>
            </a:lvl8pPr>
            <a:lvl9pPr lvl="8" algn="ctr">
              <a:buNone/>
              <a:defRPr sz="900">
                <a:solidFill>
                  <a:srgbClr val="7C97A2"/>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sp>
        <p:nvSpPr>
          <p:cNvPr id="3798" name="Google Shape;3798;p287"/>
          <p:cNvSpPr txBox="1"/>
          <p:nvPr/>
        </p:nvSpPr>
        <p:spPr>
          <a:xfrm>
            <a:off x="365700" y="4922550"/>
            <a:ext cx="2756700" cy="77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US" sz="500">
                <a:solidFill>
                  <a:srgbClr val="EBF1F3"/>
                </a:solidFill>
                <a:latin typeface="Roboto"/>
                <a:ea typeface="Roboto"/>
                <a:cs typeface="Roboto"/>
                <a:sym typeface="Roboto"/>
              </a:rPr>
              <a:t>Copyright ©2024 Jitterbit. All rights reserved. Confidential. Do not distribute externally.</a:t>
            </a:r>
            <a:endParaRPr sz="500">
              <a:solidFill>
                <a:srgbClr val="EBF1F3"/>
              </a:solidFill>
              <a:latin typeface="Roboto"/>
              <a:ea typeface="Roboto"/>
              <a:cs typeface="Roboto"/>
              <a:sym typeface="Roboto"/>
            </a:endParaRPr>
          </a:p>
        </p:txBody>
      </p:sp>
      <p:grpSp>
        <p:nvGrpSpPr>
          <p:cNvPr id="3799" name="Google Shape;3799;p287"/>
          <p:cNvGrpSpPr/>
          <p:nvPr/>
        </p:nvGrpSpPr>
        <p:grpSpPr>
          <a:xfrm>
            <a:off x="8000973" y="4883353"/>
            <a:ext cx="777321" cy="155484"/>
            <a:chOff x="3424807" y="1107551"/>
            <a:chExt cx="4067616" cy="826163"/>
          </a:xfrm>
        </p:grpSpPr>
        <p:sp>
          <p:nvSpPr>
            <p:cNvPr id="3800" name="Google Shape;3800;p287"/>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801" name="Google Shape;3801;p287"/>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802" name="Google Shape;3802;p287"/>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accent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803" name="Google Shape;3803;p287"/>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accent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804" name="Google Shape;3804;p287"/>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805" name="Google Shape;3805;p287"/>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806" name="Google Shape;3806;p287"/>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807" name="Google Shape;3807;p287"/>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808" name="Google Shape;3808;p287"/>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3809" name="Google Shape;3809;p287"/>
          <p:cNvSpPr/>
          <p:nvPr/>
        </p:nvSpPr>
        <p:spPr>
          <a:xfrm>
            <a:off x="333524" y="2186700"/>
            <a:ext cx="429283" cy="770113"/>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Right Image">
  <p:cSld name="TITLE_AND_BODY_1_1">
    <p:spTree>
      <p:nvGrpSpPr>
        <p:cNvPr id="376" name="Shape 376"/>
        <p:cNvGrpSpPr/>
        <p:nvPr/>
      </p:nvGrpSpPr>
      <p:grpSpPr>
        <a:xfrm>
          <a:off x="0" y="0"/>
          <a:ext cx="0" cy="0"/>
          <a:chOff x="0" y="0"/>
          <a:chExt cx="0" cy="0"/>
        </a:xfrm>
      </p:grpSpPr>
      <p:sp>
        <p:nvSpPr>
          <p:cNvPr id="377" name="Google Shape;377;p29"/>
          <p:cNvSpPr/>
          <p:nvPr/>
        </p:nvSpPr>
        <p:spPr>
          <a:xfrm>
            <a:off x="3931100" y="710400"/>
            <a:ext cx="5213100" cy="3727200"/>
          </a:xfrm>
          <a:prstGeom prst="rect">
            <a:avLst/>
          </a:prstGeom>
          <a:solidFill>
            <a:srgbClr val="EBF1F3"/>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378" name="Google Shape;378;p29"/>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sp>
        <p:nvSpPr>
          <p:cNvPr id="379" name="Google Shape;379;p29"/>
          <p:cNvSpPr txBox="1"/>
          <p:nvPr>
            <p:ph idx="1" type="subTitle"/>
          </p:nvPr>
        </p:nvSpPr>
        <p:spPr>
          <a:xfrm>
            <a:off x="769200" y="559725"/>
            <a:ext cx="2916300" cy="38778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rgbClr val="021C23"/>
              </a:buClr>
              <a:buSzPts val="1700"/>
              <a:buFont typeface="Roboto Slab Light"/>
              <a:buNone/>
              <a:defRPr sz="1700">
                <a:solidFill>
                  <a:srgbClr val="021C23"/>
                </a:solidFill>
                <a:latin typeface="Roboto Slab Light"/>
                <a:ea typeface="Roboto Slab Light"/>
                <a:cs typeface="Roboto Slab Light"/>
                <a:sym typeface="Roboto Slab Light"/>
              </a:defRPr>
            </a:lvl1pPr>
            <a:lvl2pPr lvl="1" algn="l">
              <a:lnSpc>
                <a:spcPct val="115000"/>
              </a:lnSpc>
              <a:spcBef>
                <a:spcPts val="0"/>
              </a:spcBef>
              <a:spcAft>
                <a:spcPts val="0"/>
              </a:spcAft>
              <a:buSzPts val="1500"/>
              <a:buNone/>
              <a:defRPr sz="1500"/>
            </a:lvl2pPr>
            <a:lvl3pPr lvl="2" algn="l">
              <a:lnSpc>
                <a:spcPct val="115000"/>
              </a:lnSpc>
              <a:spcBef>
                <a:spcPts val="0"/>
              </a:spcBef>
              <a:spcAft>
                <a:spcPts val="0"/>
              </a:spcAft>
              <a:buSzPts val="1300"/>
              <a:buNone/>
              <a:defRPr sz="1300"/>
            </a:lvl3pPr>
            <a:lvl4pPr lvl="3" algn="l">
              <a:lnSpc>
                <a:spcPct val="115000"/>
              </a:lnSpc>
              <a:spcBef>
                <a:spcPts val="0"/>
              </a:spcBef>
              <a:spcAft>
                <a:spcPts val="0"/>
              </a:spcAft>
              <a:buSzPts val="1300"/>
              <a:buNone/>
              <a:defRPr sz="1300"/>
            </a:lvl4pPr>
            <a:lvl5pPr lvl="4" algn="l">
              <a:lnSpc>
                <a:spcPct val="115000"/>
              </a:lnSpc>
              <a:spcBef>
                <a:spcPts val="0"/>
              </a:spcBef>
              <a:spcAft>
                <a:spcPts val="0"/>
              </a:spcAft>
              <a:buSzPts val="1300"/>
              <a:buNone/>
              <a:defRPr sz="1300"/>
            </a:lvl5pPr>
            <a:lvl6pPr lvl="5" algn="l">
              <a:lnSpc>
                <a:spcPct val="115000"/>
              </a:lnSpc>
              <a:spcBef>
                <a:spcPts val="0"/>
              </a:spcBef>
              <a:spcAft>
                <a:spcPts val="0"/>
              </a:spcAft>
              <a:buSzPts val="1300"/>
              <a:buNone/>
              <a:defRPr sz="1300"/>
            </a:lvl6pPr>
            <a:lvl7pPr lvl="6" algn="l">
              <a:lnSpc>
                <a:spcPct val="115000"/>
              </a:lnSpc>
              <a:spcBef>
                <a:spcPts val="0"/>
              </a:spcBef>
              <a:spcAft>
                <a:spcPts val="0"/>
              </a:spcAft>
              <a:buSzPts val="1300"/>
              <a:buNone/>
              <a:defRPr sz="1300"/>
            </a:lvl7pPr>
            <a:lvl8pPr lvl="7" algn="l">
              <a:lnSpc>
                <a:spcPct val="115000"/>
              </a:lnSpc>
              <a:spcBef>
                <a:spcPts val="0"/>
              </a:spcBef>
              <a:spcAft>
                <a:spcPts val="0"/>
              </a:spcAft>
              <a:buSzPts val="1300"/>
              <a:buNone/>
              <a:defRPr sz="1300"/>
            </a:lvl8pPr>
            <a:lvl9pPr lvl="8" algn="l">
              <a:lnSpc>
                <a:spcPct val="115000"/>
              </a:lnSpc>
              <a:spcBef>
                <a:spcPts val="0"/>
              </a:spcBef>
              <a:spcAft>
                <a:spcPts val="0"/>
              </a:spcAft>
              <a:buSzPts val="1300"/>
              <a:buNone/>
              <a:defRPr sz="1300"/>
            </a:lvl9pPr>
          </a:lstStyle>
          <a:p/>
        </p:txBody>
      </p:sp>
      <p:sp>
        <p:nvSpPr>
          <p:cNvPr id="380" name="Google Shape;380;p29"/>
          <p:cNvSpPr/>
          <p:nvPr>
            <p:ph idx="2" type="pic"/>
          </p:nvPr>
        </p:nvSpPr>
        <p:spPr>
          <a:xfrm>
            <a:off x="3944325" y="484632"/>
            <a:ext cx="5199600" cy="4169700"/>
          </a:xfrm>
          <a:prstGeom prst="rect">
            <a:avLst/>
          </a:prstGeom>
          <a:solidFill>
            <a:srgbClr val="EBF1F3"/>
          </a:solidFill>
          <a:ln>
            <a:noFill/>
          </a:ln>
        </p:spPr>
      </p:sp>
      <p:grpSp>
        <p:nvGrpSpPr>
          <p:cNvPr id="381" name="Google Shape;381;p29"/>
          <p:cNvGrpSpPr/>
          <p:nvPr/>
        </p:nvGrpSpPr>
        <p:grpSpPr>
          <a:xfrm>
            <a:off x="8000973" y="4882757"/>
            <a:ext cx="777321" cy="155484"/>
            <a:chOff x="3424807" y="1107551"/>
            <a:chExt cx="4067616" cy="826163"/>
          </a:xfrm>
        </p:grpSpPr>
        <p:sp>
          <p:nvSpPr>
            <p:cNvPr id="382" name="Google Shape;382;p29"/>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83" name="Google Shape;383;p29"/>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84" name="Google Shape;384;p29"/>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85" name="Google Shape;385;p29"/>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86" name="Google Shape;386;p29"/>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87" name="Google Shape;387;p29"/>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88" name="Google Shape;388;p29"/>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89" name="Google Shape;389;p29"/>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90" name="Google Shape;390;p29"/>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391" name="Google Shape;391;p29"/>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2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Slide - Default" type="secHead">
  <p:cSld name="SECTION_HEADER">
    <p:bg>
      <p:bgPr>
        <a:solidFill>
          <a:srgbClr val="063849"/>
        </a:solidFill>
      </p:bgPr>
    </p:bg>
    <p:spTree>
      <p:nvGrpSpPr>
        <p:cNvPr id="3810" name="Shape 3810"/>
        <p:cNvGrpSpPr/>
        <p:nvPr/>
      </p:nvGrpSpPr>
      <p:grpSpPr>
        <a:xfrm>
          <a:off x="0" y="0"/>
          <a:ext cx="0" cy="0"/>
          <a:chOff x="0" y="0"/>
          <a:chExt cx="0" cy="0"/>
        </a:xfrm>
      </p:grpSpPr>
      <p:pic>
        <p:nvPicPr>
          <p:cNvPr id="3811" name="Google Shape;3811;p288"/>
          <p:cNvPicPr preferRelativeResize="0"/>
          <p:nvPr/>
        </p:nvPicPr>
        <p:blipFill>
          <a:blip r:embed="rId2">
            <a:alphaModFix/>
          </a:blip>
          <a:stretch>
            <a:fillRect/>
          </a:stretch>
        </p:blipFill>
        <p:spPr>
          <a:xfrm>
            <a:off x="3585225" y="0"/>
            <a:ext cx="5558779" cy="5143499"/>
          </a:xfrm>
          <a:prstGeom prst="rect">
            <a:avLst/>
          </a:prstGeom>
          <a:noFill/>
          <a:ln>
            <a:noFill/>
          </a:ln>
        </p:spPr>
      </p:pic>
      <p:sp>
        <p:nvSpPr>
          <p:cNvPr id="3812" name="Google Shape;3812;p288"/>
          <p:cNvSpPr txBox="1"/>
          <p:nvPr>
            <p:ph type="title"/>
          </p:nvPr>
        </p:nvSpPr>
        <p:spPr>
          <a:xfrm>
            <a:off x="365702" y="365700"/>
            <a:ext cx="4839300" cy="2695800"/>
          </a:xfrm>
          <a:prstGeom prst="rect">
            <a:avLst/>
          </a:prstGeom>
        </p:spPr>
        <p:txBody>
          <a:bodyPr anchorCtr="0" anchor="t" bIns="0" lIns="0" spcFirstLastPara="1" rIns="0" wrap="square" tIns="0">
            <a:normAutofit/>
          </a:bodyPr>
          <a:lstStyle>
            <a:lvl1pPr lvl="0">
              <a:lnSpc>
                <a:spcPct val="80000"/>
              </a:lnSpc>
              <a:spcBef>
                <a:spcPts val="0"/>
              </a:spcBef>
              <a:spcAft>
                <a:spcPts val="0"/>
              </a:spcAft>
              <a:buSzPts val="2600"/>
              <a:buNone/>
              <a:defRPr sz="26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3813" name="Google Shape;3813;p288"/>
          <p:cNvSpPr/>
          <p:nvPr/>
        </p:nvSpPr>
        <p:spPr>
          <a:xfrm>
            <a:off x="288925" y="4762500"/>
            <a:ext cx="2610000" cy="304800"/>
          </a:xfrm>
          <a:prstGeom prst="rect">
            <a:avLst/>
          </a:prstGeom>
          <a:solidFill>
            <a:srgbClr val="063849"/>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3814" name="Google Shape;3814;p288"/>
          <p:cNvSpPr txBox="1"/>
          <p:nvPr>
            <p:ph idx="1" type="subTitle"/>
          </p:nvPr>
        </p:nvSpPr>
        <p:spPr>
          <a:xfrm>
            <a:off x="365700" y="3566160"/>
            <a:ext cx="2879700" cy="639900"/>
          </a:xfrm>
          <a:prstGeom prst="rect">
            <a:avLst/>
          </a:prstGeom>
        </p:spPr>
        <p:txBody>
          <a:bodyPr anchorCtr="0" anchor="t" bIns="0" lIns="0" spcFirstLastPara="1" rIns="0" wrap="square" tIns="0">
            <a:normAutofit/>
          </a:bodyPr>
          <a:lstStyle>
            <a:lvl1pPr lvl="0">
              <a:spcBef>
                <a:spcPts val="0"/>
              </a:spcBef>
              <a:spcAft>
                <a:spcPts val="0"/>
              </a:spcAft>
              <a:buClr>
                <a:srgbClr val="FF6529"/>
              </a:buClr>
              <a:buSzPts val="1400"/>
              <a:buFont typeface="Roboto"/>
              <a:buNone/>
              <a:defRPr>
                <a:solidFill>
                  <a:srgbClr val="FF6529"/>
                </a:solidFill>
                <a:latin typeface="Roboto"/>
                <a:ea typeface="Roboto"/>
                <a:cs typeface="Roboto"/>
                <a:sym typeface="Roboto"/>
              </a:defRPr>
            </a:lvl1pPr>
            <a:lvl2pPr lvl="1">
              <a:spcBef>
                <a:spcPts val="0"/>
              </a:spcBef>
              <a:spcAft>
                <a:spcPts val="0"/>
              </a:spcAft>
              <a:buClr>
                <a:srgbClr val="FF6529"/>
              </a:buClr>
              <a:buSzPts val="1200"/>
              <a:buNone/>
              <a:defRPr>
                <a:solidFill>
                  <a:srgbClr val="FF6529"/>
                </a:solidFill>
              </a:defRPr>
            </a:lvl2pPr>
            <a:lvl3pPr lvl="2">
              <a:spcBef>
                <a:spcPts val="0"/>
              </a:spcBef>
              <a:spcAft>
                <a:spcPts val="0"/>
              </a:spcAft>
              <a:buClr>
                <a:srgbClr val="FF6529"/>
              </a:buClr>
              <a:buSzPts val="1000"/>
              <a:buNone/>
              <a:defRPr>
                <a:solidFill>
                  <a:srgbClr val="FF6529"/>
                </a:solidFill>
              </a:defRPr>
            </a:lvl3pPr>
            <a:lvl4pPr lvl="3">
              <a:spcBef>
                <a:spcPts val="0"/>
              </a:spcBef>
              <a:spcAft>
                <a:spcPts val="0"/>
              </a:spcAft>
              <a:buClr>
                <a:srgbClr val="FF6529"/>
              </a:buClr>
              <a:buSzPts val="1000"/>
              <a:buNone/>
              <a:defRPr>
                <a:solidFill>
                  <a:srgbClr val="FF6529"/>
                </a:solidFill>
              </a:defRPr>
            </a:lvl4pPr>
            <a:lvl5pPr lvl="4">
              <a:spcBef>
                <a:spcPts val="0"/>
              </a:spcBef>
              <a:spcAft>
                <a:spcPts val="0"/>
              </a:spcAft>
              <a:buClr>
                <a:srgbClr val="FF6529"/>
              </a:buClr>
              <a:buSzPts val="1000"/>
              <a:buNone/>
              <a:defRPr>
                <a:solidFill>
                  <a:srgbClr val="FF6529"/>
                </a:solidFill>
              </a:defRPr>
            </a:lvl5pPr>
            <a:lvl6pPr lvl="5">
              <a:spcBef>
                <a:spcPts val="0"/>
              </a:spcBef>
              <a:spcAft>
                <a:spcPts val="0"/>
              </a:spcAft>
              <a:buClr>
                <a:srgbClr val="FF6529"/>
              </a:buClr>
              <a:buSzPts val="1000"/>
              <a:buNone/>
              <a:defRPr>
                <a:solidFill>
                  <a:srgbClr val="FF6529"/>
                </a:solidFill>
              </a:defRPr>
            </a:lvl6pPr>
            <a:lvl7pPr lvl="6">
              <a:spcBef>
                <a:spcPts val="0"/>
              </a:spcBef>
              <a:spcAft>
                <a:spcPts val="0"/>
              </a:spcAft>
              <a:buClr>
                <a:srgbClr val="FF6529"/>
              </a:buClr>
              <a:buSzPts val="1000"/>
              <a:buNone/>
              <a:defRPr>
                <a:solidFill>
                  <a:srgbClr val="FF6529"/>
                </a:solidFill>
              </a:defRPr>
            </a:lvl7pPr>
            <a:lvl8pPr lvl="7">
              <a:spcBef>
                <a:spcPts val="0"/>
              </a:spcBef>
              <a:spcAft>
                <a:spcPts val="0"/>
              </a:spcAft>
              <a:buClr>
                <a:srgbClr val="FF6529"/>
              </a:buClr>
              <a:buSzPts val="1000"/>
              <a:buNone/>
              <a:defRPr>
                <a:solidFill>
                  <a:srgbClr val="FF6529"/>
                </a:solidFill>
              </a:defRPr>
            </a:lvl8pPr>
            <a:lvl9pPr lvl="8">
              <a:spcBef>
                <a:spcPts val="0"/>
              </a:spcBef>
              <a:spcAft>
                <a:spcPts val="0"/>
              </a:spcAft>
              <a:buClr>
                <a:srgbClr val="FF6529"/>
              </a:buClr>
              <a:buSzPts val="1000"/>
              <a:buNone/>
              <a:defRPr>
                <a:solidFill>
                  <a:srgbClr val="FF6529"/>
                </a:solidFill>
              </a:defRPr>
            </a:lvl9pPr>
          </a:lstStyle>
          <a:p/>
        </p:txBody>
      </p:sp>
      <p:sp>
        <p:nvSpPr>
          <p:cNvPr id="3815" name="Google Shape;3815;p288"/>
          <p:cNvSpPr txBox="1"/>
          <p:nvPr/>
        </p:nvSpPr>
        <p:spPr>
          <a:xfrm>
            <a:off x="1959975" y="3821375"/>
            <a:ext cx="33402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solidFill>
                <a:srgbClr val="063849"/>
              </a:solidFill>
              <a:latin typeface="Roboto Light"/>
              <a:ea typeface="Roboto Light"/>
              <a:cs typeface="Roboto Light"/>
              <a:sym typeface="Roboto Light"/>
            </a:endParaRPr>
          </a:p>
        </p:txBody>
      </p:sp>
      <p:sp>
        <p:nvSpPr>
          <p:cNvPr id="3816" name="Google Shape;3816;p288"/>
          <p:cNvSpPr/>
          <p:nvPr/>
        </p:nvSpPr>
        <p:spPr>
          <a:xfrm>
            <a:off x="365703" y="4623785"/>
            <a:ext cx="1459718" cy="337305"/>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2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Slide - Speaker name">
  <p:cSld name="SECTION_HEADER_2">
    <p:bg>
      <p:bgPr>
        <a:solidFill>
          <a:srgbClr val="063849"/>
        </a:solidFill>
      </p:bgPr>
    </p:bg>
    <p:spTree>
      <p:nvGrpSpPr>
        <p:cNvPr id="3817" name="Shape 3817"/>
        <p:cNvGrpSpPr/>
        <p:nvPr/>
      </p:nvGrpSpPr>
      <p:grpSpPr>
        <a:xfrm>
          <a:off x="0" y="0"/>
          <a:ext cx="0" cy="0"/>
          <a:chOff x="0" y="0"/>
          <a:chExt cx="0" cy="0"/>
        </a:xfrm>
      </p:grpSpPr>
      <p:pic>
        <p:nvPicPr>
          <p:cNvPr id="3818" name="Google Shape;3818;p289"/>
          <p:cNvPicPr preferRelativeResize="0"/>
          <p:nvPr/>
        </p:nvPicPr>
        <p:blipFill>
          <a:blip r:embed="rId2">
            <a:alphaModFix/>
          </a:blip>
          <a:stretch>
            <a:fillRect/>
          </a:stretch>
        </p:blipFill>
        <p:spPr>
          <a:xfrm>
            <a:off x="3585225" y="0"/>
            <a:ext cx="5558779" cy="5143499"/>
          </a:xfrm>
          <a:prstGeom prst="rect">
            <a:avLst/>
          </a:prstGeom>
          <a:noFill/>
          <a:ln>
            <a:noFill/>
          </a:ln>
        </p:spPr>
      </p:pic>
      <p:sp>
        <p:nvSpPr>
          <p:cNvPr id="3819" name="Google Shape;3819;p289"/>
          <p:cNvSpPr txBox="1"/>
          <p:nvPr>
            <p:ph type="title"/>
          </p:nvPr>
        </p:nvSpPr>
        <p:spPr>
          <a:xfrm>
            <a:off x="365702" y="365700"/>
            <a:ext cx="4839300" cy="2695800"/>
          </a:xfrm>
          <a:prstGeom prst="rect">
            <a:avLst/>
          </a:prstGeom>
        </p:spPr>
        <p:txBody>
          <a:bodyPr anchorCtr="0" anchor="t" bIns="0" lIns="0" spcFirstLastPara="1" rIns="0" wrap="square" tIns="0">
            <a:normAutofit/>
          </a:bodyPr>
          <a:lstStyle>
            <a:lvl1pPr lvl="0">
              <a:lnSpc>
                <a:spcPct val="80000"/>
              </a:lnSpc>
              <a:spcBef>
                <a:spcPts val="0"/>
              </a:spcBef>
              <a:spcAft>
                <a:spcPts val="0"/>
              </a:spcAft>
              <a:buSzPts val="2600"/>
              <a:buNone/>
              <a:defRPr sz="26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3820" name="Google Shape;3820;p289"/>
          <p:cNvSpPr/>
          <p:nvPr/>
        </p:nvSpPr>
        <p:spPr>
          <a:xfrm>
            <a:off x="288925" y="4762500"/>
            <a:ext cx="2610000" cy="304800"/>
          </a:xfrm>
          <a:prstGeom prst="rect">
            <a:avLst/>
          </a:prstGeom>
          <a:solidFill>
            <a:srgbClr val="063849"/>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3821" name="Google Shape;3821;p289"/>
          <p:cNvSpPr txBox="1"/>
          <p:nvPr>
            <p:ph idx="1" type="subTitle"/>
          </p:nvPr>
        </p:nvSpPr>
        <p:spPr>
          <a:xfrm>
            <a:off x="365700" y="3566160"/>
            <a:ext cx="2879700" cy="639900"/>
          </a:xfrm>
          <a:prstGeom prst="rect">
            <a:avLst/>
          </a:prstGeom>
        </p:spPr>
        <p:txBody>
          <a:bodyPr anchorCtr="0" anchor="t" bIns="0" lIns="0" spcFirstLastPara="1" rIns="0" wrap="square" tIns="0">
            <a:spAutoFit/>
          </a:bodyPr>
          <a:lstStyle>
            <a:lvl1pPr lvl="0">
              <a:spcBef>
                <a:spcPts val="0"/>
              </a:spcBef>
              <a:spcAft>
                <a:spcPts val="0"/>
              </a:spcAft>
              <a:buClr>
                <a:schemeClr val="lt2"/>
              </a:buClr>
              <a:buSzPts val="1400"/>
              <a:buFont typeface="Roboto"/>
              <a:buNone/>
              <a:defRPr b="1">
                <a:solidFill>
                  <a:schemeClr val="lt2"/>
                </a:solidFill>
                <a:latin typeface="Roboto"/>
                <a:ea typeface="Roboto"/>
                <a:cs typeface="Roboto"/>
                <a:sym typeface="Roboto"/>
              </a:defRPr>
            </a:lvl1pPr>
            <a:lvl2pPr lvl="1">
              <a:spcBef>
                <a:spcPts val="0"/>
              </a:spcBef>
              <a:spcAft>
                <a:spcPts val="0"/>
              </a:spcAft>
              <a:buClr>
                <a:schemeClr val="lt2"/>
              </a:buClr>
              <a:buSzPts val="1400"/>
              <a:buFont typeface="Roboto"/>
              <a:buNone/>
              <a:defRPr b="1" sz="1400">
                <a:solidFill>
                  <a:schemeClr val="lt2"/>
                </a:solidFill>
                <a:latin typeface="Roboto"/>
                <a:ea typeface="Roboto"/>
                <a:cs typeface="Roboto"/>
                <a:sym typeface="Roboto"/>
              </a:defRPr>
            </a:lvl2pPr>
            <a:lvl3pPr lvl="2">
              <a:spcBef>
                <a:spcPts val="0"/>
              </a:spcBef>
              <a:spcAft>
                <a:spcPts val="0"/>
              </a:spcAft>
              <a:buClr>
                <a:schemeClr val="lt2"/>
              </a:buClr>
              <a:buSzPts val="1400"/>
              <a:buNone/>
              <a:defRPr b="1" sz="1400">
                <a:solidFill>
                  <a:schemeClr val="lt2"/>
                </a:solidFill>
              </a:defRPr>
            </a:lvl3pPr>
            <a:lvl4pPr lvl="3">
              <a:spcBef>
                <a:spcPts val="0"/>
              </a:spcBef>
              <a:spcAft>
                <a:spcPts val="0"/>
              </a:spcAft>
              <a:buClr>
                <a:schemeClr val="lt2"/>
              </a:buClr>
              <a:buSzPts val="1400"/>
              <a:buNone/>
              <a:defRPr b="1" sz="1400">
                <a:solidFill>
                  <a:schemeClr val="lt2"/>
                </a:solidFill>
              </a:defRPr>
            </a:lvl4pPr>
            <a:lvl5pPr lvl="4">
              <a:spcBef>
                <a:spcPts val="0"/>
              </a:spcBef>
              <a:spcAft>
                <a:spcPts val="0"/>
              </a:spcAft>
              <a:buClr>
                <a:schemeClr val="lt2"/>
              </a:buClr>
              <a:buSzPts val="1400"/>
              <a:buNone/>
              <a:defRPr b="1" sz="1400">
                <a:solidFill>
                  <a:schemeClr val="lt2"/>
                </a:solidFill>
              </a:defRPr>
            </a:lvl5pPr>
            <a:lvl6pPr lvl="5">
              <a:spcBef>
                <a:spcPts val="0"/>
              </a:spcBef>
              <a:spcAft>
                <a:spcPts val="0"/>
              </a:spcAft>
              <a:buClr>
                <a:schemeClr val="lt2"/>
              </a:buClr>
              <a:buSzPts val="1400"/>
              <a:buNone/>
              <a:defRPr b="1" sz="1400">
                <a:solidFill>
                  <a:schemeClr val="lt2"/>
                </a:solidFill>
              </a:defRPr>
            </a:lvl6pPr>
            <a:lvl7pPr lvl="6">
              <a:spcBef>
                <a:spcPts val="0"/>
              </a:spcBef>
              <a:spcAft>
                <a:spcPts val="0"/>
              </a:spcAft>
              <a:buClr>
                <a:schemeClr val="lt2"/>
              </a:buClr>
              <a:buSzPts val="1400"/>
              <a:buNone/>
              <a:defRPr b="1" sz="1400">
                <a:solidFill>
                  <a:schemeClr val="lt2"/>
                </a:solidFill>
              </a:defRPr>
            </a:lvl7pPr>
            <a:lvl8pPr lvl="7">
              <a:spcBef>
                <a:spcPts val="0"/>
              </a:spcBef>
              <a:spcAft>
                <a:spcPts val="0"/>
              </a:spcAft>
              <a:buClr>
                <a:schemeClr val="lt2"/>
              </a:buClr>
              <a:buSzPts val="1400"/>
              <a:buNone/>
              <a:defRPr b="1" sz="1400">
                <a:solidFill>
                  <a:schemeClr val="lt2"/>
                </a:solidFill>
              </a:defRPr>
            </a:lvl8pPr>
            <a:lvl9pPr lvl="8">
              <a:spcBef>
                <a:spcPts val="0"/>
              </a:spcBef>
              <a:spcAft>
                <a:spcPts val="0"/>
              </a:spcAft>
              <a:buClr>
                <a:schemeClr val="lt2"/>
              </a:buClr>
              <a:buSzPts val="1400"/>
              <a:buNone/>
              <a:defRPr b="1" sz="1400">
                <a:solidFill>
                  <a:schemeClr val="lt2"/>
                </a:solidFill>
              </a:defRPr>
            </a:lvl9pPr>
          </a:lstStyle>
          <a:p/>
        </p:txBody>
      </p:sp>
      <p:sp>
        <p:nvSpPr>
          <p:cNvPr id="3822" name="Google Shape;3822;p289"/>
          <p:cNvSpPr txBox="1"/>
          <p:nvPr>
            <p:ph idx="2" type="subTitle"/>
          </p:nvPr>
        </p:nvSpPr>
        <p:spPr>
          <a:xfrm>
            <a:off x="365700" y="3813048"/>
            <a:ext cx="2879700" cy="609300"/>
          </a:xfrm>
          <a:prstGeom prst="rect">
            <a:avLst/>
          </a:prstGeom>
        </p:spPr>
        <p:txBody>
          <a:bodyPr anchorCtr="0" anchor="t" bIns="0" lIns="0" spcFirstLastPara="1" rIns="0" wrap="square" tIns="0">
            <a:normAutofit/>
          </a:bodyPr>
          <a:lstStyle>
            <a:lvl1pPr lvl="0">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1pPr>
            <a:lvl2pPr lvl="1">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2pPr>
            <a:lvl3pPr lvl="2">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3pPr>
            <a:lvl4pPr lvl="3">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4pPr>
            <a:lvl5pPr lvl="4">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5pPr>
            <a:lvl6pPr lvl="5">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6pPr>
            <a:lvl7pPr lvl="6">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7pPr>
            <a:lvl8pPr lvl="7">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8pPr>
            <a:lvl9pPr lvl="8">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9pPr>
          </a:lstStyle>
          <a:p/>
        </p:txBody>
      </p:sp>
      <p:sp>
        <p:nvSpPr>
          <p:cNvPr id="3823" name="Google Shape;3823;p289"/>
          <p:cNvSpPr/>
          <p:nvPr/>
        </p:nvSpPr>
        <p:spPr>
          <a:xfrm>
            <a:off x="365703" y="4623785"/>
            <a:ext cx="1459718" cy="337305"/>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2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Slide - Speaker names 2">
  <p:cSld name="SECTION_HEADER_2_1">
    <p:bg>
      <p:bgPr>
        <a:solidFill>
          <a:srgbClr val="063849"/>
        </a:solidFill>
      </p:bgPr>
    </p:bg>
    <p:spTree>
      <p:nvGrpSpPr>
        <p:cNvPr id="3824" name="Shape 3824"/>
        <p:cNvGrpSpPr/>
        <p:nvPr/>
      </p:nvGrpSpPr>
      <p:grpSpPr>
        <a:xfrm>
          <a:off x="0" y="0"/>
          <a:ext cx="0" cy="0"/>
          <a:chOff x="0" y="0"/>
          <a:chExt cx="0" cy="0"/>
        </a:xfrm>
      </p:grpSpPr>
      <p:pic>
        <p:nvPicPr>
          <p:cNvPr id="3825" name="Google Shape;3825;p290"/>
          <p:cNvPicPr preferRelativeResize="0"/>
          <p:nvPr/>
        </p:nvPicPr>
        <p:blipFill>
          <a:blip r:embed="rId2">
            <a:alphaModFix/>
          </a:blip>
          <a:stretch>
            <a:fillRect/>
          </a:stretch>
        </p:blipFill>
        <p:spPr>
          <a:xfrm>
            <a:off x="3585225" y="0"/>
            <a:ext cx="5558779" cy="5143499"/>
          </a:xfrm>
          <a:prstGeom prst="rect">
            <a:avLst/>
          </a:prstGeom>
          <a:noFill/>
          <a:ln>
            <a:noFill/>
          </a:ln>
        </p:spPr>
      </p:pic>
      <p:sp>
        <p:nvSpPr>
          <p:cNvPr id="3826" name="Google Shape;3826;p290"/>
          <p:cNvSpPr txBox="1"/>
          <p:nvPr>
            <p:ph type="title"/>
          </p:nvPr>
        </p:nvSpPr>
        <p:spPr>
          <a:xfrm>
            <a:off x="365702" y="365700"/>
            <a:ext cx="4839300" cy="2695800"/>
          </a:xfrm>
          <a:prstGeom prst="rect">
            <a:avLst/>
          </a:prstGeom>
        </p:spPr>
        <p:txBody>
          <a:bodyPr anchorCtr="0" anchor="t" bIns="0" lIns="0" spcFirstLastPara="1" rIns="0" wrap="square" tIns="0">
            <a:normAutofit/>
          </a:bodyPr>
          <a:lstStyle>
            <a:lvl1pPr lvl="0">
              <a:lnSpc>
                <a:spcPct val="80000"/>
              </a:lnSpc>
              <a:spcBef>
                <a:spcPts val="0"/>
              </a:spcBef>
              <a:spcAft>
                <a:spcPts val="0"/>
              </a:spcAft>
              <a:buSzPts val="2600"/>
              <a:buNone/>
              <a:defRPr sz="26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3827" name="Google Shape;3827;p290"/>
          <p:cNvSpPr/>
          <p:nvPr/>
        </p:nvSpPr>
        <p:spPr>
          <a:xfrm>
            <a:off x="288925" y="4762500"/>
            <a:ext cx="2610000" cy="304800"/>
          </a:xfrm>
          <a:prstGeom prst="rect">
            <a:avLst/>
          </a:prstGeom>
          <a:solidFill>
            <a:srgbClr val="063849"/>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3828" name="Google Shape;3828;p290"/>
          <p:cNvSpPr txBox="1"/>
          <p:nvPr>
            <p:ph idx="1" type="subTitle"/>
          </p:nvPr>
        </p:nvSpPr>
        <p:spPr>
          <a:xfrm>
            <a:off x="365700" y="3566160"/>
            <a:ext cx="2879700" cy="639900"/>
          </a:xfrm>
          <a:prstGeom prst="rect">
            <a:avLst/>
          </a:prstGeom>
        </p:spPr>
        <p:txBody>
          <a:bodyPr anchorCtr="0" anchor="t" bIns="0" lIns="0" spcFirstLastPara="1" rIns="0" wrap="square" tIns="0">
            <a:spAutoFit/>
          </a:bodyPr>
          <a:lstStyle>
            <a:lvl1pPr lvl="0">
              <a:spcBef>
                <a:spcPts val="0"/>
              </a:spcBef>
              <a:spcAft>
                <a:spcPts val="0"/>
              </a:spcAft>
              <a:buClr>
                <a:schemeClr val="lt2"/>
              </a:buClr>
              <a:buSzPts val="1200"/>
              <a:buFont typeface="Roboto"/>
              <a:buNone/>
              <a:defRPr b="1" sz="1200">
                <a:solidFill>
                  <a:schemeClr val="lt2"/>
                </a:solidFill>
                <a:latin typeface="Roboto"/>
                <a:ea typeface="Roboto"/>
                <a:cs typeface="Roboto"/>
                <a:sym typeface="Roboto"/>
              </a:defRPr>
            </a:lvl1pPr>
            <a:lvl2pPr lvl="1">
              <a:spcBef>
                <a:spcPts val="0"/>
              </a:spcBef>
              <a:spcAft>
                <a:spcPts val="0"/>
              </a:spcAft>
              <a:buClr>
                <a:schemeClr val="lt2"/>
              </a:buClr>
              <a:buSzPts val="1200"/>
              <a:buFont typeface="Roboto"/>
              <a:buNone/>
              <a:defRPr b="1">
                <a:solidFill>
                  <a:schemeClr val="lt2"/>
                </a:solidFill>
                <a:latin typeface="Roboto"/>
                <a:ea typeface="Roboto"/>
                <a:cs typeface="Roboto"/>
                <a:sym typeface="Roboto"/>
              </a:defRPr>
            </a:lvl2pPr>
            <a:lvl3pPr lvl="2">
              <a:spcBef>
                <a:spcPts val="0"/>
              </a:spcBef>
              <a:spcAft>
                <a:spcPts val="0"/>
              </a:spcAft>
              <a:buClr>
                <a:schemeClr val="lt2"/>
              </a:buClr>
              <a:buSzPts val="1200"/>
              <a:buNone/>
              <a:defRPr b="1" sz="1200">
                <a:solidFill>
                  <a:schemeClr val="lt2"/>
                </a:solidFill>
              </a:defRPr>
            </a:lvl3pPr>
            <a:lvl4pPr lvl="3">
              <a:spcBef>
                <a:spcPts val="0"/>
              </a:spcBef>
              <a:spcAft>
                <a:spcPts val="0"/>
              </a:spcAft>
              <a:buClr>
                <a:schemeClr val="lt2"/>
              </a:buClr>
              <a:buSzPts val="1200"/>
              <a:buNone/>
              <a:defRPr b="1" sz="1200">
                <a:solidFill>
                  <a:schemeClr val="lt2"/>
                </a:solidFill>
              </a:defRPr>
            </a:lvl4pPr>
            <a:lvl5pPr lvl="4">
              <a:spcBef>
                <a:spcPts val="0"/>
              </a:spcBef>
              <a:spcAft>
                <a:spcPts val="0"/>
              </a:spcAft>
              <a:buClr>
                <a:schemeClr val="lt2"/>
              </a:buClr>
              <a:buSzPts val="1200"/>
              <a:buNone/>
              <a:defRPr b="1" sz="1200">
                <a:solidFill>
                  <a:schemeClr val="lt2"/>
                </a:solidFill>
              </a:defRPr>
            </a:lvl5pPr>
            <a:lvl6pPr lvl="5">
              <a:spcBef>
                <a:spcPts val="0"/>
              </a:spcBef>
              <a:spcAft>
                <a:spcPts val="0"/>
              </a:spcAft>
              <a:buClr>
                <a:schemeClr val="lt2"/>
              </a:buClr>
              <a:buSzPts val="1200"/>
              <a:buNone/>
              <a:defRPr b="1" sz="1200">
                <a:solidFill>
                  <a:schemeClr val="lt2"/>
                </a:solidFill>
              </a:defRPr>
            </a:lvl6pPr>
            <a:lvl7pPr lvl="6">
              <a:spcBef>
                <a:spcPts val="0"/>
              </a:spcBef>
              <a:spcAft>
                <a:spcPts val="0"/>
              </a:spcAft>
              <a:buClr>
                <a:schemeClr val="lt2"/>
              </a:buClr>
              <a:buSzPts val="1200"/>
              <a:buNone/>
              <a:defRPr b="1" sz="1200">
                <a:solidFill>
                  <a:schemeClr val="lt2"/>
                </a:solidFill>
              </a:defRPr>
            </a:lvl7pPr>
            <a:lvl8pPr lvl="7">
              <a:spcBef>
                <a:spcPts val="0"/>
              </a:spcBef>
              <a:spcAft>
                <a:spcPts val="0"/>
              </a:spcAft>
              <a:buClr>
                <a:schemeClr val="lt2"/>
              </a:buClr>
              <a:buSzPts val="1200"/>
              <a:buNone/>
              <a:defRPr b="1" sz="1200">
                <a:solidFill>
                  <a:schemeClr val="lt2"/>
                </a:solidFill>
              </a:defRPr>
            </a:lvl8pPr>
            <a:lvl9pPr lvl="8">
              <a:spcBef>
                <a:spcPts val="0"/>
              </a:spcBef>
              <a:spcAft>
                <a:spcPts val="0"/>
              </a:spcAft>
              <a:buClr>
                <a:schemeClr val="lt2"/>
              </a:buClr>
              <a:buSzPts val="1200"/>
              <a:buNone/>
              <a:defRPr b="1" sz="1200">
                <a:solidFill>
                  <a:schemeClr val="lt2"/>
                </a:solidFill>
              </a:defRPr>
            </a:lvl9pPr>
          </a:lstStyle>
          <a:p/>
        </p:txBody>
      </p:sp>
      <p:sp>
        <p:nvSpPr>
          <p:cNvPr id="3829" name="Google Shape;3829;p290"/>
          <p:cNvSpPr txBox="1"/>
          <p:nvPr>
            <p:ph idx="2" type="subTitle"/>
          </p:nvPr>
        </p:nvSpPr>
        <p:spPr>
          <a:xfrm>
            <a:off x="365700" y="3794760"/>
            <a:ext cx="2879700" cy="609300"/>
          </a:xfrm>
          <a:prstGeom prst="rect">
            <a:avLst/>
          </a:prstGeom>
        </p:spPr>
        <p:txBody>
          <a:bodyPr anchorCtr="0" anchor="t" bIns="0" lIns="0" spcFirstLastPara="1" rIns="0" wrap="square" tIns="0">
            <a:normAutofit/>
          </a:bodyPr>
          <a:lstStyle>
            <a:lvl1pPr lvl="0">
              <a:spcBef>
                <a:spcPts val="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1pPr>
            <a:lvl2pPr lvl="1">
              <a:spcBef>
                <a:spcPts val="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2pPr>
            <a:lvl3pPr lvl="2">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3pPr>
            <a:lvl4pPr lvl="3">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4pPr>
            <a:lvl5pPr lvl="4">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5pPr>
            <a:lvl6pPr lvl="5">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6pPr>
            <a:lvl7pPr lvl="6">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7pPr>
            <a:lvl8pPr lvl="7">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8pPr>
            <a:lvl9pPr lvl="8">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9pPr>
          </a:lstStyle>
          <a:p/>
        </p:txBody>
      </p:sp>
      <p:sp>
        <p:nvSpPr>
          <p:cNvPr id="3830" name="Google Shape;3830;p290"/>
          <p:cNvSpPr txBox="1"/>
          <p:nvPr>
            <p:ph idx="3" type="subTitle"/>
          </p:nvPr>
        </p:nvSpPr>
        <p:spPr>
          <a:xfrm>
            <a:off x="2940125" y="3566160"/>
            <a:ext cx="2879700" cy="639900"/>
          </a:xfrm>
          <a:prstGeom prst="rect">
            <a:avLst/>
          </a:prstGeom>
        </p:spPr>
        <p:txBody>
          <a:bodyPr anchorCtr="0" anchor="t" bIns="0" lIns="0" spcFirstLastPara="1" rIns="0" wrap="square" tIns="0">
            <a:spAutoFit/>
          </a:bodyPr>
          <a:lstStyle>
            <a:lvl1pPr lvl="0">
              <a:spcBef>
                <a:spcPts val="0"/>
              </a:spcBef>
              <a:spcAft>
                <a:spcPts val="0"/>
              </a:spcAft>
              <a:buClr>
                <a:schemeClr val="lt2"/>
              </a:buClr>
              <a:buSzPts val="1200"/>
              <a:buFont typeface="Roboto"/>
              <a:buNone/>
              <a:defRPr b="1" sz="1200">
                <a:solidFill>
                  <a:schemeClr val="lt2"/>
                </a:solidFill>
                <a:latin typeface="Roboto"/>
                <a:ea typeface="Roboto"/>
                <a:cs typeface="Roboto"/>
                <a:sym typeface="Roboto"/>
              </a:defRPr>
            </a:lvl1pPr>
            <a:lvl2pPr lvl="1">
              <a:spcBef>
                <a:spcPts val="0"/>
              </a:spcBef>
              <a:spcAft>
                <a:spcPts val="0"/>
              </a:spcAft>
              <a:buClr>
                <a:schemeClr val="lt2"/>
              </a:buClr>
              <a:buSzPts val="1200"/>
              <a:buFont typeface="Roboto"/>
              <a:buNone/>
              <a:defRPr b="1">
                <a:solidFill>
                  <a:schemeClr val="lt2"/>
                </a:solidFill>
                <a:latin typeface="Roboto"/>
                <a:ea typeface="Roboto"/>
                <a:cs typeface="Roboto"/>
                <a:sym typeface="Roboto"/>
              </a:defRPr>
            </a:lvl2pPr>
            <a:lvl3pPr lvl="2">
              <a:spcBef>
                <a:spcPts val="0"/>
              </a:spcBef>
              <a:spcAft>
                <a:spcPts val="0"/>
              </a:spcAft>
              <a:buClr>
                <a:schemeClr val="lt2"/>
              </a:buClr>
              <a:buSzPts val="1200"/>
              <a:buNone/>
              <a:defRPr b="1" sz="1200">
                <a:solidFill>
                  <a:schemeClr val="lt2"/>
                </a:solidFill>
              </a:defRPr>
            </a:lvl3pPr>
            <a:lvl4pPr lvl="3">
              <a:spcBef>
                <a:spcPts val="0"/>
              </a:spcBef>
              <a:spcAft>
                <a:spcPts val="0"/>
              </a:spcAft>
              <a:buClr>
                <a:schemeClr val="lt2"/>
              </a:buClr>
              <a:buSzPts val="1200"/>
              <a:buNone/>
              <a:defRPr b="1" sz="1200">
                <a:solidFill>
                  <a:schemeClr val="lt2"/>
                </a:solidFill>
              </a:defRPr>
            </a:lvl4pPr>
            <a:lvl5pPr lvl="4">
              <a:spcBef>
                <a:spcPts val="0"/>
              </a:spcBef>
              <a:spcAft>
                <a:spcPts val="0"/>
              </a:spcAft>
              <a:buClr>
                <a:schemeClr val="lt2"/>
              </a:buClr>
              <a:buSzPts val="1200"/>
              <a:buNone/>
              <a:defRPr b="1" sz="1200">
                <a:solidFill>
                  <a:schemeClr val="lt2"/>
                </a:solidFill>
              </a:defRPr>
            </a:lvl5pPr>
            <a:lvl6pPr lvl="5">
              <a:spcBef>
                <a:spcPts val="0"/>
              </a:spcBef>
              <a:spcAft>
                <a:spcPts val="0"/>
              </a:spcAft>
              <a:buClr>
                <a:schemeClr val="lt2"/>
              </a:buClr>
              <a:buSzPts val="1200"/>
              <a:buNone/>
              <a:defRPr b="1" sz="1200">
                <a:solidFill>
                  <a:schemeClr val="lt2"/>
                </a:solidFill>
              </a:defRPr>
            </a:lvl6pPr>
            <a:lvl7pPr lvl="6">
              <a:spcBef>
                <a:spcPts val="0"/>
              </a:spcBef>
              <a:spcAft>
                <a:spcPts val="0"/>
              </a:spcAft>
              <a:buClr>
                <a:schemeClr val="lt2"/>
              </a:buClr>
              <a:buSzPts val="1200"/>
              <a:buNone/>
              <a:defRPr b="1" sz="1200">
                <a:solidFill>
                  <a:schemeClr val="lt2"/>
                </a:solidFill>
              </a:defRPr>
            </a:lvl7pPr>
            <a:lvl8pPr lvl="7">
              <a:spcBef>
                <a:spcPts val="0"/>
              </a:spcBef>
              <a:spcAft>
                <a:spcPts val="0"/>
              </a:spcAft>
              <a:buClr>
                <a:schemeClr val="lt2"/>
              </a:buClr>
              <a:buSzPts val="1200"/>
              <a:buNone/>
              <a:defRPr b="1" sz="1200">
                <a:solidFill>
                  <a:schemeClr val="lt2"/>
                </a:solidFill>
              </a:defRPr>
            </a:lvl8pPr>
            <a:lvl9pPr lvl="8">
              <a:spcBef>
                <a:spcPts val="0"/>
              </a:spcBef>
              <a:spcAft>
                <a:spcPts val="0"/>
              </a:spcAft>
              <a:buClr>
                <a:schemeClr val="lt2"/>
              </a:buClr>
              <a:buSzPts val="1200"/>
              <a:buNone/>
              <a:defRPr b="1" sz="1200">
                <a:solidFill>
                  <a:schemeClr val="lt2"/>
                </a:solidFill>
              </a:defRPr>
            </a:lvl9pPr>
          </a:lstStyle>
          <a:p/>
        </p:txBody>
      </p:sp>
      <p:sp>
        <p:nvSpPr>
          <p:cNvPr id="3831" name="Google Shape;3831;p290"/>
          <p:cNvSpPr txBox="1"/>
          <p:nvPr>
            <p:ph idx="4" type="subTitle"/>
          </p:nvPr>
        </p:nvSpPr>
        <p:spPr>
          <a:xfrm>
            <a:off x="2940125" y="3794760"/>
            <a:ext cx="2879700" cy="609300"/>
          </a:xfrm>
          <a:prstGeom prst="rect">
            <a:avLst/>
          </a:prstGeom>
        </p:spPr>
        <p:txBody>
          <a:bodyPr anchorCtr="0" anchor="t" bIns="0" lIns="0" spcFirstLastPara="1" rIns="0" wrap="square" tIns="0">
            <a:normAutofit/>
          </a:bodyPr>
          <a:lstStyle>
            <a:lvl1pPr lvl="0">
              <a:spcBef>
                <a:spcPts val="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1pPr>
            <a:lvl2pPr lvl="1">
              <a:spcBef>
                <a:spcPts val="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2pPr>
            <a:lvl3pPr lvl="2">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3pPr>
            <a:lvl4pPr lvl="3">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4pPr>
            <a:lvl5pPr lvl="4">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5pPr>
            <a:lvl6pPr lvl="5">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6pPr>
            <a:lvl7pPr lvl="6">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7pPr>
            <a:lvl8pPr lvl="7">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8pPr>
            <a:lvl9pPr lvl="8">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9pPr>
          </a:lstStyle>
          <a:p/>
        </p:txBody>
      </p:sp>
      <p:sp>
        <p:nvSpPr>
          <p:cNvPr id="3832" name="Google Shape;3832;p290"/>
          <p:cNvSpPr/>
          <p:nvPr/>
        </p:nvSpPr>
        <p:spPr>
          <a:xfrm>
            <a:off x="365703" y="4623785"/>
            <a:ext cx="1459718" cy="337305"/>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2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Slide - Dynamic">
  <p:cSld name="SECTION_HEADER_1">
    <p:bg>
      <p:bgPr>
        <a:solidFill>
          <a:srgbClr val="063849"/>
        </a:solidFill>
      </p:bgPr>
    </p:bg>
    <p:spTree>
      <p:nvGrpSpPr>
        <p:cNvPr id="3833" name="Shape 3833"/>
        <p:cNvGrpSpPr/>
        <p:nvPr/>
      </p:nvGrpSpPr>
      <p:grpSpPr>
        <a:xfrm>
          <a:off x="0" y="0"/>
          <a:ext cx="0" cy="0"/>
          <a:chOff x="0" y="0"/>
          <a:chExt cx="0" cy="0"/>
        </a:xfrm>
      </p:grpSpPr>
      <p:pic>
        <p:nvPicPr>
          <p:cNvPr id="3834" name="Google Shape;3834;p291"/>
          <p:cNvPicPr preferRelativeResize="0"/>
          <p:nvPr/>
        </p:nvPicPr>
        <p:blipFill rotWithShape="1">
          <a:blip r:embed="rId2">
            <a:alphaModFix/>
          </a:blip>
          <a:srcRect b="9" l="0" r="0" t="9"/>
          <a:stretch/>
        </p:blipFill>
        <p:spPr>
          <a:xfrm>
            <a:off x="3585225" y="0"/>
            <a:ext cx="5558780" cy="5143500"/>
          </a:xfrm>
          <a:prstGeom prst="rect">
            <a:avLst/>
          </a:prstGeom>
          <a:noFill/>
          <a:ln>
            <a:noFill/>
          </a:ln>
        </p:spPr>
      </p:pic>
      <p:sp>
        <p:nvSpPr>
          <p:cNvPr id="3835" name="Google Shape;3835;p291"/>
          <p:cNvSpPr txBox="1"/>
          <p:nvPr>
            <p:ph type="title"/>
          </p:nvPr>
        </p:nvSpPr>
        <p:spPr>
          <a:xfrm>
            <a:off x="365702" y="365700"/>
            <a:ext cx="4839300" cy="2695800"/>
          </a:xfrm>
          <a:prstGeom prst="rect">
            <a:avLst/>
          </a:prstGeom>
        </p:spPr>
        <p:txBody>
          <a:bodyPr anchorCtr="0" anchor="t" bIns="0" lIns="0" spcFirstLastPara="1" rIns="0" wrap="square" tIns="0">
            <a:normAutofit/>
          </a:bodyPr>
          <a:lstStyle>
            <a:lvl1pPr lvl="0">
              <a:lnSpc>
                <a:spcPct val="80000"/>
              </a:lnSpc>
              <a:spcBef>
                <a:spcPts val="0"/>
              </a:spcBef>
              <a:spcAft>
                <a:spcPts val="0"/>
              </a:spcAft>
              <a:buClr>
                <a:schemeClr val="lt2"/>
              </a:buClr>
              <a:buSzPts val="2600"/>
              <a:buNone/>
              <a:defRPr sz="2600">
                <a:solidFill>
                  <a:schemeClr val="lt2"/>
                </a:solidFill>
              </a:defRPr>
            </a:lvl1pPr>
            <a:lvl2pPr lvl="1">
              <a:spcBef>
                <a:spcPts val="0"/>
              </a:spcBef>
              <a:spcAft>
                <a:spcPts val="0"/>
              </a:spcAft>
              <a:buClr>
                <a:schemeClr val="lt2"/>
              </a:buClr>
              <a:buSzPts val="2800"/>
              <a:buNone/>
              <a:defRPr>
                <a:solidFill>
                  <a:schemeClr val="lt2"/>
                </a:solidFill>
              </a:defRPr>
            </a:lvl2pPr>
            <a:lvl3pPr lvl="2">
              <a:spcBef>
                <a:spcPts val="0"/>
              </a:spcBef>
              <a:spcAft>
                <a:spcPts val="0"/>
              </a:spcAft>
              <a:buClr>
                <a:schemeClr val="lt2"/>
              </a:buClr>
              <a:buSzPts val="2800"/>
              <a:buNone/>
              <a:defRPr>
                <a:solidFill>
                  <a:schemeClr val="lt2"/>
                </a:solidFill>
              </a:defRPr>
            </a:lvl3pPr>
            <a:lvl4pPr lvl="3">
              <a:spcBef>
                <a:spcPts val="0"/>
              </a:spcBef>
              <a:spcAft>
                <a:spcPts val="0"/>
              </a:spcAft>
              <a:buClr>
                <a:schemeClr val="lt2"/>
              </a:buClr>
              <a:buSzPts val="2800"/>
              <a:buNone/>
              <a:defRPr>
                <a:solidFill>
                  <a:schemeClr val="lt2"/>
                </a:solidFill>
              </a:defRPr>
            </a:lvl4pPr>
            <a:lvl5pPr lvl="4">
              <a:spcBef>
                <a:spcPts val="0"/>
              </a:spcBef>
              <a:spcAft>
                <a:spcPts val="0"/>
              </a:spcAft>
              <a:buClr>
                <a:schemeClr val="lt2"/>
              </a:buClr>
              <a:buSzPts val="2800"/>
              <a:buNone/>
              <a:defRPr>
                <a:solidFill>
                  <a:schemeClr val="lt2"/>
                </a:solidFill>
              </a:defRPr>
            </a:lvl5pPr>
            <a:lvl6pPr lvl="5">
              <a:spcBef>
                <a:spcPts val="0"/>
              </a:spcBef>
              <a:spcAft>
                <a:spcPts val="0"/>
              </a:spcAft>
              <a:buClr>
                <a:schemeClr val="lt2"/>
              </a:buClr>
              <a:buSzPts val="2800"/>
              <a:buNone/>
              <a:defRPr>
                <a:solidFill>
                  <a:schemeClr val="lt2"/>
                </a:solidFill>
              </a:defRPr>
            </a:lvl6pPr>
            <a:lvl7pPr lvl="6">
              <a:spcBef>
                <a:spcPts val="0"/>
              </a:spcBef>
              <a:spcAft>
                <a:spcPts val="0"/>
              </a:spcAft>
              <a:buClr>
                <a:schemeClr val="lt2"/>
              </a:buClr>
              <a:buSzPts val="2800"/>
              <a:buNone/>
              <a:defRPr>
                <a:solidFill>
                  <a:schemeClr val="lt2"/>
                </a:solidFill>
              </a:defRPr>
            </a:lvl7pPr>
            <a:lvl8pPr lvl="7">
              <a:spcBef>
                <a:spcPts val="0"/>
              </a:spcBef>
              <a:spcAft>
                <a:spcPts val="0"/>
              </a:spcAft>
              <a:buClr>
                <a:schemeClr val="lt2"/>
              </a:buClr>
              <a:buSzPts val="2800"/>
              <a:buNone/>
              <a:defRPr>
                <a:solidFill>
                  <a:schemeClr val="lt2"/>
                </a:solidFill>
              </a:defRPr>
            </a:lvl8pPr>
            <a:lvl9pPr lvl="8">
              <a:spcBef>
                <a:spcPts val="0"/>
              </a:spcBef>
              <a:spcAft>
                <a:spcPts val="0"/>
              </a:spcAft>
              <a:buClr>
                <a:schemeClr val="lt2"/>
              </a:buClr>
              <a:buSzPts val="2800"/>
              <a:buNone/>
              <a:defRPr>
                <a:solidFill>
                  <a:schemeClr val="lt2"/>
                </a:solidFill>
              </a:defRPr>
            </a:lvl9pPr>
          </a:lstStyle>
          <a:p/>
        </p:txBody>
      </p:sp>
      <p:sp>
        <p:nvSpPr>
          <p:cNvPr id="3836" name="Google Shape;3836;p291"/>
          <p:cNvSpPr/>
          <p:nvPr/>
        </p:nvSpPr>
        <p:spPr>
          <a:xfrm>
            <a:off x="288925" y="4762500"/>
            <a:ext cx="2610000" cy="304800"/>
          </a:xfrm>
          <a:prstGeom prst="rect">
            <a:avLst/>
          </a:prstGeom>
          <a:solidFill>
            <a:srgbClr val="063849"/>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3837" name="Google Shape;3837;p291"/>
          <p:cNvSpPr txBox="1"/>
          <p:nvPr>
            <p:ph idx="1" type="subTitle"/>
          </p:nvPr>
        </p:nvSpPr>
        <p:spPr>
          <a:xfrm>
            <a:off x="365700" y="3566160"/>
            <a:ext cx="2879700" cy="639900"/>
          </a:xfrm>
          <a:prstGeom prst="rect">
            <a:avLst/>
          </a:prstGeom>
        </p:spPr>
        <p:txBody>
          <a:bodyPr anchorCtr="0" anchor="t" bIns="0" lIns="0" spcFirstLastPara="1" rIns="0" wrap="square" tIns="0">
            <a:normAutofit/>
          </a:bodyPr>
          <a:lstStyle>
            <a:lvl1pPr lvl="0">
              <a:spcBef>
                <a:spcPts val="0"/>
              </a:spcBef>
              <a:spcAft>
                <a:spcPts val="0"/>
              </a:spcAft>
              <a:buClr>
                <a:schemeClr val="lt2"/>
              </a:buClr>
              <a:buSzPts val="1400"/>
              <a:buFont typeface="Roboto"/>
              <a:buNone/>
              <a:defRPr>
                <a:solidFill>
                  <a:schemeClr val="lt2"/>
                </a:solidFill>
                <a:latin typeface="Roboto"/>
                <a:ea typeface="Roboto"/>
                <a:cs typeface="Roboto"/>
                <a:sym typeface="Roboto"/>
              </a:defRPr>
            </a:lvl1pPr>
            <a:lvl2pPr lvl="1">
              <a:spcBef>
                <a:spcPts val="0"/>
              </a:spcBef>
              <a:spcAft>
                <a:spcPts val="0"/>
              </a:spcAft>
              <a:buClr>
                <a:schemeClr val="lt2"/>
              </a:buClr>
              <a:buSzPts val="1200"/>
              <a:buNone/>
              <a:defRPr>
                <a:solidFill>
                  <a:schemeClr val="lt2"/>
                </a:solidFill>
              </a:defRPr>
            </a:lvl2pPr>
            <a:lvl3pPr lvl="2">
              <a:spcBef>
                <a:spcPts val="0"/>
              </a:spcBef>
              <a:spcAft>
                <a:spcPts val="0"/>
              </a:spcAft>
              <a:buClr>
                <a:schemeClr val="lt2"/>
              </a:buClr>
              <a:buSzPts val="1000"/>
              <a:buNone/>
              <a:defRPr>
                <a:solidFill>
                  <a:schemeClr val="lt2"/>
                </a:solidFill>
              </a:defRPr>
            </a:lvl3pPr>
            <a:lvl4pPr lvl="3">
              <a:spcBef>
                <a:spcPts val="0"/>
              </a:spcBef>
              <a:spcAft>
                <a:spcPts val="0"/>
              </a:spcAft>
              <a:buClr>
                <a:schemeClr val="lt2"/>
              </a:buClr>
              <a:buSzPts val="1000"/>
              <a:buNone/>
              <a:defRPr>
                <a:solidFill>
                  <a:schemeClr val="lt2"/>
                </a:solidFill>
              </a:defRPr>
            </a:lvl4pPr>
            <a:lvl5pPr lvl="4">
              <a:spcBef>
                <a:spcPts val="0"/>
              </a:spcBef>
              <a:spcAft>
                <a:spcPts val="0"/>
              </a:spcAft>
              <a:buClr>
                <a:schemeClr val="lt2"/>
              </a:buClr>
              <a:buSzPts val="1000"/>
              <a:buNone/>
              <a:defRPr>
                <a:solidFill>
                  <a:schemeClr val="lt2"/>
                </a:solidFill>
              </a:defRPr>
            </a:lvl5pPr>
            <a:lvl6pPr lvl="5">
              <a:spcBef>
                <a:spcPts val="0"/>
              </a:spcBef>
              <a:spcAft>
                <a:spcPts val="0"/>
              </a:spcAft>
              <a:buClr>
                <a:schemeClr val="lt2"/>
              </a:buClr>
              <a:buSzPts val="1000"/>
              <a:buNone/>
              <a:defRPr>
                <a:solidFill>
                  <a:schemeClr val="lt2"/>
                </a:solidFill>
              </a:defRPr>
            </a:lvl6pPr>
            <a:lvl7pPr lvl="6">
              <a:spcBef>
                <a:spcPts val="0"/>
              </a:spcBef>
              <a:spcAft>
                <a:spcPts val="0"/>
              </a:spcAft>
              <a:buClr>
                <a:schemeClr val="lt2"/>
              </a:buClr>
              <a:buSzPts val="1000"/>
              <a:buNone/>
              <a:defRPr>
                <a:solidFill>
                  <a:schemeClr val="lt2"/>
                </a:solidFill>
              </a:defRPr>
            </a:lvl7pPr>
            <a:lvl8pPr lvl="7">
              <a:spcBef>
                <a:spcPts val="0"/>
              </a:spcBef>
              <a:spcAft>
                <a:spcPts val="0"/>
              </a:spcAft>
              <a:buClr>
                <a:schemeClr val="lt2"/>
              </a:buClr>
              <a:buSzPts val="1000"/>
              <a:buNone/>
              <a:defRPr>
                <a:solidFill>
                  <a:schemeClr val="lt2"/>
                </a:solidFill>
              </a:defRPr>
            </a:lvl8pPr>
            <a:lvl9pPr lvl="8">
              <a:spcBef>
                <a:spcPts val="0"/>
              </a:spcBef>
              <a:spcAft>
                <a:spcPts val="0"/>
              </a:spcAft>
              <a:buClr>
                <a:schemeClr val="lt2"/>
              </a:buClr>
              <a:buSzPts val="1000"/>
              <a:buNone/>
              <a:defRPr>
                <a:solidFill>
                  <a:schemeClr val="lt2"/>
                </a:solidFill>
              </a:defRPr>
            </a:lvl9pPr>
          </a:lstStyle>
          <a:p/>
        </p:txBody>
      </p:sp>
      <p:sp>
        <p:nvSpPr>
          <p:cNvPr id="3838" name="Google Shape;3838;p291"/>
          <p:cNvSpPr/>
          <p:nvPr/>
        </p:nvSpPr>
        <p:spPr>
          <a:xfrm>
            <a:off x="365703" y="4623785"/>
            <a:ext cx="1459718" cy="337305"/>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accent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2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Slide - Monochrome">
  <p:cSld name="SECTION_HEADER_1_1">
    <p:bg>
      <p:bgPr>
        <a:solidFill>
          <a:srgbClr val="A5BEC4"/>
        </a:solidFill>
      </p:bgPr>
    </p:bg>
    <p:spTree>
      <p:nvGrpSpPr>
        <p:cNvPr id="3839" name="Shape 3839"/>
        <p:cNvGrpSpPr/>
        <p:nvPr/>
      </p:nvGrpSpPr>
      <p:grpSpPr>
        <a:xfrm>
          <a:off x="0" y="0"/>
          <a:ext cx="0" cy="0"/>
          <a:chOff x="0" y="0"/>
          <a:chExt cx="0" cy="0"/>
        </a:xfrm>
      </p:grpSpPr>
      <p:pic>
        <p:nvPicPr>
          <p:cNvPr id="3840" name="Google Shape;3840;p292"/>
          <p:cNvPicPr preferRelativeResize="0"/>
          <p:nvPr/>
        </p:nvPicPr>
        <p:blipFill rotWithShape="1">
          <a:blip r:embed="rId2">
            <a:alphaModFix/>
          </a:blip>
          <a:srcRect b="9" l="0" r="0" t="9"/>
          <a:stretch/>
        </p:blipFill>
        <p:spPr>
          <a:xfrm>
            <a:off x="3585225" y="0"/>
            <a:ext cx="5558780" cy="5143500"/>
          </a:xfrm>
          <a:prstGeom prst="rect">
            <a:avLst/>
          </a:prstGeom>
          <a:noFill/>
          <a:ln>
            <a:noFill/>
          </a:ln>
        </p:spPr>
      </p:pic>
      <p:sp>
        <p:nvSpPr>
          <p:cNvPr id="3841" name="Google Shape;3841;p292"/>
          <p:cNvSpPr txBox="1"/>
          <p:nvPr>
            <p:ph type="title"/>
          </p:nvPr>
        </p:nvSpPr>
        <p:spPr>
          <a:xfrm>
            <a:off x="365702" y="365700"/>
            <a:ext cx="4839300" cy="2695800"/>
          </a:xfrm>
          <a:prstGeom prst="rect">
            <a:avLst/>
          </a:prstGeom>
        </p:spPr>
        <p:txBody>
          <a:bodyPr anchorCtr="0" anchor="t" bIns="0" lIns="0" spcFirstLastPara="1" rIns="0" wrap="square" tIns="0">
            <a:normAutofit/>
          </a:bodyPr>
          <a:lstStyle>
            <a:lvl1pPr lvl="0">
              <a:lnSpc>
                <a:spcPct val="80000"/>
              </a:lnSpc>
              <a:spcBef>
                <a:spcPts val="0"/>
              </a:spcBef>
              <a:spcAft>
                <a:spcPts val="0"/>
              </a:spcAft>
              <a:buClr>
                <a:srgbClr val="063849"/>
              </a:buClr>
              <a:buSzPts val="2600"/>
              <a:buNone/>
              <a:defRPr sz="2600">
                <a:solidFill>
                  <a:srgbClr val="063849"/>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3842" name="Google Shape;3842;p292"/>
          <p:cNvSpPr/>
          <p:nvPr/>
        </p:nvSpPr>
        <p:spPr>
          <a:xfrm>
            <a:off x="288925" y="4762500"/>
            <a:ext cx="2610000" cy="304800"/>
          </a:xfrm>
          <a:prstGeom prst="rect">
            <a:avLst/>
          </a:prstGeom>
          <a:solidFill>
            <a:srgbClr val="A5BEC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3843" name="Google Shape;3843;p292"/>
          <p:cNvSpPr txBox="1"/>
          <p:nvPr>
            <p:ph idx="1" type="subTitle"/>
          </p:nvPr>
        </p:nvSpPr>
        <p:spPr>
          <a:xfrm>
            <a:off x="365700" y="3566160"/>
            <a:ext cx="2879700" cy="639900"/>
          </a:xfrm>
          <a:prstGeom prst="rect">
            <a:avLst/>
          </a:prstGeom>
        </p:spPr>
        <p:txBody>
          <a:bodyPr anchorCtr="0" anchor="t" bIns="0" lIns="0" spcFirstLastPara="1" rIns="0" wrap="square" tIns="0">
            <a:normAutofit/>
          </a:bodyPr>
          <a:lstStyle>
            <a:lvl1pPr lvl="0">
              <a:spcBef>
                <a:spcPts val="0"/>
              </a:spcBef>
              <a:spcAft>
                <a:spcPts val="0"/>
              </a:spcAft>
              <a:buClr>
                <a:schemeClr val="dk1"/>
              </a:buClr>
              <a:buSzPts val="1400"/>
              <a:buFont typeface="Roboto"/>
              <a:buNone/>
              <a:defRPr>
                <a:solidFill>
                  <a:schemeClr val="dk1"/>
                </a:solidFill>
                <a:latin typeface="Roboto"/>
                <a:ea typeface="Roboto"/>
                <a:cs typeface="Roboto"/>
                <a:sym typeface="Roboto"/>
              </a:defRPr>
            </a:lvl1pPr>
            <a:lvl2pPr lvl="1">
              <a:spcBef>
                <a:spcPts val="0"/>
              </a:spcBef>
              <a:spcAft>
                <a:spcPts val="0"/>
              </a:spcAft>
              <a:buClr>
                <a:schemeClr val="dk1"/>
              </a:buClr>
              <a:buSzPts val="1200"/>
              <a:buNone/>
              <a:defRPr>
                <a:solidFill>
                  <a:schemeClr val="dk1"/>
                </a:solidFill>
              </a:defRPr>
            </a:lvl2pPr>
            <a:lvl3pPr lvl="2">
              <a:spcBef>
                <a:spcPts val="0"/>
              </a:spcBef>
              <a:spcAft>
                <a:spcPts val="0"/>
              </a:spcAft>
              <a:buClr>
                <a:schemeClr val="dk1"/>
              </a:buClr>
              <a:buSzPts val="1000"/>
              <a:buNone/>
              <a:defRPr>
                <a:solidFill>
                  <a:schemeClr val="dk1"/>
                </a:solidFill>
              </a:defRPr>
            </a:lvl3pPr>
            <a:lvl4pPr lvl="3">
              <a:spcBef>
                <a:spcPts val="0"/>
              </a:spcBef>
              <a:spcAft>
                <a:spcPts val="0"/>
              </a:spcAft>
              <a:buClr>
                <a:schemeClr val="dk1"/>
              </a:buClr>
              <a:buSzPts val="1000"/>
              <a:buNone/>
              <a:defRPr>
                <a:solidFill>
                  <a:schemeClr val="dk1"/>
                </a:solidFill>
              </a:defRPr>
            </a:lvl4pPr>
            <a:lvl5pPr lvl="4">
              <a:spcBef>
                <a:spcPts val="0"/>
              </a:spcBef>
              <a:spcAft>
                <a:spcPts val="0"/>
              </a:spcAft>
              <a:buClr>
                <a:schemeClr val="dk1"/>
              </a:buClr>
              <a:buSzPts val="1000"/>
              <a:buNone/>
              <a:defRPr>
                <a:solidFill>
                  <a:schemeClr val="dk1"/>
                </a:solidFill>
              </a:defRPr>
            </a:lvl5pPr>
            <a:lvl6pPr lvl="5">
              <a:spcBef>
                <a:spcPts val="0"/>
              </a:spcBef>
              <a:spcAft>
                <a:spcPts val="0"/>
              </a:spcAft>
              <a:buClr>
                <a:schemeClr val="dk1"/>
              </a:buClr>
              <a:buSzPts val="1000"/>
              <a:buNone/>
              <a:defRPr>
                <a:solidFill>
                  <a:schemeClr val="dk1"/>
                </a:solidFill>
              </a:defRPr>
            </a:lvl6pPr>
            <a:lvl7pPr lvl="6">
              <a:spcBef>
                <a:spcPts val="0"/>
              </a:spcBef>
              <a:spcAft>
                <a:spcPts val="0"/>
              </a:spcAft>
              <a:buClr>
                <a:schemeClr val="dk1"/>
              </a:buClr>
              <a:buSzPts val="1000"/>
              <a:buNone/>
              <a:defRPr>
                <a:solidFill>
                  <a:schemeClr val="dk1"/>
                </a:solidFill>
              </a:defRPr>
            </a:lvl7pPr>
            <a:lvl8pPr lvl="7">
              <a:spcBef>
                <a:spcPts val="0"/>
              </a:spcBef>
              <a:spcAft>
                <a:spcPts val="0"/>
              </a:spcAft>
              <a:buClr>
                <a:schemeClr val="dk1"/>
              </a:buClr>
              <a:buSzPts val="1000"/>
              <a:buNone/>
              <a:defRPr>
                <a:solidFill>
                  <a:schemeClr val="dk1"/>
                </a:solidFill>
              </a:defRPr>
            </a:lvl8pPr>
            <a:lvl9pPr lvl="8">
              <a:spcBef>
                <a:spcPts val="0"/>
              </a:spcBef>
              <a:spcAft>
                <a:spcPts val="0"/>
              </a:spcAft>
              <a:buClr>
                <a:schemeClr val="dk1"/>
              </a:buClr>
              <a:buSzPts val="1000"/>
              <a:buNone/>
              <a:defRPr>
                <a:solidFill>
                  <a:schemeClr val="dk1"/>
                </a:solidFill>
              </a:defRPr>
            </a:lvl9pPr>
          </a:lstStyle>
          <a:p/>
        </p:txBody>
      </p:sp>
      <p:sp>
        <p:nvSpPr>
          <p:cNvPr id="3844" name="Google Shape;3844;p292"/>
          <p:cNvSpPr/>
          <p:nvPr/>
        </p:nvSpPr>
        <p:spPr>
          <a:xfrm>
            <a:off x="365703" y="4623785"/>
            <a:ext cx="1459718" cy="337305"/>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2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Default" type="tx">
  <p:cSld name="TITLE_AND_BODY">
    <p:spTree>
      <p:nvGrpSpPr>
        <p:cNvPr id="3845" name="Shape 3845"/>
        <p:cNvGrpSpPr/>
        <p:nvPr/>
      </p:nvGrpSpPr>
      <p:grpSpPr>
        <a:xfrm>
          <a:off x="0" y="0"/>
          <a:ext cx="0" cy="0"/>
          <a:chOff x="0" y="0"/>
          <a:chExt cx="0" cy="0"/>
        </a:xfrm>
      </p:grpSpPr>
      <p:sp>
        <p:nvSpPr>
          <p:cNvPr id="3846" name="Google Shape;3846;p293"/>
          <p:cNvSpPr txBox="1"/>
          <p:nvPr>
            <p:ph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3847" name="Google Shape;3847;p293"/>
          <p:cNvSpPr txBox="1"/>
          <p:nvPr>
            <p:ph idx="1" type="body"/>
          </p:nvPr>
        </p:nvSpPr>
        <p:spPr>
          <a:xfrm>
            <a:off x="365696" y="914400"/>
            <a:ext cx="8139300" cy="3416400"/>
          </a:xfrm>
          <a:prstGeom prst="rect">
            <a:avLst/>
          </a:prstGeom>
        </p:spPr>
        <p:txBody>
          <a:bodyPr anchorCtr="0" anchor="t" bIns="0" lIns="0" spcFirstLastPara="1" rIns="0" wrap="square" tIns="0">
            <a:normAutofit/>
          </a:bodyPr>
          <a:lstStyle>
            <a:lvl1pPr indent="-317500" lvl="0" marL="457200">
              <a:spcBef>
                <a:spcPts val="0"/>
              </a:spcBef>
              <a:spcAft>
                <a:spcPts val="0"/>
              </a:spcAft>
              <a:buClr>
                <a:schemeClr val="dk1"/>
              </a:buClr>
              <a:buSzPts val="1400"/>
              <a:buChar char="●"/>
              <a:defRPr>
                <a:solidFill>
                  <a:schemeClr val="dk1"/>
                </a:solidFill>
              </a:defRPr>
            </a:lvl1pPr>
            <a:lvl2pPr indent="-304800" lvl="1" marL="914400">
              <a:spcBef>
                <a:spcPts val="600"/>
              </a:spcBef>
              <a:spcAft>
                <a:spcPts val="0"/>
              </a:spcAft>
              <a:buClr>
                <a:schemeClr val="dk1"/>
              </a:buClr>
              <a:buSzPts val="1200"/>
              <a:buChar char="○"/>
              <a:defRPr>
                <a:solidFill>
                  <a:schemeClr val="dk1"/>
                </a:solidFill>
              </a:defRPr>
            </a:lvl2pPr>
            <a:lvl3pPr indent="-292100" lvl="2" marL="1371600">
              <a:spcBef>
                <a:spcPts val="600"/>
              </a:spcBef>
              <a:spcAft>
                <a:spcPts val="0"/>
              </a:spcAft>
              <a:buClr>
                <a:schemeClr val="dk1"/>
              </a:buClr>
              <a:buSzPts val="1000"/>
              <a:buChar char="■"/>
              <a:defRPr>
                <a:solidFill>
                  <a:schemeClr val="dk1"/>
                </a:solidFill>
              </a:defRPr>
            </a:lvl3pPr>
            <a:lvl4pPr indent="-292100" lvl="3" marL="1828800">
              <a:spcBef>
                <a:spcPts val="600"/>
              </a:spcBef>
              <a:spcAft>
                <a:spcPts val="0"/>
              </a:spcAft>
              <a:buClr>
                <a:schemeClr val="dk1"/>
              </a:buClr>
              <a:buSzPts val="1000"/>
              <a:buChar char="●"/>
              <a:defRPr>
                <a:solidFill>
                  <a:schemeClr val="dk1"/>
                </a:solidFill>
              </a:defRPr>
            </a:lvl4pPr>
            <a:lvl5pPr indent="-292100" lvl="4" marL="2286000">
              <a:spcBef>
                <a:spcPts val="600"/>
              </a:spcBef>
              <a:spcAft>
                <a:spcPts val="0"/>
              </a:spcAft>
              <a:buClr>
                <a:schemeClr val="dk1"/>
              </a:buClr>
              <a:buSzPts val="1000"/>
              <a:buChar char="○"/>
              <a:defRPr>
                <a:solidFill>
                  <a:schemeClr val="dk1"/>
                </a:solidFill>
              </a:defRPr>
            </a:lvl5pPr>
            <a:lvl6pPr indent="-292100" lvl="5" marL="2743200">
              <a:spcBef>
                <a:spcPts val="600"/>
              </a:spcBef>
              <a:spcAft>
                <a:spcPts val="0"/>
              </a:spcAft>
              <a:buClr>
                <a:schemeClr val="dk1"/>
              </a:buClr>
              <a:buSzPts val="1000"/>
              <a:buChar char="■"/>
              <a:defRPr>
                <a:solidFill>
                  <a:schemeClr val="dk1"/>
                </a:solidFill>
              </a:defRPr>
            </a:lvl6pPr>
            <a:lvl7pPr indent="-292100" lvl="6" marL="3200400">
              <a:spcBef>
                <a:spcPts val="600"/>
              </a:spcBef>
              <a:spcAft>
                <a:spcPts val="0"/>
              </a:spcAft>
              <a:buClr>
                <a:schemeClr val="dk1"/>
              </a:buClr>
              <a:buSzPts val="1000"/>
              <a:buChar char="●"/>
              <a:defRPr>
                <a:solidFill>
                  <a:schemeClr val="dk1"/>
                </a:solidFill>
              </a:defRPr>
            </a:lvl7pPr>
            <a:lvl8pPr indent="-292100" lvl="7" marL="3657600">
              <a:spcBef>
                <a:spcPts val="600"/>
              </a:spcBef>
              <a:spcAft>
                <a:spcPts val="0"/>
              </a:spcAft>
              <a:buClr>
                <a:schemeClr val="dk1"/>
              </a:buClr>
              <a:buSzPts val="1000"/>
              <a:buChar char="○"/>
              <a:defRPr>
                <a:solidFill>
                  <a:schemeClr val="dk1"/>
                </a:solidFill>
              </a:defRPr>
            </a:lvl8pPr>
            <a:lvl9pPr indent="-292100" lvl="8" marL="4114800">
              <a:spcBef>
                <a:spcPts val="600"/>
              </a:spcBef>
              <a:spcAft>
                <a:spcPts val="600"/>
              </a:spcAft>
              <a:buClr>
                <a:schemeClr val="dk1"/>
              </a:buClr>
              <a:buSzPts val="1000"/>
              <a:buChar char="■"/>
              <a:defRPr>
                <a:solidFill>
                  <a:schemeClr val="dk1"/>
                </a:solidFill>
              </a:defRPr>
            </a:lvl9pPr>
          </a:lstStyle>
          <a:p/>
        </p:txBody>
      </p:sp>
      <p:sp>
        <p:nvSpPr>
          <p:cNvPr id="3848" name="Google Shape;3848;p293"/>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sp>
        <p:nvSpPr>
          <p:cNvPr id="3849" name="Google Shape;3849;p293"/>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pic>
        <p:nvPicPr>
          <p:cNvPr id="3850" name="Google Shape;3850;p293" title="JB Dark with Bar.png"/>
          <p:cNvPicPr preferRelativeResize="0"/>
          <p:nvPr/>
        </p:nvPicPr>
        <p:blipFill>
          <a:blip r:embed="rId2">
            <a:alphaModFix/>
          </a:blip>
          <a:stretch>
            <a:fillRect/>
          </a:stretch>
        </p:blipFill>
        <p:spPr>
          <a:xfrm>
            <a:off x="6979023" y="4887050"/>
            <a:ext cx="845927" cy="155500"/>
          </a:xfrm>
          <a:prstGeom prst="rect">
            <a:avLst/>
          </a:prstGeom>
          <a:noFill/>
          <a:ln>
            <a:noFill/>
          </a:ln>
        </p:spPr>
      </p:pic>
      <p:pic>
        <p:nvPicPr>
          <p:cNvPr id="3851" name="Google Shape;3851;p293"/>
          <p:cNvPicPr preferRelativeResize="0"/>
          <p:nvPr/>
        </p:nvPicPr>
        <p:blipFill>
          <a:blip r:embed="rId3">
            <a:alphaModFix/>
          </a:blip>
          <a:stretch>
            <a:fillRect/>
          </a:stretch>
        </p:blipFill>
        <p:spPr>
          <a:xfrm>
            <a:off x="7908925" y="4887050"/>
            <a:ext cx="869345" cy="155500"/>
          </a:xfrm>
          <a:prstGeom prst="rect">
            <a:avLst/>
          </a:prstGeom>
          <a:noFill/>
          <a:ln>
            <a:noFill/>
          </a:ln>
        </p:spPr>
      </p:pic>
    </p:spTree>
  </p:cSld>
  <p:clrMapOvr>
    <a:masterClrMapping/>
  </p:clrMapOvr>
</p:sldLayout>
</file>

<file path=ppt/slideLayouts/slideLayout2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6 Grid">
  <p:cSld name="TITLE_AND_BODY_4">
    <p:spTree>
      <p:nvGrpSpPr>
        <p:cNvPr id="3852" name="Shape 3852"/>
        <p:cNvGrpSpPr/>
        <p:nvPr/>
      </p:nvGrpSpPr>
      <p:grpSpPr>
        <a:xfrm>
          <a:off x="0" y="0"/>
          <a:ext cx="0" cy="0"/>
          <a:chOff x="0" y="0"/>
          <a:chExt cx="0" cy="0"/>
        </a:xfrm>
      </p:grpSpPr>
      <p:sp>
        <p:nvSpPr>
          <p:cNvPr id="3853" name="Google Shape;3853;p294"/>
          <p:cNvSpPr txBox="1"/>
          <p:nvPr>
            <p:ph type="title"/>
          </p:nvPr>
        </p:nvSpPr>
        <p:spPr>
          <a:xfrm>
            <a:off x="365700" y="27630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3854" name="Google Shape;3854;p294"/>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cxnSp>
        <p:nvCxnSpPr>
          <p:cNvPr id="3855" name="Google Shape;3855;p294"/>
          <p:cNvCxnSpPr/>
          <p:nvPr/>
        </p:nvCxnSpPr>
        <p:spPr>
          <a:xfrm>
            <a:off x="3065100" y="1084375"/>
            <a:ext cx="0" cy="3663600"/>
          </a:xfrm>
          <a:prstGeom prst="straightConnector1">
            <a:avLst/>
          </a:prstGeom>
          <a:noFill/>
          <a:ln cap="flat" cmpd="sng" w="9525">
            <a:solidFill>
              <a:schemeClr val="lt2"/>
            </a:solidFill>
            <a:prstDash val="solid"/>
            <a:round/>
            <a:headEnd len="med" w="med" type="none"/>
            <a:tailEnd len="med" w="med" type="none"/>
          </a:ln>
        </p:spPr>
      </p:cxnSp>
      <p:cxnSp>
        <p:nvCxnSpPr>
          <p:cNvPr id="3856" name="Google Shape;3856;p294"/>
          <p:cNvCxnSpPr/>
          <p:nvPr/>
        </p:nvCxnSpPr>
        <p:spPr>
          <a:xfrm>
            <a:off x="6098450" y="1084375"/>
            <a:ext cx="0" cy="3663600"/>
          </a:xfrm>
          <a:prstGeom prst="straightConnector1">
            <a:avLst/>
          </a:prstGeom>
          <a:noFill/>
          <a:ln cap="flat" cmpd="sng" w="9525">
            <a:solidFill>
              <a:schemeClr val="lt2"/>
            </a:solidFill>
            <a:prstDash val="solid"/>
            <a:round/>
            <a:headEnd len="med" w="med" type="none"/>
            <a:tailEnd len="med" w="med" type="none"/>
          </a:ln>
        </p:spPr>
      </p:cxnSp>
      <p:cxnSp>
        <p:nvCxnSpPr>
          <p:cNvPr id="3857" name="Google Shape;3857;p294"/>
          <p:cNvCxnSpPr/>
          <p:nvPr/>
        </p:nvCxnSpPr>
        <p:spPr>
          <a:xfrm>
            <a:off x="486025" y="2867475"/>
            <a:ext cx="8199000" cy="0"/>
          </a:xfrm>
          <a:prstGeom prst="straightConnector1">
            <a:avLst/>
          </a:prstGeom>
          <a:noFill/>
          <a:ln cap="flat" cmpd="sng" w="9525">
            <a:solidFill>
              <a:schemeClr val="lt2"/>
            </a:solidFill>
            <a:prstDash val="solid"/>
            <a:round/>
            <a:headEnd len="med" w="med" type="none"/>
            <a:tailEnd len="med" w="med" type="none"/>
          </a:ln>
        </p:spPr>
      </p:cxnSp>
      <p:sp>
        <p:nvSpPr>
          <p:cNvPr id="3858" name="Google Shape;3858;p294"/>
          <p:cNvSpPr txBox="1"/>
          <p:nvPr>
            <p:ph idx="1" type="subTitle"/>
          </p:nvPr>
        </p:nvSpPr>
        <p:spPr>
          <a:xfrm>
            <a:off x="365700" y="1080450"/>
            <a:ext cx="2560200" cy="17358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3859" name="Google Shape;3859;p294"/>
          <p:cNvSpPr txBox="1"/>
          <p:nvPr>
            <p:ph idx="2" type="subTitle"/>
          </p:nvPr>
        </p:nvSpPr>
        <p:spPr>
          <a:xfrm>
            <a:off x="3291900" y="1084375"/>
            <a:ext cx="2560200" cy="17031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lgn="ctr">
              <a:spcBef>
                <a:spcPts val="0"/>
              </a:spcBef>
              <a:spcAft>
                <a:spcPts val="0"/>
              </a:spcAft>
              <a:buSzPts val="1200"/>
              <a:buNone/>
              <a:defRPr/>
            </a:lvl2pPr>
            <a:lvl3pPr lvl="2" algn="ctr">
              <a:spcBef>
                <a:spcPts val="0"/>
              </a:spcBef>
              <a:spcAft>
                <a:spcPts val="0"/>
              </a:spcAft>
              <a:buSzPts val="1000"/>
              <a:buNone/>
              <a:defRPr/>
            </a:lvl3pPr>
            <a:lvl4pPr lvl="3" algn="ctr">
              <a:spcBef>
                <a:spcPts val="0"/>
              </a:spcBef>
              <a:spcAft>
                <a:spcPts val="0"/>
              </a:spcAft>
              <a:buSzPts val="1000"/>
              <a:buNone/>
              <a:defRPr/>
            </a:lvl4pPr>
            <a:lvl5pPr lvl="4" algn="ctr">
              <a:spcBef>
                <a:spcPts val="0"/>
              </a:spcBef>
              <a:spcAft>
                <a:spcPts val="0"/>
              </a:spcAft>
              <a:buSzPts val="1000"/>
              <a:buNone/>
              <a:defRPr/>
            </a:lvl5pPr>
            <a:lvl6pPr lvl="5" algn="ctr">
              <a:spcBef>
                <a:spcPts val="0"/>
              </a:spcBef>
              <a:spcAft>
                <a:spcPts val="0"/>
              </a:spcAft>
              <a:buSzPts val="1000"/>
              <a:buNone/>
              <a:defRPr/>
            </a:lvl6pPr>
            <a:lvl7pPr lvl="6" algn="ctr">
              <a:spcBef>
                <a:spcPts val="0"/>
              </a:spcBef>
              <a:spcAft>
                <a:spcPts val="0"/>
              </a:spcAft>
              <a:buSzPts val="1000"/>
              <a:buNone/>
              <a:defRPr/>
            </a:lvl7pPr>
            <a:lvl8pPr lvl="7" algn="ctr">
              <a:spcBef>
                <a:spcPts val="0"/>
              </a:spcBef>
              <a:spcAft>
                <a:spcPts val="0"/>
              </a:spcAft>
              <a:buSzPts val="1000"/>
              <a:buNone/>
              <a:defRPr/>
            </a:lvl8pPr>
            <a:lvl9pPr lvl="8" algn="ctr">
              <a:spcBef>
                <a:spcPts val="0"/>
              </a:spcBef>
              <a:spcAft>
                <a:spcPts val="0"/>
              </a:spcAft>
              <a:buSzPts val="1000"/>
              <a:buNone/>
              <a:defRPr/>
            </a:lvl9pPr>
          </a:lstStyle>
          <a:p/>
        </p:txBody>
      </p:sp>
      <p:sp>
        <p:nvSpPr>
          <p:cNvPr id="3860" name="Google Shape;3860;p294"/>
          <p:cNvSpPr txBox="1"/>
          <p:nvPr>
            <p:ph idx="3" type="subTitle"/>
          </p:nvPr>
        </p:nvSpPr>
        <p:spPr>
          <a:xfrm>
            <a:off x="6218100" y="1084350"/>
            <a:ext cx="2560200" cy="17031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lgn="ctr">
              <a:spcBef>
                <a:spcPts val="0"/>
              </a:spcBef>
              <a:spcAft>
                <a:spcPts val="0"/>
              </a:spcAft>
              <a:buSzPts val="1200"/>
              <a:buNone/>
              <a:defRPr/>
            </a:lvl2pPr>
            <a:lvl3pPr lvl="2" algn="ctr">
              <a:spcBef>
                <a:spcPts val="0"/>
              </a:spcBef>
              <a:spcAft>
                <a:spcPts val="0"/>
              </a:spcAft>
              <a:buSzPts val="1000"/>
              <a:buNone/>
              <a:defRPr/>
            </a:lvl3pPr>
            <a:lvl4pPr lvl="3" algn="ctr">
              <a:spcBef>
                <a:spcPts val="0"/>
              </a:spcBef>
              <a:spcAft>
                <a:spcPts val="0"/>
              </a:spcAft>
              <a:buSzPts val="1000"/>
              <a:buNone/>
              <a:defRPr/>
            </a:lvl4pPr>
            <a:lvl5pPr lvl="4" algn="ctr">
              <a:spcBef>
                <a:spcPts val="0"/>
              </a:spcBef>
              <a:spcAft>
                <a:spcPts val="0"/>
              </a:spcAft>
              <a:buSzPts val="1000"/>
              <a:buNone/>
              <a:defRPr/>
            </a:lvl5pPr>
            <a:lvl6pPr lvl="5" algn="ctr">
              <a:spcBef>
                <a:spcPts val="0"/>
              </a:spcBef>
              <a:spcAft>
                <a:spcPts val="0"/>
              </a:spcAft>
              <a:buSzPts val="1000"/>
              <a:buNone/>
              <a:defRPr/>
            </a:lvl6pPr>
            <a:lvl7pPr lvl="6" algn="ctr">
              <a:spcBef>
                <a:spcPts val="0"/>
              </a:spcBef>
              <a:spcAft>
                <a:spcPts val="0"/>
              </a:spcAft>
              <a:buSzPts val="1000"/>
              <a:buNone/>
              <a:defRPr/>
            </a:lvl7pPr>
            <a:lvl8pPr lvl="7" algn="ctr">
              <a:spcBef>
                <a:spcPts val="0"/>
              </a:spcBef>
              <a:spcAft>
                <a:spcPts val="0"/>
              </a:spcAft>
              <a:buSzPts val="1000"/>
              <a:buNone/>
              <a:defRPr/>
            </a:lvl8pPr>
            <a:lvl9pPr lvl="8" algn="ctr">
              <a:spcBef>
                <a:spcPts val="0"/>
              </a:spcBef>
              <a:spcAft>
                <a:spcPts val="0"/>
              </a:spcAft>
              <a:buSzPts val="1000"/>
              <a:buNone/>
              <a:defRPr/>
            </a:lvl9pPr>
          </a:lstStyle>
          <a:p/>
        </p:txBody>
      </p:sp>
      <p:sp>
        <p:nvSpPr>
          <p:cNvPr id="3861" name="Google Shape;3861;p294"/>
          <p:cNvSpPr txBox="1"/>
          <p:nvPr>
            <p:ph idx="4" type="subTitle"/>
          </p:nvPr>
        </p:nvSpPr>
        <p:spPr>
          <a:xfrm>
            <a:off x="3291900" y="3012300"/>
            <a:ext cx="2560200" cy="17358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lgn="ctr">
              <a:spcBef>
                <a:spcPts val="0"/>
              </a:spcBef>
              <a:spcAft>
                <a:spcPts val="0"/>
              </a:spcAft>
              <a:buSzPts val="1200"/>
              <a:buNone/>
              <a:defRPr/>
            </a:lvl2pPr>
            <a:lvl3pPr lvl="2" algn="ctr">
              <a:spcBef>
                <a:spcPts val="0"/>
              </a:spcBef>
              <a:spcAft>
                <a:spcPts val="0"/>
              </a:spcAft>
              <a:buSzPts val="1000"/>
              <a:buNone/>
              <a:defRPr/>
            </a:lvl3pPr>
            <a:lvl4pPr lvl="3" algn="ctr">
              <a:spcBef>
                <a:spcPts val="0"/>
              </a:spcBef>
              <a:spcAft>
                <a:spcPts val="0"/>
              </a:spcAft>
              <a:buSzPts val="1000"/>
              <a:buNone/>
              <a:defRPr/>
            </a:lvl4pPr>
            <a:lvl5pPr lvl="4" algn="ctr">
              <a:spcBef>
                <a:spcPts val="0"/>
              </a:spcBef>
              <a:spcAft>
                <a:spcPts val="0"/>
              </a:spcAft>
              <a:buSzPts val="1000"/>
              <a:buNone/>
              <a:defRPr/>
            </a:lvl5pPr>
            <a:lvl6pPr lvl="5" algn="ctr">
              <a:spcBef>
                <a:spcPts val="0"/>
              </a:spcBef>
              <a:spcAft>
                <a:spcPts val="0"/>
              </a:spcAft>
              <a:buSzPts val="1000"/>
              <a:buNone/>
              <a:defRPr/>
            </a:lvl6pPr>
            <a:lvl7pPr lvl="6" algn="ctr">
              <a:spcBef>
                <a:spcPts val="0"/>
              </a:spcBef>
              <a:spcAft>
                <a:spcPts val="0"/>
              </a:spcAft>
              <a:buSzPts val="1000"/>
              <a:buNone/>
              <a:defRPr/>
            </a:lvl7pPr>
            <a:lvl8pPr lvl="7" algn="ctr">
              <a:spcBef>
                <a:spcPts val="0"/>
              </a:spcBef>
              <a:spcAft>
                <a:spcPts val="0"/>
              </a:spcAft>
              <a:buSzPts val="1000"/>
              <a:buNone/>
              <a:defRPr/>
            </a:lvl8pPr>
            <a:lvl9pPr lvl="8" algn="ctr">
              <a:spcBef>
                <a:spcPts val="0"/>
              </a:spcBef>
              <a:spcAft>
                <a:spcPts val="0"/>
              </a:spcAft>
              <a:buSzPts val="1000"/>
              <a:buNone/>
              <a:defRPr/>
            </a:lvl9pPr>
          </a:lstStyle>
          <a:p/>
        </p:txBody>
      </p:sp>
      <p:sp>
        <p:nvSpPr>
          <p:cNvPr id="3862" name="Google Shape;3862;p294"/>
          <p:cNvSpPr txBox="1"/>
          <p:nvPr>
            <p:ph idx="5" type="subTitle"/>
          </p:nvPr>
        </p:nvSpPr>
        <p:spPr>
          <a:xfrm>
            <a:off x="6218100" y="3012100"/>
            <a:ext cx="2560200" cy="17358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lgn="ctr">
              <a:spcBef>
                <a:spcPts val="0"/>
              </a:spcBef>
              <a:spcAft>
                <a:spcPts val="0"/>
              </a:spcAft>
              <a:buSzPts val="1200"/>
              <a:buNone/>
              <a:defRPr/>
            </a:lvl2pPr>
            <a:lvl3pPr lvl="2" algn="ctr">
              <a:spcBef>
                <a:spcPts val="0"/>
              </a:spcBef>
              <a:spcAft>
                <a:spcPts val="0"/>
              </a:spcAft>
              <a:buSzPts val="1000"/>
              <a:buNone/>
              <a:defRPr/>
            </a:lvl3pPr>
            <a:lvl4pPr lvl="3" algn="ctr">
              <a:spcBef>
                <a:spcPts val="0"/>
              </a:spcBef>
              <a:spcAft>
                <a:spcPts val="0"/>
              </a:spcAft>
              <a:buSzPts val="1000"/>
              <a:buNone/>
              <a:defRPr/>
            </a:lvl4pPr>
            <a:lvl5pPr lvl="4" algn="ctr">
              <a:spcBef>
                <a:spcPts val="0"/>
              </a:spcBef>
              <a:spcAft>
                <a:spcPts val="0"/>
              </a:spcAft>
              <a:buSzPts val="1000"/>
              <a:buNone/>
              <a:defRPr/>
            </a:lvl5pPr>
            <a:lvl6pPr lvl="5" algn="ctr">
              <a:spcBef>
                <a:spcPts val="0"/>
              </a:spcBef>
              <a:spcAft>
                <a:spcPts val="0"/>
              </a:spcAft>
              <a:buSzPts val="1000"/>
              <a:buNone/>
              <a:defRPr/>
            </a:lvl6pPr>
            <a:lvl7pPr lvl="6" algn="ctr">
              <a:spcBef>
                <a:spcPts val="0"/>
              </a:spcBef>
              <a:spcAft>
                <a:spcPts val="0"/>
              </a:spcAft>
              <a:buSzPts val="1000"/>
              <a:buNone/>
              <a:defRPr/>
            </a:lvl7pPr>
            <a:lvl8pPr lvl="7" algn="ctr">
              <a:spcBef>
                <a:spcPts val="0"/>
              </a:spcBef>
              <a:spcAft>
                <a:spcPts val="0"/>
              </a:spcAft>
              <a:buSzPts val="1000"/>
              <a:buNone/>
              <a:defRPr/>
            </a:lvl8pPr>
            <a:lvl9pPr lvl="8" algn="ctr">
              <a:spcBef>
                <a:spcPts val="0"/>
              </a:spcBef>
              <a:spcAft>
                <a:spcPts val="0"/>
              </a:spcAft>
              <a:buSzPts val="1000"/>
              <a:buNone/>
              <a:defRPr/>
            </a:lvl9pPr>
          </a:lstStyle>
          <a:p/>
        </p:txBody>
      </p:sp>
      <p:sp>
        <p:nvSpPr>
          <p:cNvPr id="3863" name="Google Shape;3863;p294"/>
          <p:cNvSpPr txBox="1"/>
          <p:nvPr>
            <p:ph idx="6" type="subTitle"/>
          </p:nvPr>
        </p:nvSpPr>
        <p:spPr>
          <a:xfrm>
            <a:off x="365700" y="3012100"/>
            <a:ext cx="2560200" cy="17358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lgn="ctr">
              <a:spcBef>
                <a:spcPts val="0"/>
              </a:spcBef>
              <a:spcAft>
                <a:spcPts val="0"/>
              </a:spcAft>
              <a:buSzPts val="1200"/>
              <a:buNone/>
              <a:defRPr/>
            </a:lvl2pPr>
            <a:lvl3pPr lvl="2" algn="ctr">
              <a:spcBef>
                <a:spcPts val="0"/>
              </a:spcBef>
              <a:spcAft>
                <a:spcPts val="0"/>
              </a:spcAft>
              <a:buSzPts val="1000"/>
              <a:buNone/>
              <a:defRPr/>
            </a:lvl3pPr>
            <a:lvl4pPr lvl="3" algn="ctr">
              <a:spcBef>
                <a:spcPts val="0"/>
              </a:spcBef>
              <a:spcAft>
                <a:spcPts val="0"/>
              </a:spcAft>
              <a:buSzPts val="1000"/>
              <a:buNone/>
              <a:defRPr/>
            </a:lvl4pPr>
            <a:lvl5pPr lvl="4" algn="ctr">
              <a:spcBef>
                <a:spcPts val="0"/>
              </a:spcBef>
              <a:spcAft>
                <a:spcPts val="0"/>
              </a:spcAft>
              <a:buSzPts val="1000"/>
              <a:buNone/>
              <a:defRPr/>
            </a:lvl5pPr>
            <a:lvl6pPr lvl="5" algn="ctr">
              <a:spcBef>
                <a:spcPts val="0"/>
              </a:spcBef>
              <a:spcAft>
                <a:spcPts val="0"/>
              </a:spcAft>
              <a:buSzPts val="1000"/>
              <a:buNone/>
              <a:defRPr/>
            </a:lvl6pPr>
            <a:lvl7pPr lvl="6" algn="ctr">
              <a:spcBef>
                <a:spcPts val="0"/>
              </a:spcBef>
              <a:spcAft>
                <a:spcPts val="0"/>
              </a:spcAft>
              <a:buSzPts val="1000"/>
              <a:buNone/>
              <a:defRPr/>
            </a:lvl7pPr>
            <a:lvl8pPr lvl="7" algn="ctr">
              <a:spcBef>
                <a:spcPts val="0"/>
              </a:spcBef>
              <a:spcAft>
                <a:spcPts val="0"/>
              </a:spcAft>
              <a:buSzPts val="1000"/>
              <a:buNone/>
              <a:defRPr/>
            </a:lvl8pPr>
            <a:lvl9pPr lvl="8" algn="ctr">
              <a:spcBef>
                <a:spcPts val="0"/>
              </a:spcBef>
              <a:spcAft>
                <a:spcPts val="0"/>
              </a:spcAft>
              <a:buSzPts val="1000"/>
              <a:buNone/>
              <a:defRPr/>
            </a:lvl9pPr>
          </a:lstStyle>
          <a:p/>
        </p:txBody>
      </p:sp>
      <p:grpSp>
        <p:nvGrpSpPr>
          <p:cNvPr id="3864" name="Google Shape;3864;p294"/>
          <p:cNvGrpSpPr/>
          <p:nvPr/>
        </p:nvGrpSpPr>
        <p:grpSpPr>
          <a:xfrm>
            <a:off x="8000973" y="4882757"/>
            <a:ext cx="777321" cy="155484"/>
            <a:chOff x="3424807" y="1107551"/>
            <a:chExt cx="4067616" cy="826163"/>
          </a:xfrm>
        </p:grpSpPr>
        <p:sp>
          <p:nvSpPr>
            <p:cNvPr id="3865" name="Google Shape;3865;p294"/>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866" name="Google Shape;3866;p294"/>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867" name="Google Shape;3867;p294"/>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868" name="Google Shape;3868;p294"/>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869" name="Google Shape;3869;p294"/>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870" name="Google Shape;3870;p294"/>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871" name="Google Shape;3871;p294"/>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872" name="Google Shape;3872;p294"/>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873" name="Google Shape;3873;p294"/>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3874" name="Google Shape;3874;p294"/>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2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6 Grid 1">
  <p:cSld name="TITLE_AND_BODY_4_1">
    <p:spTree>
      <p:nvGrpSpPr>
        <p:cNvPr id="3875" name="Shape 3875"/>
        <p:cNvGrpSpPr/>
        <p:nvPr/>
      </p:nvGrpSpPr>
      <p:grpSpPr>
        <a:xfrm>
          <a:off x="0" y="0"/>
          <a:ext cx="0" cy="0"/>
          <a:chOff x="0" y="0"/>
          <a:chExt cx="0" cy="0"/>
        </a:xfrm>
      </p:grpSpPr>
      <p:sp>
        <p:nvSpPr>
          <p:cNvPr id="3876" name="Google Shape;3876;p295"/>
          <p:cNvSpPr txBox="1"/>
          <p:nvPr>
            <p:ph type="title"/>
          </p:nvPr>
        </p:nvSpPr>
        <p:spPr>
          <a:xfrm>
            <a:off x="365700" y="27630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3877" name="Google Shape;3877;p295"/>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cxnSp>
        <p:nvCxnSpPr>
          <p:cNvPr id="3878" name="Google Shape;3878;p295"/>
          <p:cNvCxnSpPr/>
          <p:nvPr/>
        </p:nvCxnSpPr>
        <p:spPr>
          <a:xfrm>
            <a:off x="3081528" y="1084375"/>
            <a:ext cx="0" cy="3663600"/>
          </a:xfrm>
          <a:prstGeom prst="straightConnector1">
            <a:avLst/>
          </a:prstGeom>
          <a:noFill/>
          <a:ln cap="flat" cmpd="sng" w="9525">
            <a:solidFill>
              <a:schemeClr val="lt2"/>
            </a:solidFill>
            <a:prstDash val="solid"/>
            <a:round/>
            <a:headEnd len="med" w="med" type="none"/>
            <a:tailEnd len="med" w="med" type="none"/>
          </a:ln>
        </p:spPr>
      </p:cxnSp>
      <p:cxnSp>
        <p:nvCxnSpPr>
          <p:cNvPr id="3879" name="Google Shape;3879;p295"/>
          <p:cNvCxnSpPr/>
          <p:nvPr/>
        </p:nvCxnSpPr>
        <p:spPr>
          <a:xfrm>
            <a:off x="6035040" y="1084375"/>
            <a:ext cx="0" cy="3663600"/>
          </a:xfrm>
          <a:prstGeom prst="straightConnector1">
            <a:avLst/>
          </a:prstGeom>
          <a:noFill/>
          <a:ln cap="flat" cmpd="sng" w="9525">
            <a:solidFill>
              <a:schemeClr val="lt2"/>
            </a:solidFill>
            <a:prstDash val="solid"/>
            <a:round/>
            <a:headEnd len="med" w="med" type="none"/>
            <a:tailEnd len="med" w="med" type="none"/>
          </a:ln>
        </p:spPr>
      </p:cxnSp>
      <p:cxnSp>
        <p:nvCxnSpPr>
          <p:cNvPr id="3880" name="Google Shape;3880;p295"/>
          <p:cNvCxnSpPr/>
          <p:nvPr/>
        </p:nvCxnSpPr>
        <p:spPr>
          <a:xfrm>
            <a:off x="486025" y="2867475"/>
            <a:ext cx="8199000" cy="0"/>
          </a:xfrm>
          <a:prstGeom prst="straightConnector1">
            <a:avLst/>
          </a:prstGeom>
          <a:noFill/>
          <a:ln cap="flat" cmpd="sng" w="9525">
            <a:solidFill>
              <a:schemeClr val="lt2"/>
            </a:solidFill>
            <a:prstDash val="solid"/>
            <a:round/>
            <a:headEnd len="med" w="med" type="none"/>
            <a:tailEnd len="med" w="med" type="none"/>
          </a:ln>
        </p:spPr>
      </p:cxnSp>
      <p:sp>
        <p:nvSpPr>
          <p:cNvPr id="3881" name="Google Shape;3881;p295"/>
          <p:cNvSpPr/>
          <p:nvPr>
            <p:ph idx="2" type="pic"/>
          </p:nvPr>
        </p:nvSpPr>
        <p:spPr>
          <a:xfrm>
            <a:off x="365750" y="1094900"/>
            <a:ext cx="2514600" cy="1280100"/>
          </a:xfrm>
          <a:prstGeom prst="rect">
            <a:avLst/>
          </a:prstGeom>
          <a:noFill/>
          <a:ln>
            <a:noFill/>
          </a:ln>
        </p:spPr>
      </p:sp>
      <p:sp>
        <p:nvSpPr>
          <p:cNvPr id="3882" name="Google Shape;3882;p295"/>
          <p:cNvSpPr/>
          <p:nvPr>
            <p:ph idx="3" type="pic"/>
          </p:nvPr>
        </p:nvSpPr>
        <p:spPr>
          <a:xfrm>
            <a:off x="3285275" y="1094900"/>
            <a:ext cx="2514600" cy="1280100"/>
          </a:xfrm>
          <a:prstGeom prst="rect">
            <a:avLst/>
          </a:prstGeom>
          <a:noFill/>
          <a:ln>
            <a:noFill/>
          </a:ln>
        </p:spPr>
      </p:sp>
      <p:sp>
        <p:nvSpPr>
          <p:cNvPr id="3883" name="Google Shape;3883;p295"/>
          <p:cNvSpPr/>
          <p:nvPr>
            <p:ph idx="4" type="pic"/>
          </p:nvPr>
        </p:nvSpPr>
        <p:spPr>
          <a:xfrm>
            <a:off x="6263650" y="1094900"/>
            <a:ext cx="2514600" cy="1280100"/>
          </a:xfrm>
          <a:prstGeom prst="rect">
            <a:avLst/>
          </a:prstGeom>
          <a:noFill/>
          <a:ln>
            <a:noFill/>
          </a:ln>
        </p:spPr>
      </p:sp>
      <p:sp>
        <p:nvSpPr>
          <p:cNvPr id="3884" name="Google Shape;3884;p295"/>
          <p:cNvSpPr/>
          <p:nvPr>
            <p:ph idx="5" type="pic"/>
          </p:nvPr>
        </p:nvSpPr>
        <p:spPr>
          <a:xfrm>
            <a:off x="365750" y="3030450"/>
            <a:ext cx="2514600" cy="1280100"/>
          </a:xfrm>
          <a:prstGeom prst="rect">
            <a:avLst/>
          </a:prstGeom>
          <a:noFill/>
          <a:ln>
            <a:noFill/>
          </a:ln>
        </p:spPr>
      </p:sp>
      <p:sp>
        <p:nvSpPr>
          <p:cNvPr id="3885" name="Google Shape;3885;p295"/>
          <p:cNvSpPr/>
          <p:nvPr>
            <p:ph idx="6" type="pic"/>
          </p:nvPr>
        </p:nvSpPr>
        <p:spPr>
          <a:xfrm>
            <a:off x="3285275" y="3030450"/>
            <a:ext cx="2514600" cy="1280100"/>
          </a:xfrm>
          <a:prstGeom prst="rect">
            <a:avLst/>
          </a:prstGeom>
          <a:noFill/>
          <a:ln>
            <a:noFill/>
          </a:ln>
        </p:spPr>
      </p:sp>
      <p:sp>
        <p:nvSpPr>
          <p:cNvPr id="3886" name="Google Shape;3886;p295"/>
          <p:cNvSpPr/>
          <p:nvPr>
            <p:ph idx="7" type="pic"/>
          </p:nvPr>
        </p:nvSpPr>
        <p:spPr>
          <a:xfrm>
            <a:off x="6263650" y="3030450"/>
            <a:ext cx="2514600" cy="1280100"/>
          </a:xfrm>
          <a:prstGeom prst="rect">
            <a:avLst/>
          </a:prstGeom>
          <a:noFill/>
          <a:ln>
            <a:noFill/>
          </a:ln>
        </p:spPr>
      </p:sp>
      <p:sp>
        <p:nvSpPr>
          <p:cNvPr id="3887" name="Google Shape;3887;p295"/>
          <p:cNvSpPr txBox="1"/>
          <p:nvPr>
            <p:ph idx="1" type="subTitle"/>
          </p:nvPr>
        </p:nvSpPr>
        <p:spPr>
          <a:xfrm>
            <a:off x="365700" y="2392638"/>
            <a:ext cx="2560200" cy="4572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3888" name="Google Shape;3888;p295"/>
          <p:cNvSpPr txBox="1"/>
          <p:nvPr>
            <p:ph idx="8" type="subTitle"/>
          </p:nvPr>
        </p:nvSpPr>
        <p:spPr>
          <a:xfrm>
            <a:off x="3291900" y="2392638"/>
            <a:ext cx="2560200" cy="4572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lgn="ctr">
              <a:spcBef>
                <a:spcPts val="0"/>
              </a:spcBef>
              <a:spcAft>
                <a:spcPts val="0"/>
              </a:spcAft>
              <a:buSzPts val="1200"/>
              <a:buNone/>
              <a:defRPr/>
            </a:lvl2pPr>
            <a:lvl3pPr lvl="2" algn="ctr">
              <a:spcBef>
                <a:spcPts val="0"/>
              </a:spcBef>
              <a:spcAft>
                <a:spcPts val="0"/>
              </a:spcAft>
              <a:buSzPts val="1000"/>
              <a:buNone/>
              <a:defRPr/>
            </a:lvl3pPr>
            <a:lvl4pPr lvl="3" algn="ctr">
              <a:spcBef>
                <a:spcPts val="0"/>
              </a:spcBef>
              <a:spcAft>
                <a:spcPts val="0"/>
              </a:spcAft>
              <a:buSzPts val="1000"/>
              <a:buNone/>
              <a:defRPr/>
            </a:lvl4pPr>
            <a:lvl5pPr lvl="4" algn="ctr">
              <a:spcBef>
                <a:spcPts val="0"/>
              </a:spcBef>
              <a:spcAft>
                <a:spcPts val="0"/>
              </a:spcAft>
              <a:buSzPts val="1000"/>
              <a:buNone/>
              <a:defRPr/>
            </a:lvl5pPr>
            <a:lvl6pPr lvl="5" algn="ctr">
              <a:spcBef>
                <a:spcPts val="0"/>
              </a:spcBef>
              <a:spcAft>
                <a:spcPts val="0"/>
              </a:spcAft>
              <a:buSzPts val="1000"/>
              <a:buNone/>
              <a:defRPr/>
            </a:lvl6pPr>
            <a:lvl7pPr lvl="6" algn="ctr">
              <a:spcBef>
                <a:spcPts val="0"/>
              </a:spcBef>
              <a:spcAft>
                <a:spcPts val="0"/>
              </a:spcAft>
              <a:buSzPts val="1000"/>
              <a:buNone/>
              <a:defRPr/>
            </a:lvl7pPr>
            <a:lvl8pPr lvl="7" algn="ctr">
              <a:spcBef>
                <a:spcPts val="0"/>
              </a:spcBef>
              <a:spcAft>
                <a:spcPts val="0"/>
              </a:spcAft>
              <a:buSzPts val="1000"/>
              <a:buNone/>
              <a:defRPr/>
            </a:lvl8pPr>
            <a:lvl9pPr lvl="8" algn="ctr">
              <a:spcBef>
                <a:spcPts val="0"/>
              </a:spcBef>
              <a:spcAft>
                <a:spcPts val="0"/>
              </a:spcAft>
              <a:buSzPts val="1000"/>
              <a:buNone/>
              <a:defRPr/>
            </a:lvl9pPr>
          </a:lstStyle>
          <a:p/>
        </p:txBody>
      </p:sp>
      <p:sp>
        <p:nvSpPr>
          <p:cNvPr id="3889" name="Google Shape;3889;p295"/>
          <p:cNvSpPr txBox="1"/>
          <p:nvPr>
            <p:ph idx="9" type="subTitle"/>
          </p:nvPr>
        </p:nvSpPr>
        <p:spPr>
          <a:xfrm>
            <a:off x="6218100" y="2410275"/>
            <a:ext cx="2560200" cy="4572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lgn="ctr">
              <a:spcBef>
                <a:spcPts val="0"/>
              </a:spcBef>
              <a:spcAft>
                <a:spcPts val="0"/>
              </a:spcAft>
              <a:buSzPts val="1200"/>
              <a:buNone/>
              <a:defRPr/>
            </a:lvl2pPr>
            <a:lvl3pPr lvl="2" algn="ctr">
              <a:spcBef>
                <a:spcPts val="0"/>
              </a:spcBef>
              <a:spcAft>
                <a:spcPts val="0"/>
              </a:spcAft>
              <a:buSzPts val="1000"/>
              <a:buNone/>
              <a:defRPr/>
            </a:lvl3pPr>
            <a:lvl4pPr lvl="3" algn="ctr">
              <a:spcBef>
                <a:spcPts val="0"/>
              </a:spcBef>
              <a:spcAft>
                <a:spcPts val="0"/>
              </a:spcAft>
              <a:buSzPts val="1000"/>
              <a:buNone/>
              <a:defRPr/>
            </a:lvl4pPr>
            <a:lvl5pPr lvl="4" algn="ctr">
              <a:spcBef>
                <a:spcPts val="0"/>
              </a:spcBef>
              <a:spcAft>
                <a:spcPts val="0"/>
              </a:spcAft>
              <a:buSzPts val="1000"/>
              <a:buNone/>
              <a:defRPr/>
            </a:lvl5pPr>
            <a:lvl6pPr lvl="5" algn="ctr">
              <a:spcBef>
                <a:spcPts val="0"/>
              </a:spcBef>
              <a:spcAft>
                <a:spcPts val="0"/>
              </a:spcAft>
              <a:buSzPts val="1000"/>
              <a:buNone/>
              <a:defRPr/>
            </a:lvl6pPr>
            <a:lvl7pPr lvl="6" algn="ctr">
              <a:spcBef>
                <a:spcPts val="0"/>
              </a:spcBef>
              <a:spcAft>
                <a:spcPts val="0"/>
              </a:spcAft>
              <a:buSzPts val="1000"/>
              <a:buNone/>
              <a:defRPr/>
            </a:lvl7pPr>
            <a:lvl8pPr lvl="7" algn="ctr">
              <a:spcBef>
                <a:spcPts val="0"/>
              </a:spcBef>
              <a:spcAft>
                <a:spcPts val="0"/>
              </a:spcAft>
              <a:buSzPts val="1000"/>
              <a:buNone/>
              <a:defRPr/>
            </a:lvl8pPr>
            <a:lvl9pPr lvl="8" algn="ctr">
              <a:spcBef>
                <a:spcPts val="0"/>
              </a:spcBef>
              <a:spcAft>
                <a:spcPts val="0"/>
              </a:spcAft>
              <a:buSzPts val="1000"/>
              <a:buNone/>
              <a:defRPr/>
            </a:lvl9pPr>
          </a:lstStyle>
          <a:p/>
        </p:txBody>
      </p:sp>
      <p:sp>
        <p:nvSpPr>
          <p:cNvPr id="3890" name="Google Shape;3890;p295"/>
          <p:cNvSpPr txBox="1"/>
          <p:nvPr>
            <p:ph idx="13" type="subTitle"/>
          </p:nvPr>
        </p:nvSpPr>
        <p:spPr>
          <a:xfrm>
            <a:off x="3291900" y="4349938"/>
            <a:ext cx="2560200" cy="4572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lgn="ctr">
              <a:spcBef>
                <a:spcPts val="0"/>
              </a:spcBef>
              <a:spcAft>
                <a:spcPts val="0"/>
              </a:spcAft>
              <a:buSzPts val="1200"/>
              <a:buNone/>
              <a:defRPr/>
            </a:lvl2pPr>
            <a:lvl3pPr lvl="2" algn="ctr">
              <a:spcBef>
                <a:spcPts val="0"/>
              </a:spcBef>
              <a:spcAft>
                <a:spcPts val="0"/>
              </a:spcAft>
              <a:buSzPts val="1000"/>
              <a:buNone/>
              <a:defRPr/>
            </a:lvl3pPr>
            <a:lvl4pPr lvl="3" algn="ctr">
              <a:spcBef>
                <a:spcPts val="0"/>
              </a:spcBef>
              <a:spcAft>
                <a:spcPts val="0"/>
              </a:spcAft>
              <a:buSzPts val="1000"/>
              <a:buNone/>
              <a:defRPr/>
            </a:lvl4pPr>
            <a:lvl5pPr lvl="4" algn="ctr">
              <a:spcBef>
                <a:spcPts val="0"/>
              </a:spcBef>
              <a:spcAft>
                <a:spcPts val="0"/>
              </a:spcAft>
              <a:buSzPts val="1000"/>
              <a:buNone/>
              <a:defRPr/>
            </a:lvl5pPr>
            <a:lvl6pPr lvl="5" algn="ctr">
              <a:spcBef>
                <a:spcPts val="0"/>
              </a:spcBef>
              <a:spcAft>
                <a:spcPts val="0"/>
              </a:spcAft>
              <a:buSzPts val="1000"/>
              <a:buNone/>
              <a:defRPr/>
            </a:lvl6pPr>
            <a:lvl7pPr lvl="6" algn="ctr">
              <a:spcBef>
                <a:spcPts val="0"/>
              </a:spcBef>
              <a:spcAft>
                <a:spcPts val="0"/>
              </a:spcAft>
              <a:buSzPts val="1000"/>
              <a:buNone/>
              <a:defRPr/>
            </a:lvl7pPr>
            <a:lvl8pPr lvl="7" algn="ctr">
              <a:spcBef>
                <a:spcPts val="0"/>
              </a:spcBef>
              <a:spcAft>
                <a:spcPts val="0"/>
              </a:spcAft>
              <a:buSzPts val="1000"/>
              <a:buNone/>
              <a:defRPr/>
            </a:lvl8pPr>
            <a:lvl9pPr lvl="8" algn="ctr">
              <a:spcBef>
                <a:spcPts val="0"/>
              </a:spcBef>
              <a:spcAft>
                <a:spcPts val="0"/>
              </a:spcAft>
              <a:buSzPts val="1000"/>
              <a:buNone/>
              <a:defRPr/>
            </a:lvl9pPr>
          </a:lstStyle>
          <a:p/>
        </p:txBody>
      </p:sp>
      <p:sp>
        <p:nvSpPr>
          <p:cNvPr id="3891" name="Google Shape;3891;p295"/>
          <p:cNvSpPr txBox="1"/>
          <p:nvPr>
            <p:ph idx="14" type="subTitle"/>
          </p:nvPr>
        </p:nvSpPr>
        <p:spPr>
          <a:xfrm>
            <a:off x="6218100" y="4349738"/>
            <a:ext cx="2560200" cy="4572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lgn="ctr">
              <a:spcBef>
                <a:spcPts val="0"/>
              </a:spcBef>
              <a:spcAft>
                <a:spcPts val="0"/>
              </a:spcAft>
              <a:buSzPts val="1200"/>
              <a:buNone/>
              <a:defRPr/>
            </a:lvl2pPr>
            <a:lvl3pPr lvl="2" algn="ctr">
              <a:spcBef>
                <a:spcPts val="0"/>
              </a:spcBef>
              <a:spcAft>
                <a:spcPts val="0"/>
              </a:spcAft>
              <a:buSzPts val="1000"/>
              <a:buNone/>
              <a:defRPr/>
            </a:lvl3pPr>
            <a:lvl4pPr lvl="3" algn="ctr">
              <a:spcBef>
                <a:spcPts val="0"/>
              </a:spcBef>
              <a:spcAft>
                <a:spcPts val="0"/>
              </a:spcAft>
              <a:buSzPts val="1000"/>
              <a:buNone/>
              <a:defRPr/>
            </a:lvl4pPr>
            <a:lvl5pPr lvl="4" algn="ctr">
              <a:spcBef>
                <a:spcPts val="0"/>
              </a:spcBef>
              <a:spcAft>
                <a:spcPts val="0"/>
              </a:spcAft>
              <a:buSzPts val="1000"/>
              <a:buNone/>
              <a:defRPr/>
            </a:lvl5pPr>
            <a:lvl6pPr lvl="5" algn="ctr">
              <a:spcBef>
                <a:spcPts val="0"/>
              </a:spcBef>
              <a:spcAft>
                <a:spcPts val="0"/>
              </a:spcAft>
              <a:buSzPts val="1000"/>
              <a:buNone/>
              <a:defRPr/>
            </a:lvl6pPr>
            <a:lvl7pPr lvl="6" algn="ctr">
              <a:spcBef>
                <a:spcPts val="0"/>
              </a:spcBef>
              <a:spcAft>
                <a:spcPts val="0"/>
              </a:spcAft>
              <a:buSzPts val="1000"/>
              <a:buNone/>
              <a:defRPr/>
            </a:lvl7pPr>
            <a:lvl8pPr lvl="7" algn="ctr">
              <a:spcBef>
                <a:spcPts val="0"/>
              </a:spcBef>
              <a:spcAft>
                <a:spcPts val="0"/>
              </a:spcAft>
              <a:buSzPts val="1000"/>
              <a:buNone/>
              <a:defRPr/>
            </a:lvl8pPr>
            <a:lvl9pPr lvl="8" algn="ctr">
              <a:spcBef>
                <a:spcPts val="0"/>
              </a:spcBef>
              <a:spcAft>
                <a:spcPts val="0"/>
              </a:spcAft>
              <a:buSzPts val="1000"/>
              <a:buNone/>
              <a:defRPr/>
            </a:lvl9pPr>
          </a:lstStyle>
          <a:p/>
        </p:txBody>
      </p:sp>
      <p:sp>
        <p:nvSpPr>
          <p:cNvPr id="3892" name="Google Shape;3892;p295"/>
          <p:cNvSpPr txBox="1"/>
          <p:nvPr>
            <p:ph idx="15" type="subTitle"/>
          </p:nvPr>
        </p:nvSpPr>
        <p:spPr>
          <a:xfrm>
            <a:off x="365700" y="4349738"/>
            <a:ext cx="2560200" cy="4572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lgn="ctr">
              <a:spcBef>
                <a:spcPts val="0"/>
              </a:spcBef>
              <a:spcAft>
                <a:spcPts val="0"/>
              </a:spcAft>
              <a:buSzPts val="1200"/>
              <a:buNone/>
              <a:defRPr/>
            </a:lvl2pPr>
            <a:lvl3pPr lvl="2" algn="ctr">
              <a:spcBef>
                <a:spcPts val="0"/>
              </a:spcBef>
              <a:spcAft>
                <a:spcPts val="0"/>
              </a:spcAft>
              <a:buSzPts val="1000"/>
              <a:buNone/>
              <a:defRPr/>
            </a:lvl3pPr>
            <a:lvl4pPr lvl="3" algn="ctr">
              <a:spcBef>
                <a:spcPts val="0"/>
              </a:spcBef>
              <a:spcAft>
                <a:spcPts val="0"/>
              </a:spcAft>
              <a:buSzPts val="1000"/>
              <a:buNone/>
              <a:defRPr/>
            </a:lvl4pPr>
            <a:lvl5pPr lvl="4" algn="ctr">
              <a:spcBef>
                <a:spcPts val="0"/>
              </a:spcBef>
              <a:spcAft>
                <a:spcPts val="0"/>
              </a:spcAft>
              <a:buSzPts val="1000"/>
              <a:buNone/>
              <a:defRPr/>
            </a:lvl5pPr>
            <a:lvl6pPr lvl="5" algn="ctr">
              <a:spcBef>
                <a:spcPts val="0"/>
              </a:spcBef>
              <a:spcAft>
                <a:spcPts val="0"/>
              </a:spcAft>
              <a:buSzPts val="1000"/>
              <a:buNone/>
              <a:defRPr/>
            </a:lvl6pPr>
            <a:lvl7pPr lvl="6" algn="ctr">
              <a:spcBef>
                <a:spcPts val="0"/>
              </a:spcBef>
              <a:spcAft>
                <a:spcPts val="0"/>
              </a:spcAft>
              <a:buSzPts val="1000"/>
              <a:buNone/>
              <a:defRPr/>
            </a:lvl7pPr>
            <a:lvl8pPr lvl="7" algn="ctr">
              <a:spcBef>
                <a:spcPts val="0"/>
              </a:spcBef>
              <a:spcAft>
                <a:spcPts val="0"/>
              </a:spcAft>
              <a:buSzPts val="1000"/>
              <a:buNone/>
              <a:defRPr/>
            </a:lvl8pPr>
            <a:lvl9pPr lvl="8" algn="ctr">
              <a:spcBef>
                <a:spcPts val="0"/>
              </a:spcBef>
              <a:spcAft>
                <a:spcPts val="0"/>
              </a:spcAft>
              <a:buSzPts val="1000"/>
              <a:buNone/>
              <a:defRPr/>
            </a:lvl9pPr>
          </a:lstStyle>
          <a:p/>
        </p:txBody>
      </p:sp>
      <p:grpSp>
        <p:nvGrpSpPr>
          <p:cNvPr id="3893" name="Google Shape;3893;p295"/>
          <p:cNvGrpSpPr/>
          <p:nvPr/>
        </p:nvGrpSpPr>
        <p:grpSpPr>
          <a:xfrm>
            <a:off x="8000973" y="4882757"/>
            <a:ext cx="777321" cy="155484"/>
            <a:chOff x="3424807" y="1107551"/>
            <a:chExt cx="4067616" cy="826163"/>
          </a:xfrm>
        </p:grpSpPr>
        <p:sp>
          <p:nvSpPr>
            <p:cNvPr id="3894" name="Google Shape;3894;p295"/>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895" name="Google Shape;3895;p295"/>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896" name="Google Shape;3896;p295"/>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897" name="Google Shape;3897;p295"/>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898" name="Google Shape;3898;p295"/>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899" name="Google Shape;3899;p295"/>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900" name="Google Shape;3900;p295"/>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901" name="Google Shape;3901;p295"/>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902" name="Google Shape;3902;p295"/>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3903" name="Google Shape;3903;p295"/>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2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Watermark">
  <p:cSld name="TITLE_AND_BODY_3">
    <p:spTree>
      <p:nvGrpSpPr>
        <p:cNvPr id="3904" name="Shape 3904"/>
        <p:cNvGrpSpPr/>
        <p:nvPr/>
      </p:nvGrpSpPr>
      <p:grpSpPr>
        <a:xfrm>
          <a:off x="0" y="0"/>
          <a:ext cx="0" cy="0"/>
          <a:chOff x="0" y="0"/>
          <a:chExt cx="0" cy="0"/>
        </a:xfrm>
      </p:grpSpPr>
      <p:pic>
        <p:nvPicPr>
          <p:cNvPr id="3905" name="Google Shape;3905;p296"/>
          <p:cNvPicPr preferRelativeResize="0"/>
          <p:nvPr/>
        </p:nvPicPr>
        <p:blipFill>
          <a:blip r:embed="rId2">
            <a:alphaModFix/>
          </a:blip>
          <a:stretch>
            <a:fillRect/>
          </a:stretch>
        </p:blipFill>
        <p:spPr>
          <a:xfrm>
            <a:off x="3505561" y="0"/>
            <a:ext cx="5638428" cy="5143499"/>
          </a:xfrm>
          <a:prstGeom prst="rect">
            <a:avLst/>
          </a:prstGeom>
          <a:noFill/>
          <a:ln>
            <a:noFill/>
          </a:ln>
        </p:spPr>
      </p:pic>
      <p:sp>
        <p:nvSpPr>
          <p:cNvPr id="3906" name="Google Shape;3906;p296"/>
          <p:cNvSpPr txBox="1"/>
          <p:nvPr>
            <p:ph type="title"/>
          </p:nvPr>
        </p:nvSpPr>
        <p:spPr>
          <a:xfrm>
            <a:off x="365696" y="27435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3907" name="Google Shape;3907;p296"/>
          <p:cNvSpPr txBox="1"/>
          <p:nvPr>
            <p:ph idx="1" type="body"/>
          </p:nvPr>
        </p:nvSpPr>
        <p:spPr>
          <a:xfrm>
            <a:off x="365696" y="914400"/>
            <a:ext cx="8139300" cy="3416400"/>
          </a:xfrm>
          <a:prstGeom prst="rect">
            <a:avLst/>
          </a:prstGeom>
        </p:spPr>
        <p:txBody>
          <a:bodyPr anchorCtr="0" anchor="t" bIns="0" lIns="0" spcFirstLastPara="1" rIns="0" wrap="square" tIns="0">
            <a:normAutofit/>
          </a:bodyPr>
          <a:lstStyle>
            <a:lvl1pPr indent="-317500" lvl="0" marL="457200">
              <a:spcBef>
                <a:spcPts val="0"/>
              </a:spcBef>
              <a:spcAft>
                <a:spcPts val="0"/>
              </a:spcAft>
              <a:buSzPts val="1400"/>
              <a:buChar char="●"/>
              <a:defRPr/>
            </a:lvl1pPr>
            <a:lvl2pPr indent="-304800" lvl="1" marL="914400">
              <a:spcBef>
                <a:spcPts val="600"/>
              </a:spcBef>
              <a:spcAft>
                <a:spcPts val="0"/>
              </a:spcAft>
              <a:buSzPts val="1200"/>
              <a:buChar char="○"/>
              <a:defRPr/>
            </a:lvl2pPr>
            <a:lvl3pPr indent="-292100" lvl="2" marL="1371600">
              <a:spcBef>
                <a:spcPts val="600"/>
              </a:spcBef>
              <a:spcAft>
                <a:spcPts val="0"/>
              </a:spcAft>
              <a:buSzPts val="1000"/>
              <a:buChar char="■"/>
              <a:defRPr/>
            </a:lvl3pPr>
            <a:lvl4pPr indent="-292100" lvl="3" marL="1828800">
              <a:spcBef>
                <a:spcPts val="600"/>
              </a:spcBef>
              <a:spcAft>
                <a:spcPts val="0"/>
              </a:spcAft>
              <a:buSzPts val="1000"/>
              <a:buChar char="●"/>
              <a:defRPr/>
            </a:lvl4pPr>
            <a:lvl5pPr indent="-292100" lvl="4" marL="2286000">
              <a:spcBef>
                <a:spcPts val="600"/>
              </a:spcBef>
              <a:spcAft>
                <a:spcPts val="0"/>
              </a:spcAft>
              <a:buSzPts val="1000"/>
              <a:buChar char="○"/>
              <a:defRPr/>
            </a:lvl5pPr>
            <a:lvl6pPr indent="-292100" lvl="5" marL="2743200">
              <a:spcBef>
                <a:spcPts val="600"/>
              </a:spcBef>
              <a:spcAft>
                <a:spcPts val="0"/>
              </a:spcAft>
              <a:buSzPts val="1000"/>
              <a:buChar char="■"/>
              <a:defRPr/>
            </a:lvl6pPr>
            <a:lvl7pPr indent="-292100" lvl="6" marL="3200400">
              <a:spcBef>
                <a:spcPts val="600"/>
              </a:spcBef>
              <a:spcAft>
                <a:spcPts val="0"/>
              </a:spcAft>
              <a:buSzPts val="1000"/>
              <a:buChar char="●"/>
              <a:defRPr/>
            </a:lvl7pPr>
            <a:lvl8pPr indent="-292100" lvl="7" marL="3657600">
              <a:spcBef>
                <a:spcPts val="600"/>
              </a:spcBef>
              <a:spcAft>
                <a:spcPts val="0"/>
              </a:spcAft>
              <a:buSzPts val="1000"/>
              <a:buChar char="○"/>
              <a:defRPr/>
            </a:lvl8pPr>
            <a:lvl9pPr indent="-292100" lvl="8" marL="4114800">
              <a:spcBef>
                <a:spcPts val="600"/>
              </a:spcBef>
              <a:spcAft>
                <a:spcPts val="600"/>
              </a:spcAft>
              <a:buSzPts val="1000"/>
              <a:buChar char="■"/>
              <a:defRPr/>
            </a:lvl9pPr>
          </a:lstStyle>
          <a:p/>
        </p:txBody>
      </p:sp>
      <p:sp>
        <p:nvSpPr>
          <p:cNvPr id="3908" name="Google Shape;3908;p296"/>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grpSp>
        <p:nvGrpSpPr>
          <p:cNvPr id="3909" name="Google Shape;3909;p296"/>
          <p:cNvGrpSpPr/>
          <p:nvPr/>
        </p:nvGrpSpPr>
        <p:grpSpPr>
          <a:xfrm>
            <a:off x="8000973" y="4882757"/>
            <a:ext cx="777321" cy="155484"/>
            <a:chOff x="3424807" y="1107551"/>
            <a:chExt cx="4067616" cy="826163"/>
          </a:xfrm>
        </p:grpSpPr>
        <p:sp>
          <p:nvSpPr>
            <p:cNvPr id="3910" name="Google Shape;3910;p296"/>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911" name="Google Shape;3911;p296"/>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912" name="Google Shape;3912;p296"/>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913" name="Google Shape;3913;p296"/>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914" name="Google Shape;3914;p296"/>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915" name="Google Shape;3915;p296"/>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916" name="Google Shape;3916;p296"/>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917" name="Google Shape;3917;p296"/>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918" name="Google Shape;3918;p296"/>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3919" name="Google Shape;3919;p296"/>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2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Dark Matter">
  <p:cSld name="TITLE_AND_BODY_2">
    <p:bg>
      <p:bgPr>
        <a:solidFill>
          <a:srgbClr val="063849"/>
        </a:solidFill>
      </p:bgPr>
    </p:bg>
    <p:spTree>
      <p:nvGrpSpPr>
        <p:cNvPr id="3920" name="Shape 3920"/>
        <p:cNvGrpSpPr/>
        <p:nvPr/>
      </p:nvGrpSpPr>
      <p:grpSpPr>
        <a:xfrm>
          <a:off x="0" y="0"/>
          <a:ext cx="0" cy="0"/>
          <a:chOff x="0" y="0"/>
          <a:chExt cx="0" cy="0"/>
        </a:xfrm>
      </p:grpSpPr>
      <p:sp>
        <p:nvSpPr>
          <p:cNvPr id="3921" name="Google Shape;3921;p297"/>
          <p:cNvSpPr txBox="1"/>
          <p:nvPr>
            <p:ph idx="1" type="body"/>
          </p:nvPr>
        </p:nvSpPr>
        <p:spPr>
          <a:xfrm>
            <a:off x="365700" y="773038"/>
            <a:ext cx="8139300" cy="3417000"/>
          </a:xfrm>
          <a:prstGeom prst="rect">
            <a:avLst/>
          </a:prstGeom>
        </p:spPr>
        <p:txBody>
          <a:bodyPr anchorCtr="0" anchor="t" bIns="0" lIns="0" spcFirstLastPara="1" rIns="0" wrap="square" tIns="0">
            <a:normAutofit/>
          </a:bodyPr>
          <a:lstStyle>
            <a:lvl1pPr indent="-317500" lvl="0" marL="457200">
              <a:spcBef>
                <a:spcPts val="0"/>
              </a:spcBef>
              <a:spcAft>
                <a:spcPts val="0"/>
              </a:spcAft>
              <a:buClr>
                <a:srgbClr val="EBF1F3"/>
              </a:buClr>
              <a:buSzPts val="1400"/>
              <a:buChar char="●"/>
              <a:defRPr>
                <a:solidFill>
                  <a:srgbClr val="EBF1F3"/>
                </a:solidFill>
              </a:defRPr>
            </a:lvl1pPr>
            <a:lvl2pPr indent="-304800" lvl="1" marL="914400">
              <a:spcBef>
                <a:spcPts val="600"/>
              </a:spcBef>
              <a:spcAft>
                <a:spcPts val="0"/>
              </a:spcAft>
              <a:buClr>
                <a:srgbClr val="EBF1F3"/>
              </a:buClr>
              <a:buSzPts val="1200"/>
              <a:buChar char="○"/>
              <a:defRPr>
                <a:solidFill>
                  <a:srgbClr val="EBF1F3"/>
                </a:solidFill>
              </a:defRPr>
            </a:lvl2pPr>
            <a:lvl3pPr indent="-292100" lvl="2" marL="1371600">
              <a:spcBef>
                <a:spcPts val="600"/>
              </a:spcBef>
              <a:spcAft>
                <a:spcPts val="0"/>
              </a:spcAft>
              <a:buClr>
                <a:srgbClr val="EBF1F3"/>
              </a:buClr>
              <a:buSzPts val="1000"/>
              <a:buChar char="■"/>
              <a:defRPr>
                <a:solidFill>
                  <a:srgbClr val="EBF1F3"/>
                </a:solidFill>
              </a:defRPr>
            </a:lvl3pPr>
            <a:lvl4pPr indent="-292100" lvl="3" marL="1828800">
              <a:spcBef>
                <a:spcPts val="600"/>
              </a:spcBef>
              <a:spcAft>
                <a:spcPts val="0"/>
              </a:spcAft>
              <a:buClr>
                <a:srgbClr val="EBF1F3"/>
              </a:buClr>
              <a:buSzPts val="1000"/>
              <a:buChar char="●"/>
              <a:defRPr>
                <a:solidFill>
                  <a:srgbClr val="EBF1F3"/>
                </a:solidFill>
              </a:defRPr>
            </a:lvl4pPr>
            <a:lvl5pPr indent="-292100" lvl="4" marL="2286000">
              <a:spcBef>
                <a:spcPts val="600"/>
              </a:spcBef>
              <a:spcAft>
                <a:spcPts val="0"/>
              </a:spcAft>
              <a:buClr>
                <a:srgbClr val="EBF1F3"/>
              </a:buClr>
              <a:buSzPts val="1000"/>
              <a:buChar char="○"/>
              <a:defRPr>
                <a:solidFill>
                  <a:srgbClr val="EBF1F3"/>
                </a:solidFill>
              </a:defRPr>
            </a:lvl5pPr>
            <a:lvl6pPr indent="-292100" lvl="5" marL="2743200">
              <a:spcBef>
                <a:spcPts val="600"/>
              </a:spcBef>
              <a:spcAft>
                <a:spcPts val="0"/>
              </a:spcAft>
              <a:buClr>
                <a:srgbClr val="EBF1F3"/>
              </a:buClr>
              <a:buSzPts val="1000"/>
              <a:buChar char="■"/>
              <a:defRPr>
                <a:solidFill>
                  <a:srgbClr val="EBF1F3"/>
                </a:solidFill>
              </a:defRPr>
            </a:lvl6pPr>
            <a:lvl7pPr indent="-292100" lvl="6" marL="3200400">
              <a:spcBef>
                <a:spcPts val="600"/>
              </a:spcBef>
              <a:spcAft>
                <a:spcPts val="0"/>
              </a:spcAft>
              <a:buClr>
                <a:srgbClr val="EBF1F3"/>
              </a:buClr>
              <a:buSzPts val="1000"/>
              <a:buChar char="●"/>
              <a:defRPr>
                <a:solidFill>
                  <a:srgbClr val="EBF1F3"/>
                </a:solidFill>
              </a:defRPr>
            </a:lvl7pPr>
            <a:lvl8pPr indent="-292100" lvl="7" marL="3657600">
              <a:spcBef>
                <a:spcPts val="600"/>
              </a:spcBef>
              <a:spcAft>
                <a:spcPts val="0"/>
              </a:spcAft>
              <a:buClr>
                <a:srgbClr val="EBF1F3"/>
              </a:buClr>
              <a:buSzPts val="1000"/>
              <a:buChar char="○"/>
              <a:defRPr>
                <a:solidFill>
                  <a:srgbClr val="EBF1F3"/>
                </a:solidFill>
              </a:defRPr>
            </a:lvl8pPr>
            <a:lvl9pPr indent="-292100" lvl="8" marL="4114800">
              <a:spcBef>
                <a:spcPts val="600"/>
              </a:spcBef>
              <a:spcAft>
                <a:spcPts val="600"/>
              </a:spcAft>
              <a:buClr>
                <a:srgbClr val="EBF1F3"/>
              </a:buClr>
              <a:buSzPts val="1000"/>
              <a:buChar char="■"/>
              <a:defRPr>
                <a:solidFill>
                  <a:srgbClr val="EBF1F3"/>
                </a:solidFill>
              </a:defRPr>
            </a:lvl9pPr>
          </a:lstStyle>
          <a:p/>
        </p:txBody>
      </p:sp>
      <p:sp>
        <p:nvSpPr>
          <p:cNvPr id="3922" name="Google Shape;3922;p297"/>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solidFill>
                  <a:srgbClr val="A5BEC4"/>
                </a:solidFill>
              </a:defRPr>
            </a:lvl1pPr>
            <a:lvl2pPr lvl="1">
              <a:buNone/>
              <a:defRPr>
                <a:solidFill>
                  <a:srgbClr val="A5BEC4"/>
                </a:solidFill>
              </a:defRPr>
            </a:lvl2pPr>
            <a:lvl3pPr lvl="2">
              <a:buNone/>
              <a:defRPr>
                <a:solidFill>
                  <a:srgbClr val="A5BEC4"/>
                </a:solidFill>
              </a:defRPr>
            </a:lvl3pPr>
            <a:lvl4pPr lvl="3">
              <a:buNone/>
              <a:defRPr>
                <a:solidFill>
                  <a:srgbClr val="A5BEC4"/>
                </a:solidFill>
              </a:defRPr>
            </a:lvl4pPr>
            <a:lvl5pPr lvl="4">
              <a:buNone/>
              <a:defRPr>
                <a:solidFill>
                  <a:srgbClr val="A5BEC4"/>
                </a:solidFill>
              </a:defRPr>
            </a:lvl5pPr>
            <a:lvl6pPr lvl="5">
              <a:buNone/>
              <a:defRPr>
                <a:solidFill>
                  <a:srgbClr val="A5BEC4"/>
                </a:solidFill>
              </a:defRPr>
            </a:lvl6pPr>
            <a:lvl7pPr lvl="6">
              <a:buNone/>
              <a:defRPr>
                <a:solidFill>
                  <a:srgbClr val="A5BEC4"/>
                </a:solidFill>
              </a:defRPr>
            </a:lvl7pPr>
            <a:lvl8pPr lvl="7">
              <a:buNone/>
              <a:defRPr>
                <a:solidFill>
                  <a:srgbClr val="A5BEC4"/>
                </a:solidFill>
              </a:defRPr>
            </a:lvl8pPr>
            <a:lvl9pPr lvl="8">
              <a:buNone/>
              <a:defRPr>
                <a:solidFill>
                  <a:srgbClr val="A5BEC4"/>
                </a:solidFill>
              </a:defRPr>
            </a:lvl9pPr>
          </a:lstStyle>
          <a:p>
            <a:pPr indent="0" lvl="0" marL="0" rtl="0" algn="ctr">
              <a:spcBef>
                <a:spcPts val="0"/>
              </a:spcBef>
              <a:spcAft>
                <a:spcPts val="0"/>
              </a:spcAft>
              <a:buNone/>
            </a:pPr>
            <a:fld id="{00000000-1234-1234-1234-123412341234}" type="slidenum">
              <a:rPr lang="en-US"/>
              <a:t>‹#›</a:t>
            </a:fld>
            <a:endParaRPr/>
          </a:p>
        </p:txBody>
      </p:sp>
      <p:sp>
        <p:nvSpPr>
          <p:cNvPr id="3923" name="Google Shape;3923;p297"/>
          <p:cNvSpPr txBox="1"/>
          <p:nvPr>
            <p:ph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grpSp>
        <p:nvGrpSpPr>
          <p:cNvPr id="3924" name="Google Shape;3924;p297"/>
          <p:cNvGrpSpPr/>
          <p:nvPr/>
        </p:nvGrpSpPr>
        <p:grpSpPr>
          <a:xfrm>
            <a:off x="8000973" y="4882762"/>
            <a:ext cx="777321" cy="155484"/>
            <a:chOff x="3424807" y="1107551"/>
            <a:chExt cx="4067616" cy="826163"/>
          </a:xfrm>
        </p:grpSpPr>
        <p:sp>
          <p:nvSpPr>
            <p:cNvPr id="3925" name="Google Shape;3925;p297"/>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926" name="Google Shape;3926;p297"/>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927" name="Google Shape;3927;p297"/>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928" name="Google Shape;3928;p297"/>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929" name="Google Shape;3929;p297"/>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930" name="Google Shape;3930;p297"/>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931" name="Google Shape;3931;p297"/>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932" name="Google Shape;3932;p297"/>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933" name="Google Shape;3933;p297"/>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3934" name="Google Shape;3934;p297"/>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3 Column" type="titleOnly">
  <p:cSld name="TITLE_ONLY">
    <p:spTree>
      <p:nvGrpSpPr>
        <p:cNvPr id="392" name="Shape 392"/>
        <p:cNvGrpSpPr/>
        <p:nvPr/>
      </p:nvGrpSpPr>
      <p:grpSpPr>
        <a:xfrm>
          <a:off x="0" y="0"/>
          <a:ext cx="0" cy="0"/>
          <a:chOff x="0" y="0"/>
          <a:chExt cx="0" cy="0"/>
        </a:xfrm>
      </p:grpSpPr>
      <p:sp>
        <p:nvSpPr>
          <p:cNvPr id="393" name="Google Shape;393;p30"/>
          <p:cNvSpPr txBox="1"/>
          <p:nvPr>
            <p:ph type="title"/>
          </p:nvPr>
        </p:nvSpPr>
        <p:spPr>
          <a:xfrm>
            <a:off x="365700" y="274350"/>
            <a:ext cx="7470600" cy="6798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SzPts val="20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94" name="Google Shape;394;p30"/>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sp>
        <p:nvSpPr>
          <p:cNvPr id="395" name="Google Shape;395;p30"/>
          <p:cNvSpPr/>
          <p:nvPr/>
        </p:nvSpPr>
        <p:spPr>
          <a:xfrm>
            <a:off x="365700" y="1012950"/>
            <a:ext cx="2527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396" name="Google Shape;396;p30"/>
          <p:cNvSpPr/>
          <p:nvPr/>
        </p:nvSpPr>
        <p:spPr>
          <a:xfrm>
            <a:off x="3299550" y="1012950"/>
            <a:ext cx="2527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397" name="Google Shape;397;p30"/>
          <p:cNvSpPr/>
          <p:nvPr/>
        </p:nvSpPr>
        <p:spPr>
          <a:xfrm>
            <a:off x="6250500" y="1012950"/>
            <a:ext cx="2527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398" name="Google Shape;398;p30"/>
          <p:cNvSpPr txBox="1"/>
          <p:nvPr>
            <p:ph idx="1" type="subTitle"/>
          </p:nvPr>
        </p:nvSpPr>
        <p:spPr>
          <a:xfrm>
            <a:off x="458825" y="1132500"/>
            <a:ext cx="2302500" cy="2167500"/>
          </a:xfrm>
          <a:prstGeom prst="rect">
            <a:avLst/>
          </a:prstGeom>
          <a:noFill/>
          <a:ln>
            <a:noFill/>
          </a:ln>
        </p:spPr>
        <p:txBody>
          <a:bodyPr anchorCtr="0" anchor="t" bIns="0" lIns="0" spcFirstLastPara="1" rIns="0" wrap="square" tIns="0">
            <a:normAutofit/>
          </a:bodyPr>
          <a:lstStyle>
            <a:lvl1pPr lvl="0" algn="l">
              <a:lnSpc>
                <a:spcPct val="115000"/>
              </a:lnSpc>
              <a:spcBef>
                <a:spcPts val="0"/>
              </a:spcBef>
              <a:spcAft>
                <a:spcPts val="0"/>
              </a:spcAft>
              <a:buSzPts val="1400"/>
              <a:buNone/>
              <a:defRPr/>
            </a:lvl1pPr>
            <a:lvl2pPr lvl="1" algn="l">
              <a:lnSpc>
                <a:spcPct val="115000"/>
              </a:lnSpc>
              <a:spcBef>
                <a:spcPts val="0"/>
              </a:spcBef>
              <a:spcAft>
                <a:spcPts val="0"/>
              </a:spcAft>
              <a:buSzPts val="1200"/>
              <a:buNone/>
              <a:defRPr/>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1000"/>
              <a:buNone/>
              <a:defRPr/>
            </a:lvl8pPr>
            <a:lvl9pPr lvl="8" algn="l">
              <a:lnSpc>
                <a:spcPct val="115000"/>
              </a:lnSpc>
              <a:spcBef>
                <a:spcPts val="0"/>
              </a:spcBef>
              <a:spcAft>
                <a:spcPts val="0"/>
              </a:spcAft>
              <a:buSzPts val="1000"/>
              <a:buNone/>
              <a:defRPr/>
            </a:lvl9pPr>
          </a:lstStyle>
          <a:p/>
        </p:txBody>
      </p:sp>
      <p:sp>
        <p:nvSpPr>
          <p:cNvPr id="399" name="Google Shape;399;p30"/>
          <p:cNvSpPr txBox="1"/>
          <p:nvPr>
            <p:ph idx="2" type="subTitle"/>
          </p:nvPr>
        </p:nvSpPr>
        <p:spPr>
          <a:xfrm>
            <a:off x="3413550" y="1128750"/>
            <a:ext cx="2265000" cy="2175000"/>
          </a:xfrm>
          <a:prstGeom prst="rect">
            <a:avLst/>
          </a:prstGeom>
          <a:noFill/>
          <a:ln>
            <a:noFill/>
          </a:ln>
        </p:spPr>
        <p:txBody>
          <a:bodyPr anchorCtr="0" anchor="t" bIns="0" lIns="0" spcFirstLastPara="1" rIns="0" wrap="square" tIns="0">
            <a:normAutofit/>
          </a:bodyPr>
          <a:lstStyle>
            <a:lvl1pPr lvl="0" algn="l">
              <a:lnSpc>
                <a:spcPct val="115000"/>
              </a:lnSpc>
              <a:spcBef>
                <a:spcPts val="0"/>
              </a:spcBef>
              <a:spcAft>
                <a:spcPts val="0"/>
              </a:spcAft>
              <a:buSzPts val="1400"/>
              <a:buNone/>
              <a:defRPr/>
            </a:lvl1pPr>
            <a:lvl2pPr lvl="1" algn="l">
              <a:lnSpc>
                <a:spcPct val="115000"/>
              </a:lnSpc>
              <a:spcBef>
                <a:spcPts val="0"/>
              </a:spcBef>
              <a:spcAft>
                <a:spcPts val="0"/>
              </a:spcAft>
              <a:buSzPts val="1200"/>
              <a:buNone/>
              <a:defRPr/>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1000"/>
              <a:buNone/>
              <a:defRPr/>
            </a:lvl8pPr>
            <a:lvl9pPr lvl="8" algn="l">
              <a:lnSpc>
                <a:spcPct val="115000"/>
              </a:lnSpc>
              <a:spcBef>
                <a:spcPts val="0"/>
              </a:spcBef>
              <a:spcAft>
                <a:spcPts val="0"/>
              </a:spcAft>
              <a:buSzPts val="1000"/>
              <a:buNone/>
              <a:defRPr/>
            </a:lvl9pPr>
          </a:lstStyle>
          <a:p/>
        </p:txBody>
      </p:sp>
      <p:sp>
        <p:nvSpPr>
          <p:cNvPr id="400" name="Google Shape;400;p30"/>
          <p:cNvSpPr txBox="1"/>
          <p:nvPr>
            <p:ph idx="3" type="subTitle"/>
          </p:nvPr>
        </p:nvSpPr>
        <p:spPr>
          <a:xfrm>
            <a:off x="6365775" y="1128750"/>
            <a:ext cx="2265000" cy="2298900"/>
          </a:xfrm>
          <a:prstGeom prst="rect">
            <a:avLst/>
          </a:prstGeom>
          <a:noFill/>
          <a:ln>
            <a:noFill/>
          </a:ln>
        </p:spPr>
        <p:txBody>
          <a:bodyPr anchorCtr="0" anchor="t" bIns="0" lIns="0" spcFirstLastPara="1" rIns="0" wrap="square" tIns="0">
            <a:normAutofit/>
          </a:bodyPr>
          <a:lstStyle>
            <a:lvl1pPr lvl="0" algn="l">
              <a:lnSpc>
                <a:spcPct val="115000"/>
              </a:lnSpc>
              <a:spcBef>
                <a:spcPts val="0"/>
              </a:spcBef>
              <a:spcAft>
                <a:spcPts val="0"/>
              </a:spcAft>
              <a:buSzPts val="1400"/>
              <a:buNone/>
              <a:defRPr/>
            </a:lvl1pPr>
            <a:lvl2pPr lvl="1" algn="l">
              <a:lnSpc>
                <a:spcPct val="115000"/>
              </a:lnSpc>
              <a:spcBef>
                <a:spcPts val="0"/>
              </a:spcBef>
              <a:spcAft>
                <a:spcPts val="0"/>
              </a:spcAft>
              <a:buSzPts val="1200"/>
              <a:buNone/>
              <a:defRPr/>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1000"/>
              <a:buNone/>
              <a:defRPr/>
            </a:lvl8pPr>
            <a:lvl9pPr lvl="8" algn="l">
              <a:lnSpc>
                <a:spcPct val="115000"/>
              </a:lnSpc>
              <a:spcBef>
                <a:spcPts val="0"/>
              </a:spcBef>
              <a:spcAft>
                <a:spcPts val="0"/>
              </a:spcAft>
              <a:buSzPts val="1000"/>
              <a:buNone/>
              <a:defRPr/>
            </a:lvl9pPr>
          </a:lstStyle>
          <a:p/>
        </p:txBody>
      </p:sp>
      <p:grpSp>
        <p:nvGrpSpPr>
          <p:cNvPr id="401" name="Google Shape;401;p30"/>
          <p:cNvGrpSpPr/>
          <p:nvPr/>
        </p:nvGrpSpPr>
        <p:grpSpPr>
          <a:xfrm>
            <a:off x="8000973" y="4882757"/>
            <a:ext cx="777321" cy="155484"/>
            <a:chOff x="3424807" y="1107551"/>
            <a:chExt cx="4067616" cy="826163"/>
          </a:xfrm>
        </p:grpSpPr>
        <p:sp>
          <p:nvSpPr>
            <p:cNvPr id="402" name="Google Shape;402;p30"/>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03" name="Google Shape;403;p30"/>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04" name="Google Shape;404;p30"/>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05" name="Google Shape;405;p30"/>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06" name="Google Shape;406;p30"/>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07" name="Google Shape;407;p30"/>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08" name="Google Shape;408;p30"/>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09" name="Google Shape;409;p30"/>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10" name="Google Shape;410;p30"/>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411" name="Google Shape;411;p30"/>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2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Dark Matter Watermark">
  <p:cSld name="TITLE_AND_BODY_2_1">
    <p:bg>
      <p:bgPr>
        <a:solidFill>
          <a:srgbClr val="063849"/>
        </a:solidFill>
      </p:bgPr>
    </p:bg>
    <p:spTree>
      <p:nvGrpSpPr>
        <p:cNvPr id="3935" name="Shape 3935"/>
        <p:cNvGrpSpPr/>
        <p:nvPr/>
      </p:nvGrpSpPr>
      <p:grpSpPr>
        <a:xfrm>
          <a:off x="0" y="0"/>
          <a:ext cx="0" cy="0"/>
          <a:chOff x="0" y="0"/>
          <a:chExt cx="0" cy="0"/>
        </a:xfrm>
      </p:grpSpPr>
      <p:pic>
        <p:nvPicPr>
          <p:cNvPr id="3936" name="Google Shape;3936;p298"/>
          <p:cNvPicPr preferRelativeResize="0"/>
          <p:nvPr/>
        </p:nvPicPr>
        <p:blipFill rotWithShape="1">
          <a:blip r:embed="rId2">
            <a:alphaModFix amt="12000"/>
          </a:blip>
          <a:srcRect b="0" l="0" r="0" t="0"/>
          <a:stretch/>
        </p:blipFill>
        <p:spPr>
          <a:xfrm>
            <a:off x="3487911" y="0"/>
            <a:ext cx="5638428" cy="5143499"/>
          </a:xfrm>
          <a:prstGeom prst="rect">
            <a:avLst/>
          </a:prstGeom>
          <a:noFill/>
          <a:ln>
            <a:noFill/>
          </a:ln>
        </p:spPr>
      </p:pic>
      <p:sp>
        <p:nvSpPr>
          <p:cNvPr id="3937" name="Google Shape;3937;p298"/>
          <p:cNvSpPr txBox="1"/>
          <p:nvPr>
            <p:ph idx="1" type="body"/>
          </p:nvPr>
        </p:nvSpPr>
        <p:spPr>
          <a:xfrm>
            <a:off x="365700" y="773038"/>
            <a:ext cx="8139300" cy="3417000"/>
          </a:xfrm>
          <a:prstGeom prst="rect">
            <a:avLst/>
          </a:prstGeom>
        </p:spPr>
        <p:txBody>
          <a:bodyPr anchorCtr="0" anchor="t" bIns="0" lIns="0" spcFirstLastPara="1" rIns="0" wrap="square" tIns="0">
            <a:normAutofit/>
          </a:bodyPr>
          <a:lstStyle>
            <a:lvl1pPr indent="-317500" lvl="0" marL="457200">
              <a:spcBef>
                <a:spcPts val="0"/>
              </a:spcBef>
              <a:spcAft>
                <a:spcPts val="0"/>
              </a:spcAft>
              <a:buClr>
                <a:srgbClr val="EBF1F3"/>
              </a:buClr>
              <a:buSzPts val="1400"/>
              <a:buChar char="●"/>
              <a:defRPr>
                <a:solidFill>
                  <a:srgbClr val="EBF1F3"/>
                </a:solidFill>
              </a:defRPr>
            </a:lvl1pPr>
            <a:lvl2pPr indent="-304800" lvl="1" marL="914400">
              <a:spcBef>
                <a:spcPts val="600"/>
              </a:spcBef>
              <a:spcAft>
                <a:spcPts val="0"/>
              </a:spcAft>
              <a:buClr>
                <a:srgbClr val="EBF1F3"/>
              </a:buClr>
              <a:buSzPts val="1200"/>
              <a:buChar char="○"/>
              <a:defRPr>
                <a:solidFill>
                  <a:srgbClr val="EBF1F3"/>
                </a:solidFill>
              </a:defRPr>
            </a:lvl2pPr>
            <a:lvl3pPr indent="-292100" lvl="2" marL="1371600">
              <a:spcBef>
                <a:spcPts val="600"/>
              </a:spcBef>
              <a:spcAft>
                <a:spcPts val="0"/>
              </a:spcAft>
              <a:buClr>
                <a:srgbClr val="EBF1F3"/>
              </a:buClr>
              <a:buSzPts val="1000"/>
              <a:buChar char="■"/>
              <a:defRPr>
                <a:solidFill>
                  <a:srgbClr val="EBF1F3"/>
                </a:solidFill>
              </a:defRPr>
            </a:lvl3pPr>
            <a:lvl4pPr indent="-292100" lvl="3" marL="1828800">
              <a:spcBef>
                <a:spcPts val="600"/>
              </a:spcBef>
              <a:spcAft>
                <a:spcPts val="0"/>
              </a:spcAft>
              <a:buClr>
                <a:srgbClr val="EBF1F3"/>
              </a:buClr>
              <a:buSzPts val="1000"/>
              <a:buChar char="●"/>
              <a:defRPr>
                <a:solidFill>
                  <a:srgbClr val="EBF1F3"/>
                </a:solidFill>
              </a:defRPr>
            </a:lvl4pPr>
            <a:lvl5pPr indent="-292100" lvl="4" marL="2286000">
              <a:spcBef>
                <a:spcPts val="600"/>
              </a:spcBef>
              <a:spcAft>
                <a:spcPts val="0"/>
              </a:spcAft>
              <a:buClr>
                <a:srgbClr val="EBF1F3"/>
              </a:buClr>
              <a:buSzPts val="1000"/>
              <a:buChar char="○"/>
              <a:defRPr>
                <a:solidFill>
                  <a:srgbClr val="EBF1F3"/>
                </a:solidFill>
              </a:defRPr>
            </a:lvl5pPr>
            <a:lvl6pPr indent="-292100" lvl="5" marL="2743200">
              <a:spcBef>
                <a:spcPts val="600"/>
              </a:spcBef>
              <a:spcAft>
                <a:spcPts val="0"/>
              </a:spcAft>
              <a:buClr>
                <a:srgbClr val="EBF1F3"/>
              </a:buClr>
              <a:buSzPts val="1000"/>
              <a:buChar char="■"/>
              <a:defRPr>
                <a:solidFill>
                  <a:srgbClr val="EBF1F3"/>
                </a:solidFill>
              </a:defRPr>
            </a:lvl6pPr>
            <a:lvl7pPr indent="-292100" lvl="6" marL="3200400">
              <a:spcBef>
                <a:spcPts val="600"/>
              </a:spcBef>
              <a:spcAft>
                <a:spcPts val="0"/>
              </a:spcAft>
              <a:buClr>
                <a:srgbClr val="EBF1F3"/>
              </a:buClr>
              <a:buSzPts val="1000"/>
              <a:buChar char="●"/>
              <a:defRPr>
                <a:solidFill>
                  <a:srgbClr val="EBF1F3"/>
                </a:solidFill>
              </a:defRPr>
            </a:lvl7pPr>
            <a:lvl8pPr indent="-292100" lvl="7" marL="3657600">
              <a:spcBef>
                <a:spcPts val="600"/>
              </a:spcBef>
              <a:spcAft>
                <a:spcPts val="0"/>
              </a:spcAft>
              <a:buClr>
                <a:srgbClr val="EBF1F3"/>
              </a:buClr>
              <a:buSzPts val="1000"/>
              <a:buChar char="○"/>
              <a:defRPr>
                <a:solidFill>
                  <a:srgbClr val="EBF1F3"/>
                </a:solidFill>
              </a:defRPr>
            </a:lvl8pPr>
            <a:lvl9pPr indent="-292100" lvl="8" marL="4114800">
              <a:spcBef>
                <a:spcPts val="600"/>
              </a:spcBef>
              <a:spcAft>
                <a:spcPts val="600"/>
              </a:spcAft>
              <a:buClr>
                <a:srgbClr val="EBF1F3"/>
              </a:buClr>
              <a:buSzPts val="1000"/>
              <a:buChar char="■"/>
              <a:defRPr>
                <a:solidFill>
                  <a:srgbClr val="EBF1F3"/>
                </a:solidFill>
              </a:defRPr>
            </a:lvl9pPr>
          </a:lstStyle>
          <a:p/>
        </p:txBody>
      </p:sp>
      <p:sp>
        <p:nvSpPr>
          <p:cNvPr id="3938" name="Google Shape;3938;p298"/>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solidFill>
                  <a:srgbClr val="A5BEC4"/>
                </a:solidFill>
              </a:defRPr>
            </a:lvl1pPr>
            <a:lvl2pPr lvl="1">
              <a:buNone/>
              <a:defRPr>
                <a:solidFill>
                  <a:srgbClr val="A5BEC4"/>
                </a:solidFill>
              </a:defRPr>
            </a:lvl2pPr>
            <a:lvl3pPr lvl="2">
              <a:buNone/>
              <a:defRPr>
                <a:solidFill>
                  <a:srgbClr val="A5BEC4"/>
                </a:solidFill>
              </a:defRPr>
            </a:lvl3pPr>
            <a:lvl4pPr lvl="3">
              <a:buNone/>
              <a:defRPr>
                <a:solidFill>
                  <a:srgbClr val="A5BEC4"/>
                </a:solidFill>
              </a:defRPr>
            </a:lvl4pPr>
            <a:lvl5pPr lvl="4">
              <a:buNone/>
              <a:defRPr>
                <a:solidFill>
                  <a:srgbClr val="A5BEC4"/>
                </a:solidFill>
              </a:defRPr>
            </a:lvl5pPr>
            <a:lvl6pPr lvl="5">
              <a:buNone/>
              <a:defRPr>
                <a:solidFill>
                  <a:srgbClr val="A5BEC4"/>
                </a:solidFill>
              </a:defRPr>
            </a:lvl6pPr>
            <a:lvl7pPr lvl="6">
              <a:buNone/>
              <a:defRPr>
                <a:solidFill>
                  <a:srgbClr val="A5BEC4"/>
                </a:solidFill>
              </a:defRPr>
            </a:lvl7pPr>
            <a:lvl8pPr lvl="7">
              <a:buNone/>
              <a:defRPr>
                <a:solidFill>
                  <a:srgbClr val="A5BEC4"/>
                </a:solidFill>
              </a:defRPr>
            </a:lvl8pPr>
            <a:lvl9pPr lvl="8">
              <a:buNone/>
              <a:defRPr>
                <a:solidFill>
                  <a:srgbClr val="A5BEC4"/>
                </a:solidFill>
              </a:defRPr>
            </a:lvl9pPr>
          </a:lstStyle>
          <a:p>
            <a:pPr indent="0" lvl="0" marL="0" rtl="0" algn="ctr">
              <a:spcBef>
                <a:spcPts val="0"/>
              </a:spcBef>
              <a:spcAft>
                <a:spcPts val="0"/>
              </a:spcAft>
              <a:buNone/>
            </a:pPr>
            <a:fld id="{00000000-1234-1234-1234-123412341234}" type="slidenum">
              <a:rPr lang="en-US"/>
              <a:t>‹#›</a:t>
            </a:fld>
            <a:endParaRPr/>
          </a:p>
        </p:txBody>
      </p:sp>
      <p:sp>
        <p:nvSpPr>
          <p:cNvPr id="3939" name="Google Shape;3939;p298"/>
          <p:cNvSpPr txBox="1"/>
          <p:nvPr>
            <p:ph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grpSp>
        <p:nvGrpSpPr>
          <p:cNvPr id="3940" name="Google Shape;3940;p298"/>
          <p:cNvGrpSpPr/>
          <p:nvPr/>
        </p:nvGrpSpPr>
        <p:grpSpPr>
          <a:xfrm>
            <a:off x="8000973" y="4882762"/>
            <a:ext cx="777321" cy="155484"/>
            <a:chOff x="3424807" y="1107551"/>
            <a:chExt cx="4067616" cy="826163"/>
          </a:xfrm>
        </p:grpSpPr>
        <p:sp>
          <p:nvSpPr>
            <p:cNvPr id="3941" name="Google Shape;3941;p298"/>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942" name="Google Shape;3942;p298"/>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943" name="Google Shape;3943;p298"/>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944" name="Google Shape;3944;p298"/>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945" name="Google Shape;3945;p298"/>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946" name="Google Shape;3946;p298"/>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947" name="Google Shape;3947;p298"/>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948" name="Google Shape;3948;p298"/>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949" name="Google Shape;3949;p298"/>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3950" name="Google Shape;3950;p298"/>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2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Left Showcase">
  <p:cSld name="TITLE_AND_BODY_1">
    <p:spTree>
      <p:nvGrpSpPr>
        <p:cNvPr id="3951" name="Shape 3951"/>
        <p:cNvGrpSpPr/>
        <p:nvPr/>
      </p:nvGrpSpPr>
      <p:grpSpPr>
        <a:xfrm>
          <a:off x="0" y="0"/>
          <a:ext cx="0" cy="0"/>
          <a:chOff x="0" y="0"/>
          <a:chExt cx="0" cy="0"/>
        </a:xfrm>
      </p:grpSpPr>
      <p:sp>
        <p:nvSpPr>
          <p:cNvPr id="3952" name="Google Shape;3952;p299"/>
          <p:cNvSpPr/>
          <p:nvPr/>
        </p:nvSpPr>
        <p:spPr>
          <a:xfrm>
            <a:off x="381725" y="487500"/>
            <a:ext cx="5595300" cy="41730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3953" name="Google Shape;3953;p299"/>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sp>
        <p:nvSpPr>
          <p:cNvPr id="3954" name="Google Shape;3954;p299"/>
          <p:cNvSpPr txBox="1"/>
          <p:nvPr>
            <p:ph idx="1" type="subTitle"/>
          </p:nvPr>
        </p:nvSpPr>
        <p:spPr>
          <a:xfrm>
            <a:off x="6111875" y="435425"/>
            <a:ext cx="2660100" cy="1218000"/>
          </a:xfrm>
          <a:prstGeom prst="rect">
            <a:avLst/>
          </a:prstGeom>
        </p:spPr>
        <p:txBody>
          <a:bodyPr anchorCtr="0" anchor="t" bIns="0" lIns="0" spcFirstLastPara="1" rIns="0" wrap="square" tIns="0">
            <a:normAutofit/>
          </a:bodyPr>
          <a:lstStyle>
            <a:lvl1pPr lvl="0">
              <a:lnSpc>
                <a:spcPct val="100000"/>
              </a:lnSpc>
              <a:spcBef>
                <a:spcPts val="0"/>
              </a:spcBef>
              <a:spcAft>
                <a:spcPts val="0"/>
              </a:spcAft>
              <a:buClr>
                <a:srgbClr val="FF6529"/>
              </a:buClr>
              <a:buSzPts val="1400"/>
              <a:buFont typeface="Roboto Slab Light"/>
              <a:buNone/>
              <a:defRPr>
                <a:solidFill>
                  <a:srgbClr val="FF6529"/>
                </a:solidFill>
                <a:latin typeface="Roboto Slab Light"/>
                <a:ea typeface="Roboto Slab Light"/>
                <a:cs typeface="Roboto Slab Light"/>
                <a:sym typeface="Roboto Slab Light"/>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3955" name="Google Shape;3955;p299"/>
          <p:cNvSpPr txBox="1"/>
          <p:nvPr>
            <p:ph idx="2" type="body"/>
          </p:nvPr>
        </p:nvSpPr>
        <p:spPr>
          <a:xfrm>
            <a:off x="6213925" y="1183825"/>
            <a:ext cx="2557800" cy="3537900"/>
          </a:xfrm>
          <a:prstGeom prst="rect">
            <a:avLst/>
          </a:prstGeom>
        </p:spPr>
        <p:txBody>
          <a:bodyPr anchorCtr="0" anchor="t" bIns="0" lIns="0" spcFirstLastPara="1" rIns="0" wrap="square" tIns="0">
            <a:normAutofit/>
          </a:bodyPr>
          <a:lstStyle>
            <a:lvl1pPr indent="-317500" lvl="0" marL="457200">
              <a:spcBef>
                <a:spcPts val="0"/>
              </a:spcBef>
              <a:spcAft>
                <a:spcPts val="0"/>
              </a:spcAft>
              <a:buSzPts val="1400"/>
              <a:buChar char="●"/>
              <a:defRPr/>
            </a:lvl1pPr>
            <a:lvl2pPr indent="-304800" lvl="1" marL="914400">
              <a:spcBef>
                <a:spcPts val="600"/>
              </a:spcBef>
              <a:spcAft>
                <a:spcPts val="0"/>
              </a:spcAft>
              <a:buSzPts val="1200"/>
              <a:buChar char="○"/>
              <a:defRPr/>
            </a:lvl2pPr>
            <a:lvl3pPr indent="-292100" lvl="2" marL="1371600">
              <a:spcBef>
                <a:spcPts val="600"/>
              </a:spcBef>
              <a:spcAft>
                <a:spcPts val="0"/>
              </a:spcAft>
              <a:buSzPts val="1000"/>
              <a:buChar char="■"/>
              <a:defRPr/>
            </a:lvl3pPr>
            <a:lvl4pPr indent="-292100" lvl="3" marL="1828800">
              <a:spcBef>
                <a:spcPts val="600"/>
              </a:spcBef>
              <a:spcAft>
                <a:spcPts val="0"/>
              </a:spcAft>
              <a:buSzPts val="1000"/>
              <a:buChar char="●"/>
              <a:defRPr/>
            </a:lvl4pPr>
            <a:lvl5pPr indent="-292100" lvl="4" marL="2286000">
              <a:spcBef>
                <a:spcPts val="600"/>
              </a:spcBef>
              <a:spcAft>
                <a:spcPts val="0"/>
              </a:spcAft>
              <a:buSzPts val="1000"/>
              <a:buChar char="○"/>
              <a:defRPr/>
            </a:lvl5pPr>
            <a:lvl6pPr indent="-292100" lvl="5" marL="2743200">
              <a:spcBef>
                <a:spcPts val="600"/>
              </a:spcBef>
              <a:spcAft>
                <a:spcPts val="0"/>
              </a:spcAft>
              <a:buSzPts val="1000"/>
              <a:buChar char="■"/>
              <a:defRPr/>
            </a:lvl6pPr>
            <a:lvl7pPr indent="-292100" lvl="6" marL="3200400">
              <a:spcBef>
                <a:spcPts val="600"/>
              </a:spcBef>
              <a:spcAft>
                <a:spcPts val="0"/>
              </a:spcAft>
              <a:buSzPts val="1000"/>
              <a:buChar char="●"/>
              <a:defRPr/>
            </a:lvl7pPr>
            <a:lvl8pPr indent="-292100" lvl="7" marL="3657600">
              <a:spcBef>
                <a:spcPts val="600"/>
              </a:spcBef>
              <a:spcAft>
                <a:spcPts val="0"/>
              </a:spcAft>
              <a:buSzPts val="1000"/>
              <a:buChar char="○"/>
              <a:defRPr/>
            </a:lvl8pPr>
            <a:lvl9pPr indent="-292100" lvl="8" marL="4114800">
              <a:spcBef>
                <a:spcPts val="600"/>
              </a:spcBef>
              <a:spcAft>
                <a:spcPts val="600"/>
              </a:spcAft>
              <a:buSzPts val="1000"/>
              <a:buChar char="■"/>
              <a:defRPr/>
            </a:lvl9pPr>
          </a:lstStyle>
          <a:p/>
        </p:txBody>
      </p:sp>
      <p:sp>
        <p:nvSpPr>
          <p:cNvPr id="3956" name="Google Shape;3956;p299"/>
          <p:cNvSpPr/>
          <p:nvPr>
            <p:ph idx="3" type="pic"/>
          </p:nvPr>
        </p:nvSpPr>
        <p:spPr>
          <a:xfrm>
            <a:off x="381725" y="487500"/>
            <a:ext cx="5595300" cy="4173000"/>
          </a:xfrm>
          <a:prstGeom prst="rect">
            <a:avLst/>
          </a:prstGeom>
          <a:solidFill>
            <a:srgbClr val="EBF1F3"/>
          </a:solidFill>
          <a:ln>
            <a:noFill/>
          </a:ln>
        </p:spPr>
      </p:sp>
      <p:grpSp>
        <p:nvGrpSpPr>
          <p:cNvPr id="3957" name="Google Shape;3957;p299"/>
          <p:cNvGrpSpPr/>
          <p:nvPr/>
        </p:nvGrpSpPr>
        <p:grpSpPr>
          <a:xfrm>
            <a:off x="8000973" y="4882757"/>
            <a:ext cx="777321" cy="155484"/>
            <a:chOff x="3424807" y="1107551"/>
            <a:chExt cx="4067616" cy="826163"/>
          </a:xfrm>
        </p:grpSpPr>
        <p:sp>
          <p:nvSpPr>
            <p:cNvPr id="3958" name="Google Shape;3958;p299"/>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959" name="Google Shape;3959;p299"/>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960" name="Google Shape;3960;p299"/>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961" name="Google Shape;3961;p299"/>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962" name="Google Shape;3962;p299"/>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963" name="Google Shape;3963;p299"/>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964" name="Google Shape;3964;p299"/>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965" name="Google Shape;3965;p299"/>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966" name="Google Shape;3966;p299"/>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3967" name="Google Shape;3967;p299"/>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2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Right Image">
  <p:cSld name="TITLE_AND_BODY_1_1">
    <p:spTree>
      <p:nvGrpSpPr>
        <p:cNvPr id="3968" name="Shape 3968"/>
        <p:cNvGrpSpPr/>
        <p:nvPr/>
      </p:nvGrpSpPr>
      <p:grpSpPr>
        <a:xfrm>
          <a:off x="0" y="0"/>
          <a:ext cx="0" cy="0"/>
          <a:chOff x="0" y="0"/>
          <a:chExt cx="0" cy="0"/>
        </a:xfrm>
      </p:grpSpPr>
      <p:sp>
        <p:nvSpPr>
          <p:cNvPr id="3969" name="Google Shape;3969;p300"/>
          <p:cNvSpPr/>
          <p:nvPr/>
        </p:nvSpPr>
        <p:spPr>
          <a:xfrm>
            <a:off x="3931100" y="710400"/>
            <a:ext cx="5213100" cy="37272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3970" name="Google Shape;3970;p300"/>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sp>
        <p:nvSpPr>
          <p:cNvPr id="3971" name="Google Shape;3971;p300"/>
          <p:cNvSpPr txBox="1"/>
          <p:nvPr>
            <p:ph idx="1" type="subTitle"/>
          </p:nvPr>
        </p:nvSpPr>
        <p:spPr>
          <a:xfrm>
            <a:off x="769200" y="559725"/>
            <a:ext cx="2916300" cy="3877800"/>
          </a:xfrm>
          <a:prstGeom prst="rect">
            <a:avLst/>
          </a:prstGeom>
        </p:spPr>
        <p:txBody>
          <a:bodyPr anchorCtr="0" anchor="t" bIns="0" lIns="0" spcFirstLastPara="1" rIns="0" wrap="square" tIns="0">
            <a:normAutofit/>
          </a:bodyPr>
          <a:lstStyle>
            <a:lvl1pPr lvl="0">
              <a:lnSpc>
                <a:spcPct val="100000"/>
              </a:lnSpc>
              <a:spcBef>
                <a:spcPts val="0"/>
              </a:spcBef>
              <a:spcAft>
                <a:spcPts val="0"/>
              </a:spcAft>
              <a:buClr>
                <a:srgbClr val="021C23"/>
              </a:buClr>
              <a:buSzPts val="1700"/>
              <a:buFont typeface="Roboto Slab Light"/>
              <a:buNone/>
              <a:defRPr sz="1700">
                <a:solidFill>
                  <a:srgbClr val="021C23"/>
                </a:solidFill>
                <a:latin typeface="Roboto Slab Light"/>
                <a:ea typeface="Roboto Slab Light"/>
                <a:cs typeface="Roboto Slab Light"/>
                <a:sym typeface="Roboto Slab Light"/>
              </a:defRPr>
            </a:lvl1pPr>
            <a:lvl2pPr lvl="1">
              <a:spcBef>
                <a:spcPts val="0"/>
              </a:spcBef>
              <a:spcAft>
                <a:spcPts val="0"/>
              </a:spcAft>
              <a:buSzPts val="1500"/>
              <a:buNone/>
              <a:defRPr sz="1500"/>
            </a:lvl2pPr>
            <a:lvl3pPr lvl="2">
              <a:spcBef>
                <a:spcPts val="0"/>
              </a:spcBef>
              <a:spcAft>
                <a:spcPts val="0"/>
              </a:spcAft>
              <a:buSzPts val="1300"/>
              <a:buNone/>
              <a:defRPr sz="1300"/>
            </a:lvl3pPr>
            <a:lvl4pPr lvl="3">
              <a:spcBef>
                <a:spcPts val="0"/>
              </a:spcBef>
              <a:spcAft>
                <a:spcPts val="0"/>
              </a:spcAft>
              <a:buSzPts val="1300"/>
              <a:buNone/>
              <a:defRPr sz="1300"/>
            </a:lvl4pPr>
            <a:lvl5pPr lvl="4">
              <a:spcBef>
                <a:spcPts val="0"/>
              </a:spcBef>
              <a:spcAft>
                <a:spcPts val="0"/>
              </a:spcAft>
              <a:buSzPts val="1300"/>
              <a:buNone/>
              <a:defRPr sz="1300"/>
            </a:lvl5pPr>
            <a:lvl6pPr lvl="5">
              <a:spcBef>
                <a:spcPts val="0"/>
              </a:spcBef>
              <a:spcAft>
                <a:spcPts val="0"/>
              </a:spcAft>
              <a:buSzPts val="1300"/>
              <a:buNone/>
              <a:defRPr sz="1300"/>
            </a:lvl6pPr>
            <a:lvl7pPr lvl="6">
              <a:spcBef>
                <a:spcPts val="0"/>
              </a:spcBef>
              <a:spcAft>
                <a:spcPts val="0"/>
              </a:spcAft>
              <a:buSzPts val="1300"/>
              <a:buNone/>
              <a:defRPr sz="1300"/>
            </a:lvl7pPr>
            <a:lvl8pPr lvl="7">
              <a:spcBef>
                <a:spcPts val="0"/>
              </a:spcBef>
              <a:spcAft>
                <a:spcPts val="0"/>
              </a:spcAft>
              <a:buSzPts val="1300"/>
              <a:buNone/>
              <a:defRPr sz="1300"/>
            </a:lvl8pPr>
            <a:lvl9pPr lvl="8">
              <a:spcBef>
                <a:spcPts val="0"/>
              </a:spcBef>
              <a:spcAft>
                <a:spcPts val="0"/>
              </a:spcAft>
              <a:buSzPts val="1300"/>
              <a:buNone/>
              <a:defRPr sz="1300"/>
            </a:lvl9pPr>
          </a:lstStyle>
          <a:p/>
        </p:txBody>
      </p:sp>
      <p:sp>
        <p:nvSpPr>
          <p:cNvPr id="3972" name="Google Shape;3972;p300"/>
          <p:cNvSpPr/>
          <p:nvPr>
            <p:ph idx="2" type="pic"/>
          </p:nvPr>
        </p:nvSpPr>
        <p:spPr>
          <a:xfrm>
            <a:off x="3944325" y="484632"/>
            <a:ext cx="5199600" cy="4169700"/>
          </a:xfrm>
          <a:prstGeom prst="rect">
            <a:avLst/>
          </a:prstGeom>
          <a:solidFill>
            <a:srgbClr val="EBF1F3"/>
          </a:solidFill>
          <a:ln>
            <a:noFill/>
          </a:ln>
        </p:spPr>
      </p:sp>
      <p:grpSp>
        <p:nvGrpSpPr>
          <p:cNvPr id="3973" name="Google Shape;3973;p300"/>
          <p:cNvGrpSpPr/>
          <p:nvPr/>
        </p:nvGrpSpPr>
        <p:grpSpPr>
          <a:xfrm>
            <a:off x="8000973" y="4882757"/>
            <a:ext cx="777321" cy="155484"/>
            <a:chOff x="3424807" y="1107551"/>
            <a:chExt cx="4067616" cy="826163"/>
          </a:xfrm>
        </p:grpSpPr>
        <p:sp>
          <p:nvSpPr>
            <p:cNvPr id="3974" name="Google Shape;3974;p300"/>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975" name="Google Shape;3975;p300"/>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976" name="Google Shape;3976;p300"/>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977" name="Google Shape;3977;p300"/>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978" name="Google Shape;3978;p300"/>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979" name="Google Shape;3979;p300"/>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980" name="Google Shape;3980;p300"/>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981" name="Google Shape;3981;p300"/>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982" name="Google Shape;3982;p300"/>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3983" name="Google Shape;3983;p300"/>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2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3 Column" type="titleOnly">
  <p:cSld name="TITLE_ONLY">
    <p:spTree>
      <p:nvGrpSpPr>
        <p:cNvPr id="3984" name="Shape 3984"/>
        <p:cNvGrpSpPr/>
        <p:nvPr/>
      </p:nvGrpSpPr>
      <p:grpSpPr>
        <a:xfrm>
          <a:off x="0" y="0"/>
          <a:ext cx="0" cy="0"/>
          <a:chOff x="0" y="0"/>
          <a:chExt cx="0" cy="0"/>
        </a:xfrm>
      </p:grpSpPr>
      <p:sp>
        <p:nvSpPr>
          <p:cNvPr id="3985" name="Google Shape;3985;p301"/>
          <p:cNvSpPr txBox="1"/>
          <p:nvPr>
            <p:ph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3986" name="Google Shape;3986;p301"/>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sp>
        <p:nvSpPr>
          <p:cNvPr id="3987" name="Google Shape;3987;p301"/>
          <p:cNvSpPr/>
          <p:nvPr/>
        </p:nvSpPr>
        <p:spPr>
          <a:xfrm>
            <a:off x="365700" y="1012950"/>
            <a:ext cx="2527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3988" name="Google Shape;3988;p301"/>
          <p:cNvSpPr/>
          <p:nvPr/>
        </p:nvSpPr>
        <p:spPr>
          <a:xfrm>
            <a:off x="3299550" y="1012950"/>
            <a:ext cx="2527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3989" name="Google Shape;3989;p301"/>
          <p:cNvSpPr/>
          <p:nvPr/>
        </p:nvSpPr>
        <p:spPr>
          <a:xfrm>
            <a:off x="6250500" y="1012950"/>
            <a:ext cx="2527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3990" name="Google Shape;3990;p301"/>
          <p:cNvSpPr txBox="1"/>
          <p:nvPr>
            <p:ph idx="1" type="subTitle"/>
          </p:nvPr>
        </p:nvSpPr>
        <p:spPr>
          <a:xfrm>
            <a:off x="458825" y="1132500"/>
            <a:ext cx="2302500" cy="21675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3991" name="Google Shape;3991;p301"/>
          <p:cNvSpPr txBox="1"/>
          <p:nvPr>
            <p:ph idx="2" type="subTitle"/>
          </p:nvPr>
        </p:nvSpPr>
        <p:spPr>
          <a:xfrm>
            <a:off x="3413550" y="1128750"/>
            <a:ext cx="2265000" cy="21750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3992" name="Google Shape;3992;p301"/>
          <p:cNvSpPr txBox="1"/>
          <p:nvPr>
            <p:ph idx="3" type="subTitle"/>
          </p:nvPr>
        </p:nvSpPr>
        <p:spPr>
          <a:xfrm>
            <a:off x="6365775" y="1128750"/>
            <a:ext cx="2265000" cy="22989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grpSp>
        <p:nvGrpSpPr>
          <p:cNvPr id="3993" name="Google Shape;3993;p301"/>
          <p:cNvGrpSpPr/>
          <p:nvPr/>
        </p:nvGrpSpPr>
        <p:grpSpPr>
          <a:xfrm>
            <a:off x="8000973" y="4882757"/>
            <a:ext cx="777321" cy="155484"/>
            <a:chOff x="3424807" y="1107551"/>
            <a:chExt cx="4067616" cy="826163"/>
          </a:xfrm>
        </p:grpSpPr>
        <p:sp>
          <p:nvSpPr>
            <p:cNvPr id="3994" name="Google Shape;3994;p301"/>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995" name="Google Shape;3995;p301"/>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996" name="Google Shape;3996;p301"/>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997" name="Google Shape;3997;p301"/>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998" name="Google Shape;3998;p301"/>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3999" name="Google Shape;3999;p301"/>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000" name="Google Shape;4000;p301"/>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001" name="Google Shape;4001;p301"/>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002" name="Google Shape;4002;p301"/>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4003" name="Google Shape;4003;p301"/>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2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3 Column 1">
  <p:cSld name="TITLE_ONLY_2">
    <p:spTree>
      <p:nvGrpSpPr>
        <p:cNvPr id="4004" name="Shape 4004"/>
        <p:cNvGrpSpPr/>
        <p:nvPr/>
      </p:nvGrpSpPr>
      <p:grpSpPr>
        <a:xfrm>
          <a:off x="0" y="0"/>
          <a:ext cx="0" cy="0"/>
          <a:chOff x="0" y="0"/>
          <a:chExt cx="0" cy="0"/>
        </a:xfrm>
      </p:grpSpPr>
      <p:sp>
        <p:nvSpPr>
          <p:cNvPr id="4005" name="Google Shape;4005;p302"/>
          <p:cNvSpPr txBox="1"/>
          <p:nvPr>
            <p:ph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4006" name="Google Shape;4006;p302"/>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sp>
        <p:nvSpPr>
          <p:cNvPr id="4007" name="Google Shape;4007;p302"/>
          <p:cNvSpPr/>
          <p:nvPr/>
        </p:nvSpPr>
        <p:spPr>
          <a:xfrm>
            <a:off x="365700" y="1012950"/>
            <a:ext cx="2527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4008" name="Google Shape;4008;p302"/>
          <p:cNvSpPr/>
          <p:nvPr/>
        </p:nvSpPr>
        <p:spPr>
          <a:xfrm>
            <a:off x="3299550" y="1012950"/>
            <a:ext cx="2527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4009" name="Google Shape;4009;p302"/>
          <p:cNvSpPr/>
          <p:nvPr/>
        </p:nvSpPr>
        <p:spPr>
          <a:xfrm>
            <a:off x="6250500" y="1012950"/>
            <a:ext cx="2527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4010" name="Google Shape;4010;p302"/>
          <p:cNvSpPr txBox="1"/>
          <p:nvPr>
            <p:ph idx="1" type="subTitle"/>
          </p:nvPr>
        </p:nvSpPr>
        <p:spPr>
          <a:xfrm>
            <a:off x="458825" y="2474656"/>
            <a:ext cx="2302500" cy="19395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4011" name="Google Shape;4011;p302"/>
          <p:cNvSpPr txBox="1"/>
          <p:nvPr>
            <p:ph idx="2" type="subTitle"/>
          </p:nvPr>
        </p:nvSpPr>
        <p:spPr>
          <a:xfrm>
            <a:off x="3413550" y="2471300"/>
            <a:ext cx="2265000" cy="19464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4012" name="Google Shape;4012;p302"/>
          <p:cNvSpPr txBox="1"/>
          <p:nvPr>
            <p:ph idx="3" type="subTitle"/>
          </p:nvPr>
        </p:nvSpPr>
        <p:spPr>
          <a:xfrm>
            <a:off x="6365775" y="2471300"/>
            <a:ext cx="2265000" cy="20574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4013" name="Google Shape;4013;p302"/>
          <p:cNvSpPr/>
          <p:nvPr>
            <p:ph idx="4" type="pic"/>
          </p:nvPr>
        </p:nvSpPr>
        <p:spPr>
          <a:xfrm>
            <a:off x="365725" y="1012950"/>
            <a:ext cx="2527800" cy="1371600"/>
          </a:xfrm>
          <a:prstGeom prst="rect">
            <a:avLst/>
          </a:prstGeom>
          <a:noFill/>
          <a:ln>
            <a:noFill/>
          </a:ln>
        </p:spPr>
      </p:sp>
      <p:sp>
        <p:nvSpPr>
          <p:cNvPr id="4014" name="Google Shape;4014;p302"/>
          <p:cNvSpPr/>
          <p:nvPr>
            <p:ph idx="5" type="pic"/>
          </p:nvPr>
        </p:nvSpPr>
        <p:spPr>
          <a:xfrm>
            <a:off x="3299550" y="1012950"/>
            <a:ext cx="2527800" cy="1371600"/>
          </a:xfrm>
          <a:prstGeom prst="rect">
            <a:avLst/>
          </a:prstGeom>
          <a:noFill/>
          <a:ln>
            <a:noFill/>
          </a:ln>
        </p:spPr>
      </p:sp>
      <p:sp>
        <p:nvSpPr>
          <p:cNvPr id="4015" name="Google Shape;4015;p302"/>
          <p:cNvSpPr/>
          <p:nvPr>
            <p:ph idx="6" type="pic"/>
          </p:nvPr>
        </p:nvSpPr>
        <p:spPr>
          <a:xfrm>
            <a:off x="6250475" y="1012950"/>
            <a:ext cx="2527800" cy="1371600"/>
          </a:xfrm>
          <a:prstGeom prst="rect">
            <a:avLst/>
          </a:prstGeom>
          <a:noFill/>
          <a:ln>
            <a:noFill/>
          </a:ln>
        </p:spPr>
      </p:sp>
      <p:grpSp>
        <p:nvGrpSpPr>
          <p:cNvPr id="4016" name="Google Shape;4016;p302"/>
          <p:cNvGrpSpPr/>
          <p:nvPr/>
        </p:nvGrpSpPr>
        <p:grpSpPr>
          <a:xfrm>
            <a:off x="8000973" y="4882757"/>
            <a:ext cx="777321" cy="155484"/>
            <a:chOff x="3424807" y="1107551"/>
            <a:chExt cx="4067616" cy="826163"/>
          </a:xfrm>
        </p:grpSpPr>
        <p:sp>
          <p:nvSpPr>
            <p:cNvPr id="4017" name="Google Shape;4017;p302"/>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018" name="Google Shape;4018;p302"/>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019" name="Google Shape;4019;p302"/>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020" name="Google Shape;4020;p302"/>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021" name="Google Shape;4021;p302"/>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022" name="Google Shape;4022;p302"/>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023" name="Google Shape;4023;p302"/>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024" name="Google Shape;4024;p302"/>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025" name="Google Shape;4025;p302"/>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4026" name="Google Shape;4026;p302"/>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2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2 Column">
  <p:cSld name="TITLE_ONLY_1">
    <p:spTree>
      <p:nvGrpSpPr>
        <p:cNvPr id="4027" name="Shape 4027"/>
        <p:cNvGrpSpPr/>
        <p:nvPr/>
      </p:nvGrpSpPr>
      <p:grpSpPr>
        <a:xfrm>
          <a:off x="0" y="0"/>
          <a:ext cx="0" cy="0"/>
          <a:chOff x="0" y="0"/>
          <a:chExt cx="0" cy="0"/>
        </a:xfrm>
      </p:grpSpPr>
      <p:sp>
        <p:nvSpPr>
          <p:cNvPr id="4028" name="Google Shape;4028;p303"/>
          <p:cNvSpPr txBox="1"/>
          <p:nvPr>
            <p:ph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4029" name="Google Shape;4029;p303"/>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sp>
        <p:nvSpPr>
          <p:cNvPr id="4030" name="Google Shape;4030;p303"/>
          <p:cNvSpPr/>
          <p:nvPr/>
        </p:nvSpPr>
        <p:spPr>
          <a:xfrm>
            <a:off x="365700" y="1012875"/>
            <a:ext cx="3949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4031" name="Google Shape;4031;p303"/>
          <p:cNvSpPr/>
          <p:nvPr/>
        </p:nvSpPr>
        <p:spPr>
          <a:xfrm>
            <a:off x="4828450" y="1012875"/>
            <a:ext cx="3949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4032" name="Google Shape;4032;p303"/>
          <p:cNvSpPr txBox="1"/>
          <p:nvPr>
            <p:ph idx="1" type="subTitle"/>
          </p:nvPr>
        </p:nvSpPr>
        <p:spPr>
          <a:xfrm>
            <a:off x="473825" y="1140000"/>
            <a:ext cx="3690000" cy="33525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4033" name="Google Shape;4033;p303"/>
          <p:cNvSpPr txBox="1"/>
          <p:nvPr>
            <p:ph idx="2" type="subTitle"/>
          </p:nvPr>
        </p:nvSpPr>
        <p:spPr>
          <a:xfrm>
            <a:off x="4955725" y="1177500"/>
            <a:ext cx="3690000" cy="33150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grpSp>
        <p:nvGrpSpPr>
          <p:cNvPr id="4034" name="Google Shape;4034;p303"/>
          <p:cNvGrpSpPr/>
          <p:nvPr/>
        </p:nvGrpSpPr>
        <p:grpSpPr>
          <a:xfrm>
            <a:off x="8000973" y="4882757"/>
            <a:ext cx="777321" cy="155484"/>
            <a:chOff x="3424807" y="1107551"/>
            <a:chExt cx="4067616" cy="826163"/>
          </a:xfrm>
        </p:grpSpPr>
        <p:sp>
          <p:nvSpPr>
            <p:cNvPr id="4035" name="Google Shape;4035;p303"/>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036" name="Google Shape;4036;p303"/>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037" name="Google Shape;4037;p303"/>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038" name="Google Shape;4038;p303"/>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039" name="Google Shape;4039;p303"/>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040" name="Google Shape;4040;p303"/>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041" name="Google Shape;4041;p303"/>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042" name="Google Shape;4042;p303"/>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043" name="Google Shape;4043;p303"/>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4044" name="Google Shape;4044;p303"/>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2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2 Column 1">
  <p:cSld name="TITLE_ONLY_1_2">
    <p:spTree>
      <p:nvGrpSpPr>
        <p:cNvPr id="4045" name="Shape 4045"/>
        <p:cNvGrpSpPr/>
        <p:nvPr/>
      </p:nvGrpSpPr>
      <p:grpSpPr>
        <a:xfrm>
          <a:off x="0" y="0"/>
          <a:ext cx="0" cy="0"/>
          <a:chOff x="0" y="0"/>
          <a:chExt cx="0" cy="0"/>
        </a:xfrm>
      </p:grpSpPr>
      <p:sp>
        <p:nvSpPr>
          <p:cNvPr id="4046" name="Google Shape;4046;p304"/>
          <p:cNvSpPr txBox="1"/>
          <p:nvPr>
            <p:ph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4047" name="Google Shape;4047;p304"/>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sp>
        <p:nvSpPr>
          <p:cNvPr id="4048" name="Google Shape;4048;p304"/>
          <p:cNvSpPr/>
          <p:nvPr/>
        </p:nvSpPr>
        <p:spPr>
          <a:xfrm>
            <a:off x="365700" y="1012875"/>
            <a:ext cx="3949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4049" name="Google Shape;4049;p304"/>
          <p:cNvSpPr/>
          <p:nvPr/>
        </p:nvSpPr>
        <p:spPr>
          <a:xfrm>
            <a:off x="4828450" y="1012875"/>
            <a:ext cx="3949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4050" name="Google Shape;4050;p304"/>
          <p:cNvSpPr txBox="1"/>
          <p:nvPr>
            <p:ph idx="1" type="subTitle"/>
          </p:nvPr>
        </p:nvSpPr>
        <p:spPr>
          <a:xfrm>
            <a:off x="473825" y="2718000"/>
            <a:ext cx="3690000" cy="18288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4051" name="Google Shape;4051;p304"/>
          <p:cNvSpPr txBox="1"/>
          <p:nvPr>
            <p:ph idx="2" type="subTitle"/>
          </p:nvPr>
        </p:nvSpPr>
        <p:spPr>
          <a:xfrm>
            <a:off x="4955725" y="2718000"/>
            <a:ext cx="3690000" cy="18288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4052" name="Google Shape;4052;p304"/>
          <p:cNvSpPr/>
          <p:nvPr>
            <p:ph idx="3" type="pic"/>
          </p:nvPr>
        </p:nvSpPr>
        <p:spPr>
          <a:xfrm>
            <a:off x="372325" y="1012875"/>
            <a:ext cx="3949800" cy="1600200"/>
          </a:xfrm>
          <a:prstGeom prst="rect">
            <a:avLst/>
          </a:prstGeom>
          <a:noFill/>
          <a:ln>
            <a:noFill/>
          </a:ln>
        </p:spPr>
      </p:sp>
      <p:sp>
        <p:nvSpPr>
          <p:cNvPr id="4053" name="Google Shape;4053;p304"/>
          <p:cNvSpPr/>
          <p:nvPr>
            <p:ph idx="4" type="pic"/>
          </p:nvPr>
        </p:nvSpPr>
        <p:spPr>
          <a:xfrm>
            <a:off x="4825825" y="1012875"/>
            <a:ext cx="3949800" cy="1600200"/>
          </a:xfrm>
          <a:prstGeom prst="rect">
            <a:avLst/>
          </a:prstGeom>
          <a:noFill/>
          <a:ln>
            <a:noFill/>
          </a:ln>
        </p:spPr>
      </p:sp>
      <p:grpSp>
        <p:nvGrpSpPr>
          <p:cNvPr id="4054" name="Google Shape;4054;p304"/>
          <p:cNvGrpSpPr/>
          <p:nvPr/>
        </p:nvGrpSpPr>
        <p:grpSpPr>
          <a:xfrm>
            <a:off x="8000973" y="4882757"/>
            <a:ext cx="777321" cy="155484"/>
            <a:chOff x="3424807" y="1107551"/>
            <a:chExt cx="4067616" cy="826163"/>
          </a:xfrm>
        </p:grpSpPr>
        <p:sp>
          <p:nvSpPr>
            <p:cNvPr id="4055" name="Google Shape;4055;p304"/>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056" name="Google Shape;4056;p304"/>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057" name="Google Shape;4057;p304"/>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058" name="Google Shape;4058;p304"/>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059" name="Google Shape;4059;p304"/>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060" name="Google Shape;4060;p304"/>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061" name="Google Shape;4061;p304"/>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062" name="Google Shape;4062;p304"/>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063" name="Google Shape;4063;p304"/>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4064" name="Google Shape;4064;p304"/>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2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2 Column Short">
  <p:cSld name="TITLE_ONLY_1_1">
    <p:spTree>
      <p:nvGrpSpPr>
        <p:cNvPr id="4065" name="Shape 4065"/>
        <p:cNvGrpSpPr/>
        <p:nvPr/>
      </p:nvGrpSpPr>
      <p:grpSpPr>
        <a:xfrm>
          <a:off x="0" y="0"/>
          <a:ext cx="0" cy="0"/>
          <a:chOff x="0" y="0"/>
          <a:chExt cx="0" cy="0"/>
        </a:xfrm>
      </p:grpSpPr>
      <p:sp>
        <p:nvSpPr>
          <p:cNvPr id="4066" name="Google Shape;4066;p305"/>
          <p:cNvSpPr txBox="1"/>
          <p:nvPr>
            <p:ph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4067" name="Google Shape;4067;p305"/>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sp>
        <p:nvSpPr>
          <p:cNvPr id="4068" name="Google Shape;4068;p305"/>
          <p:cNvSpPr/>
          <p:nvPr/>
        </p:nvSpPr>
        <p:spPr>
          <a:xfrm>
            <a:off x="365700" y="2092825"/>
            <a:ext cx="3949800" cy="255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4069" name="Google Shape;4069;p305"/>
          <p:cNvSpPr/>
          <p:nvPr/>
        </p:nvSpPr>
        <p:spPr>
          <a:xfrm>
            <a:off x="4828450" y="2092825"/>
            <a:ext cx="3949800" cy="255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4070" name="Google Shape;4070;p305"/>
          <p:cNvSpPr txBox="1"/>
          <p:nvPr>
            <p:ph idx="1" type="subTitle"/>
          </p:nvPr>
        </p:nvSpPr>
        <p:spPr>
          <a:xfrm>
            <a:off x="488825" y="2227500"/>
            <a:ext cx="3697500" cy="24249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4071" name="Google Shape;4071;p305"/>
          <p:cNvSpPr txBox="1"/>
          <p:nvPr>
            <p:ph idx="2" type="subTitle"/>
          </p:nvPr>
        </p:nvSpPr>
        <p:spPr>
          <a:xfrm>
            <a:off x="4947075" y="2227500"/>
            <a:ext cx="3668700" cy="24249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grpSp>
        <p:nvGrpSpPr>
          <p:cNvPr id="4072" name="Google Shape;4072;p305"/>
          <p:cNvGrpSpPr/>
          <p:nvPr/>
        </p:nvGrpSpPr>
        <p:grpSpPr>
          <a:xfrm>
            <a:off x="8000973" y="4882757"/>
            <a:ext cx="777321" cy="155484"/>
            <a:chOff x="3424807" y="1107551"/>
            <a:chExt cx="4067616" cy="826163"/>
          </a:xfrm>
        </p:grpSpPr>
        <p:sp>
          <p:nvSpPr>
            <p:cNvPr id="4073" name="Google Shape;4073;p305"/>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074" name="Google Shape;4074;p305"/>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075" name="Google Shape;4075;p305"/>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076" name="Google Shape;4076;p305"/>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077" name="Google Shape;4077;p305"/>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078" name="Google Shape;4078;p305"/>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079" name="Google Shape;4079;p305"/>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080" name="Google Shape;4080;p305"/>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081" name="Google Shape;4081;p305"/>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4082" name="Google Shape;4082;p305"/>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2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2 Column Short 1">
  <p:cSld name="TITLE_ONLY_1_1_1">
    <p:spTree>
      <p:nvGrpSpPr>
        <p:cNvPr id="4083" name="Shape 4083"/>
        <p:cNvGrpSpPr/>
        <p:nvPr/>
      </p:nvGrpSpPr>
      <p:grpSpPr>
        <a:xfrm>
          <a:off x="0" y="0"/>
          <a:ext cx="0" cy="0"/>
          <a:chOff x="0" y="0"/>
          <a:chExt cx="0" cy="0"/>
        </a:xfrm>
      </p:grpSpPr>
      <p:sp>
        <p:nvSpPr>
          <p:cNvPr id="4084" name="Google Shape;4084;p306"/>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grpSp>
        <p:nvGrpSpPr>
          <p:cNvPr id="4085" name="Google Shape;4085;p306"/>
          <p:cNvGrpSpPr/>
          <p:nvPr/>
        </p:nvGrpSpPr>
        <p:grpSpPr>
          <a:xfrm>
            <a:off x="8000973" y="4882757"/>
            <a:ext cx="777321" cy="155484"/>
            <a:chOff x="3424807" y="1107551"/>
            <a:chExt cx="4067616" cy="826163"/>
          </a:xfrm>
        </p:grpSpPr>
        <p:sp>
          <p:nvSpPr>
            <p:cNvPr id="4086" name="Google Shape;4086;p306"/>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087" name="Google Shape;4087;p306"/>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088" name="Google Shape;4088;p306"/>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089" name="Google Shape;4089;p306"/>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090" name="Google Shape;4090;p306"/>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091" name="Google Shape;4091;p306"/>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092" name="Google Shape;4092;p306"/>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093" name="Google Shape;4093;p306"/>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094" name="Google Shape;4094;p306"/>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4095" name="Google Shape;4095;p306"/>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2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old Text">
  <p:cSld name="MAIN_POINT">
    <p:spTree>
      <p:nvGrpSpPr>
        <p:cNvPr id="4096" name="Shape 4096"/>
        <p:cNvGrpSpPr/>
        <p:nvPr/>
      </p:nvGrpSpPr>
      <p:grpSpPr>
        <a:xfrm>
          <a:off x="0" y="0"/>
          <a:ext cx="0" cy="0"/>
          <a:chOff x="0" y="0"/>
          <a:chExt cx="0" cy="0"/>
        </a:xfrm>
      </p:grpSpPr>
      <p:sp>
        <p:nvSpPr>
          <p:cNvPr id="4097" name="Google Shape;4097;p307"/>
          <p:cNvSpPr txBox="1"/>
          <p:nvPr>
            <p:ph type="title"/>
          </p:nvPr>
        </p:nvSpPr>
        <p:spPr>
          <a:xfrm>
            <a:off x="365700" y="450150"/>
            <a:ext cx="6492300" cy="4090800"/>
          </a:xfrm>
          <a:prstGeom prst="rect">
            <a:avLst/>
          </a:prstGeom>
        </p:spPr>
        <p:txBody>
          <a:bodyPr anchorCtr="0" anchor="ctr" bIns="0" lIns="0" spcFirstLastPara="1" rIns="0" wrap="square" tIns="0">
            <a:norm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
        <p:nvSpPr>
          <p:cNvPr id="4098" name="Google Shape;4098;p307"/>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grpSp>
        <p:nvGrpSpPr>
          <p:cNvPr id="4099" name="Google Shape;4099;p307"/>
          <p:cNvGrpSpPr/>
          <p:nvPr/>
        </p:nvGrpSpPr>
        <p:grpSpPr>
          <a:xfrm>
            <a:off x="8000973" y="4882757"/>
            <a:ext cx="777321" cy="155484"/>
            <a:chOff x="3424807" y="1107551"/>
            <a:chExt cx="4067616" cy="826163"/>
          </a:xfrm>
        </p:grpSpPr>
        <p:sp>
          <p:nvSpPr>
            <p:cNvPr id="4100" name="Google Shape;4100;p307"/>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101" name="Google Shape;4101;p307"/>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102" name="Google Shape;4102;p307"/>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103" name="Google Shape;4103;p307"/>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104" name="Google Shape;4104;p307"/>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105" name="Google Shape;4105;p307"/>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106" name="Google Shape;4106;p307"/>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107" name="Google Shape;4107;p307"/>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108" name="Google Shape;4108;p307"/>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Dark Matter">
  <p:cSld name="TITLE_AND_BODY_2">
    <p:bg>
      <p:bgPr>
        <a:solidFill>
          <a:srgbClr val="063849"/>
        </a:solidFill>
      </p:bgPr>
    </p:bg>
    <p:spTree>
      <p:nvGrpSpPr>
        <p:cNvPr id="31" name="Shape 31"/>
        <p:cNvGrpSpPr/>
        <p:nvPr/>
      </p:nvGrpSpPr>
      <p:grpSpPr>
        <a:xfrm>
          <a:off x="0" y="0"/>
          <a:ext cx="0" cy="0"/>
          <a:chOff x="0" y="0"/>
          <a:chExt cx="0" cy="0"/>
        </a:xfrm>
      </p:grpSpPr>
      <p:sp>
        <p:nvSpPr>
          <p:cNvPr id="32" name="Google Shape;32;p4"/>
          <p:cNvSpPr txBox="1"/>
          <p:nvPr>
            <p:ph idx="1" type="body"/>
          </p:nvPr>
        </p:nvSpPr>
        <p:spPr>
          <a:xfrm>
            <a:off x="365700" y="773038"/>
            <a:ext cx="8139300" cy="3417000"/>
          </a:xfrm>
          <a:prstGeom prst="rect">
            <a:avLst/>
          </a:prstGeom>
          <a:noFill/>
          <a:ln>
            <a:noFill/>
          </a:ln>
        </p:spPr>
        <p:txBody>
          <a:bodyPr anchorCtr="0" anchor="t" bIns="0" lIns="0" spcFirstLastPara="1" rIns="0" wrap="square" tIns="0">
            <a:normAutofit/>
          </a:bodyPr>
          <a:lstStyle>
            <a:lvl1pPr indent="-317500" lvl="0" marL="457200" algn="l">
              <a:lnSpc>
                <a:spcPct val="115000"/>
              </a:lnSpc>
              <a:spcBef>
                <a:spcPts val="0"/>
              </a:spcBef>
              <a:spcAft>
                <a:spcPts val="0"/>
              </a:spcAft>
              <a:buClr>
                <a:srgbClr val="EBF1F3"/>
              </a:buClr>
              <a:buSzPts val="1400"/>
              <a:buChar char="●"/>
              <a:defRPr>
                <a:solidFill>
                  <a:srgbClr val="EBF1F3"/>
                </a:solidFill>
              </a:defRPr>
            </a:lvl1pPr>
            <a:lvl2pPr indent="-304800" lvl="1" marL="914400" algn="l">
              <a:lnSpc>
                <a:spcPct val="115000"/>
              </a:lnSpc>
              <a:spcBef>
                <a:spcPts val="600"/>
              </a:spcBef>
              <a:spcAft>
                <a:spcPts val="0"/>
              </a:spcAft>
              <a:buClr>
                <a:srgbClr val="EBF1F3"/>
              </a:buClr>
              <a:buSzPts val="1200"/>
              <a:buChar char="○"/>
              <a:defRPr>
                <a:solidFill>
                  <a:srgbClr val="EBF1F3"/>
                </a:solidFill>
              </a:defRPr>
            </a:lvl2pPr>
            <a:lvl3pPr indent="-292100" lvl="2" marL="1371600" algn="l">
              <a:lnSpc>
                <a:spcPct val="115000"/>
              </a:lnSpc>
              <a:spcBef>
                <a:spcPts val="600"/>
              </a:spcBef>
              <a:spcAft>
                <a:spcPts val="0"/>
              </a:spcAft>
              <a:buClr>
                <a:srgbClr val="EBF1F3"/>
              </a:buClr>
              <a:buSzPts val="1000"/>
              <a:buChar char="■"/>
              <a:defRPr>
                <a:solidFill>
                  <a:srgbClr val="EBF1F3"/>
                </a:solidFill>
              </a:defRPr>
            </a:lvl3pPr>
            <a:lvl4pPr indent="-292100" lvl="3" marL="1828800" algn="l">
              <a:lnSpc>
                <a:spcPct val="115000"/>
              </a:lnSpc>
              <a:spcBef>
                <a:spcPts val="600"/>
              </a:spcBef>
              <a:spcAft>
                <a:spcPts val="0"/>
              </a:spcAft>
              <a:buClr>
                <a:srgbClr val="EBF1F3"/>
              </a:buClr>
              <a:buSzPts val="1000"/>
              <a:buChar char="●"/>
              <a:defRPr>
                <a:solidFill>
                  <a:srgbClr val="EBF1F3"/>
                </a:solidFill>
              </a:defRPr>
            </a:lvl4pPr>
            <a:lvl5pPr indent="-292100" lvl="4" marL="2286000" algn="l">
              <a:lnSpc>
                <a:spcPct val="115000"/>
              </a:lnSpc>
              <a:spcBef>
                <a:spcPts val="600"/>
              </a:spcBef>
              <a:spcAft>
                <a:spcPts val="0"/>
              </a:spcAft>
              <a:buClr>
                <a:srgbClr val="EBF1F3"/>
              </a:buClr>
              <a:buSzPts val="1000"/>
              <a:buChar char="○"/>
              <a:defRPr>
                <a:solidFill>
                  <a:srgbClr val="EBF1F3"/>
                </a:solidFill>
              </a:defRPr>
            </a:lvl5pPr>
            <a:lvl6pPr indent="-292100" lvl="5" marL="2743200" algn="l">
              <a:lnSpc>
                <a:spcPct val="115000"/>
              </a:lnSpc>
              <a:spcBef>
                <a:spcPts val="600"/>
              </a:spcBef>
              <a:spcAft>
                <a:spcPts val="0"/>
              </a:spcAft>
              <a:buClr>
                <a:srgbClr val="EBF1F3"/>
              </a:buClr>
              <a:buSzPts val="1000"/>
              <a:buChar char="■"/>
              <a:defRPr>
                <a:solidFill>
                  <a:srgbClr val="EBF1F3"/>
                </a:solidFill>
              </a:defRPr>
            </a:lvl6pPr>
            <a:lvl7pPr indent="-292100" lvl="6" marL="3200400" algn="l">
              <a:lnSpc>
                <a:spcPct val="115000"/>
              </a:lnSpc>
              <a:spcBef>
                <a:spcPts val="600"/>
              </a:spcBef>
              <a:spcAft>
                <a:spcPts val="0"/>
              </a:spcAft>
              <a:buClr>
                <a:srgbClr val="EBF1F3"/>
              </a:buClr>
              <a:buSzPts val="1000"/>
              <a:buChar char="●"/>
              <a:defRPr>
                <a:solidFill>
                  <a:srgbClr val="EBF1F3"/>
                </a:solidFill>
              </a:defRPr>
            </a:lvl7pPr>
            <a:lvl8pPr indent="-292100" lvl="7" marL="3657600" algn="l">
              <a:lnSpc>
                <a:spcPct val="115000"/>
              </a:lnSpc>
              <a:spcBef>
                <a:spcPts val="600"/>
              </a:spcBef>
              <a:spcAft>
                <a:spcPts val="0"/>
              </a:spcAft>
              <a:buClr>
                <a:srgbClr val="EBF1F3"/>
              </a:buClr>
              <a:buSzPts val="1000"/>
              <a:buChar char="○"/>
              <a:defRPr>
                <a:solidFill>
                  <a:srgbClr val="EBF1F3"/>
                </a:solidFill>
              </a:defRPr>
            </a:lvl8pPr>
            <a:lvl9pPr indent="-292100" lvl="8" marL="4114800" algn="l">
              <a:lnSpc>
                <a:spcPct val="115000"/>
              </a:lnSpc>
              <a:spcBef>
                <a:spcPts val="600"/>
              </a:spcBef>
              <a:spcAft>
                <a:spcPts val="600"/>
              </a:spcAft>
              <a:buClr>
                <a:srgbClr val="EBF1F3"/>
              </a:buClr>
              <a:buSzPts val="1000"/>
              <a:buChar char="■"/>
              <a:defRPr>
                <a:solidFill>
                  <a:srgbClr val="EBF1F3"/>
                </a:solidFill>
              </a:defRPr>
            </a:lvl9pPr>
          </a:lstStyle>
          <a:p/>
        </p:txBody>
      </p:sp>
      <p:sp>
        <p:nvSpPr>
          <p:cNvPr id="33" name="Google Shape;33;p4"/>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rgbClr val="A5BEC4"/>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rgbClr val="A5BEC4"/>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rgbClr val="A5BEC4"/>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rgbClr val="A5BEC4"/>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rgbClr val="A5BEC4"/>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rgbClr val="A5BEC4"/>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rgbClr val="A5BEC4"/>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rgbClr val="A5BEC4"/>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rgbClr val="A5BEC4"/>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sp>
        <p:nvSpPr>
          <p:cNvPr id="34" name="Google Shape;34;p4"/>
          <p:cNvSpPr txBox="1"/>
          <p:nvPr>
            <p:ph type="title"/>
          </p:nvPr>
        </p:nvSpPr>
        <p:spPr>
          <a:xfrm>
            <a:off x="365700" y="274350"/>
            <a:ext cx="7470600" cy="6798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SzPts val="20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5" name="Google Shape;35;p4"/>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pic>
        <p:nvPicPr>
          <p:cNvPr id="36" name="Google Shape;36;p4" title="JB Light with Bar.png"/>
          <p:cNvPicPr preferRelativeResize="0"/>
          <p:nvPr/>
        </p:nvPicPr>
        <p:blipFill>
          <a:blip r:embed="rId2">
            <a:alphaModFix/>
          </a:blip>
          <a:stretch>
            <a:fillRect/>
          </a:stretch>
        </p:blipFill>
        <p:spPr>
          <a:xfrm>
            <a:off x="6985308" y="4887353"/>
            <a:ext cx="832818" cy="155500"/>
          </a:xfrm>
          <a:prstGeom prst="rect">
            <a:avLst/>
          </a:prstGeom>
          <a:noFill/>
          <a:ln>
            <a:noFill/>
          </a:ln>
        </p:spPr>
      </p:pic>
      <p:pic>
        <p:nvPicPr>
          <p:cNvPr id="37" name="Google Shape;37;p4"/>
          <p:cNvPicPr preferRelativeResize="0"/>
          <p:nvPr/>
        </p:nvPicPr>
        <p:blipFill>
          <a:blip r:embed="rId3">
            <a:alphaModFix/>
          </a:blip>
          <a:stretch>
            <a:fillRect/>
          </a:stretch>
        </p:blipFill>
        <p:spPr>
          <a:xfrm>
            <a:off x="7908925" y="4887050"/>
            <a:ext cx="869345" cy="155500"/>
          </a:xfrm>
          <a:prstGeom prst="rect">
            <a:avLst/>
          </a:prstGeom>
          <a:noFill/>
          <a:ln>
            <a:noFill/>
          </a:ln>
        </p:spPr>
      </p:pic>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3 Column 1">
  <p:cSld name="TITLE_ONLY_2">
    <p:spTree>
      <p:nvGrpSpPr>
        <p:cNvPr id="412" name="Shape 412"/>
        <p:cNvGrpSpPr/>
        <p:nvPr/>
      </p:nvGrpSpPr>
      <p:grpSpPr>
        <a:xfrm>
          <a:off x="0" y="0"/>
          <a:ext cx="0" cy="0"/>
          <a:chOff x="0" y="0"/>
          <a:chExt cx="0" cy="0"/>
        </a:xfrm>
      </p:grpSpPr>
      <p:sp>
        <p:nvSpPr>
          <p:cNvPr id="413" name="Google Shape;413;p31"/>
          <p:cNvSpPr txBox="1"/>
          <p:nvPr>
            <p:ph type="title"/>
          </p:nvPr>
        </p:nvSpPr>
        <p:spPr>
          <a:xfrm>
            <a:off x="365700" y="274350"/>
            <a:ext cx="7470600" cy="6798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SzPts val="20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14" name="Google Shape;414;p31"/>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sp>
        <p:nvSpPr>
          <p:cNvPr id="415" name="Google Shape;415;p31"/>
          <p:cNvSpPr/>
          <p:nvPr/>
        </p:nvSpPr>
        <p:spPr>
          <a:xfrm>
            <a:off x="365700" y="1012950"/>
            <a:ext cx="2527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416" name="Google Shape;416;p31"/>
          <p:cNvSpPr/>
          <p:nvPr/>
        </p:nvSpPr>
        <p:spPr>
          <a:xfrm>
            <a:off x="3299550" y="1012950"/>
            <a:ext cx="2527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417" name="Google Shape;417;p31"/>
          <p:cNvSpPr/>
          <p:nvPr/>
        </p:nvSpPr>
        <p:spPr>
          <a:xfrm>
            <a:off x="6250500" y="1012950"/>
            <a:ext cx="2527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418" name="Google Shape;418;p31"/>
          <p:cNvSpPr txBox="1"/>
          <p:nvPr>
            <p:ph idx="1" type="subTitle"/>
          </p:nvPr>
        </p:nvSpPr>
        <p:spPr>
          <a:xfrm>
            <a:off x="458825" y="2474656"/>
            <a:ext cx="2302500" cy="1939500"/>
          </a:xfrm>
          <a:prstGeom prst="rect">
            <a:avLst/>
          </a:prstGeom>
          <a:noFill/>
          <a:ln>
            <a:noFill/>
          </a:ln>
        </p:spPr>
        <p:txBody>
          <a:bodyPr anchorCtr="0" anchor="t" bIns="0" lIns="0" spcFirstLastPara="1" rIns="0" wrap="square" tIns="0">
            <a:normAutofit/>
          </a:bodyPr>
          <a:lstStyle>
            <a:lvl1pPr lvl="0" algn="l">
              <a:lnSpc>
                <a:spcPct val="115000"/>
              </a:lnSpc>
              <a:spcBef>
                <a:spcPts val="0"/>
              </a:spcBef>
              <a:spcAft>
                <a:spcPts val="0"/>
              </a:spcAft>
              <a:buSzPts val="1400"/>
              <a:buNone/>
              <a:defRPr/>
            </a:lvl1pPr>
            <a:lvl2pPr lvl="1" algn="l">
              <a:lnSpc>
                <a:spcPct val="115000"/>
              </a:lnSpc>
              <a:spcBef>
                <a:spcPts val="0"/>
              </a:spcBef>
              <a:spcAft>
                <a:spcPts val="0"/>
              </a:spcAft>
              <a:buSzPts val="1200"/>
              <a:buNone/>
              <a:defRPr/>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1000"/>
              <a:buNone/>
              <a:defRPr/>
            </a:lvl8pPr>
            <a:lvl9pPr lvl="8" algn="l">
              <a:lnSpc>
                <a:spcPct val="115000"/>
              </a:lnSpc>
              <a:spcBef>
                <a:spcPts val="0"/>
              </a:spcBef>
              <a:spcAft>
                <a:spcPts val="0"/>
              </a:spcAft>
              <a:buSzPts val="1000"/>
              <a:buNone/>
              <a:defRPr/>
            </a:lvl9pPr>
          </a:lstStyle>
          <a:p/>
        </p:txBody>
      </p:sp>
      <p:sp>
        <p:nvSpPr>
          <p:cNvPr id="419" name="Google Shape;419;p31"/>
          <p:cNvSpPr txBox="1"/>
          <p:nvPr>
            <p:ph idx="2" type="subTitle"/>
          </p:nvPr>
        </p:nvSpPr>
        <p:spPr>
          <a:xfrm>
            <a:off x="3413550" y="2471300"/>
            <a:ext cx="2265000" cy="1946400"/>
          </a:xfrm>
          <a:prstGeom prst="rect">
            <a:avLst/>
          </a:prstGeom>
          <a:noFill/>
          <a:ln>
            <a:noFill/>
          </a:ln>
        </p:spPr>
        <p:txBody>
          <a:bodyPr anchorCtr="0" anchor="t" bIns="0" lIns="0" spcFirstLastPara="1" rIns="0" wrap="square" tIns="0">
            <a:normAutofit/>
          </a:bodyPr>
          <a:lstStyle>
            <a:lvl1pPr lvl="0" algn="l">
              <a:lnSpc>
                <a:spcPct val="115000"/>
              </a:lnSpc>
              <a:spcBef>
                <a:spcPts val="0"/>
              </a:spcBef>
              <a:spcAft>
                <a:spcPts val="0"/>
              </a:spcAft>
              <a:buSzPts val="1400"/>
              <a:buNone/>
              <a:defRPr/>
            </a:lvl1pPr>
            <a:lvl2pPr lvl="1" algn="l">
              <a:lnSpc>
                <a:spcPct val="115000"/>
              </a:lnSpc>
              <a:spcBef>
                <a:spcPts val="0"/>
              </a:spcBef>
              <a:spcAft>
                <a:spcPts val="0"/>
              </a:spcAft>
              <a:buSzPts val="1200"/>
              <a:buNone/>
              <a:defRPr/>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1000"/>
              <a:buNone/>
              <a:defRPr/>
            </a:lvl8pPr>
            <a:lvl9pPr lvl="8" algn="l">
              <a:lnSpc>
                <a:spcPct val="115000"/>
              </a:lnSpc>
              <a:spcBef>
                <a:spcPts val="0"/>
              </a:spcBef>
              <a:spcAft>
                <a:spcPts val="0"/>
              </a:spcAft>
              <a:buSzPts val="1000"/>
              <a:buNone/>
              <a:defRPr/>
            </a:lvl9pPr>
          </a:lstStyle>
          <a:p/>
        </p:txBody>
      </p:sp>
      <p:sp>
        <p:nvSpPr>
          <p:cNvPr id="420" name="Google Shape;420;p31"/>
          <p:cNvSpPr txBox="1"/>
          <p:nvPr>
            <p:ph idx="3" type="subTitle"/>
          </p:nvPr>
        </p:nvSpPr>
        <p:spPr>
          <a:xfrm>
            <a:off x="6365775" y="2471300"/>
            <a:ext cx="2265000" cy="2057400"/>
          </a:xfrm>
          <a:prstGeom prst="rect">
            <a:avLst/>
          </a:prstGeom>
          <a:noFill/>
          <a:ln>
            <a:noFill/>
          </a:ln>
        </p:spPr>
        <p:txBody>
          <a:bodyPr anchorCtr="0" anchor="t" bIns="0" lIns="0" spcFirstLastPara="1" rIns="0" wrap="square" tIns="0">
            <a:normAutofit/>
          </a:bodyPr>
          <a:lstStyle>
            <a:lvl1pPr lvl="0" algn="l">
              <a:lnSpc>
                <a:spcPct val="115000"/>
              </a:lnSpc>
              <a:spcBef>
                <a:spcPts val="0"/>
              </a:spcBef>
              <a:spcAft>
                <a:spcPts val="0"/>
              </a:spcAft>
              <a:buSzPts val="1400"/>
              <a:buNone/>
              <a:defRPr/>
            </a:lvl1pPr>
            <a:lvl2pPr lvl="1" algn="l">
              <a:lnSpc>
                <a:spcPct val="115000"/>
              </a:lnSpc>
              <a:spcBef>
                <a:spcPts val="0"/>
              </a:spcBef>
              <a:spcAft>
                <a:spcPts val="0"/>
              </a:spcAft>
              <a:buSzPts val="1200"/>
              <a:buNone/>
              <a:defRPr/>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1000"/>
              <a:buNone/>
              <a:defRPr/>
            </a:lvl8pPr>
            <a:lvl9pPr lvl="8" algn="l">
              <a:lnSpc>
                <a:spcPct val="115000"/>
              </a:lnSpc>
              <a:spcBef>
                <a:spcPts val="0"/>
              </a:spcBef>
              <a:spcAft>
                <a:spcPts val="0"/>
              </a:spcAft>
              <a:buSzPts val="1000"/>
              <a:buNone/>
              <a:defRPr/>
            </a:lvl9pPr>
          </a:lstStyle>
          <a:p/>
        </p:txBody>
      </p:sp>
      <p:sp>
        <p:nvSpPr>
          <p:cNvPr id="421" name="Google Shape;421;p31"/>
          <p:cNvSpPr/>
          <p:nvPr>
            <p:ph idx="4" type="pic"/>
          </p:nvPr>
        </p:nvSpPr>
        <p:spPr>
          <a:xfrm>
            <a:off x="365725" y="1012950"/>
            <a:ext cx="2527800" cy="1371600"/>
          </a:xfrm>
          <a:prstGeom prst="rect">
            <a:avLst/>
          </a:prstGeom>
          <a:noFill/>
          <a:ln>
            <a:noFill/>
          </a:ln>
        </p:spPr>
      </p:sp>
      <p:sp>
        <p:nvSpPr>
          <p:cNvPr id="422" name="Google Shape;422;p31"/>
          <p:cNvSpPr/>
          <p:nvPr>
            <p:ph idx="5" type="pic"/>
          </p:nvPr>
        </p:nvSpPr>
        <p:spPr>
          <a:xfrm>
            <a:off x="3299550" y="1012950"/>
            <a:ext cx="2527800" cy="1371600"/>
          </a:xfrm>
          <a:prstGeom prst="rect">
            <a:avLst/>
          </a:prstGeom>
          <a:noFill/>
          <a:ln>
            <a:noFill/>
          </a:ln>
        </p:spPr>
      </p:sp>
      <p:sp>
        <p:nvSpPr>
          <p:cNvPr id="423" name="Google Shape;423;p31"/>
          <p:cNvSpPr/>
          <p:nvPr>
            <p:ph idx="6" type="pic"/>
          </p:nvPr>
        </p:nvSpPr>
        <p:spPr>
          <a:xfrm>
            <a:off x="6250475" y="1012950"/>
            <a:ext cx="2527800" cy="1371600"/>
          </a:xfrm>
          <a:prstGeom prst="rect">
            <a:avLst/>
          </a:prstGeom>
          <a:noFill/>
          <a:ln>
            <a:noFill/>
          </a:ln>
        </p:spPr>
      </p:sp>
      <p:grpSp>
        <p:nvGrpSpPr>
          <p:cNvPr id="424" name="Google Shape;424;p31"/>
          <p:cNvGrpSpPr/>
          <p:nvPr/>
        </p:nvGrpSpPr>
        <p:grpSpPr>
          <a:xfrm>
            <a:off x="8000973" y="4882757"/>
            <a:ext cx="777321" cy="155484"/>
            <a:chOff x="3424807" y="1107551"/>
            <a:chExt cx="4067616" cy="826163"/>
          </a:xfrm>
        </p:grpSpPr>
        <p:sp>
          <p:nvSpPr>
            <p:cNvPr id="425" name="Google Shape;425;p31"/>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26" name="Google Shape;426;p31"/>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27" name="Google Shape;427;p31"/>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28" name="Google Shape;428;p31"/>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29" name="Google Shape;429;p31"/>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30" name="Google Shape;430;p31"/>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31" name="Google Shape;431;p31"/>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32" name="Google Shape;432;p31"/>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33" name="Google Shape;433;p31"/>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434" name="Google Shape;434;p31"/>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3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CAPTION_ONLY">
    <p:spTree>
      <p:nvGrpSpPr>
        <p:cNvPr id="4109" name="Shape 4109"/>
        <p:cNvGrpSpPr/>
        <p:nvPr/>
      </p:nvGrpSpPr>
      <p:grpSpPr>
        <a:xfrm>
          <a:off x="0" y="0"/>
          <a:ext cx="0" cy="0"/>
          <a:chOff x="0" y="0"/>
          <a:chExt cx="0" cy="0"/>
        </a:xfrm>
      </p:grpSpPr>
      <p:sp>
        <p:nvSpPr>
          <p:cNvPr id="4110" name="Google Shape;4110;p308"/>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grpSp>
        <p:nvGrpSpPr>
          <p:cNvPr id="4111" name="Google Shape;4111;p308"/>
          <p:cNvGrpSpPr/>
          <p:nvPr/>
        </p:nvGrpSpPr>
        <p:grpSpPr>
          <a:xfrm>
            <a:off x="8000973" y="4882757"/>
            <a:ext cx="777321" cy="155484"/>
            <a:chOff x="3424807" y="1107551"/>
            <a:chExt cx="4067616" cy="826163"/>
          </a:xfrm>
        </p:grpSpPr>
        <p:sp>
          <p:nvSpPr>
            <p:cNvPr id="4112" name="Google Shape;4112;p308"/>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113" name="Google Shape;4113;p308"/>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114" name="Google Shape;4114;p308"/>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115" name="Google Shape;4115;p308"/>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116" name="Google Shape;4116;p308"/>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117" name="Google Shape;4117;p308"/>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118" name="Google Shape;4118;p308"/>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119" name="Google Shape;4119;p308"/>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120" name="Google Shape;4120;p308"/>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Tree>
  </p:cSld>
  <p:clrMapOvr>
    <a:masterClrMapping/>
  </p:clrMapOvr>
</p:sldLayout>
</file>

<file path=ppt/slideLayouts/slideLayout3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Slide">
  <p:cSld name="CUSTOM_3">
    <p:bg>
      <p:bgPr>
        <a:solidFill>
          <a:srgbClr val="CFDDE5"/>
        </a:solidFill>
      </p:bgPr>
    </p:bg>
    <p:spTree>
      <p:nvGrpSpPr>
        <p:cNvPr id="4121" name="Shape 4121"/>
        <p:cNvGrpSpPr/>
        <p:nvPr/>
      </p:nvGrpSpPr>
      <p:grpSpPr>
        <a:xfrm>
          <a:off x="0" y="0"/>
          <a:ext cx="0" cy="0"/>
          <a:chOff x="0" y="0"/>
          <a:chExt cx="0" cy="0"/>
        </a:xfrm>
      </p:grpSpPr>
      <p:grpSp>
        <p:nvGrpSpPr>
          <p:cNvPr id="4122" name="Google Shape;4122;p309"/>
          <p:cNvGrpSpPr/>
          <p:nvPr/>
        </p:nvGrpSpPr>
        <p:grpSpPr>
          <a:xfrm>
            <a:off x="2286000" y="1946695"/>
            <a:ext cx="4572000" cy="928359"/>
            <a:chOff x="3424807" y="1107551"/>
            <a:chExt cx="4067616" cy="826163"/>
          </a:xfrm>
        </p:grpSpPr>
        <p:sp>
          <p:nvSpPr>
            <p:cNvPr id="4123" name="Google Shape;4123;p309"/>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124" name="Google Shape;4124;p309"/>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125" name="Google Shape;4125;p309"/>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126" name="Google Shape;4126;p309"/>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127" name="Google Shape;4127;p309"/>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128" name="Google Shape;4128;p309"/>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129" name="Google Shape;4129;p309"/>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130" name="Google Shape;4130;p309"/>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4131" name="Google Shape;4131;p309"/>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Tree>
  </p:cSld>
  <p:clrMapOvr>
    <a:masterClrMapping/>
  </p:clrMapOvr>
</p:sldLayout>
</file>

<file path=ppt/slideLayouts/slideLayout3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4132" name="Shape 4132"/>
        <p:cNvGrpSpPr/>
        <p:nvPr/>
      </p:nvGrpSpPr>
      <p:grpSpPr>
        <a:xfrm>
          <a:off x="0" y="0"/>
          <a:ext cx="0" cy="0"/>
          <a:chOff x="0" y="0"/>
          <a:chExt cx="0" cy="0"/>
        </a:xfrm>
      </p:grpSpPr>
      <p:sp>
        <p:nvSpPr>
          <p:cNvPr id="4133" name="Google Shape;4133;p310"/>
          <p:cNvSpPr txBox="1"/>
          <p:nvPr>
            <p:ph type="ctrTitle"/>
          </p:nvPr>
        </p:nvSpPr>
        <p:spPr>
          <a:xfrm>
            <a:off x="365700" y="1148250"/>
            <a:ext cx="8412900" cy="1423500"/>
          </a:xfrm>
          <a:prstGeom prst="rect">
            <a:avLst/>
          </a:prstGeom>
          <a:noFill/>
          <a:ln>
            <a:noFill/>
          </a:ln>
        </p:spPr>
        <p:txBody>
          <a:bodyPr anchorCtr="0" anchor="ctr" bIns="34275" lIns="68575" spcFirstLastPara="1" rIns="68575" wrap="square" tIns="34275">
            <a:normAutofit/>
          </a:bodyPr>
          <a:lstStyle>
            <a:lvl1pPr lvl="0" algn="ctr">
              <a:lnSpc>
                <a:spcPct val="90000"/>
              </a:lnSpc>
              <a:spcBef>
                <a:spcPts val="0"/>
              </a:spcBef>
              <a:spcAft>
                <a:spcPts val="0"/>
              </a:spcAft>
              <a:buClr>
                <a:schemeClr val="dk1"/>
              </a:buClr>
              <a:buSzPts val="4500"/>
              <a:buFont typeface="Play"/>
              <a:buNone/>
              <a:defRPr sz="45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4134" name="Google Shape;4134;p310"/>
          <p:cNvSpPr txBox="1"/>
          <p:nvPr>
            <p:ph idx="1" type="subTitle"/>
          </p:nvPr>
        </p:nvSpPr>
        <p:spPr>
          <a:xfrm>
            <a:off x="1143000" y="2701529"/>
            <a:ext cx="6858000" cy="1241700"/>
          </a:xfrm>
          <a:prstGeom prst="rect">
            <a:avLst/>
          </a:prstGeom>
          <a:noFill/>
          <a:ln>
            <a:noFill/>
          </a:ln>
        </p:spPr>
        <p:txBody>
          <a:bodyPr anchorCtr="0" anchor="t" bIns="34275" lIns="68575" spcFirstLastPara="1" rIns="68575" wrap="square" tIns="34275">
            <a:normAutofit/>
          </a:bodyPr>
          <a:lstStyle>
            <a:lvl1pPr lvl="0" algn="ctr">
              <a:lnSpc>
                <a:spcPct val="90000"/>
              </a:lnSpc>
              <a:spcBef>
                <a:spcPts val="800"/>
              </a:spcBef>
              <a:spcAft>
                <a:spcPts val="0"/>
              </a:spcAft>
              <a:buClr>
                <a:schemeClr val="dk1"/>
              </a:buClr>
              <a:buSzPts val="1800"/>
              <a:buNone/>
              <a:defRPr sz="1800"/>
            </a:lvl1pPr>
            <a:lvl2pPr lvl="1" algn="ctr">
              <a:lnSpc>
                <a:spcPct val="90000"/>
              </a:lnSpc>
              <a:spcBef>
                <a:spcPts val="1200"/>
              </a:spcBef>
              <a:spcAft>
                <a:spcPts val="0"/>
              </a:spcAft>
              <a:buClr>
                <a:schemeClr val="dk1"/>
              </a:buClr>
              <a:buSzPts val="1500"/>
              <a:buNone/>
              <a:defRPr sz="1500"/>
            </a:lvl2pPr>
            <a:lvl3pPr lvl="2" algn="ctr">
              <a:lnSpc>
                <a:spcPct val="90000"/>
              </a:lnSpc>
              <a:spcBef>
                <a:spcPts val="1200"/>
              </a:spcBef>
              <a:spcAft>
                <a:spcPts val="0"/>
              </a:spcAft>
              <a:buClr>
                <a:schemeClr val="dk1"/>
              </a:buClr>
              <a:buSzPts val="1400"/>
              <a:buNone/>
              <a:defRPr sz="1400"/>
            </a:lvl3pPr>
            <a:lvl4pPr lvl="3" algn="ctr">
              <a:lnSpc>
                <a:spcPct val="90000"/>
              </a:lnSpc>
              <a:spcBef>
                <a:spcPts val="1200"/>
              </a:spcBef>
              <a:spcAft>
                <a:spcPts val="0"/>
              </a:spcAft>
              <a:buClr>
                <a:schemeClr val="dk1"/>
              </a:buClr>
              <a:buSzPts val="1200"/>
              <a:buNone/>
              <a:defRPr sz="1200"/>
            </a:lvl4pPr>
            <a:lvl5pPr lvl="4" algn="ctr">
              <a:lnSpc>
                <a:spcPct val="90000"/>
              </a:lnSpc>
              <a:spcBef>
                <a:spcPts val="1200"/>
              </a:spcBef>
              <a:spcAft>
                <a:spcPts val="0"/>
              </a:spcAft>
              <a:buClr>
                <a:schemeClr val="dk1"/>
              </a:buClr>
              <a:buSzPts val="1200"/>
              <a:buNone/>
              <a:defRPr sz="1200"/>
            </a:lvl5pPr>
            <a:lvl6pPr lvl="5" algn="ctr">
              <a:lnSpc>
                <a:spcPct val="90000"/>
              </a:lnSpc>
              <a:spcBef>
                <a:spcPts val="1200"/>
              </a:spcBef>
              <a:spcAft>
                <a:spcPts val="0"/>
              </a:spcAft>
              <a:buClr>
                <a:schemeClr val="dk1"/>
              </a:buClr>
              <a:buSzPts val="1200"/>
              <a:buNone/>
              <a:defRPr sz="1200"/>
            </a:lvl6pPr>
            <a:lvl7pPr lvl="6" algn="ctr">
              <a:lnSpc>
                <a:spcPct val="90000"/>
              </a:lnSpc>
              <a:spcBef>
                <a:spcPts val="1200"/>
              </a:spcBef>
              <a:spcAft>
                <a:spcPts val="0"/>
              </a:spcAft>
              <a:buClr>
                <a:schemeClr val="dk1"/>
              </a:buClr>
              <a:buSzPts val="1200"/>
              <a:buNone/>
              <a:defRPr sz="1200"/>
            </a:lvl7pPr>
            <a:lvl8pPr lvl="7" algn="ctr">
              <a:lnSpc>
                <a:spcPct val="90000"/>
              </a:lnSpc>
              <a:spcBef>
                <a:spcPts val="1200"/>
              </a:spcBef>
              <a:spcAft>
                <a:spcPts val="0"/>
              </a:spcAft>
              <a:buClr>
                <a:schemeClr val="dk1"/>
              </a:buClr>
              <a:buSzPts val="1200"/>
              <a:buNone/>
              <a:defRPr sz="1200"/>
            </a:lvl8pPr>
            <a:lvl9pPr lvl="8" algn="ctr">
              <a:lnSpc>
                <a:spcPct val="90000"/>
              </a:lnSpc>
              <a:spcBef>
                <a:spcPts val="1200"/>
              </a:spcBef>
              <a:spcAft>
                <a:spcPts val="1200"/>
              </a:spcAft>
              <a:buClr>
                <a:schemeClr val="dk1"/>
              </a:buClr>
              <a:buSzPts val="1200"/>
              <a:buNone/>
              <a:defRPr sz="1200"/>
            </a:lvl9pPr>
          </a:lstStyle>
          <a:p/>
        </p:txBody>
      </p:sp>
      <p:sp>
        <p:nvSpPr>
          <p:cNvPr id="4135" name="Google Shape;4135;p310"/>
          <p:cNvSpPr txBox="1"/>
          <p:nvPr>
            <p:ph idx="12" type="sldNum"/>
          </p:nvPr>
        </p:nvSpPr>
        <p:spPr>
          <a:xfrm>
            <a:off x="6457950" y="4767275"/>
            <a:ext cx="2320500" cy="376200"/>
          </a:xfrm>
          <a:prstGeom prst="rect">
            <a:avLst/>
          </a:prstGeom>
          <a:noFill/>
          <a:ln>
            <a:noFill/>
          </a:ln>
        </p:spPr>
        <p:txBody>
          <a:bodyPr anchorCtr="0" anchor="ctr" bIns="0" lIns="0" spcFirstLastPara="1" rIns="0" wrap="square" tIns="0">
            <a:norm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type="obj">
  <p:cSld name="OBJECT">
    <p:spTree>
      <p:nvGrpSpPr>
        <p:cNvPr id="4136" name="Shape 4136"/>
        <p:cNvGrpSpPr/>
        <p:nvPr/>
      </p:nvGrpSpPr>
      <p:grpSpPr>
        <a:xfrm>
          <a:off x="0" y="0"/>
          <a:ext cx="0" cy="0"/>
          <a:chOff x="0" y="0"/>
          <a:chExt cx="0" cy="0"/>
        </a:xfrm>
      </p:grpSpPr>
      <p:sp>
        <p:nvSpPr>
          <p:cNvPr id="4137" name="Google Shape;4137;p311"/>
          <p:cNvSpPr txBox="1"/>
          <p:nvPr>
            <p:ph type="title"/>
          </p:nvPr>
        </p:nvSpPr>
        <p:spPr>
          <a:xfrm>
            <a:off x="365700" y="274350"/>
            <a:ext cx="8412600" cy="401400"/>
          </a:xfrm>
          <a:prstGeom prst="rect">
            <a:avLst/>
          </a:prstGeom>
          <a:noFill/>
          <a:ln>
            <a:noFill/>
          </a:ln>
        </p:spPr>
        <p:txBody>
          <a:bodyPr anchorCtr="0" anchor="t" bIns="0" lIns="0" spcFirstLastPara="1" rIns="0" wrap="square" tIns="0">
            <a:spAutoFit/>
          </a:bodyPr>
          <a:lstStyle>
            <a:lvl1pPr lvl="0" algn="l">
              <a:lnSpc>
                <a:spcPct val="90000"/>
              </a:lnSpc>
              <a:spcBef>
                <a:spcPts val="0"/>
              </a:spcBef>
              <a:spcAft>
                <a:spcPts val="0"/>
              </a:spcAft>
              <a:buClr>
                <a:schemeClr val="dk1"/>
              </a:buClr>
              <a:buSzPts val="14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4138" name="Google Shape;4138;p311"/>
          <p:cNvSpPr txBox="1"/>
          <p:nvPr>
            <p:ph idx="1" type="body"/>
          </p:nvPr>
        </p:nvSpPr>
        <p:spPr>
          <a:xfrm>
            <a:off x="365700" y="940050"/>
            <a:ext cx="8412600" cy="3263400"/>
          </a:xfrm>
          <a:prstGeom prst="rect">
            <a:avLst/>
          </a:prstGeom>
          <a:noFill/>
          <a:ln>
            <a:noFill/>
          </a:ln>
        </p:spPr>
        <p:txBody>
          <a:bodyPr anchorCtr="0" anchor="t" bIns="34275" lIns="68575" spcFirstLastPara="1" rIns="68575" wrap="square" tIns="34275">
            <a:normAutofit/>
          </a:bodyPr>
          <a:lstStyle>
            <a:lvl1pPr indent="-317500" lvl="0" marL="457200" algn="l">
              <a:lnSpc>
                <a:spcPct val="90000"/>
              </a:lnSpc>
              <a:spcBef>
                <a:spcPts val="800"/>
              </a:spcBef>
              <a:spcAft>
                <a:spcPts val="0"/>
              </a:spcAft>
              <a:buClr>
                <a:schemeClr val="dk1"/>
              </a:buClr>
              <a:buSzPts val="1400"/>
              <a:buChar char="●"/>
              <a:defRPr/>
            </a:lvl1pPr>
            <a:lvl2pPr indent="-317500" lvl="1" marL="914400" algn="l">
              <a:lnSpc>
                <a:spcPct val="90000"/>
              </a:lnSpc>
              <a:spcBef>
                <a:spcPts val="1200"/>
              </a:spcBef>
              <a:spcAft>
                <a:spcPts val="0"/>
              </a:spcAft>
              <a:buClr>
                <a:schemeClr val="dk1"/>
              </a:buClr>
              <a:buSzPts val="1400"/>
              <a:buChar char="○"/>
              <a:defRPr/>
            </a:lvl2pPr>
            <a:lvl3pPr indent="-317500" lvl="2" marL="1371600" algn="l">
              <a:lnSpc>
                <a:spcPct val="90000"/>
              </a:lnSpc>
              <a:spcBef>
                <a:spcPts val="1200"/>
              </a:spcBef>
              <a:spcAft>
                <a:spcPts val="0"/>
              </a:spcAft>
              <a:buClr>
                <a:schemeClr val="dk1"/>
              </a:buClr>
              <a:buSzPts val="1400"/>
              <a:buChar char="■"/>
              <a:defRPr/>
            </a:lvl3pPr>
            <a:lvl4pPr indent="-317500" lvl="3" marL="1828800" algn="l">
              <a:lnSpc>
                <a:spcPct val="90000"/>
              </a:lnSpc>
              <a:spcBef>
                <a:spcPts val="1200"/>
              </a:spcBef>
              <a:spcAft>
                <a:spcPts val="0"/>
              </a:spcAft>
              <a:buClr>
                <a:schemeClr val="dk1"/>
              </a:buClr>
              <a:buSzPts val="1400"/>
              <a:buChar char="●"/>
              <a:defRPr/>
            </a:lvl4pPr>
            <a:lvl5pPr indent="-317500" lvl="4" marL="2286000" algn="l">
              <a:lnSpc>
                <a:spcPct val="90000"/>
              </a:lnSpc>
              <a:spcBef>
                <a:spcPts val="1200"/>
              </a:spcBef>
              <a:spcAft>
                <a:spcPts val="0"/>
              </a:spcAft>
              <a:buClr>
                <a:schemeClr val="dk1"/>
              </a:buClr>
              <a:buSzPts val="1400"/>
              <a:buChar char="○"/>
              <a:defRPr/>
            </a:lvl5pPr>
            <a:lvl6pPr indent="-317500" lvl="5" marL="2743200" algn="l">
              <a:lnSpc>
                <a:spcPct val="90000"/>
              </a:lnSpc>
              <a:spcBef>
                <a:spcPts val="1200"/>
              </a:spcBef>
              <a:spcAft>
                <a:spcPts val="0"/>
              </a:spcAft>
              <a:buClr>
                <a:schemeClr val="dk1"/>
              </a:buClr>
              <a:buSzPts val="1400"/>
              <a:buChar char="■"/>
              <a:defRPr/>
            </a:lvl6pPr>
            <a:lvl7pPr indent="-317500" lvl="6" marL="3200400" algn="l">
              <a:lnSpc>
                <a:spcPct val="90000"/>
              </a:lnSpc>
              <a:spcBef>
                <a:spcPts val="1200"/>
              </a:spcBef>
              <a:spcAft>
                <a:spcPts val="0"/>
              </a:spcAft>
              <a:buClr>
                <a:schemeClr val="dk1"/>
              </a:buClr>
              <a:buSzPts val="1400"/>
              <a:buChar char="●"/>
              <a:defRPr/>
            </a:lvl7pPr>
            <a:lvl8pPr indent="-317500" lvl="7" marL="3657600" algn="l">
              <a:lnSpc>
                <a:spcPct val="90000"/>
              </a:lnSpc>
              <a:spcBef>
                <a:spcPts val="1200"/>
              </a:spcBef>
              <a:spcAft>
                <a:spcPts val="0"/>
              </a:spcAft>
              <a:buClr>
                <a:schemeClr val="dk1"/>
              </a:buClr>
              <a:buSzPts val="1400"/>
              <a:buChar char="○"/>
              <a:defRPr/>
            </a:lvl8pPr>
            <a:lvl9pPr indent="-317500" lvl="8" marL="4114800" algn="l">
              <a:lnSpc>
                <a:spcPct val="90000"/>
              </a:lnSpc>
              <a:spcBef>
                <a:spcPts val="1200"/>
              </a:spcBef>
              <a:spcAft>
                <a:spcPts val="1200"/>
              </a:spcAft>
              <a:buClr>
                <a:schemeClr val="dk1"/>
              </a:buClr>
              <a:buSzPts val="1400"/>
              <a:buChar char="■"/>
              <a:defRPr/>
            </a:lvl9pPr>
          </a:lstStyle>
          <a:p/>
        </p:txBody>
      </p:sp>
      <p:sp>
        <p:nvSpPr>
          <p:cNvPr id="4139" name="Google Shape;4139;p311"/>
          <p:cNvSpPr txBox="1"/>
          <p:nvPr>
            <p:ph idx="12" type="sldNum"/>
          </p:nvPr>
        </p:nvSpPr>
        <p:spPr>
          <a:xfrm>
            <a:off x="6457950" y="4778850"/>
            <a:ext cx="2320500" cy="364800"/>
          </a:xfrm>
          <a:prstGeom prst="rect">
            <a:avLst/>
          </a:prstGeom>
          <a:noFill/>
          <a:ln>
            <a:noFill/>
          </a:ln>
        </p:spPr>
        <p:txBody>
          <a:bodyPr anchorCtr="0" anchor="ctr" bIns="0" lIns="0" spcFirstLastPara="1" rIns="0" wrap="square" tIns="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4140" name="Google Shape;4140;p311"/>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3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Statement">
  <p:cSld name="CUSTOM">
    <p:bg>
      <p:bgPr>
        <a:solidFill>
          <a:srgbClr val="CFDDE5"/>
        </a:solidFill>
      </p:bgPr>
    </p:bg>
    <p:spTree>
      <p:nvGrpSpPr>
        <p:cNvPr id="4146" name="Shape 4146"/>
        <p:cNvGrpSpPr/>
        <p:nvPr/>
      </p:nvGrpSpPr>
      <p:grpSpPr>
        <a:xfrm>
          <a:off x="0" y="0"/>
          <a:ext cx="0" cy="0"/>
          <a:chOff x="0" y="0"/>
          <a:chExt cx="0" cy="0"/>
        </a:xfrm>
      </p:grpSpPr>
      <p:sp>
        <p:nvSpPr>
          <p:cNvPr id="4147" name="Google Shape;4147;p313"/>
          <p:cNvSpPr txBox="1"/>
          <p:nvPr>
            <p:ph type="title"/>
          </p:nvPr>
        </p:nvSpPr>
        <p:spPr>
          <a:xfrm>
            <a:off x="365700" y="274338"/>
            <a:ext cx="5935800" cy="4122600"/>
          </a:xfrm>
          <a:prstGeom prst="rect">
            <a:avLst/>
          </a:prstGeom>
        </p:spPr>
        <p:txBody>
          <a:bodyPr anchorCtr="0" anchor="t" bIns="0" lIns="0" spcFirstLastPara="1" rIns="0" wrap="square" tIns="0">
            <a:normAutofit/>
          </a:bodyPr>
          <a:lstStyle>
            <a:lvl1pPr lvl="0">
              <a:lnSpc>
                <a:spcPct val="80000"/>
              </a:lnSpc>
              <a:spcBef>
                <a:spcPts val="0"/>
              </a:spcBef>
              <a:spcAft>
                <a:spcPts val="0"/>
              </a:spcAft>
              <a:buClr>
                <a:srgbClr val="063849"/>
              </a:buClr>
              <a:buSzPts val="3600"/>
              <a:buNone/>
              <a:defRPr sz="3600">
                <a:solidFill>
                  <a:srgbClr val="063849"/>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4148" name="Google Shape;4148;p313"/>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lgn="ctr">
              <a:buNone/>
              <a:defRPr>
                <a:solidFill>
                  <a:srgbClr val="063849"/>
                </a:solidFill>
              </a:defRPr>
            </a:lvl1pPr>
            <a:lvl2pPr lvl="1" algn="ctr">
              <a:buNone/>
              <a:defRPr>
                <a:solidFill>
                  <a:srgbClr val="063849"/>
                </a:solidFill>
              </a:defRPr>
            </a:lvl2pPr>
            <a:lvl3pPr lvl="2" algn="ctr">
              <a:buNone/>
              <a:defRPr>
                <a:solidFill>
                  <a:srgbClr val="063849"/>
                </a:solidFill>
              </a:defRPr>
            </a:lvl3pPr>
            <a:lvl4pPr lvl="3" algn="ctr">
              <a:buNone/>
              <a:defRPr>
                <a:solidFill>
                  <a:srgbClr val="063849"/>
                </a:solidFill>
              </a:defRPr>
            </a:lvl4pPr>
            <a:lvl5pPr lvl="4" algn="ctr">
              <a:buNone/>
              <a:defRPr>
                <a:solidFill>
                  <a:srgbClr val="063849"/>
                </a:solidFill>
              </a:defRPr>
            </a:lvl5pPr>
            <a:lvl6pPr lvl="5" algn="ctr">
              <a:buNone/>
              <a:defRPr>
                <a:solidFill>
                  <a:srgbClr val="063849"/>
                </a:solidFill>
              </a:defRPr>
            </a:lvl6pPr>
            <a:lvl7pPr lvl="6" algn="ctr">
              <a:buNone/>
              <a:defRPr>
                <a:solidFill>
                  <a:srgbClr val="063849"/>
                </a:solidFill>
              </a:defRPr>
            </a:lvl7pPr>
            <a:lvl8pPr lvl="7" algn="ctr">
              <a:buNone/>
              <a:defRPr>
                <a:solidFill>
                  <a:srgbClr val="063849"/>
                </a:solidFill>
              </a:defRPr>
            </a:lvl8pPr>
            <a:lvl9pPr lvl="8" algn="ctr">
              <a:buNone/>
              <a:defRPr>
                <a:solidFill>
                  <a:srgbClr val="063849"/>
                </a:solidFill>
              </a:defRPr>
            </a:lvl9pPr>
          </a:lstStyle>
          <a:p>
            <a:pPr indent="0" lvl="0" marL="0" rtl="0" algn="ctr">
              <a:spcBef>
                <a:spcPts val="0"/>
              </a:spcBef>
              <a:spcAft>
                <a:spcPts val="0"/>
              </a:spcAft>
              <a:buNone/>
            </a:pPr>
            <a:fld id="{00000000-1234-1234-1234-123412341234}" type="slidenum">
              <a:rPr lang="en-US"/>
              <a:t>‹#›</a:t>
            </a:fld>
            <a:endParaRPr/>
          </a:p>
        </p:txBody>
      </p:sp>
      <p:sp>
        <p:nvSpPr>
          <p:cNvPr id="4149" name="Google Shape;4149;p313"/>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nvGrpSpPr>
          <p:cNvPr id="4150" name="Google Shape;4150;p313"/>
          <p:cNvGrpSpPr/>
          <p:nvPr/>
        </p:nvGrpSpPr>
        <p:grpSpPr>
          <a:xfrm>
            <a:off x="8000973" y="4882757"/>
            <a:ext cx="777321" cy="155484"/>
            <a:chOff x="3424807" y="1107551"/>
            <a:chExt cx="4067616" cy="826163"/>
          </a:xfrm>
        </p:grpSpPr>
        <p:sp>
          <p:nvSpPr>
            <p:cNvPr id="4151" name="Google Shape;4151;p313"/>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152" name="Google Shape;4152;p313"/>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153" name="Google Shape;4153;p313"/>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154" name="Google Shape;4154;p313"/>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155" name="Google Shape;4155;p313"/>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156" name="Google Shape;4156;p313"/>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157" name="Google Shape;4157;p313"/>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158" name="Google Shape;4158;p313"/>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159" name="Google Shape;4159;p313"/>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grpSp>
    </p:spTree>
  </p:cSld>
  <p:clrMapOvr>
    <a:masterClrMapping/>
  </p:clrMapOvr>
</p:sldLayout>
</file>

<file path=ppt/slideLayouts/slideLayout3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Statement - Dark Matter">
  <p:cSld name="CUSTOM_2">
    <p:bg>
      <p:bgPr>
        <a:solidFill>
          <a:srgbClr val="063849"/>
        </a:solidFill>
      </p:bgPr>
    </p:bg>
    <p:spTree>
      <p:nvGrpSpPr>
        <p:cNvPr id="4160" name="Shape 4160"/>
        <p:cNvGrpSpPr/>
        <p:nvPr/>
      </p:nvGrpSpPr>
      <p:grpSpPr>
        <a:xfrm>
          <a:off x="0" y="0"/>
          <a:ext cx="0" cy="0"/>
          <a:chOff x="0" y="0"/>
          <a:chExt cx="0" cy="0"/>
        </a:xfrm>
      </p:grpSpPr>
      <p:sp>
        <p:nvSpPr>
          <p:cNvPr id="4161" name="Google Shape;4161;p314"/>
          <p:cNvSpPr txBox="1"/>
          <p:nvPr>
            <p:ph type="title"/>
          </p:nvPr>
        </p:nvSpPr>
        <p:spPr>
          <a:xfrm>
            <a:off x="365700" y="274338"/>
            <a:ext cx="5935800" cy="4122600"/>
          </a:xfrm>
          <a:prstGeom prst="rect">
            <a:avLst/>
          </a:prstGeom>
        </p:spPr>
        <p:txBody>
          <a:bodyPr anchorCtr="0" anchor="t" bIns="0" lIns="0" spcFirstLastPara="1" rIns="0" wrap="square" tIns="0">
            <a:normAutofit/>
          </a:bodyPr>
          <a:lstStyle>
            <a:lvl1pPr lvl="0">
              <a:lnSpc>
                <a:spcPct val="80000"/>
              </a:lnSpc>
              <a:spcBef>
                <a:spcPts val="0"/>
              </a:spcBef>
              <a:spcAft>
                <a:spcPts val="0"/>
              </a:spcAft>
              <a:buClr>
                <a:schemeClr val="lt1"/>
              </a:buClr>
              <a:buSzPts val="3600"/>
              <a:buNone/>
              <a:defRPr sz="3600">
                <a:solidFill>
                  <a:schemeClr val="lt1"/>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4162" name="Google Shape;4162;p314"/>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lgn="ctr">
              <a:buNone/>
              <a:defRPr>
                <a:solidFill>
                  <a:schemeClr val="lt1"/>
                </a:solidFill>
              </a:defRPr>
            </a:lvl1pPr>
            <a:lvl2pPr lvl="1" algn="ctr">
              <a:buNone/>
              <a:defRPr>
                <a:solidFill>
                  <a:schemeClr val="lt1"/>
                </a:solidFill>
              </a:defRPr>
            </a:lvl2pPr>
            <a:lvl3pPr lvl="2" algn="ctr">
              <a:buNone/>
              <a:defRPr>
                <a:solidFill>
                  <a:schemeClr val="lt1"/>
                </a:solidFill>
              </a:defRPr>
            </a:lvl3pPr>
            <a:lvl4pPr lvl="3" algn="ctr">
              <a:buNone/>
              <a:defRPr>
                <a:solidFill>
                  <a:schemeClr val="lt1"/>
                </a:solidFill>
              </a:defRPr>
            </a:lvl4pPr>
            <a:lvl5pPr lvl="4" algn="ctr">
              <a:buNone/>
              <a:defRPr>
                <a:solidFill>
                  <a:schemeClr val="lt1"/>
                </a:solidFill>
              </a:defRPr>
            </a:lvl5pPr>
            <a:lvl6pPr lvl="5" algn="ctr">
              <a:buNone/>
              <a:defRPr>
                <a:solidFill>
                  <a:schemeClr val="lt1"/>
                </a:solidFill>
              </a:defRPr>
            </a:lvl6pPr>
            <a:lvl7pPr lvl="6" algn="ctr">
              <a:buNone/>
              <a:defRPr>
                <a:solidFill>
                  <a:schemeClr val="lt1"/>
                </a:solidFill>
              </a:defRPr>
            </a:lvl7pPr>
            <a:lvl8pPr lvl="7" algn="ctr">
              <a:buNone/>
              <a:defRPr>
                <a:solidFill>
                  <a:schemeClr val="lt1"/>
                </a:solidFill>
              </a:defRPr>
            </a:lvl8pPr>
            <a:lvl9pPr lvl="8" algn="ctr">
              <a:buNone/>
              <a:defRPr>
                <a:solidFill>
                  <a:schemeClr val="lt1"/>
                </a:solidFill>
              </a:defRPr>
            </a:lvl9pPr>
          </a:lstStyle>
          <a:p>
            <a:pPr indent="0" lvl="0" marL="0" rtl="0" algn="ctr">
              <a:spcBef>
                <a:spcPts val="0"/>
              </a:spcBef>
              <a:spcAft>
                <a:spcPts val="0"/>
              </a:spcAft>
              <a:buNone/>
            </a:pPr>
            <a:fld id="{00000000-1234-1234-1234-123412341234}" type="slidenum">
              <a:rPr lang="en-US"/>
              <a:t>‹#›</a:t>
            </a:fld>
            <a:endParaRPr/>
          </a:p>
        </p:txBody>
      </p:sp>
      <p:sp>
        <p:nvSpPr>
          <p:cNvPr id="4163" name="Google Shape;4163;p314"/>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nvGrpSpPr>
          <p:cNvPr id="4164" name="Google Shape;4164;p314"/>
          <p:cNvGrpSpPr/>
          <p:nvPr/>
        </p:nvGrpSpPr>
        <p:grpSpPr>
          <a:xfrm>
            <a:off x="8000973" y="4882762"/>
            <a:ext cx="777321" cy="155484"/>
            <a:chOff x="3424807" y="1107551"/>
            <a:chExt cx="4067616" cy="826163"/>
          </a:xfrm>
        </p:grpSpPr>
        <p:sp>
          <p:nvSpPr>
            <p:cNvPr id="4165" name="Google Shape;4165;p314"/>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EBF1F3"/>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166" name="Google Shape;4166;p314"/>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167" name="Google Shape;4167;p314"/>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EBF1F3"/>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168" name="Google Shape;4168;p314"/>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EBF1F3"/>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169" name="Google Shape;4169;p314"/>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170" name="Google Shape;4170;p314"/>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CFDDE5"/>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171" name="Google Shape;4171;p314"/>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CFDDE5"/>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172" name="Google Shape;4172;p314"/>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173" name="Google Shape;4173;p314"/>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grpSp>
    </p:spTree>
  </p:cSld>
  <p:clrMapOvr>
    <a:masterClrMapping/>
  </p:clrMapOvr>
</p:sldLayout>
</file>

<file path=ppt/slideLayouts/slideLayout3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Statement - RollingSteel">
  <p:cSld name="CUSTOM_2_1">
    <p:bg>
      <p:bgPr>
        <a:blipFill>
          <a:blip r:embed="rId2">
            <a:alphaModFix/>
          </a:blip>
          <a:stretch>
            <a:fillRect/>
          </a:stretch>
        </a:blipFill>
      </p:bgPr>
    </p:bg>
    <p:spTree>
      <p:nvGrpSpPr>
        <p:cNvPr id="4174" name="Shape 4174"/>
        <p:cNvGrpSpPr/>
        <p:nvPr/>
      </p:nvGrpSpPr>
      <p:grpSpPr>
        <a:xfrm>
          <a:off x="0" y="0"/>
          <a:ext cx="0" cy="0"/>
          <a:chOff x="0" y="0"/>
          <a:chExt cx="0" cy="0"/>
        </a:xfrm>
      </p:grpSpPr>
      <p:sp>
        <p:nvSpPr>
          <p:cNvPr id="4175" name="Google Shape;4175;p315"/>
          <p:cNvSpPr txBox="1"/>
          <p:nvPr>
            <p:ph type="title"/>
          </p:nvPr>
        </p:nvSpPr>
        <p:spPr>
          <a:xfrm>
            <a:off x="365700" y="274338"/>
            <a:ext cx="5935800" cy="4122600"/>
          </a:xfrm>
          <a:prstGeom prst="rect">
            <a:avLst/>
          </a:prstGeom>
        </p:spPr>
        <p:txBody>
          <a:bodyPr anchorCtr="0" anchor="t" bIns="0" lIns="0" spcFirstLastPara="1" rIns="0" wrap="square" tIns="0">
            <a:normAutofit/>
          </a:bodyPr>
          <a:lstStyle>
            <a:lvl1pPr lvl="0">
              <a:lnSpc>
                <a:spcPct val="80000"/>
              </a:lnSpc>
              <a:spcBef>
                <a:spcPts val="0"/>
              </a:spcBef>
              <a:spcAft>
                <a:spcPts val="0"/>
              </a:spcAft>
              <a:buClr>
                <a:schemeClr val="lt1"/>
              </a:buClr>
              <a:buSzPts val="3600"/>
              <a:buNone/>
              <a:defRPr sz="3600">
                <a:solidFill>
                  <a:schemeClr val="lt1"/>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4176" name="Google Shape;4176;p315"/>
          <p:cNvSpPr txBox="1"/>
          <p:nvPr/>
        </p:nvSpPr>
        <p:spPr>
          <a:xfrm>
            <a:off x="365700" y="4922550"/>
            <a:ext cx="2756700" cy="77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US" sz="500">
                <a:solidFill>
                  <a:srgbClr val="EBF1F3"/>
                </a:solidFill>
                <a:latin typeface="Roboto"/>
                <a:ea typeface="Roboto"/>
                <a:cs typeface="Roboto"/>
                <a:sym typeface="Roboto"/>
              </a:rPr>
              <a:t>Copyright ©2025 Jitterbit. All rights reserved. Confidential. Do not distribute externally.</a:t>
            </a:r>
            <a:endParaRPr sz="500">
              <a:solidFill>
                <a:srgbClr val="EBF1F3"/>
              </a:solidFill>
              <a:latin typeface="Roboto"/>
              <a:ea typeface="Roboto"/>
              <a:cs typeface="Roboto"/>
              <a:sym typeface="Roboto"/>
            </a:endParaRPr>
          </a:p>
        </p:txBody>
      </p:sp>
      <p:sp>
        <p:nvSpPr>
          <p:cNvPr id="4177" name="Google Shape;4177;p315"/>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lgn="ctr">
              <a:buNone/>
              <a:defRPr>
                <a:solidFill>
                  <a:schemeClr val="lt1"/>
                </a:solidFill>
              </a:defRPr>
            </a:lvl1pPr>
            <a:lvl2pPr lvl="1" algn="ctr">
              <a:buNone/>
              <a:defRPr>
                <a:solidFill>
                  <a:schemeClr val="lt1"/>
                </a:solidFill>
              </a:defRPr>
            </a:lvl2pPr>
            <a:lvl3pPr lvl="2" algn="ctr">
              <a:buNone/>
              <a:defRPr>
                <a:solidFill>
                  <a:schemeClr val="lt1"/>
                </a:solidFill>
              </a:defRPr>
            </a:lvl3pPr>
            <a:lvl4pPr lvl="3" algn="ctr">
              <a:buNone/>
              <a:defRPr>
                <a:solidFill>
                  <a:schemeClr val="lt1"/>
                </a:solidFill>
              </a:defRPr>
            </a:lvl4pPr>
            <a:lvl5pPr lvl="4" algn="ctr">
              <a:buNone/>
              <a:defRPr>
                <a:solidFill>
                  <a:schemeClr val="lt1"/>
                </a:solidFill>
              </a:defRPr>
            </a:lvl5pPr>
            <a:lvl6pPr lvl="5" algn="ctr">
              <a:buNone/>
              <a:defRPr>
                <a:solidFill>
                  <a:schemeClr val="lt1"/>
                </a:solidFill>
              </a:defRPr>
            </a:lvl6pPr>
            <a:lvl7pPr lvl="6" algn="ctr">
              <a:buNone/>
              <a:defRPr>
                <a:solidFill>
                  <a:schemeClr val="lt1"/>
                </a:solidFill>
              </a:defRPr>
            </a:lvl7pPr>
            <a:lvl8pPr lvl="7" algn="ctr">
              <a:buNone/>
              <a:defRPr>
                <a:solidFill>
                  <a:schemeClr val="lt1"/>
                </a:solidFill>
              </a:defRPr>
            </a:lvl8pPr>
            <a:lvl9pPr lvl="8" algn="ctr">
              <a:buNone/>
              <a:defRPr>
                <a:solidFill>
                  <a:schemeClr val="lt1"/>
                </a:solidFill>
              </a:defRPr>
            </a:lvl9pPr>
          </a:lstStyle>
          <a:p>
            <a:pPr indent="0" lvl="0" marL="0" rtl="0" algn="ctr">
              <a:spcBef>
                <a:spcPts val="0"/>
              </a:spcBef>
              <a:spcAft>
                <a:spcPts val="0"/>
              </a:spcAft>
              <a:buNone/>
            </a:pPr>
            <a:fld id="{00000000-1234-1234-1234-123412341234}" type="slidenum">
              <a:rPr lang="en-US"/>
              <a:t>‹#›</a:t>
            </a:fld>
            <a:endParaRPr/>
          </a:p>
        </p:txBody>
      </p:sp>
      <p:sp>
        <p:nvSpPr>
          <p:cNvPr id="4178" name="Google Shape;4178;p315"/>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nvGrpSpPr>
          <p:cNvPr id="4179" name="Google Shape;4179;p315"/>
          <p:cNvGrpSpPr/>
          <p:nvPr/>
        </p:nvGrpSpPr>
        <p:grpSpPr>
          <a:xfrm>
            <a:off x="8000973" y="4882762"/>
            <a:ext cx="777321" cy="155484"/>
            <a:chOff x="3424807" y="1107551"/>
            <a:chExt cx="4067616" cy="826163"/>
          </a:xfrm>
        </p:grpSpPr>
        <p:sp>
          <p:nvSpPr>
            <p:cNvPr id="4180" name="Google Shape;4180;p315"/>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EBF1F3"/>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181" name="Google Shape;4181;p315"/>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182" name="Google Shape;4182;p315"/>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EBF1F3"/>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183" name="Google Shape;4183;p315"/>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EBF1F3"/>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184" name="Google Shape;4184;p315"/>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185" name="Google Shape;4185;p315"/>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CFDDE5"/>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186" name="Google Shape;4186;p315"/>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CFDDE5"/>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187" name="Google Shape;4187;p315"/>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188" name="Google Shape;4188;p315"/>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grpSp>
    </p:spTree>
  </p:cSld>
  <p:clrMapOvr>
    <a:masterClrMapping/>
  </p:clrMapOvr>
</p:sldLayout>
</file>

<file path=ppt/slideLayouts/slideLayout3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Statement - WarpSpeed">
  <p:cSld name="CUSTOM_2_1_1">
    <p:bg>
      <p:bgPr>
        <a:blipFill>
          <a:blip r:embed="rId2">
            <a:alphaModFix/>
          </a:blip>
          <a:stretch>
            <a:fillRect/>
          </a:stretch>
        </a:blipFill>
      </p:bgPr>
    </p:bg>
    <p:spTree>
      <p:nvGrpSpPr>
        <p:cNvPr id="4189" name="Shape 4189"/>
        <p:cNvGrpSpPr/>
        <p:nvPr/>
      </p:nvGrpSpPr>
      <p:grpSpPr>
        <a:xfrm>
          <a:off x="0" y="0"/>
          <a:ext cx="0" cy="0"/>
          <a:chOff x="0" y="0"/>
          <a:chExt cx="0" cy="0"/>
        </a:xfrm>
      </p:grpSpPr>
      <p:sp>
        <p:nvSpPr>
          <p:cNvPr id="4190" name="Google Shape;4190;p316"/>
          <p:cNvSpPr txBox="1"/>
          <p:nvPr>
            <p:ph type="title"/>
          </p:nvPr>
        </p:nvSpPr>
        <p:spPr>
          <a:xfrm>
            <a:off x="365700" y="274338"/>
            <a:ext cx="5935800" cy="4122600"/>
          </a:xfrm>
          <a:prstGeom prst="rect">
            <a:avLst/>
          </a:prstGeom>
        </p:spPr>
        <p:txBody>
          <a:bodyPr anchorCtr="0" anchor="t" bIns="0" lIns="0" spcFirstLastPara="1" rIns="0" wrap="square" tIns="0">
            <a:normAutofit/>
          </a:bodyPr>
          <a:lstStyle>
            <a:lvl1pPr lvl="0">
              <a:lnSpc>
                <a:spcPct val="80000"/>
              </a:lnSpc>
              <a:spcBef>
                <a:spcPts val="0"/>
              </a:spcBef>
              <a:spcAft>
                <a:spcPts val="0"/>
              </a:spcAft>
              <a:buClr>
                <a:schemeClr val="lt1"/>
              </a:buClr>
              <a:buSzPts val="3600"/>
              <a:buNone/>
              <a:defRPr sz="3600">
                <a:solidFill>
                  <a:schemeClr val="lt1"/>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4191" name="Google Shape;4191;p316"/>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lgn="ctr">
              <a:buNone/>
              <a:defRPr>
                <a:solidFill>
                  <a:schemeClr val="lt1"/>
                </a:solidFill>
              </a:defRPr>
            </a:lvl1pPr>
            <a:lvl2pPr lvl="1" algn="ctr">
              <a:buNone/>
              <a:defRPr>
                <a:solidFill>
                  <a:schemeClr val="lt1"/>
                </a:solidFill>
              </a:defRPr>
            </a:lvl2pPr>
            <a:lvl3pPr lvl="2" algn="ctr">
              <a:buNone/>
              <a:defRPr>
                <a:solidFill>
                  <a:schemeClr val="lt1"/>
                </a:solidFill>
              </a:defRPr>
            </a:lvl3pPr>
            <a:lvl4pPr lvl="3" algn="ctr">
              <a:buNone/>
              <a:defRPr>
                <a:solidFill>
                  <a:schemeClr val="lt1"/>
                </a:solidFill>
              </a:defRPr>
            </a:lvl4pPr>
            <a:lvl5pPr lvl="4" algn="ctr">
              <a:buNone/>
              <a:defRPr>
                <a:solidFill>
                  <a:schemeClr val="lt1"/>
                </a:solidFill>
              </a:defRPr>
            </a:lvl5pPr>
            <a:lvl6pPr lvl="5" algn="ctr">
              <a:buNone/>
              <a:defRPr>
                <a:solidFill>
                  <a:schemeClr val="lt1"/>
                </a:solidFill>
              </a:defRPr>
            </a:lvl6pPr>
            <a:lvl7pPr lvl="6" algn="ctr">
              <a:buNone/>
              <a:defRPr>
                <a:solidFill>
                  <a:schemeClr val="lt1"/>
                </a:solidFill>
              </a:defRPr>
            </a:lvl7pPr>
            <a:lvl8pPr lvl="7" algn="ctr">
              <a:buNone/>
              <a:defRPr>
                <a:solidFill>
                  <a:schemeClr val="lt1"/>
                </a:solidFill>
              </a:defRPr>
            </a:lvl8pPr>
            <a:lvl9pPr lvl="8" algn="ctr">
              <a:buNone/>
              <a:defRPr>
                <a:solidFill>
                  <a:schemeClr val="lt1"/>
                </a:solidFill>
              </a:defRPr>
            </a:lvl9pPr>
          </a:lstStyle>
          <a:p>
            <a:pPr indent="0" lvl="0" marL="0" rtl="0" algn="ctr">
              <a:spcBef>
                <a:spcPts val="0"/>
              </a:spcBef>
              <a:spcAft>
                <a:spcPts val="0"/>
              </a:spcAft>
              <a:buNone/>
            </a:pPr>
            <a:fld id="{00000000-1234-1234-1234-123412341234}" type="slidenum">
              <a:rPr lang="en-US"/>
              <a:t>‹#›</a:t>
            </a:fld>
            <a:endParaRPr/>
          </a:p>
        </p:txBody>
      </p:sp>
      <p:sp>
        <p:nvSpPr>
          <p:cNvPr id="4192" name="Google Shape;4192;p316"/>
          <p:cNvSpPr txBox="1"/>
          <p:nvPr/>
        </p:nvSpPr>
        <p:spPr>
          <a:xfrm>
            <a:off x="365700" y="4922550"/>
            <a:ext cx="2756700" cy="77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US" sz="500">
                <a:solidFill>
                  <a:srgbClr val="EBF1F3"/>
                </a:solidFill>
                <a:latin typeface="Roboto"/>
                <a:ea typeface="Roboto"/>
                <a:cs typeface="Roboto"/>
                <a:sym typeface="Roboto"/>
              </a:rPr>
              <a:t>Copyright ©2025 Jitterbit. All rights reserved. Confidential. Do not distribute externally.</a:t>
            </a:r>
            <a:endParaRPr sz="500">
              <a:solidFill>
                <a:srgbClr val="EBF1F3"/>
              </a:solidFill>
              <a:latin typeface="Roboto"/>
              <a:ea typeface="Roboto"/>
              <a:cs typeface="Roboto"/>
              <a:sym typeface="Roboto"/>
            </a:endParaRPr>
          </a:p>
        </p:txBody>
      </p:sp>
      <p:sp>
        <p:nvSpPr>
          <p:cNvPr id="4193" name="Google Shape;4193;p316"/>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nvGrpSpPr>
          <p:cNvPr id="4194" name="Google Shape;4194;p316"/>
          <p:cNvGrpSpPr/>
          <p:nvPr/>
        </p:nvGrpSpPr>
        <p:grpSpPr>
          <a:xfrm>
            <a:off x="8000973" y="4882762"/>
            <a:ext cx="777321" cy="155484"/>
            <a:chOff x="3424807" y="1107551"/>
            <a:chExt cx="4067616" cy="826163"/>
          </a:xfrm>
        </p:grpSpPr>
        <p:sp>
          <p:nvSpPr>
            <p:cNvPr id="4195" name="Google Shape;4195;p316"/>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EBF1F3"/>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196" name="Google Shape;4196;p316"/>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197" name="Google Shape;4197;p316"/>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EBF1F3"/>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198" name="Google Shape;4198;p316"/>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EBF1F3"/>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199" name="Google Shape;4199;p316"/>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200" name="Google Shape;4200;p316"/>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CFDDE5"/>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201" name="Google Shape;4201;p316"/>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CFDDE5"/>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202" name="Google Shape;4202;p316"/>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203" name="Google Shape;4203;p316"/>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grpSp>
    </p:spTree>
  </p:cSld>
  <p:clrMapOvr>
    <a:masterClrMapping/>
  </p:clrMapOvr>
</p:sldLayout>
</file>

<file path=ppt/slideLayouts/slideLayout3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ubhead Statement - Dark Matter">
  <p:cSld name="CUSTOM_1">
    <p:bg>
      <p:bgPr>
        <a:solidFill>
          <a:srgbClr val="063849"/>
        </a:solidFill>
      </p:bgPr>
    </p:bg>
    <p:spTree>
      <p:nvGrpSpPr>
        <p:cNvPr id="4204" name="Shape 4204"/>
        <p:cNvGrpSpPr/>
        <p:nvPr/>
      </p:nvGrpSpPr>
      <p:grpSpPr>
        <a:xfrm>
          <a:off x="0" y="0"/>
          <a:ext cx="0" cy="0"/>
          <a:chOff x="0" y="0"/>
          <a:chExt cx="0" cy="0"/>
        </a:xfrm>
      </p:grpSpPr>
      <p:sp>
        <p:nvSpPr>
          <p:cNvPr id="4205" name="Google Shape;4205;p317"/>
          <p:cNvSpPr txBox="1"/>
          <p:nvPr>
            <p:ph type="title"/>
          </p:nvPr>
        </p:nvSpPr>
        <p:spPr>
          <a:xfrm>
            <a:off x="365700" y="1030350"/>
            <a:ext cx="8283900" cy="3614400"/>
          </a:xfrm>
          <a:prstGeom prst="rect">
            <a:avLst/>
          </a:prstGeom>
        </p:spPr>
        <p:txBody>
          <a:bodyPr anchorCtr="0" anchor="t" bIns="0" lIns="0" spcFirstLastPara="1" rIns="0" wrap="square" tIns="0">
            <a:normAutofit/>
          </a:bodyPr>
          <a:lstStyle>
            <a:lvl1pPr lvl="0">
              <a:lnSpc>
                <a:spcPct val="80000"/>
              </a:lnSpc>
              <a:spcBef>
                <a:spcPts val="0"/>
              </a:spcBef>
              <a:spcAft>
                <a:spcPts val="0"/>
              </a:spcAft>
              <a:buClr>
                <a:schemeClr val="lt1"/>
              </a:buClr>
              <a:buSzPts val="3600"/>
              <a:buNone/>
              <a:defRPr sz="3600">
                <a:solidFill>
                  <a:schemeClr val="lt1"/>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4206" name="Google Shape;4206;p317"/>
          <p:cNvSpPr txBox="1"/>
          <p:nvPr>
            <p:ph idx="2"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Clr>
                <a:srgbClr val="FF6529"/>
              </a:buClr>
              <a:buSzPts val="2000"/>
              <a:buNone/>
              <a:defRPr>
                <a:solidFill>
                  <a:srgbClr val="FF6529"/>
                </a:solidFill>
              </a:defRPr>
            </a:lvl1pPr>
            <a:lvl2pPr lvl="1">
              <a:spcBef>
                <a:spcPts val="0"/>
              </a:spcBef>
              <a:spcAft>
                <a:spcPts val="0"/>
              </a:spcAft>
              <a:buClr>
                <a:srgbClr val="FF6529"/>
              </a:buClr>
              <a:buSzPts val="2800"/>
              <a:buNone/>
              <a:defRPr>
                <a:solidFill>
                  <a:srgbClr val="FF6529"/>
                </a:solidFill>
              </a:defRPr>
            </a:lvl2pPr>
            <a:lvl3pPr lvl="2">
              <a:spcBef>
                <a:spcPts val="0"/>
              </a:spcBef>
              <a:spcAft>
                <a:spcPts val="0"/>
              </a:spcAft>
              <a:buClr>
                <a:srgbClr val="FF6529"/>
              </a:buClr>
              <a:buSzPts val="2800"/>
              <a:buNone/>
              <a:defRPr>
                <a:solidFill>
                  <a:srgbClr val="FF6529"/>
                </a:solidFill>
              </a:defRPr>
            </a:lvl3pPr>
            <a:lvl4pPr lvl="3">
              <a:spcBef>
                <a:spcPts val="0"/>
              </a:spcBef>
              <a:spcAft>
                <a:spcPts val="0"/>
              </a:spcAft>
              <a:buClr>
                <a:srgbClr val="FF6529"/>
              </a:buClr>
              <a:buSzPts val="2800"/>
              <a:buNone/>
              <a:defRPr>
                <a:solidFill>
                  <a:srgbClr val="FF6529"/>
                </a:solidFill>
              </a:defRPr>
            </a:lvl4pPr>
            <a:lvl5pPr lvl="4">
              <a:spcBef>
                <a:spcPts val="0"/>
              </a:spcBef>
              <a:spcAft>
                <a:spcPts val="0"/>
              </a:spcAft>
              <a:buClr>
                <a:srgbClr val="FF6529"/>
              </a:buClr>
              <a:buSzPts val="2800"/>
              <a:buNone/>
              <a:defRPr>
                <a:solidFill>
                  <a:srgbClr val="FF6529"/>
                </a:solidFill>
              </a:defRPr>
            </a:lvl5pPr>
            <a:lvl6pPr lvl="5">
              <a:spcBef>
                <a:spcPts val="0"/>
              </a:spcBef>
              <a:spcAft>
                <a:spcPts val="0"/>
              </a:spcAft>
              <a:buClr>
                <a:srgbClr val="FF6529"/>
              </a:buClr>
              <a:buSzPts val="2800"/>
              <a:buNone/>
              <a:defRPr>
                <a:solidFill>
                  <a:srgbClr val="FF6529"/>
                </a:solidFill>
              </a:defRPr>
            </a:lvl6pPr>
            <a:lvl7pPr lvl="6">
              <a:spcBef>
                <a:spcPts val="0"/>
              </a:spcBef>
              <a:spcAft>
                <a:spcPts val="0"/>
              </a:spcAft>
              <a:buClr>
                <a:srgbClr val="FF6529"/>
              </a:buClr>
              <a:buSzPts val="2800"/>
              <a:buNone/>
              <a:defRPr>
                <a:solidFill>
                  <a:srgbClr val="FF6529"/>
                </a:solidFill>
              </a:defRPr>
            </a:lvl7pPr>
            <a:lvl8pPr lvl="7">
              <a:spcBef>
                <a:spcPts val="0"/>
              </a:spcBef>
              <a:spcAft>
                <a:spcPts val="0"/>
              </a:spcAft>
              <a:buClr>
                <a:srgbClr val="FF6529"/>
              </a:buClr>
              <a:buSzPts val="2800"/>
              <a:buNone/>
              <a:defRPr>
                <a:solidFill>
                  <a:srgbClr val="FF6529"/>
                </a:solidFill>
              </a:defRPr>
            </a:lvl8pPr>
            <a:lvl9pPr lvl="8">
              <a:spcBef>
                <a:spcPts val="0"/>
              </a:spcBef>
              <a:spcAft>
                <a:spcPts val="0"/>
              </a:spcAft>
              <a:buClr>
                <a:srgbClr val="FF6529"/>
              </a:buClr>
              <a:buSzPts val="2800"/>
              <a:buNone/>
              <a:defRPr>
                <a:solidFill>
                  <a:srgbClr val="FF6529"/>
                </a:solidFill>
              </a:defRPr>
            </a:lvl9pPr>
          </a:lstStyle>
          <a:p/>
        </p:txBody>
      </p:sp>
      <p:sp>
        <p:nvSpPr>
          <p:cNvPr id="4207" name="Google Shape;4207;p317"/>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lgn="ctr">
              <a:buNone/>
              <a:defRPr>
                <a:solidFill>
                  <a:schemeClr val="lt1"/>
                </a:solidFill>
              </a:defRPr>
            </a:lvl1pPr>
            <a:lvl2pPr lvl="1" algn="ctr">
              <a:buNone/>
              <a:defRPr>
                <a:solidFill>
                  <a:schemeClr val="lt1"/>
                </a:solidFill>
              </a:defRPr>
            </a:lvl2pPr>
            <a:lvl3pPr lvl="2" algn="ctr">
              <a:buNone/>
              <a:defRPr>
                <a:solidFill>
                  <a:schemeClr val="lt1"/>
                </a:solidFill>
              </a:defRPr>
            </a:lvl3pPr>
            <a:lvl4pPr lvl="3" algn="ctr">
              <a:buNone/>
              <a:defRPr>
                <a:solidFill>
                  <a:schemeClr val="lt1"/>
                </a:solidFill>
              </a:defRPr>
            </a:lvl4pPr>
            <a:lvl5pPr lvl="4" algn="ctr">
              <a:buNone/>
              <a:defRPr>
                <a:solidFill>
                  <a:schemeClr val="lt1"/>
                </a:solidFill>
              </a:defRPr>
            </a:lvl5pPr>
            <a:lvl6pPr lvl="5" algn="ctr">
              <a:buNone/>
              <a:defRPr>
                <a:solidFill>
                  <a:schemeClr val="lt1"/>
                </a:solidFill>
              </a:defRPr>
            </a:lvl6pPr>
            <a:lvl7pPr lvl="6" algn="ctr">
              <a:buNone/>
              <a:defRPr>
                <a:solidFill>
                  <a:schemeClr val="lt1"/>
                </a:solidFill>
              </a:defRPr>
            </a:lvl7pPr>
            <a:lvl8pPr lvl="7" algn="ctr">
              <a:buNone/>
              <a:defRPr>
                <a:solidFill>
                  <a:schemeClr val="lt1"/>
                </a:solidFill>
              </a:defRPr>
            </a:lvl8pPr>
            <a:lvl9pPr lvl="8" algn="ctr">
              <a:buNone/>
              <a:defRPr>
                <a:solidFill>
                  <a:schemeClr val="lt1"/>
                </a:solidFill>
              </a:defRPr>
            </a:lvl9pPr>
          </a:lstStyle>
          <a:p>
            <a:pPr indent="0" lvl="0" marL="0" rtl="0" algn="ctr">
              <a:spcBef>
                <a:spcPts val="0"/>
              </a:spcBef>
              <a:spcAft>
                <a:spcPts val="0"/>
              </a:spcAft>
              <a:buNone/>
            </a:pPr>
            <a:fld id="{00000000-1234-1234-1234-123412341234}" type="slidenum">
              <a:rPr lang="en-US"/>
              <a:t>‹#›</a:t>
            </a:fld>
            <a:endParaRPr/>
          </a:p>
        </p:txBody>
      </p:sp>
      <p:sp>
        <p:nvSpPr>
          <p:cNvPr id="4208" name="Google Shape;4208;p317"/>
          <p:cNvSpPr txBox="1"/>
          <p:nvPr/>
        </p:nvSpPr>
        <p:spPr>
          <a:xfrm>
            <a:off x="365700" y="4922550"/>
            <a:ext cx="2756700" cy="77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US" sz="500">
                <a:solidFill>
                  <a:srgbClr val="EBF1F3"/>
                </a:solidFill>
                <a:latin typeface="Roboto"/>
                <a:ea typeface="Roboto"/>
                <a:cs typeface="Roboto"/>
                <a:sym typeface="Roboto"/>
              </a:rPr>
              <a:t>Copyright ©2025 Jitterbit. All rights reserved. Confidential. Do not distribute externally.</a:t>
            </a:r>
            <a:endParaRPr sz="500">
              <a:solidFill>
                <a:srgbClr val="EBF1F3"/>
              </a:solidFill>
              <a:latin typeface="Roboto"/>
              <a:ea typeface="Roboto"/>
              <a:cs typeface="Roboto"/>
              <a:sym typeface="Roboto"/>
            </a:endParaRPr>
          </a:p>
        </p:txBody>
      </p:sp>
      <p:sp>
        <p:nvSpPr>
          <p:cNvPr id="4209" name="Google Shape;4209;p317"/>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nvGrpSpPr>
          <p:cNvPr id="4210" name="Google Shape;4210;p317"/>
          <p:cNvGrpSpPr/>
          <p:nvPr/>
        </p:nvGrpSpPr>
        <p:grpSpPr>
          <a:xfrm>
            <a:off x="8000973" y="4882762"/>
            <a:ext cx="777321" cy="155484"/>
            <a:chOff x="3424807" y="1107551"/>
            <a:chExt cx="4067616" cy="826163"/>
          </a:xfrm>
        </p:grpSpPr>
        <p:sp>
          <p:nvSpPr>
            <p:cNvPr id="4211" name="Google Shape;4211;p317"/>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EBF1F3"/>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212" name="Google Shape;4212;p317"/>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213" name="Google Shape;4213;p317"/>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EBF1F3"/>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214" name="Google Shape;4214;p317"/>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EBF1F3"/>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215" name="Google Shape;4215;p317"/>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216" name="Google Shape;4216;p317"/>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CFDDE5"/>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217" name="Google Shape;4217;p317"/>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CFDDE5"/>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218" name="Google Shape;4218;p317"/>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219" name="Google Shape;4219;p317"/>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grpSp>
    </p:spTree>
  </p:cSld>
  <p:clrMapOvr>
    <a:masterClrMapping/>
  </p:clrMapOvr>
</p:sldLayout>
</file>

<file path=ppt/slideLayouts/slideLayout3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ubhead Statement - Velvet Indigo">
  <p:cSld name="CUSTOM_1_2">
    <p:bg>
      <p:bgPr>
        <a:solidFill>
          <a:srgbClr val="191A2E"/>
        </a:solidFill>
      </p:bgPr>
    </p:bg>
    <p:spTree>
      <p:nvGrpSpPr>
        <p:cNvPr id="4220" name="Shape 4220"/>
        <p:cNvGrpSpPr/>
        <p:nvPr/>
      </p:nvGrpSpPr>
      <p:grpSpPr>
        <a:xfrm>
          <a:off x="0" y="0"/>
          <a:ext cx="0" cy="0"/>
          <a:chOff x="0" y="0"/>
          <a:chExt cx="0" cy="0"/>
        </a:xfrm>
      </p:grpSpPr>
      <p:sp>
        <p:nvSpPr>
          <p:cNvPr id="4221" name="Google Shape;4221;p318"/>
          <p:cNvSpPr txBox="1"/>
          <p:nvPr>
            <p:ph type="title"/>
          </p:nvPr>
        </p:nvSpPr>
        <p:spPr>
          <a:xfrm>
            <a:off x="365700" y="1030350"/>
            <a:ext cx="8283900" cy="3614400"/>
          </a:xfrm>
          <a:prstGeom prst="rect">
            <a:avLst/>
          </a:prstGeom>
        </p:spPr>
        <p:txBody>
          <a:bodyPr anchorCtr="0" anchor="t" bIns="0" lIns="0" spcFirstLastPara="1" rIns="0" wrap="square" tIns="0">
            <a:normAutofit/>
          </a:bodyPr>
          <a:lstStyle>
            <a:lvl1pPr lvl="0">
              <a:lnSpc>
                <a:spcPct val="80000"/>
              </a:lnSpc>
              <a:spcBef>
                <a:spcPts val="0"/>
              </a:spcBef>
              <a:spcAft>
                <a:spcPts val="0"/>
              </a:spcAft>
              <a:buClr>
                <a:schemeClr val="lt1"/>
              </a:buClr>
              <a:buSzPts val="3600"/>
              <a:buNone/>
              <a:defRPr sz="3600">
                <a:solidFill>
                  <a:schemeClr val="lt1"/>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4222" name="Google Shape;4222;p318"/>
          <p:cNvSpPr txBox="1"/>
          <p:nvPr>
            <p:ph idx="2"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Clr>
                <a:srgbClr val="FF6529"/>
              </a:buClr>
              <a:buSzPts val="2000"/>
              <a:buNone/>
              <a:defRPr>
                <a:solidFill>
                  <a:srgbClr val="FF6529"/>
                </a:solidFill>
              </a:defRPr>
            </a:lvl1pPr>
            <a:lvl2pPr lvl="1">
              <a:spcBef>
                <a:spcPts val="0"/>
              </a:spcBef>
              <a:spcAft>
                <a:spcPts val="0"/>
              </a:spcAft>
              <a:buClr>
                <a:srgbClr val="FF6529"/>
              </a:buClr>
              <a:buSzPts val="2800"/>
              <a:buNone/>
              <a:defRPr>
                <a:solidFill>
                  <a:srgbClr val="FF6529"/>
                </a:solidFill>
              </a:defRPr>
            </a:lvl2pPr>
            <a:lvl3pPr lvl="2">
              <a:spcBef>
                <a:spcPts val="0"/>
              </a:spcBef>
              <a:spcAft>
                <a:spcPts val="0"/>
              </a:spcAft>
              <a:buClr>
                <a:srgbClr val="FF6529"/>
              </a:buClr>
              <a:buSzPts val="2800"/>
              <a:buNone/>
              <a:defRPr>
                <a:solidFill>
                  <a:srgbClr val="FF6529"/>
                </a:solidFill>
              </a:defRPr>
            </a:lvl3pPr>
            <a:lvl4pPr lvl="3">
              <a:spcBef>
                <a:spcPts val="0"/>
              </a:spcBef>
              <a:spcAft>
                <a:spcPts val="0"/>
              </a:spcAft>
              <a:buClr>
                <a:srgbClr val="FF6529"/>
              </a:buClr>
              <a:buSzPts val="2800"/>
              <a:buNone/>
              <a:defRPr>
                <a:solidFill>
                  <a:srgbClr val="FF6529"/>
                </a:solidFill>
              </a:defRPr>
            </a:lvl4pPr>
            <a:lvl5pPr lvl="4">
              <a:spcBef>
                <a:spcPts val="0"/>
              </a:spcBef>
              <a:spcAft>
                <a:spcPts val="0"/>
              </a:spcAft>
              <a:buClr>
                <a:srgbClr val="FF6529"/>
              </a:buClr>
              <a:buSzPts val="2800"/>
              <a:buNone/>
              <a:defRPr>
                <a:solidFill>
                  <a:srgbClr val="FF6529"/>
                </a:solidFill>
              </a:defRPr>
            </a:lvl5pPr>
            <a:lvl6pPr lvl="5">
              <a:spcBef>
                <a:spcPts val="0"/>
              </a:spcBef>
              <a:spcAft>
                <a:spcPts val="0"/>
              </a:spcAft>
              <a:buClr>
                <a:srgbClr val="FF6529"/>
              </a:buClr>
              <a:buSzPts val="2800"/>
              <a:buNone/>
              <a:defRPr>
                <a:solidFill>
                  <a:srgbClr val="FF6529"/>
                </a:solidFill>
              </a:defRPr>
            </a:lvl6pPr>
            <a:lvl7pPr lvl="6">
              <a:spcBef>
                <a:spcPts val="0"/>
              </a:spcBef>
              <a:spcAft>
                <a:spcPts val="0"/>
              </a:spcAft>
              <a:buClr>
                <a:srgbClr val="FF6529"/>
              </a:buClr>
              <a:buSzPts val="2800"/>
              <a:buNone/>
              <a:defRPr>
                <a:solidFill>
                  <a:srgbClr val="FF6529"/>
                </a:solidFill>
              </a:defRPr>
            </a:lvl7pPr>
            <a:lvl8pPr lvl="7">
              <a:spcBef>
                <a:spcPts val="0"/>
              </a:spcBef>
              <a:spcAft>
                <a:spcPts val="0"/>
              </a:spcAft>
              <a:buClr>
                <a:srgbClr val="FF6529"/>
              </a:buClr>
              <a:buSzPts val="2800"/>
              <a:buNone/>
              <a:defRPr>
                <a:solidFill>
                  <a:srgbClr val="FF6529"/>
                </a:solidFill>
              </a:defRPr>
            </a:lvl8pPr>
            <a:lvl9pPr lvl="8">
              <a:spcBef>
                <a:spcPts val="0"/>
              </a:spcBef>
              <a:spcAft>
                <a:spcPts val="0"/>
              </a:spcAft>
              <a:buClr>
                <a:srgbClr val="FF6529"/>
              </a:buClr>
              <a:buSzPts val="2800"/>
              <a:buNone/>
              <a:defRPr>
                <a:solidFill>
                  <a:srgbClr val="FF6529"/>
                </a:solidFill>
              </a:defRPr>
            </a:lvl9pPr>
          </a:lstStyle>
          <a:p/>
        </p:txBody>
      </p:sp>
      <p:sp>
        <p:nvSpPr>
          <p:cNvPr id="4223" name="Google Shape;4223;p318"/>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lgn="ctr">
              <a:buNone/>
              <a:defRPr>
                <a:solidFill>
                  <a:schemeClr val="lt1"/>
                </a:solidFill>
              </a:defRPr>
            </a:lvl1pPr>
            <a:lvl2pPr lvl="1" algn="ctr">
              <a:buNone/>
              <a:defRPr>
                <a:solidFill>
                  <a:schemeClr val="lt1"/>
                </a:solidFill>
              </a:defRPr>
            </a:lvl2pPr>
            <a:lvl3pPr lvl="2" algn="ctr">
              <a:buNone/>
              <a:defRPr>
                <a:solidFill>
                  <a:schemeClr val="lt1"/>
                </a:solidFill>
              </a:defRPr>
            </a:lvl3pPr>
            <a:lvl4pPr lvl="3" algn="ctr">
              <a:buNone/>
              <a:defRPr>
                <a:solidFill>
                  <a:schemeClr val="lt1"/>
                </a:solidFill>
              </a:defRPr>
            </a:lvl4pPr>
            <a:lvl5pPr lvl="4" algn="ctr">
              <a:buNone/>
              <a:defRPr>
                <a:solidFill>
                  <a:schemeClr val="lt1"/>
                </a:solidFill>
              </a:defRPr>
            </a:lvl5pPr>
            <a:lvl6pPr lvl="5" algn="ctr">
              <a:buNone/>
              <a:defRPr>
                <a:solidFill>
                  <a:schemeClr val="lt1"/>
                </a:solidFill>
              </a:defRPr>
            </a:lvl6pPr>
            <a:lvl7pPr lvl="6" algn="ctr">
              <a:buNone/>
              <a:defRPr>
                <a:solidFill>
                  <a:schemeClr val="lt1"/>
                </a:solidFill>
              </a:defRPr>
            </a:lvl7pPr>
            <a:lvl8pPr lvl="7" algn="ctr">
              <a:buNone/>
              <a:defRPr>
                <a:solidFill>
                  <a:schemeClr val="lt1"/>
                </a:solidFill>
              </a:defRPr>
            </a:lvl8pPr>
            <a:lvl9pPr lvl="8" algn="ctr">
              <a:buNone/>
              <a:defRPr>
                <a:solidFill>
                  <a:schemeClr val="lt1"/>
                </a:solidFill>
              </a:defRPr>
            </a:lvl9pPr>
          </a:lstStyle>
          <a:p>
            <a:pPr indent="0" lvl="0" marL="0" rtl="0" algn="ctr">
              <a:spcBef>
                <a:spcPts val="0"/>
              </a:spcBef>
              <a:spcAft>
                <a:spcPts val="0"/>
              </a:spcAft>
              <a:buNone/>
            </a:pPr>
            <a:fld id="{00000000-1234-1234-1234-123412341234}" type="slidenum">
              <a:rPr lang="en-US"/>
              <a:t>‹#›</a:t>
            </a:fld>
            <a:endParaRPr/>
          </a:p>
        </p:txBody>
      </p:sp>
      <p:sp>
        <p:nvSpPr>
          <p:cNvPr id="4224" name="Google Shape;4224;p318"/>
          <p:cNvSpPr txBox="1"/>
          <p:nvPr/>
        </p:nvSpPr>
        <p:spPr>
          <a:xfrm>
            <a:off x="365700" y="4922550"/>
            <a:ext cx="2756700" cy="77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US" sz="500">
                <a:solidFill>
                  <a:srgbClr val="EBF1F3"/>
                </a:solidFill>
                <a:latin typeface="Roboto"/>
                <a:ea typeface="Roboto"/>
                <a:cs typeface="Roboto"/>
                <a:sym typeface="Roboto"/>
              </a:rPr>
              <a:t>Copyright ©2025 Jitterbit. All rights reserved. Confidential. Do not distribute externally.</a:t>
            </a:r>
            <a:endParaRPr sz="500">
              <a:solidFill>
                <a:srgbClr val="EBF1F3"/>
              </a:solidFill>
              <a:latin typeface="Roboto"/>
              <a:ea typeface="Roboto"/>
              <a:cs typeface="Roboto"/>
              <a:sym typeface="Roboto"/>
            </a:endParaRPr>
          </a:p>
        </p:txBody>
      </p:sp>
      <p:sp>
        <p:nvSpPr>
          <p:cNvPr id="4225" name="Google Shape;4225;p318"/>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nvGrpSpPr>
          <p:cNvPr id="4226" name="Google Shape;4226;p318"/>
          <p:cNvGrpSpPr/>
          <p:nvPr/>
        </p:nvGrpSpPr>
        <p:grpSpPr>
          <a:xfrm>
            <a:off x="8000973" y="4882762"/>
            <a:ext cx="777321" cy="155484"/>
            <a:chOff x="3424807" y="1107551"/>
            <a:chExt cx="4067616" cy="826163"/>
          </a:xfrm>
        </p:grpSpPr>
        <p:sp>
          <p:nvSpPr>
            <p:cNvPr id="4227" name="Google Shape;4227;p318"/>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EBF1F3"/>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228" name="Google Shape;4228;p318"/>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229" name="Google Shape;4229;p318"/>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EBF1F3"/>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230" name="Google Shape;4230;p318"/>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EBF1F3"/>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231" name="Google Shape;4231;p318"/>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232" name="Google Shape;4232;p318"/>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CFDDE5"/>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233" name="Google Shape;4233;p318"/>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CFDDE5"/>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234" name="Google Shape;4234;p318"/>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235" name="Google Shape;4235;p318"/>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gr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2 Column">
  <p:cSld name="TITLE_ONLY_1">
    <p:spTree>
      <p:nvGrpSpPr>
        <p:cNvPr id="435" name="Shape 435"/>
        <p:cNvGrpSpPr/>
        <p:nvPr/>
      </p:nvGrpSpPr>
      <p:grpSpPr>
        <a:xfrm>
          <a:off x="0" y="0"/>
          <a:ext cx="0" cy="0"/>
          <a:chOff x="0" y="0"/>
          <a:chExt cx="0" cy="0"/>
        </a:xfrm>
      </p:grpSpPr>
      <p:sp>
        <p:nvSpPr>
          <p:cNvPr id="436" name="Google Shape;436;p32"/>
          <p:cNvSpPr txBox="1"/>
          <p:nvPr>
            <p:ph type="title"/>
          </p:nvPr>
        </p:nvSpPr>
        <p:spPr>
          <a:xfrm>
            <a:off x="365700" y="274350"/>
            <a:ext cx="7470600" cy="6798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SzPts val="20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37" name="Google Shape;437;p32"/>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sp>
        <p:nvSpPr>
          <p:cNvPr id="438" name="Google Shape;438;p32"/>
          <p:cNvSpPr/>
          <p:nvPr/>
        </p:nvSpPr>
        <p:spPr>
          <a:xfrm>
            <a:off x="365700" y="1012875"/>
            <a:ext cx="3949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439" name="Google Shape;439;p32"/>
          <p:cNvSpPr/>
          <p:nvPr/>
        </p:nvSpPr>
        <p:spPr>
          <a:xfrm>
            <a:off x="4828450" y="1012875"/>
            <a:ext cx="3949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440" name="Google Shape;440;p32"/>
          <p:cNvSpPr txBox="1"/>
          <p:nvPr>
            <p:ph idx="1" type="subTitle"/>
          </p:nvPr>
        </p:nvSpPr>
        <p:spPr>
          <a:xfrm>
            <a:off x="473825" y="1140000"/>
            <a:ext cx="3690000" cy="3352500"/>
          </a:xfrm>
          <a:prstGeom prst="rect">
            <a:avLst/>
          </a:prstGeom>
          <a:noFill/>
          <a:ln>
            <a:noFill/>
          </a:ln>
        </p:spPr>
        <p:txBody>
          <a:bodyPr anchorCtr="0" anchor="t" bIns="0" lIns="0" spcFirstLastPara="1" rIns="0" wrap="square" tIns="0">
            <a:normAutofit/>
          </a:bodyPr>
          <a:lstStyle>
            <a:lvl1pPr lvl="0" algn="l">
              <a:lnSpc>
                <a:spcPct val="115000"/>
              </a:lnSpc>
              <a:spcBef>
                <a:spcPts val="0"/>
              </a:spcBef>
              <a:spcAft>
                <a:spcPts val="0"/>
              </a:spcAft>
              <a:buSzPts val="1400"/>
              <a:buNone/>
              <a:defRPr/>
            </a:lvl1pPr>
            <a:lvl2pPr lvl="1" algn="l">
              <a:lnSpc>
                <a:spcPct val="115000"/>
              </a:lnSpc>
              <a:spcBef>
                <a:spcPts val="0"/>
              </a:spcBef>
              <a:spcAft>
                <a:spcPts val="0"/>
              </a:spcAft>
              <a:buSzPts val="1200"/>
              <a:buNone/>
              <a:defRPr/>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1000"/>
              <a:buNone/>
              <a:defRPr/>
            </a:lvl8pPr>
            <a:lvl9pPr lvl="8" algn="l">
              <a:lnSpc>
                <a:spcPct val="115000"/>
              </a:lnSpc>
              <a:spcBef>
                <a:spcPts val="0"/>
              </a:spcBef>
              <a:spcAft>
                <a:spcPts val="0"/>
              </a:spcAft>
              <a:buSzPts val="1000"/>
              <a:buNone/>
              <a:defRPr/>
            </a:lvl9pPr>
          </a:lstStyle>
          <a:p/>
        </p:txBody>
      </p:sp>
      <p:sp>
        <p:nvSpPr>
          <p:cNvPr id="441" name="Google Shape;441;p32"/>
          <p:cNvSpPr txBox="1"/>
          <p:nvPr>
            <p:ph idx="2" type="subTitle"/>
          </p:nvPr>
        </p:nvSpPr>
        <p:spPr>
          <a:xfrm>
            <a:off x="4955725" y="1177500"/>
            <a:ext cx="3690000" cy="3315000"/>
          </a:xfrm>
          <a:prstGeom prst="rect">
            <a:avLst/>
          </a:prstGeom>
          <a:noFill/>
          <a:ln>
            <a:noFill/>
          </a:ln>
        </p:spPr>
        <p:txBody>
          <a:bodyPr anchorCtr="0" anchor="t" bIns="0" lIns="0" spcFirstLastPara="1" rIns="0" wrap="square" tIns="0">
            <a:normAutofit/>
          </a:bodyPr>
          <a:lstStyle>
            <a:lvl1pPr lvl="0" algn="l">
              <a:lnSpc>
                <a:spcPct val="115000"/>
              </a:lnSpc>
              <a:spcBef>
                <a:spcPts val="0"/>
              </a:spcBef>
              <a:spcAft>
                <a:spcPts val="0"/>
              </a:spcAft>
              <a:buSzPts val="1400"/>
              <a:buNone/>
              <a:defRPr/>
            </a:lvl1pPr>
            <a:lvl2pPr lvl="1" algn="l">
              <a:lnSpc>
                <a:spcPct val="115000"/>
              </a:lnSpc>
              <a:spcBef>
                <a:spcPts val="0"/>
              </a:spcBef>
              <a:spcAft>
                <a:spcPts val="0"/>
              </a:spcAft>
              <a:buSzPts val="1200"/>
              <a:buNone/>
              <a:defRPr/>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1000"/>
              <a:buNone/>
              <a:defRPr/>
            </a:lvl8pPr>
            <a:lvl9pPr lvl="8" algn="l">
              <a:lnSpc>
                <a:spcPct val="115000"/>
              </a:lnSpc>
              <a:spcBef>
                <a:spcPts val="0"/>
              </a:spcBef>
              <a:spcAft>
                <a:spcPts val="0"/>
              </a:spcAft>
              <a:buSzPts val="1000"/>
              <a:buNone/>
              <a:defRPr/>
            </a:lvl9pPr>
          </a:lstStyle>
          <a:p/>
        </p:txBody>
      </p:sp>
      <p:grpSp>
        <p:nvGrpSpPr>
          <p:cNvPr id="442" name="Google Shape;442;p32"/>
          <p:cNvGrpSpPr/>
          <p:nvPr/>
        </p:nvGrpSpPr>
        <p:grpSpPr>
          <a:xfrm>
            <a:off x="8000973" y="4882757"/>
            <a:ext cx="777321" cy="155484"/>
            <a:chOff x="3424807" y="1107551"/>
            <a:chExt cx="4067616" cy="826163"/>
          </a:xfrm>
        </p:grpSpPr>
        <p:sp>
          <p:nvSpPr>
            <p:cNvPr id="443" name="Google Shape;443;p32"/>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44" name="Google Shape;444;p32"/>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45" name="Google Shape;445;p32"/>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46" name="Google Shape;446;p32"/>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47" name="Google Shape;447;p32"/>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48" name="Google Shape;448;p32"/>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49" name="Google Shape;449;p32"/>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50" name="Google Shape;450;p32"/>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51" name="Google Shape;451;p32"/>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452" name="Google Shape;452;p32"/>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3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ubhead ParticleAccelerator">
  <p:cSld name="CUSTOM_1_1">
    <p:bg>
      <p:bgPr>
        <a:blipFill>
          <a:blip r:embed="rId2">
            <a:alphaModFix/>
          </a:blip>
          <a:stretch>
            <a:fillRect/>
          </a:stretch>
        </a:blipFill>
      </p:bgPr>
    </p:bg>
    <p:spTree>
      <p:nvGrpSpPr>
        <p:cNvPr id="4236" name="Shape 4236"/>
        <p:cNvGrpSpPr/>
        <p:nvPr/>
      </p:nvGrpSpPr>
      <p:grpSpPr>
        <a:xfrm>
          <a:off x="0" y="0"/>
          <a:ext cx="0" cy="0"/>
          <a:chOff x="0" y="0"/>
          <a:chExt cx="0" cy="0"/>
        </a:xfrm>
      </p:grpSpPr>
      <p:sp>
        <p:nvSpPr>
          <p:cNvPr id="4237" name="Google Shape;4237;p319"/>
          <p:cNvSpPr/>
          <p:nvPr/>
        </p:nvSpPr>
        <p:spPr>
          <a:xfrm>
            <a:off x="-34350" y="-36350"/>
            <a:ext cx="9222900" cy="5223300"/>
          </a:xfrm>
          <a:prstGeom prst="rect">
            <a:avLst/>
          </a:prstGeom>
          <a:solidFill>
            <a:srgbClr val="021C23">
              <a:alpha val="71070"/>
            </a:srgbClr>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4238" name="Google Shape;4238;p319"/>
          <p:cNvSpPr/>
          <p:nvPr/>
        </p:nvSpPr>
        <p:spPr>
          <a:xfrm>
            <a:off x="-50525" y="-55550"/>
            <a:ext cx="9313800" cy="5259900"/>
          </a:xfrm>
          <a:prstGeom prst="rect">
            <a:avLst/>
          </a:prstGeom>
          <a:solidFill>
            <a:srgbClr val="021C23">
              <a:alpha val="20750"/>
            </a:srgbClr>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4239" name="Google Shape;4239;p319"/>
          <p:cNvSpPr txBox="1"/>
          <p:nvPr>
            <p:ph type="title"/>
          </p:nvPr>
        </p:nvSpPr>
        <p:spPr>
          <a:xfrm>
            <a:off x="365700" y="1030350"/>
            <a:ext cx="8283900" cy="3614400"/>
          </a:xfrm>
          <a:prstGeom prst="rect">
            <a:avLst/>
          </a:prstGeom>
        </p:spPr>
        <p:txBody>
          <a:bodyPr anchorCtr="0" anchor="t" bIns="0" lIns="0" spcFirstLastPara="1" rIns="0" wrap="square" tIns="0">
            <a:normAutofit/>
          </a:bodyPr>
          <a:lstStyle>
            <a:lvl1pPr lvl="0">
              <a:lnSpc>
                <a:spcPct val="80000"/>
              </a:lnSpc>
              <a:spcBef>
                <a:spcPts val="0"/>
              </a:spcBef>
              <a:spcAft>
                <a:spcPts val="0"/>
              </a:spcAft>
              <a:buClr>
                <a:schemeClr val="lt1"/>
              </a:buClr>
              <a:buSzPts val="3600"/>
              <a:buNone/>
              <a:defRPr sz="3600">
                <a:solidFill>
                  <a:schemeClr val="lt1"/>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4240" name="Google Shape;4240;p319"/>
          <p:cNvSpPr txBox="1"/>
          <p:nvPr>
            <p:ph idx="2"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Clr>
                <a:srgbClr val="FF6529"/>
              </a:buClr>
              <a:buSzPts val="2000"/>
              <a:buNone/>
              <a:defRPr>
                <a:solidFill>
                  <a:srgbClr val="FF6529"/>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4241" name="Google Shape;4241;p319"/>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lgn="ctr">
              <a:buNone/>
              <a:defRPr sz="900">
                <a:solidFill>
                  <a:schemeClr val="lt1"/>
                </a:solidFill>
                <a:latin typeface="Roboto Light"/>
                <a:ea typeface="Roboto Light"/>
                <a:cs typeface="Roboto Light"/>
                <a:sym typeface="Roboto Light"/>
              </a:defRPr>
            </a:lvl1pPr>
            <a:lvl2pPr lvl="1" algn="ctr">
              <a:buNone/>
              <a:defRPr sz="900">
                <a:solidFill>
                  <a:schemeClr val="lt1"/>
                </a:solidFill>
                <a:latin typeface="Roboto Light"/>
                <a:ea typeface="Roboto Light"/>
                <a:cs typeface="Roboto Light"/>
                <a:sym typeface="Roboto Light"/>
              </a:defRPr>
            </a:lvl2pPr>
            <a:lvl3pPr lvl="2" algn="ctr">
              <a:buNone/>
              <a:defRPr sz="900">
                <a:solidFill>
                  <a:schemeClr val="lt1"/>
                </a:solidFill>
                <a:latin typeface="Roboto Light"/>
                <a:ea typeface="Roboto Light"/>
                <a:cs typeface="Roboto Light"/>
                <a:sym typeface="Roboto Light"/>
              </a:defRPr>
            </a:lvl3pPr>
            <a:lvl4pPr lvl="3" algn="ctr">
              <a:buNone/>
              <a:defRPr sz="900">
                <a:solidFill>
                  <a:schemeClr val="lt1"/>
                </a:solidFill>
                <a:latin typeface="Roboto Light"/>
                <a:ea typeface="Roboto Light"/>
                <a:cs typeface="Roboto Light"/>
                <a:sym typeface="Roboto Light"/>
              </a:defRPr>
            </a:lvl4pPr>
            <a:lvl5pPr lvl="4" algn="ctr">
              <a:buNone/>
              <a:defRPr sz="900">
                <a:solidFill>
                  <a:schemeClr val="lt1"/>
                </a:solidFill>
                <a:latin typeface="Roboto Light"/>
                <a:ea typeface="Roboto Light"/>
                <a:cs typeface="Roboto Light"/>
                <a:sym typeface="Roboto Light"/>
              </a:defRPr>
            </a:lvl5pPr>
            <a:lvl6pPr lvl="5" algn="ctr">
              <a:buNone/>
              <a:defRPr sz="900">
                <a:solidFill>
                  <a:schemeClr val="lt1"/>
                </a:solidFill>
                <a:latin typeface="Roboto Light"/>
                <a:ea typeface="Roboto Light"/>
                <a:cs typeface="Roboto Light"/>
                <a:sym typeface="Roboto Light"/>
              </a:defRPr>
            </a:lvl6pPr>
            <a:lvl7pPr lvl="6" algn="ctr">
              <a:buNone/>
              <a:defRPr sz="900">
                <a:solidFill>
                  <a:schemeClr val="lt1"/>
                </a:solidFill>
                <a:latin typeface="Roboto Light"/>
                <a:ea typeface="Roboto Light"/>
                <a:cs typeface="Roboto Light"/>
                <a:sym typeface="Roboto Light"/>
              </a:defRPr>
            </a:lvl7pPr>
            <a:lvl8pPr lvl="7" algn="ctr">
              <a:buNone/>
              <a:defRPr sz="900">
                <a:solidFill>
                  <a:schemeClr val="lt1"/>
                </a:solidFill>
                <a:latin typeface="Roboto Light"/>
                <a:ea typeface="Roboto Light"/>
                <a:cs typeface="Roboto Light"/>
                <a:sym typeface="Roboto Light"/>
              </a:defRPr>
            </a:lvl8pPr>
            <a:lvl9pPr lvl="8" algn="ctr">
              <a:buNone/>
              <a:defRPr sz="900">
                <a:solidFill>
                  <a:schemeClr val="lt1"/>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sp>
        <p:nvSpPr>
          <p:cNvPr id="4242" name="Google Shape;4242;p319"/>
          <p:cNvSpPr txBox="1"/>
          <p:nvPr/>
        </p:nvSpPr>
        <p:spPr>
          <a:xfrm>
            <a:off x="365700" y="4922550"/>
            <a:ext cx="2756700" cy="77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US" sz="500">
                <a:solidFill>
                  <a:srgbClr val="EBF1F3"/>
                </a:solidFill>
                <a:latin typeface="Roboto"/>
                <a:ea typeface="Roboto"/>
                <a:cs typeface="Roboto"/>
                <a:sym typeface="Roboto"/>
              </a:rPr>
              <a:t>Copyright ©2025 Jitterbit. All rights reserved. Confidential. Do not distribute externally.</a:t>
            </a:r>
            <a:endParaRPr sz="500">
              <a:solidFill>
                <a:srgbClr val="EBF1F3"/>
              </a:solidFill>
              <a:latin typeface="Roboto"/>
              <a:ea typeface="Roboto"/>
              <a:cs typeface="Roboto"/>
              <a:sym typeface="Roboto"/>
            </a:endParaRPr>
          </a:p>
        </p:txBody>
      </p:sp>
      <p:sp>
        <p:nvSpPr>
          <p:cNvPr id="4243" name="Google Shape;4243;p319"/>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nvGrpSpPr>
          <p:cNvPr id="4244" name="Google Shape;4244;p319"/>
          <p:cNvGrpSpPr/>
          <p:nvPr/>
        </p:nvGrpSpPr>
        <p:grpSpPr>
          <a:xfrm>
            <a:off x="8000973" y="4882762"/>
            <a:ext cx="777321" cy="155484"/>
            <a:chOff x="3424807" y="1107551"/>
            <a:chExt cx="4067616" cy="826163"/>
          </a:xfrm>
        </p:grpSpPr>
        <p:sp>
          <p:nvSpPr>
            <p:cNvPr id="4245" name="Google Shape;4245;p319"/>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EBF1F3"/>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246" name="Google Shape;4246;p319"/>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247" name="Google Shape;4247;p319"/>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EBF1F3"/>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248" name="Google Shape;4248;p319"/>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EBF1F3"/>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249" name="Google Shape;4249;p319"/>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250" name="Google Shape;4250;p319"/>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CFDDE5"/>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251" name="Google Shape;4251;p319"/>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CFDDE5"/>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252" name="Google Shape;4252;p319"/>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253" name="Google Shape;4253;p319"/>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grpSp>
    </p:spTree>
  </p:cSld>
  <p:clrMapOvr>
    <a:masterClrMapping/>
  </p:clrMapOvr>
</p:sldLayout>
</file>

<file path=ppt/slideLayouts/slideLayout3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ustom Layout 1 1 1 1">
  <p:cSld name="CUSTOM_1_1_1">
    <p:spTree>
      <p:nvGrpSpPr>
        <p:cNvPr id="4254" name="Shape 4254"/>
        <p:cNvGrpSpPr/>
        <p:nvPr/>
      </p:nvGrpSpPr>
      <p:grpSpPr>
        <a:xfrm>
          <a:off x="0" y="0"/>
          <a:ext cx="0" cy="0"/>
          <a:chOff x="0" y="0"/>
          <a:chExt cx="0" cy="0"/>
        </a:xfrm>
      </p:grpSpPr>
      <p:sp>
        <p:nvSpPr>
          <p:cNvPr id="4255" name="Google Shape;4255;p320"/>
          <p:cNvSpPr txBox="1"/>
          <p:nvPr>
            <p:ph type="title"/>
          </p:nvPr>
        </p:nvSpPr>
        <p:spPr>
          <a:xfrm>
            <a:off x="365700" y="1030350"/>
            <a:ext cx="8283900" cy="3614400"/>
          </a:xfrm>
          <a:prstGeom prst="rect">
            <a:avLst/>
          </a:prstGeom>
        </p:spPr>
        <p:txBody>
          <a:bodyPr anchorCtr="0" anchor="t" bIns="0" lIns="0" spcFirstLastPara="1" rIns="0" wrap="square" tIns="0">
            <a:normAutofit/>
          </a:bodyPr>
          <a:lstStyle>
            <a:lvl1pPr lvl="0">
              <a:lnSpc>
                <a:spcPct val="80000"/>
              </a:lnSpc>
              <a:spcBef>
                <a:spcPts val="0"/>
              </a:spcBef>
              <a:spcAft>
                <a:spcPts val="0"/>
              </a:spcAft>
              <a:buClr>
                <a:srgbClr val="063849"/>
              </a:buClr>
              <a:buSzPts val="3600"/>
              <a:buNone/>
              <a:defRPr sz="3600">
                <a:solidFill>
                  <a:srgbClr val="063849"/>
                </a:solidFill>
              </a:defRPr>
            </a:lvl1pPr>
            <a:lvl2pPr lvl="1">
              <a:spcBef>
                <a:spcPts val="0"/>
              </a:spcBef>
              <a:spcAft>
                <a:spcPts val="0"/>
              </a:spcAft>
              <a:buClr>
                <a:srgbClr val="063849"/>
              </a:buClr>
              <a:buSzPts val="2800"/>
              <a:buNone/>
              <a:defRPr>
                <a:solidFill>
                  <a:srgbClr val="063849"/>
                </a:solidFill>
              </a:defRPr>
            </a:lvl2pPr>
            <a:lvl3pPr lvl="2">
              <a:spcBef>
                <a:spcPts val="0"/>
              </a:spcBef>
              <a:spcAft>
                <a:spcPts val="0"/>
              </a:spcAft>
              <a:buClr>
                <a:srgbClr val="063849"/>
              </a:buClr>
              <a:buSzPts val="2800"/>
              <a:buNone/>
              <a:defRPr>
                <a:solidFill>
                  <a:srgbClr val="063849"/>
                </a:solidFill>
              </a:defRPr>
            </a:lvl3pPr>
            <a:lvl4pPr lvl="3">
              <a:spcBef>
                <a:spcPts val="0"/>
              </a:spcBef>
              <a:spcAft>
                <a:spcPts val="0"/>
              </a:spcAft>
              <a:buClr>
                <a:srgbClr val="063849"/>
              </a:buClr>
              <a:buSzPts val="2800"/>
              <a:buNone/>
              <a:defRPr>
                <a:solidFill>
                  <a:srgbClr val="063849"/>
                </a:solidFill>
              </a:defRPr>
            </a:lvl4pPr>
            <a:lvl5pPr lvl="4">
              <a:spcBef>
                <a:spcPts val="0"/>
              </a:spcBef>
              <a:spcAft>
                <a:spcPts val="0"/>
              </a:spcAft>
              <a:buClr>
                <a:srgbClr val="063849"/>
              </a:buClr>
              <a:buSzPts val="2800"/>
              <a:buNone/>
              <a:defRPr>
                <a:solidFill>
                  <a:srgbClr val="063849"/>
                </a:solidFill>
              </a:defRPr>
            </a:lvl5pPr>
            <a:lvl6pPr lvl="5">
              <a:spcBef>
                <a:spcPts val="0"/>
              </a:spcBef>
              <a:spcAft>
                <a:spcPts val="0"/>
              </a:spcAft>
              <a:buClr>
                <a:srgbClr val="063849"/>
              </a:buClr>
              <a:buSzPts val="2800"/>
              <a:buNone/>
              <a:defRPr>
                <a:solidFill>
                  <a:srgbClr val="063849"/>
                </a:solidFill>
              </a:defRPr>
            </a:lvl6pPr>
            <a:lvl7pPr lvl="6">
              <a:spcBef>
                <a:spcPts val="0"/>
              </a:spcBef>
              <a:spcAft>
                <a:spcPts val="0"/>
              </a:spcAft>
              <a:buClr>
                <a:srgbClr val="063849"/>
              </a:buClr>
              <a:buSzPts val="2800"/>
              <a:buNone/>
              <a:defRPr>
                <a:solidFill>
                  <a:srgbClr val="063849"/>
                </a:solidFill>
              </a:defRPr>
            </a:lvl7pPr>
            <a:lvl8pPr lvl="7">
              <a:spcBef>
                <a:spcPts val="0"/>
              </a:spcBef>
              <a:spcAft>
                <a:spcPts val="0"/>
              </a:spcAft>
              <a:buClr>
                <a:srgbClr val="063849"/>
              </a:buClr>
              <a:buSzPts val="2800"/>
              <a:buNone/>
              <a:defRPr>
                <a:solidFill>
                  <a:srgbClr val="063849"/>
                </a:solidFill>
              </a:defRPr>
            </a:lvl8pPr>
            <a:lvl9pPr lvl="8">
              <a:spcBef>
                <a:spcPts val="0"/>
              </a:spcBef>
              <a:spcAft>
                <a:spcPts val="0"/>
              </a:spcAft>
              <a:buClr>
                <a:srgbClr val="063849"/>
              </a:buClr>
              <a:buSzPts val="2800"/>
              <a:buNone/>
              <a:defRPr>
                <a:solidFill>
                  <a:srgbClr val="063849"/>
                </a:solidFill>
              </a:defRPr>
            </a:lvl9pPr>
          </a:lstStyle>
          <a:p/>
        </p:txBody>
      </p:sp>
      <p:sp>
        <p:nvSpPr>
          <p:cNvPr id="4256" name="Google Shape;4256;p320"/>
          <p:cNvSpPr txBox="1"/>
          <p:nvPr>
            <p:ph idx="2"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Clr>
                <a:srgbClr val="FF6529"/>
              </a:buClr>
              <a:buSzPts val="2000"/>
              <a:buNone/>
              <a:defRPr>
                <a:solidFill>
                  <a:srgbClr val="FF6529"/>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4257" name="Google Shape;4257;p320"/>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lgn="ctr">
              <a:buNone/>
              <a:defRPr sz="900">
                <a:solidFill>
                  <a:srgbClr val="7C97A2"/>
                </a:solidFill>
                <a:latin typeface="Roboto Light"/>
                <a:ea typeface="Roboto Light"/>
                <a:cs typeface="Roboto Light"/>
                <a:sym typeface="Roboto Light"/>
              </a:defRPr>
            </a:lvl1pPr>
            <a:lvl2pPr lvl="1" algn="ctr">
              <a:buNone/>
              <a:defRPr sz="900">
                <a:solidFill>
                  <a:srgbClr val="7C97A2"/>
                </a:solidFill>
                <a:latin typeface="Roboto Light"/>
                <a:ea typeface="Roboto Light"/>
                <a:cs typeface="Roboto Light"/>
                <a:sym typeface="Roboto Light"/>
              </a:defRPr>
            </a:lvl2pPr>
            <a:lvl3pPr lvl="2" algn="ctr">
              <a:buNone/>
              <a:defRPr sz="900">
                <a:solidFill>
                  <a:srgbClr val="7C97A2"/>
                </a:solidFill>
                <a:latin typeface="Roboto Light"/>
                <a:ea typeface="Roboto Light"/>
                <a:cs typeface="Roboto Light"/>
                <a:sym typeface="Roboto Light"/>
              </a:defRPr>
            </a:lvl3pPr>
            <a:lvl4pPr lvl="3" algn="ctr">
              <a:buNone/>
              <a:defRPr sz="900">
                <a:solidFill>
                  <a:srgbClr val="7C97A2"/>
                </a:solidFill>
                <a:latin typeface="Roboto Light"/>
                <a:ea typeface="Roboto Light"/>
                <a:cs typeface="Roboto Light"/>
                <a:sym typeface="Roboto Light"/>
              </a:defRPr>
            </a:lvl4pPr>
            <a:lvl5pPr lvl="4" algn="ctr">
              <a:buNone/>
              <a:defRPr sz="900">
                <a:solidFill>
                  <a:srgbClr val="7C97A2"/>
                </a:solidFill>
                <a:latin typeface="Roboto Light"/>
                <a:ea typeface="Roboto Light"/>
                <a:cs typeface="Roboto Light"/>
                <a:sym typeface="Roboto Light"/>
              </a:defRPr>
            </a:lvl5pPr>
            <a:lvl6pPr lvl="5" algn="ctr">
              <a:buNone/>
              <a:defRPr sz="900">
                <a:solidFill>
                  <a:srgbClr val="7C97A2"/>
                </a:solidFill>
                <a:latin typeface="Roboto Light"/>
                <a:ea typeface="Roboto Light"/>
                <a:cs typeface="Roboto Light"/>
                <a:sym typeface="Roboto Light"/>
              </a:defRPr>
            </a:lvl6pPr>
            <a:lvl7pPr lvl="6" algn="ctr">
              <a:buNone/>
              <a:defRPr sz="900">
                <a:solidFill>
                  <a:srgbClr val="7C97A2"/>
                </a:solidFill>
                <a:latin typeface="Roboto Light"/>
                <a:ea typeface="Roboto Light"/>
                <a:cs typeface="Roboto Light"/>
                <a:sym typeface="Roboto Light"/>
              </a:defRPr>
            </a:lvl7pPr>
            <a:lvl8pPr lvl="7" algn="ctr">
              <a:buNone/>
              <a:defRPr sz="900">
                <a:solidFill>
                  <a:srgbClr val="7C97A2"/>
                </a:solidFill>
                <a:latin typeface="Roboto Light"/>
                <a:ea typeface="Roboto Light"/>
                <a:cs typeface="Roboto Light"/>
                <a:sym typeface="Roboto Light"/>
              </a:defRPr>
            </a:lvl8pPr>
            <a:lvl9pPr lvl="8" algn="ctr">
              <a:buNone/>
              <a:defRPr sz="900">
                <a:solidFill>
                  <a:srgbClr val="7C97A2"/>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sp>
        <p:nvSpPr>
          <p:cNvPr id="4258" name="Google Shape;4258;p320"/>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nvGrpSpPr>
          <p:cNvPr id="4259" name="Google Shape;4259;p320"/>
          <p:cNvGrpSpPr/>
          <p:nvPr/>
        </p:nvGrpSpPr>
        <p:grpSpPr>
          <a:xfrm>
            <a:off x="8000973" y="4882757"/>
            <a:ext cx="777321" cy="155484"/>
            <a:chOff x="3424807" y="1107551"/>
            <a:chExt cx="4067616" cy="826163"/>
          </a:xfrm>
        </p:grpSpPr>
        <p:sp>
          <p:nvSpPr>
            <p:cNvPr id="4260" name="Google Shape;4260;p320"/>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261" name="Google Shape;4261;p320"/>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262" name="Google Shape;4262;p320"/>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263" name="Google Shape;4263;p320"/>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264" name="Google Shape;4264;p320"/>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265" name="Google Shape;4265;p320"/>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266" name="Google Shape;4266;p320"/>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267" name="Google Shape;4267;p320"/>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268" name="Google Shape;4268;p320"/>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grpSp>
    </p:spTree>
  </p:cSld>
  <p:clrMapOvr>
    <a:masterClrMapping/>
  </p:clrMapOvr>
</p:sldLayout>
</file>

<file path=ppt/slideLayouts/slideLayout3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Icy Blue">
  <p:cSld name="CUSTOM_1_1_1_1">
    <p:bg>
      <p:bgPr>
        <a:solidFill>
          <a:srgbClr val="A5BEC4"/>
        </a:solidFill>
      </p:bgPr>
    </p:bg>
    <p:spTree>
      <p:nvGrpSpPr>
        <p:cNvPr id="4269" name="Shape 4269"/>
        <p:cNvGrpSpPr/>
        <p:nvPr/>
      </p:nvGrpSpPr>
      <p:grpSpPr>
        <a:xfrm>
          <a:off x="0" y="0"/>
          <a:ext cx="0" cy="0"/>
          <a:chOff x="0" y="0"/>
          <a:chExt cx="0" cy="0"/>
        </a:xfrm>
      </p:grpSpPr>
      <p:pic>
        <p:nvPicPr>
          <p:cNvPr id="4270" name="Google Shape;4270;p321"/>
          <p:cNvPicPr preferRelativeResize="0"/>
          <p:nvPr/>
        </p:nvPicPr>
        <p:blipFill rotWithShape="1">
          <a:blip r:embed="rId2">
            <a:alphaModFix amt="45000"/>
          </a:blip>
          <a:srcRect b="0" l="0" r="0" t="0"/>
          <a:stretch/>
        </p:blipFill>
        <p:spPr>
          <a:xfrm>
            <a:off x="3505561" y="0"/>
            <a:ext cx="5638428" cy="5143499"/>
          </a:xfrm>
          <a:prstGeom prst="rect">
            <a:avLst/>
          </a:prstGeom>
          <a:noFill/>
          <a:ln>
            <a:noFill/>
          </a:ln>
        </p:spPr>
      </p:pic>
      <p:sp>
        <p:nvSpPr>
          <p:cNvPr id="4271" name="Google Shape;4271;p321"/>
          <p:cNvSpPr txBox="1"/>
          <p:nvPr>
            <p:ph type="title"/>
          </p:nvPr>
        </p:nvSpPr>
        <p:spPr>
          <a:xfrm>
            <a:off x="755075" y="524250"/>
            <a:ext cx="8023200" cy="4095000"/>
          </a:xfrm>
          <a:prstGeom prst="rect">
            <a:avLst/>
          </a:prstGeom>
        </p:spPr>
        <p:txBody>
          <a:bodyPr anchorCtr="0" anchor="ctr" bIns="0" lIns="0" spcFirstLastPara="1" rIns="0" wrap="square" tIns="0">
            <a:normAutofit/>
          </a:bodyPr>
          <a:lstStyle>
            <a:lvl1pPr lvl="0" algn="r">
              <a:lnSpc>
                <a:spcPct val="80000"/>
              </a:lnSpc>
              <a:spcBef>
                <a:spcPts val="0"/>
              </a:spcBef>
              <a:spcAft>
                <a:spcPts val="0"/>
              </a:spcAft>
              <a:buClr>
                <a:schemeClr val="lt1"/>
              </a:buClr>
              <a:buSzPts val="2800"/>
              <a:buNone/>
              <a:defRPr sz="2800">
                <a:solidFill>
                  <a:schemeClr val="lt1"/>
                </a:solidFill>
              </a:defRPr>
            </a:lvl1pPr>
            <a:lvl2pPr lvl="1" algn="r">
              <a:spcBef>
                <a:spcPts val="0"/>
              </a:spcBef>
              <a:spcAft>
                <a:spcPts val="0"/>
              </a:spcAft>
              <a:buClr>
                <a:srgbClr val="063849"/>
              </a:buClr>
              <a:buSzPts val="2800"/>
              <a:buNone/>
              <a:defRPr>
                <a:solidFill>
                  <a:srgbClr val="063849"/>
                </a:solidFill>
              </a:defRPr>
            </a:lvl2pPr>
            <a:lvl3pPr lvl="2" algn="r">
              <a:spcBef>
                <a:spcPts val="0"/>
              </a:spcBef>
              <a:spcAft>
                <a:spcPts val="0"/>
              </a:spcAft>
              <a:buClr>
                <a:srgbClr val="063849"/>
              </a:buClr>
              <a:buSzPts val="2800"/>
              <a:buNone/>
              <a:defRPr>
                <a:solidFill>
                  <a:srgbClr val="063849"/>
                </a:solidFill>
              </a:defRPr>
            </a:lvl3pPr>
            <a:lvl4pPr lvl="3" algn="r">
              <a:spcBef>
                <a:spcPts val="0"/>
              </a:spcBef>
              <a:spcAft>
                <a:spcPts val="0"/>
              </a:spcAft>
              <a:buClr>
                <a:srgbClr val="063849"/>
              </a:buClr>
              <a:buSzPts val="2800"/>
              <a:buNone/>
              <a:defRPr>
                <a:solidFill>
                  <a:srgbClr val="063849"/>
                </a:solidFill>
              </a:defRPr>
            </a:lvl4pPr>
            <a:lvl5pPr lvl="4" algn="r">
              <a:spcBef>
                <a:spcPts val="0"/>
              </a:spcBef>
              <a:spcAft>
                <a:spcPts val="0"/>
              </a:spcAft>
              <a:buClr>
                <a:srgbClr val="063849"/>
              </a:buClr>
              <a:buSzPts val="2800"/>
              <a:buNone/>
              <a:defRPr>
                <a:solidFill>
                  <a:srgbClr val="063849"/>
                </a:solidFill>
              </a:defRPr>
            </a:lvl5pPr>
            <a:lvl6pPr lvl="5" algn="r">
              <a:spcBef>
                <a:spcPts val="0"/>
              </a:spcBef>
              <a:spcAft>
                <a:spcPts val="0"/>
              </a:spcAft>
              <a:buClr>
                <a:srgbClr val="063849"/>
              </a:buClr>
              <a:buSzPts val="2800"/>
              <a:buNone/>
              <a:defRPr>
                <a:solidFill>
                  <a:srgbClr val="063849"/>
                </a:solidFill>
              </a:defRPr>
            </a:lvl6pPr>
            <a:lvl7pPr lvl="6" algn="r">
              <a:spcBef>
                <a:spcPts val="0"/>
              </a:spcBef>
              <a:spcAft>
                <a:spcPts val="0"/>
              </a:spcAft>
              <a:buClr>
                <a:srgbClr val="063849"/>
              </a:buClr>
              <a:buSzPts val="2800"/>
              <a:buNone/>
              <a:defRPr>
                <a:solidFill>
                  <a:srgbClr val="063849"/>
                </a:solidFill>
              </a:defRPr>
            </a:lvl7pPr>
            <a:lvl8pPr lvl="7" algn="r">
              <a:spcBef>
                <a:spcPts val="0"/>
              </a:spcBef>
              <a:spcAft>
                <a:spcPts val="0"/>
              </a:spcAft>
              <a:buClr>
                <a:srgbClr val="063849"/>
              </a:buClr>
              <a:buSzPts val="2800"/>
              <a:buNone/>
              <a:defRPr>
                <a:solidFill>
                  <a:srgbClr val="063849"/>
                </a:solidFill>
              </a:defRPr>
            </a:lvl8pPr>
            <a:lvl9pPr lvl="8" algn="r">
              <a:spcBef>
                <a:spcPts val="0"/>
              </a:spcBef>
              <a:spcAft>
                <a:spcPts val="0"/>
              </a:spcAft>
              <a:buClr>
                <a:srgbClr val="063849"/>
              </a:buClr>
              <a:buSzPts val="2800"/>
              <a:buNone/>
              <a:defRPr>
                <a:solidFill>
                  <a:srgbClr val="063849"/>
                </a:solidFill>
              </a:defRPr>
            </a:lvl9pPr>
          </a:lstStyle>
          <a:p/>
        </p:txBody>
      </p:sp>
      <p:sp>
        <p:nvSpPr>
          <p:cNvPr id="4272" name="Google Shape;4272;p321"/>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lgn="ctr">
              <a:buNone/>
              <a:defRPr sz="900">
                <a:solidFill>
                  <a:srgbClr val="7C97A2"/>
                </a:solidFill>
                <a:latin typeface="Roboto Light"/>
                <a:ea typeface="Roboto Light"/>
                <a:cs typeface="Roboto Light"/>
                <a:sym typeface="Roboto Light"/>
              </a:defRPr>
            </a:lvl1pPr>
            <a:lvl2pPr lvl="1" algn="ctr">
              <a:buNone/>
              <a:defRPr sz="900">
                <a:solidFill>
                  <a:srgbClr val="7C97A2"/>
                </a:solidFill>
                <a:latin typeface="Roboto Light"/>
                <a:ea typeface="Roboto Light"/>
                <a:cs typeface="Roboto Light"/>
                <a:sym typeface="Roboto Light"/>
              </a:defRPr>
            </a:lvl2pPr>
            <a:lvl3pPr lvl="2" algn="ctr">
              <a:buNone/>
              <a:defRPr sz="900">
                <a:solidFill>
                  <a:srgbClr val="7C97A2"/>
                </a:solidFill>
                <a:latin typeface="Roboto Light"/>
                <a:ea typeface="Roboto Light"/>
                <a:cs typeface="Roboto Light"/>
                <a:sym typeface="Roboto Light"/>
              </a:defRPr>
            </a:lvl3pPr>
            <a:lvl4pPr lvl="3" algn="ctr">
              <a:buNone/>
              <a:defRPr sz="900">
                <a:solidFill>
                  <a:srgbClr val="7C97A2"/>
                </a:solidFill>
                <a:latin typeface="Roboto Light"/>
                <a:ea typeface="Roboto Light"/>
                <a:cs typeface="Roboto Light"/>
                <a:sym typeface="Roboto Light"/>
              </a:defRPr>
            </a:lvl4pPr>
            <a:lvl5pPr lvl="4" algn="ctr">
              <a:buNone/>
              <a:defRPr sz="900">
                <a:solidFill>
                  <a:srgbClr val="7C97A2"/>
                </a:solidFill>
                <a:latin typeface="Roboto Light"/>
                <a:ea typeface="Roboto Light"/>
                <a:cs typeface="Roboto Light"/>
                <a:sym typeface="Roboto Light"/>
              </a:defRPr>
            </a:lvl5pPr>
            <a:lvl6pPr lvl="5" algn="ctr">
              <a:buNone/>
              <a:defRPr sz="900">
                <a:solidFill>
                  <a:srgbClr val="7C97A2"/>
                </a:solidFill>
                <a:latin typeface="Roboto Light"/>
                <a:ea typeface="Roboto Light"/>
                <a:cs typeface="Roboto Light"/>
                <a:sym typeface="Roboto Light"/>
              </a:defRPr>
            </a:lvl6pPr>
            <a:lvl7pPr lvl="6" algn="ctr">
              <a:buNone/>
              <a:defRPr sz="900">
                <a:solidFill>
                  <a:srgbClr val="7C97A2"/>
                </a:solidFill>
                <a:latin typeface="Roboto Light"/>
                <a:ea typeface="Roboto Light"/>
                <a:cs typeface="Roboto Light"/>
                <a:sym typeface="Roboto Light"/>
              </a:defRPr>
            </a:lvl7pPr>
            <a:lvl8pPr lvl="7" algn="ctr">
              <a:buNone/>
              <a:defRPr sz="900">
                <a:solidFill>
                  <a:srgbClr val="7C97A2"/>
                </a:solidFill>
                <a:latin typeface="Roboto Light"/>
                <a:ea typeface="Roboto Light"/>
                <a:cs typeface="Roboto Light"/>
                <a:sym typeface="Roboto Light"/>
              </a:defRPr>
            </a:lvl8pPr>
            <a:lvl9pPr lvl="8" algn="ctr">
              <a:buNone/>
              <a:defRPr sz="900">
                <a:solidFill>
                  <a:srgbClr val="7C97A2"/>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sp>
        <p:nvSpPr>
          <p:cNvPr id="4273" name="Google Shape;4273;p321"/>
          <p:cNvSpPr/>
          <p:nvPr/>
        </p:nvSpPr>
        <p:spPr>
          <a:xfrm>
            <a:off x="333524" y="2186700"/>
            <a:ext cx="429283" cy="770113"/>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nvGrpSpPr>
          <p:cNvPr id="4274" name="Google Shape;4274;p321"/>
          <p:cNvGrpSpPr/>
          <p:nvPr/>
        </p:nvGrpSpPr>
        <p:grpSpPr>
          <a:xfrm>
            <a:off x="8000973" y="4882757"/>
            <a:ext cx="777321" cy="155484"/>
            <a:chOff x="3424807" y="1107551"/>
            <a:chExt cx="4067616" cy="826163"/>
          </a:xfrm>
        </p:grpSpPr>
        <p:sp>
          <p:nvSpPr>
            <p:cNvPr id="4275" name="Google Shape;4275;p321"/>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276" name="Google Shape;4276;p321"/>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277" name="Google Shape;4277;p321"/>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278" name="Google Shape;4278;p321"/>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279" name="Google Shape;4279;p321"/>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280" name="Google Shape;4280;p321"/>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281" name="Google Shape;4281;p321"/>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282" name="Google Shape;4282;p321"/>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283" name="Google Shape;4283;p321"/>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grpSp>
    </p:spTree>
  </p:cSld>
  <p:clrMapOvr>
    <a:masterClrMapping/>
  </p:clrMapOvr>
</p:sldLayout>
</file>

<file path=ppt/slideLayouts/slideLayout3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Dark Matter">
  <p:cSld name="CUSTOM_1_1_1_1_1">
    <p:bg>
      <p:bgPr>
        <a:solidFill>
          <a:srgbClr val="063849"/>
        </a:solidFill>
      </p:bgPr>
    </p:bg>
    <p:spTree>
      <p:nvGrpSpPr>
        <p:cNvPr id="4284" name="Shape 4284"/>
        <p:cNvGrpSpPr/>
        <p:nvPr/>
      </p:nvGrpSpPr>
      <p:grpSpPr>
        <a:xfrm>
          <a:off x="0" y="0"/>
          <a:ext cx="0" cy="0"/>
          <a:chOff x="0" y="0"/>
          <a:chExt cx="0" cy="0"/>
        </a:xfrm>
      </p:grpSpPr>
      <p:pic>
        <p:nvPicPr>
          <p:cNvPr id="4285" name="Google Shape;4285;p322"/>
          <p:cNvPicPr preferRelativeResize="0"/>
          <p:nvPr/>
        </p:nvPicPr>
        <p:blipFill rotWithShape="1">
          <a:blip r:embed="rId2">
            <a:alphaModFix amt="12000"/>
          </a:blip>
          <a:srcRect b="0" l="0" r="0" t="0"/>
          <a:stretch/>
        </p:blipFill>
        <p:spPr>
          <a:xfrm>
            <a:off x="3505561" y="0"/>
            <a:ext cx="5638428" cy="5143499"/>
          </a:xfrm>
          <a:prstGeom prst="rect">
            <a:avLst/>
          </a:prstGeom>
          <a:noFill/>
          <a:ln>
            <a:noFill/>
          </a:ln>
        </p:spPr>
      </p:pic>
      <p:sp>
        <p:nvSpPr>
          <p:cNvPr id="4286" name="Google Shape;4286;p322"/>
          <p:cNvSpPr txBox="1"/>
          <p:nvPr>
            <p:ph type="title"/>
          </p:nvPr>
        </p:nvSpPr>
        <p:spPr>
          <a:xfrm>
            <a:off x="755075" y="524263"/>
            <a:ext cx="8023200" cy="4095000"/>
          </a:xfrm>
          <a:prstGeom prst="rect">
            <a:avLst/>
          </a:prstGeom>
        </p:spPr>
        <p:txBody>
          <a:bodyPr anchorCtr="0" anchor="ctr" bIns="0" lIns="0" spcFirstLastPara="1" rIns="0" wrap="square" tIns="0">
            <a:normAutofit/>
          </a:bodyPr>
          <a:lstStyle>
            <a:lvl1pPr lvl="0" algn="r">
              <a:lnSpc>
                <a:spcPct val="80000"/>
              </a:lnSpc>
              <a:spcBef>
                <a:spcPts val="0"/>
              </a:spcBef>
              <a:spcAft>
                <a:spcPts val="0"/>
              </a:spcAft>
              <a:buClr>
                <a:srgbClr val="FAF8FD"/>
              </a:buClr>
              <a:buSzPts val="2800"/>
              <a:buNone/>
              <a:defRPr sz="2800">
                <a:solidFill>
                  <a:srgbClr val="FAF8FD"/>
                </a:solidFill>
              </a:defRPr>
            </a:lvl1pPr>
            <a:lvl2pPr lvl="1" algn="r">
              <a:spcBef>
                <a:spcPts val="0"/>
              </a:spcBef>
              <a:spcAft>
                <a:spcPts val="0"/>
              </a:spcAft>
              <a:buClr>
                <a:srgbClr val="063849"/>
              </a:buClr>
              <a:buSzPts val="2800"/>
              <a:buNone/>
              <a:defRPr>
                <a:solidFill>
                  <a:srgbClr val="063849"/>
                </a:solidFill>
              </a:defRPr>
            </a:lvl2pPr>
            <a:lvl3pPr lvl="2" algn="r">
              <a:spcBef>
                <a:spcPts val="0"/>
              </a:spcBef>
              <a:spcAft>
                <a:spcPts val="0"/>
              </a:spcAft>
              <a:buClr>
                <a:srgbClr val="063849"/>
              </a:buClr>
              <a:buSzPts val="2800"/>
              <a:buNone/>
              <a:defRPr>
                <a:solidFill>
                  <a:srgbClr val="063849"/>
                </a:solidFill>
              </a:defRPr>
            </a:lvl3pPr>
            <a:lvl4pPr lvl="3" algn="r">
              <a:spcBef>
                <a:spcPts val="0"/>
              </a:spcBef>
              <a:spcAft>
                <a:spcPts val="0"/>
              </a:spcAft>
              <a:buClr>
                <a:srgbClr val="063849"/>
              </a:buClr>
              <a:buSzPts val="2800"/>
              <a:buNone/>
              <a:defRPr>
                <a:solidFill>
                  <a:srgbClr val="063849"/>
                </a:solidFill>
              </a:defRPr>
            </a:lvl4pPr>
            <a:lvl5pPr lvl="4" algn="r">
              <a:spcBef>
                <a:spcPts val="0"/>
              </a:spcBef>
              <a:spcAft>
                <a:spcPts val="0"/>
              </a:spcAft>
              <a:buClr>
                <a:srgbClr val="063849"/>
              </a:buClr>
              <a:buSzPts val="2800"/>
              <a:buNone/>
              <a:defRPr>
                <a:solidFill>
                  <a:srgbClr val="063849"/>
                </a:solidFill>
              </a:defRPr>
            </a:lvl5pPr>
            <a:lvl6pPr lvl="5" algn="r">
              <a:spcBef>
                <a:spcPts val="0"/>
              </a:spcBef>
              <a:spcAft>
                <a:spcPts val="0"/>
              </a:spcAft>
              <a:buClr>
                <a:srgbClr val="063849"/>
              </a:buClr>
              <a:buSzPts val="2800"/>
              <a:buNone/>
              <a:defRPr>
                <a:solidFill>
                  <a:srgbClr val="063849"/>
                </a:solidFill>
              </a:defRPr>
            </a:lvl6pPr>
            <a:lvl7pPr lvl="6" algn="r">
              <a:spcBef>
                <a:spcPts val="0"/>
              </a:spcBef>
              <a:spcAft>
                <a:spcPts val="0"/>
              </a:spcAft>
              <a:buClr>
                <a:srgbClr val="063849"/>
              </a:buClr>
              <a:buSzPts val="2800"/>
              <a:buNone/>
              <a:defRPr>
                <a:solidFill>
                  <a:srgbClr val="063849"/>
                </a:solidFill>
              </a:defRPr>
            </a:lvl7pPr>
            <a:lvl8pPr lvl="7" algn="r">
              <a:spcBef>
                <a:spcPts val="0"/>
              </a:spcBef>
              <a:spcAft>
                <a:spcPts val="0"/>
              </a:spcAft>
              <a:buClr>
                <a:srgbClr val="063849"/>
              </a:buClr>
              <a:buSzPts val="2800"/>
              <a:buNone/>
              <a:defRPr>
                <a:solidFill>
                  <a:srgbClr val="063849"/>
                </a:solidFill>
              </a:defRPr>
            </a:lvl8pPr>
            <a:lvl9pPr lvl="8" algn="r">
              <a:spcBef>
                <a:spcPts val="0"/>
              </a:spcBef>
              <a:spcAft>
                <a:spcPts val="0"/>
              </a:spcAft>
              <a:buClr>
                <a:srgbClr val="063849"/>
              </a:buClr>
              <a:buSzPts val="2800"/>
              <a:buNone/>
              <a:defRPr>
                <a:solidFill>
                  <a:srgbClr val="063849"/>
                </a:solidFill>
              </a:defRPr>
            </a:lvl9pPr>
          </a:lstStyle>
          <a:p/>
        </p:txBody>
      </p:sp>
      <p:sp>
        <p:nvSpPr>
          <p:cNvPr id="4287" name="Google Shape;4287;p322"/>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lgn="ctr">
              <a:buNone/>
              <a:defRPr sz="900">
                <a:solidFill>
                  <a:srgbClr val="7C97A2"/>
                </a:solidFill>
                <a:latin typeface="Roboto Light"/>
                <a:ea typeface="Roboto Light"/>
                <a:cs typeface="Roboto Light"/>
                <a:sym typeface="Roboto Light"/>
              </a:defRPr>
            </a:lvl1pPr>
            <a:lvl2pPr lvl="1" algn="ctr">
              <a:buNone/>
              <a:defRPr sz="900">
                <a:solidFill>
                  <a:srgbClr val="7C97A2"/>
                </a:solidFill>
                <a:latin typeface="Roboto Light"/>
                <a:ea typeface="Roboto Light"/>
                <a:cs typeface="Roboto Light"/>
                <a:sym typeface="Roboto Light"/>
              </a:defRPr>
            </a:lvl2pPr>
            <a:lvl3pPr lvl="2" algn="ctr">
              <a:buNone/>
              <a:defRPr sz="900">
                <a:solidFill>
                  <a:srgbClr val="7C97A2"/>
                </a:solidFill>
                <a:latin typeface="Roboto Light"/>
                <a:ea typeface="Roboto Light"/>
                <a:cs typeface="Roboto Light"/>
                <a:sym typeface="Roboto Light"/>
              </a:defRPr>
            </a:lvl3pPr>
            <a:lvl4pPr lvl="3" algn="ctr">
              <a:buNone/>
              <a:defRPr sz="900">
                <a:solidFill>
                  <a:srgbClr val="7C97A2"/>
                </a:solidFill>
                <a:latin typeface="Roboto Light"/>
                <a:ea typeface="Roboto Light"/>
                <a:cs typeface="Roboto Light"/>
                <a:sym typeface="Roboto Light"/>
              </a:defRPr>
            </a:lvl4pPr>
            <a:lvl5pPr lvl="4" algn="ctr">
              <a:buNone/>
              <a:defRPr sz="900">
                <a:solidFill>
                  <a:srgbClr val="7C97A2"/>
                </a:solidFill>
                <a:latin typeface="Roboto Light"/>
                <a:ea typeface="Roboto Light"/>
                <a:cs typeface="Roboto Light"/>
                <a:sym typeface="Roboto Light"/>
              </a:defRPr>
            </a:lvl5pPr>
            <a:lvl6pPr lvl="5" algn="ctr">
              <a:buNone/>
              <a:defRPr sz="900">
                <a:solidFill>
                  <a:srgbClr val="7C97A2"/>
                </a:solidFill>
                <a:latin typeface="Roboto Light"/>
                <a:ea typeface="Roboto Light"/>
                <a:cs typeface="Roboto Light"/>
                <a:sym typeface="Roboto Light"/>
              </a:defRPr>
            </a:lvl6pPr>
            <a:lvl7pPr lvl="6" algn="ctr">
              <a:buNone/>
              <a:defRPr sz="900">
                <a:solidFill>
                  <a:srgbClr val="7C97A2"/>
                </a:solidFill>
                <a:latin typeface="Roboto Light"/>
                <a:ea typeface="Roboto Light"/>
                <a:cs typeface="Roboto Light"/>
                <a:sym typeface="Roboto Light"/>
              </a:defRPr>
            </a:lvl7pPr>
            <a:lvl8pPr lvl="7" algn="ctr">
              <a:buNone/>
              <a:defRPr sz="900">
                <a:solidFill>
                  <a:srgbClr val="7C97A2"/>
                </a:solidFill>
                <a:latin typeface="Roboto Light"/>
                <a:ea typeface="Roboto Light"/>
                <a:cs typeface="Roboto Light"/>
                <a:sym typeface="Roboto Light"/>
              </a:defRPr>
            </a:lvl8pPr>
            <a:lvl9pPr lvl="8" algn="ctr">
              <a:buNone/>
              <a:defRPr sz="900">
                <a:solidFill>
                  <a:srgbClr val="7C97A2"/>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sp>
        <p:nvSpPr>
          <p:cNvPr id="4288" name="Google Shape;4288;p322"/>
          <p:cNvSpPr/>
          <p:nvPr/>
        </p:nvSpPr>
        <p:spPr>
          <a:xfrm>
            <a:off x="333524" y="2186700"/>
            <a:ext cx="429283" cy="770113"/>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nvGrpSpPr>
          <p:cNvPr id="4289" name="Google Shape;4289;p322"/>
          <p:cNvGrpSpPr/>
          <p:nvPr/>
        </p:nvGrpSpPr>
        <p:grpSpPr>
          <a:xfrm>
            <a:off x="8000973" y="4882762"/>
            <a:ext cx="777321" cy="155484"/>
            <a:chOff x="3424807" y="1107551"/>
            <a:chExt cx="4067616" cy="826163"/>
          </a:xfrm>
        </p:grpSpPr>
        <p:sp>
          <p:nvSpPr>
            <p:cNvPr id="4290" name="Google Shape;4290;p322"/>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EBF1F3"/>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291" name="Google Shape;4291;p322"/>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292" name="Google Shape;4292;p322"/>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EBF1F3"/>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293" name="Google Shape;4293;p322"/>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EBF1F3"/>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294" name="Google Shape;4294;p322"/>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295" name="Google Shape;4295;p322"/>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CFDDE5"/>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296" name="Google Shape;4296;p322"/>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CFDDE5"/>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297" name="Google Shape;4297;p322"/>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298" name="Google Shape;4298;p322"/>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grpSp>
    </p:spTree>
  </p:cSld>
  <p:clrMapOvr>
    <a:masterClrMapping/>
  </p:clrMapOvr>
</p:sldLayout>
</file>

<file path=ppt/slideLayouts/slideLayout3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peaker intro 1">
  <p:cSld name="CUSTOM_1_1_1_1_1_2">
    <p:bg>
      <p:bgPr>
        <a:solidFill>
          <a:srgbClr val="063849"/>
        </a:solidFill>
      </p:bgPr>
    </p:bg>
    <p:spTree>
      <p:nvGrpSpPr>
        <p:cNvPr id="4299" name="Shape 4299"/>
        <p:cNvGrpSpPr/>
        <p:nvPr/>
      </p:nvGrpSpPr>
      <p:grpSpPr>
        <a:xfrm>
          <a:off x="0" y="0"/>
          <a:ext cx="0" cy="0"/>
          <a:chOff x="0" y="0"/>
          <a:chExt cx="0" cy="0"/>
        </a:xfrm>
      </p:grpSpPr>
      <p:pic>
        <p:nvPicPr>
          <p:cNvPr id="4300" name="Google Shape;4300;p323"/>
          <p:cNvPicPr preferRelativeResize="0"/>
          <p:nvPr/>
        </p:nvPicPr>
        <p:blipFill rotWithShape="1">
          <a:blip r:embed="rId2">
            <a:alphaModFix amt="12000"/>
          </a:blip>
          <a:srcRect b="0" l="0" r="0" t="0"/>
          <a:stretch/>
        </p:blipFill>
        <p:spPr>
          <a:xfrm>
            <a:off x="3505561" y="0"/>
            <a:ext cx="5638428" cy="5143499"/>
          </a:xfrm>
          <a:prstGeom prst="rect">
            <a:avLst/>
          </a:prstGeom>
          <a:noFill/>
          <a:ln>
            <a:noFill/>
          </a:ln>
        </p:spPr>
      </p:pic>
      <p:sp>
        <p:nvSpPr>
          <p:cNvPr id="4301" name="Google Shape;4301;p323"/>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lgn="ctr">
              <a:buNone/>
              <a:defRPr sz="900">
                <a:solidFill>
                  <a:srgbClr val="7C97A2"/>
                </a:solidFill>
                <a:latin typeface="Roboto Light"/>
                <a:ea typeface="Roboto Light"/>
                <a:cs typeface="Roboto Light"/>
                <a:sym typeface="Roboto Light"/>
              </a:defRPr>
            </a:lvl1pPr>
            <a:lvl2pPr lvl="1" algn="ctr">
              <a:buNone/>
              <a:defRPr sz="900">
                <a:solidFill>
                  <a:srgbClr val="7C97A2"/>
                </a:solidFill>
                <a:latin typeface="Roboto Light"/>
                <a:ea typeface="Roboto Light"/>
                <a:cs typeface="Roboto Light"/>
                <a:sym typeface="Roboto Light"/>
              </a:defRPr>
            </a:lvl2pPr>
            <a:lvl3pPr lvl="2" algn="ctr">
              <a:buNone/>
              <a:defRPr sz="900">
                <a:solidFill>
                  <a:srgbClr val="7C97A2"/>
                </a:solidFill>
                <a:latin typeface="Roboto Light"/>
                <a:ea typeface="Roboto Light"/>
                <a:cs typeface="Roboto Light"/>
                <a:sym typeface="Roboto Light"/>
              </a:defRPr>
            </a:lvl3pPr>
            <a:lvl4pPr lvl="3" algn="ctr">
              <a:buNone/>
              <a:defRPr sz="900">
                <a:solidFill>
                  <a:srgbClr val="7C97A2"/>
                </a:solidFill>
                <a:latin typeface="Roboto Light"/>
                <a:ea typeface="Roboto Light"/>
                <a:cs typeface="Roboto Light"/>
                <a:sym typeface="Roboto Light"/>
              </a:defRPr>
            </a:lvl4pPr>
            <a:lvl5pPr lvl="4" algn="ctr">
              <a:buNone/>
              <a:defRPr sz="900">
                <a:solidFill>
                  <a:srgbClr val="7C97A2"/>
                </a:solidFill>
                <a:latin typeface="Roboto Light"/>
                <a:ea typeface="Roboto Light"/>
                <a:cs typeface="Roboto Light"/>
                <a:sym typeface="Roboto Light"/>
              </a:defRPr>
            </a:lvl5pPr>
            <a:lvl6pPr lvl="5" algn="ctr">
              <a:buNone/>
              <a:defRPr sz="900">
                <a:solidFill>
                  <a:srgbClr val="7C97A2"/>
                </a:solidFill>
                <a:latin typeface="Roboto Light"/>
                <a:ea typeface="Roboto Light"/>
                <a:cs typeface="Roboto Light"/>
                <a:sym typeface="Roboto Light"/>
              </a:defRPr>
            </a:lvl6pPr>
            <a:lvl7pPr lvl="6" algn="ctr">
              <a:buNone/>
              <a:defRPr sz="900">
                <a:solidFill>
                  <a:srgbClr val="7C97A2"/>
                </a:solidFill>
                <a:latin typeface="Roboto Light"/>
                <a:ea typeface="Roboto Light"/>
                <a:cs typeface="Roboto Light"/>
                <a:sym typeface="Roboto Light"/>
              </a:defRPr>
            </a:lvl7pPr>
            <a:lvl8pPr lvl="7" algn="ctr">
              <a:buNone/>
              <a:defRPr sz="900">
                <a:solidFill>
                  <a:srgbClr val="7C97A2"/>
                </a:solidFill>
                <a:latin typeface="Roboto Light"/>
                <a:ea typeface="Roboto Light"/>
                <a:cs typeface="Roboto Light"/>
                <a:sym typeface="Roboto Light"/>
              </a:defRPr>
            </a:lvl8pPr>
            <a:lvl9pPr lvl="8" algn="ctr">
              <a:buNone/>
              <a:defRPr sz="900">
                <a:solidFill>
                  <a:srgbClr val="7C97A2"/>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sp>
        <p:nvSpPr>
          <p:cNvPr id="4302" name="Google Shape;4302;p323"/>
          <p:cNvSpPr/>
          <p:nvPr>
            <p:ph idx="2" type="pic"/>
          </p:nvPr>
        </p:nvSpPr>
        <p:spPr>
          <a:xfrm>
            <a:off x="3114475" y="1567775"/>
            <a:ext cx="1645800" cy="1645800"/>
          </a:xfrm>
          <a:prstGeom prst="ellipse">
            <a:avLst/>
          </a:prstGeom>
          <a:noFill/>
          <a:ln cap="flat" cmpd="sng" w="19050">
            <a:solidFill>
              <a:schemeClr val="dk2"/>
            </a:solidFill>
            <a:prstDash val="solid"/>
            <a:round/>
            <a:headEnd len="sm" w="sm" type="none"/>
            <a:tailEnd len="sm" w="sm" type="none"/>
          </a:ln>
        </p:spPr>
      </p:sp>
      <p:sp>
        <p:nvSpPr>
          <p:cNvPr id="4303" name="Google Shape;4303;p323"/>
          <p:cNvSpPr/>
          <p:nvPr>
            <p:ph idx="3" type="pic"/>
          </p:nvPr>
        </p:nvSpPr>
        <p:spPr>
          <a:xfrm>
            <a:off x="6040550" y="1567775"/>
            <a:ext cx="1645800" cy="1645800"/>
          </a:xfrm>
          <a:prstGeom prst="ellipse">
            <a:avLst/>
          </a:prstGeom>
          <a:noFill/>
          <a:ln cap="flat" cmpd="sng" w="19050">
            <a:solidFill>
              <a:schemeClr val="dk2"/>
            </a:solidFill>
            <a:prstDash val="solid"/>
            <a:round/>
            <a:headEnd len="sm" w="sm" type="none"/>
            <a:tailEnd len="sm" w="sm" type="none"/>
          </a:ln>
        </p:spPr>
      </p:sp>
      <p:sp>
        <p:nvSpPr>
          <p:cNvPr id="4304" name="Google Shape;4304;p323"/>
          <p:cNvSpPr txBox="1"/>
          <p:nvPr>
            <p:ph idx="1" type="subTitle"/>
          </p:nvPr>
        </p:nvSpPr>
        <p:spPr>
          <a:xfrm>
            <a:off x="2794375" y="3422110"/>
            <a:ext cx="2286000" cy="506100"/>
          </a:xfrm>
          <a:prstGeom prst="rect">
            <a:avLst/>
          </a:prstGeom>
        </p:spPr>
        <p:txBody>
          <a:bodyPr anchorCtr="0" anchor="t" bIns="0" lIns="0" spcFirstLastPara="1" rIns="0" wrap="square" tIns="0">
            <a:spAutoFit/>
          </a:bodyPr>
          <a:lstStyle>
            <a:lvl1pPr lvl="0" algn="ctr">
              <a:spcBef>
                <a:spcPts val="0"/>
              </a:spcBef>
              <a:spcAft>
                <a:spcPts val="0"/>
              </a:spcAft>
              <a:buClr>
                <a:schemeClr val="lt2"/>
              </a:buClr>
              <a:buSzPts val="1200"/>
              <a:buFont typeface="Roboto"/>
              <a:buNone/>
              <a:defRPr b="1" sz="1200">
                <a:solidFill>
                  <a:schemeClr val="lt2"/>
                </a:solidFill>
                <a:latin typeface="Roboto"/>
                <a:ea typeface="Roboto"/>
                <a:cs typeface="Roboto"/>
                <a:sym typeface="Roboto"/>
              </a:defRPr>
            </a:lvl1pPr>
            <a:lvl2pPr lvl="1" algn="ctr">
              <a:spcBef>
                <a:spcPts val="0"/>
              </a:spcBef>
              <a:spcAft>
                <a:spcPts val="0"/>
              </a:spcAft>
              <a:buClr>
                <a:schemeClr val="lt2"/>
              </a:buClr>
              <a:buSzPts val="1200"/>
              <a:buFont typeface="Roboto"/>
              <a:buNone/>
              <a:defRPr b="1">
                <a:solidFill>
                  <a:schemeClr val="lt2"/>
                </a:solidFill>
                <a:latin typeface="Roboto"/>
                <a:ea typeface="Roboto"/>
                <a:cs typeface="Roboto"/>
                <a:sym typeface="Roboto"/>
              </a:defRPr>
            </a:lvl2pPr>
            <a:lvl3pPr lvl="2" algn="ctr">
              <a:spcBef>
                <a:spcPts val="0"/>
              </a:spcBef>
              <a:spcAft>
                <a:spcPts val="0"/>
              </a:spcAft>
              <a:buClr>
                <a:schemeClr val="lt2"/>
              </a:buClr>
              <a:buSzPts val="1200"/>
              <a:buNone/>
              <a:defRPr b="1" sz="1200">
                <a:solidFill>
                  <a:schemeClr val="lt2"/>
                </a:solidFill>
              </a:defRPr>
            </a:lvl3pPr>
            <a:lvl4pPr lvl="3" algn="ctr">
              <a:spcBef>
                <a:spcPts val="0"/>
              </a:spcBef>
              <a:spcAft>
                <a:spcPts val="0"/>
              </a:spcAft>
              <a:buClr>
                <a:schemeClr val="lt2"/>
              </a:buClr>
              <a:buSzPts val="1200"/>
              <a:buNone/>
              <a:defRPr b="1" sz="1200">
                <a:solidFill>
                  <a:schemeClr val="lt2"/>
                </a:solidFill>
              </a:defRPr>
            </a:lvl4pPr>
            <a:lvl5pPr lvl="4" algn="ctr">
              <a:spcBef>
                <a:spcPts val="0"/>
              </a:spcBef>
              <a:spcAft>
                <a:spcPts val="0"/>
              </a:spcAft>
              <a:buClr>
                <a:schemeClr val="lt2"/>
              </a:buClr>
              <a:buSzPts val="1200"/>
              <a:buNone/>
              <a:defRPr b="1" sz="1200">
                <a:solidFill>
                  <a:schemeClr val="lt2"/>
                </a:solidFill>
              </a:defRPr>
            </a:lvl5pPr>
            <a:lvl6pPr lvl="5" algn="ctr">
              <a:spcBef>
                <a:spcPts val="0"/>
              </a:spcBef>
              <a:spcAft>
                <a:spcPts val="0"/>
              </a:spcAft>
              <a:buClr>
                <a:schemeClr val="lt2"/>
              </a:buClr>
              <a:buSzPts val="1200"/>
              <a:buNone/>
              <a:defRPr b="1" sz="1200">
                <a:solidFill>
                  <a:schemeClr val="lt2"/>
                </a:solidFill>
              </a:defRPr>
            </a:lvl6pPr>
            <a:lvl7pPr lvl="6" algn="ctr">
              <a:spcBef>
                <a:spcPts val="0"/>
              </a:spcBef>
              <a:spcAft>
                <a:spcPts val="0"/>
              </a:spcAft>
              <a:buClr>
                <a:schemeClr val="lt2"/>
              </a:buClr>
              <a:buSzPts val="1200"/>
              <a:buNone/>
              <a:defRPr b="1" sz="1200">
                <a:solidFill>
                  <a:schemeClr val="lt2"/>
                </a:solidFill>
              </a:defRPr>
            </a:lvl7pPr>
            <a:lvl8pPr lvl="7" algn="ctr">
              <a:spcBef>
                <a:spcPts val="0"/>
              </a:spcBef>
              <a:spcAft>
                <a:spcPts val="0"/>
              </a:spcAft>
              <a:buClr>
                <a:schemeClr val="lt2"/>
              </a:buClr>
              <a:buSzPts val="1200"/>
              <a:buNone/>
              <a:defRPr b="1" sz="1200">
                <a:solidFill>
                  <a:schemeClr val="lt2"/>
                </a:solidFill>
              </a:defRPr>
            </a:lvl8pPr>
            <a:lvl9pPr lvl="8" algn="ctr">
              <a:spcBef>
                <a:spcPts val="0"/>
              </a:spcBef>
              <a:spcAft>
                <a:spcPts val="0"/>
              </a:spcAft>
              <a:buClr>
                <a:schemeClr val="lt2"/>
              </a:buClr>
              <a:buSzPts val="1200"/>
              <a:buNone/>
              <a:defRPr b="1" sz="1200">
                <a:solidFill>
                  <a:schemeClr val="lt2"/>
                </a:solidFill>
              </a:defRPr>
            </a:lvl9pPr>
          </a:lstStyle>
          <a:p/>
        </p:txBody>
      </p:sp>
      <p:sp>
        <p:nvSpPr>
          <p:cNvPr id="4305" name="Google Shape;4305;p323"/>
          <p:cNvSpPr txBox="1"/>
          <p:nvPr>
            <p:ph idx="4" type="subTitle"/>
          </p:nvPr>
        </p:nvSpPr>
        <p:spPr>
          <a:xfrm>
            <a:off x="2794375" y="3638729"/>
            <a:ext cx="2286000" cy="482100"/>
          </a:xfrm>
          <a:prstGeom prst="rect">
            <a:avLst/>
          </a:prstGeom>
        </p:spPr>
        <p:txBody>
          <a:bodyPr anchorCtr="0" anchor="t" bIns="0" lIns="0" spcFirstLastPara="1" rIns="0" wrap="square" tIns="0">
            <a:spAutoFit/>
          </a:bodyPr>
          <a:lstStyle>
            <a:lvl1pPr lvl="0" algn="ctr">
              <a:lnSpc>
                <a:spcPct val="100000"/>
              </a:lnSpc>
              <a:spcBef>
                <a:spcPts val="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1pPr>
            <a:lvl2pPr lvl="1" algn="ctr">
              <a:lnSpc>
                <a:spcPct val="100000"/>
              </a:lnSpc>
              <a:spcBef>
                <a:spcPts val="30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2pPr>
            <a:lvl3pPr lvl="2"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3pPr>
            <a:lvl4pPr lvl="3"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4pPr>
            <a:lvl5pPr lvl="4"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5pPr>
            <a:lvl6pPr lvl="5"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6pPr>
            <a:lvl7pPr lvl="6"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7pPr>
            <a:lvl8pPr lvl="7"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8pPr>
            <a:lvl9pPr lvl="8" algn="ctr">
              <a:lnSpc>
                <a:spcPct val="100000"/>
              </a:lnSpc>
              <a:spcBef>
                <a:spcPts val="300"/>
              </a:spcBef>
              <a:spcAft>
                <a:spcPts val="300"/>
              </a:spcAft>
              <a:buClr>
                <a:schemeClr val="accent1"/>
              </a:buClr>
              <a:buSzPts val="1000"/>
              <a:buFont typeface="Roboto Slab"/>
              <a:buNone/>
              <a:defRPr>
                <a:solidFill>
                  <a:schemeClr val="accent1"/>
                </a:solidFill>
                <a:latin typeface="Roboto Slab"/>
                <a:ea typeface="Roboto Slab"/>
                <a:cs typeface="Roboto Slab"/>
                <a:sym typeface="Roboto Slab"/>
              </a:defRPr>
            </a:lvl9pPr>
          </a:lstStyle>
          <a:p/>
        </p:txBody>
      </p:sp>
      <p:sp>
        <p:nvSpPr>
          <p:cNvPr id="4306" name="Google Shape;4306;p323"/>
          <p:cNvSpPr txBox="1"/>
          <p:nvPr>
            <p:ph idx="5" type="subTitle"/>
          </p:nvPr>
        </p:nvSpPr>
        <p:spPr>
          <a:xfrm>
            <a:off x="5720450" y="3422100"/>
            <a:ext cx="2286000" cy="881400"/>
          </a:xfrm>
          <a:prstGeom prst="rect">
            <a:avLst/>
          </a:prstGeom>
        </p:spPr>
        <p:txBody>
          <a:bodyPr anchorCtr="0" anchor="t" bIns="0" lIns="0" spcFirstLastPara="1" rIns="0" wrap="square" tIns="0">
            <a:spAutoFit/>
          </a:bodyPr>
          <a:lstStyle>
            <a:lvl1pPr lvl="0" algn="ctr">
              <a:spcBef>
                <a:spcPts val="0"/>
              </a:spcBef>
              <a:spcAft>
                <a:spcPts val="0"/>
              </a:spcAft>
              <a:buClr>
                <a:schemeClr val="lt2"/>
              </a:buClr>
              <a:buSzPts val="1200"/>
              <a:buFont typeface="Roboto"/>
              <a:buNone/>
              <a:defRPr b="1" sz="1200">
                <a:solidFill>
                  <a:schemeClr val="lt2"/>
                </a:solidFill>
                <a:latin typeface="Roboto"/>
                <a:ea typeface="Roboto"/>
                <a:cs typeface="Roboto"/>
                <a:sym typeface="Roboto"/>
              </a:defRPr>
            </a:lvl1pPr>
            <a:lvl2pPr lvl="1" algn="ctr">
              <a:spcBef>
                <a:spcPts val="0"/>
              </a:spcBef>
              <a:spcAft>
                <a:spcPts val="0"/>
              </a:spcAft>
              <a:buClr>
                <a:schemeClr val="lt2"/>
              </a:buClr>
              <a:buSzPts val="1200"/>
              <a:buFont typeface="Roboto"/>
              <a:buNone/>
              <a:defRPr b="1">
                <a:solidFill>
                  <a:schemeClr val="lt2"/>
                </a:solidFill>
                <a:latin typeface="Roboto"/>
                <a:ea typeface="Roboto"/>
                <a:cs typeface="Roboto"/>
                <a:sym typeface="Roboto"/>
              </a:defRPr>
            </a:lvl2pPr>
            <a:lvl3pPr lvl="2" algn="ctr">
              <a:spcBef>
                <a:spcPts val="0"/>
              </a:spcBef>
              <a:spcAft>
                <a:spcPts val="0"/>
              </a:spcAft>
              <a:buClr>
                <a:schemeClr val="lt2"/>
              </a:buClr>
              <a:buSzPts val="1200"/>
              <a:buNone/>
              <a:defRPr b="1" sz="1200">
                <a:solidFill>
                  <a:schemeClr val="lt2"/>
                </a:solidFill>
              </a:defRPr>
            </a:lvl3pPr>
            <a:lvl4pPr lvl="3" algn="ctr">
              <a:spcBef>
                <a:spcPts val="0"/>
              </a:spcBef>
              <a:spcAft>
                <a:spcPts val="0"/>
              </a:spcAft>
              <a:buClr>
                <a:schemeClr val="lt2"/>
              </a:buClr>
              <a:buSzPts val="1200"/>
              <a:buNone/>
              <a:defRPr b="1" sz="1200">
                <a:solidFill>
                  <a:schemeClr val="lt2"/>
                </a:solidFill>
              </a:defRPr>
            </a:lvl4pPr>
            <a:lvl5pPr lvl="4" algn="ctr">
              <a:spcBef>
                <a:spcPts val="0"/>
              </a:spcBef>
              <a:spcAft>
                <a:spcPts val="0"/>
              </a:spcAft>
              <a:buClr>
                <a:schemeClr val="lt2"/>
              </a:buClr>
              <a:buSzPts val="1200"/>
              <a:buNone/>
              <a:defRPr b="1" sz="1200">
                <a:solidFill>
                  <a:schemeClr val="lt2"/>
                </a:solidFill>
              </a:defRPr>
            </a:lvl5pPr>
            <a:lvl6pPr lvl="5" algn="ctr">
              <a:spcBef>
                <a:spcPts val="0"/>
              </a:spcBef>
              <a:spcAft>
                <a:spcPts val="0"/>
              </a:spcAft>
              <a:buClr>
                <a:schemeClr val="lt2"/>
              </a:buClr>
              <a:buSzPts val="1200"/>
              <a:buNone/>
              <a:defRPr b="1" sz="1200">
                <a:solidFill>
                  <a:schemeClr val="lt2"/>
                </a:solidFill>
              </a:defRPr>
            </a:lvl6pPr>
            <a:lvl7pPr lvl="6" algn="ctr">
              <a:spcBef>
                <a:spcPts val="0"/>
              </a:spcBef>
              <a:spcAft>
                <a:spcPts val="0"/>
              </a:spcAft>
              <a:buClr>
                <a:schemeClr val="lt2"/>
              </a:buClr>
              <a:buSzPts val="1200"/>
              <a:buNone/>
              <a:defRPr b="1" sz="1200">
                <a:solidFill>
                  <a:schemeClr val="lt2"/>
                </a:solidFill>
              </a:defRPr>
            </a:lvl7pPr>
            <a:lvl8pPr lvl="7" algn="ctr">
              <a:spcBef>
                <a:spcPts val="0"/>
              </a:spcBef>
              <a:spcAft>
                <a:spcPts val="0"/>
              </a:spcAft>
              <a:buClr>
                <a:schemeClr val="lt2"/>
              </a:buClr>
              <a:buSzPts val="1200"/>
              <a:buNone/>
              <a:defRPr b="1" sz="1200">
                <a:solidFill>
                  <a:schemeClr val="lt2"/>
                </a:solidFill>
              </a:defRPr>
            </a:lvl8pPr>
            <a:lvl9pPr lvl="8" algn="ctr">
              <a:spcBef>
                <a:spcPts val="0"/>
              </a:spcBef>
              <a:spcAft>
                <a:spcPts val="0"/>
              </a:spcAft>
              <a:buClr>
                <a:schemeClr val="lt2"/>
              </a:buClr>
              <a:buSzPts val="1200"/>
              <a:buNone/>
              <a:defRPr b="1" sz="1200">
                <a:solidFill>
                  <a:schemeClr val="lt2"/>
                </a:solidFill>
              </a:defRPr>
            </a:lvl9pPr>
          </a:lstStyle>
          <a:p/>
        </p:txBody>
      </p:sp>
      <p:sp>
        <p:nvSpPr>
          <p:cNvPr id="4307" name="Google Shape;4307;p323"/>
          <p:cNvSpPr txBox="1"/>
          <p:nvPr>
            <p:ph idx="6" type="subTitle"/>
          </p:nvPr>
        </p:nvSpPr>
        <p:spPr>
          <a:xfrm>
            <a:off x="5720450" y="3638729"/>
            <a:ext cx="2286000" cy="839400"/>
          </a:xfrm>
          <a:prstGeom prst="rect">
            <a:avLst/>
          </a:prstGeom>
        </p:spPr>
        <p:txBody>
          <a:bodyPr anchorCtr="0" anchor="t" bIns="0" lIns="0" spcFirstLastPara="1" rIns="0" wrap="square" tIns="0">
            <a:spAutoFit/>
          </a:bodyPr>
          <a:lstStyle>
            <a:lvl1pPr lvl="0" algn="ctr">
              <a:lnSpc>
                <a:spcPct val="100000"/>
              </a:lnSpc>
              <a:spcBef>
                <a:spcPts val="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1pPr>
            <a:lvl2pPr lvl="1" algn="ctr">
              <a:lnSpc>
                <a:spcPct val="100000"/>
              </a:lnSpc>
              <a:spcBef>
                <a:spcPts val="30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2pPr>
            <a:lvl3pPr lvl="2"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3pPr>
            <a:lvl4pPr lvl="3"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4pPr>
            <a:lvl5pPr lvl="4"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5pPr>
            <a:lvl6pPr lvl="5"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6pPr>
            <a:lvl7pPr lvl="6"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7pPr>
            <a:lvl8pPr lvl="7"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8pPr>
            <a:lvl9pPr lvl="8" algn="ctr">
              <a:lnSpc>
                <a:spcPct val="100000"/>
              </a:lnSpc>
              <a:spcBef>
                <a:spcPts val="300"/>
              </a:spcBef>
              <a:spcAft>
                <a:spcPts val="300"/>
              </a:spcAft>
              <a:buClr>
                <a:schemeClr val="accent1"/>
              </a:buClr>
              <a:buSzPts val="1000"/>
              <a:buFont typeface="Roboto Slab"/>
              <a:buNone/>
              <a:defRPr>
                <a:solidFill>
                  <a:schemeClr val="accent1"/>
                </a:solidFill>
                <a:latin typeface="Roboto Slab"/>
                <a:ea typeface="Roboto Slab"/>
                <a:cs typeface="Roboto Slab"/>
                <a:sym typeface="Roboto Slab"/>
              </a:defRPr>
            </a:lvl9pPr>
          </a:lstStyle>
          <a:p/>
        </p:txBody>
      </p:sp>
      <p:sp>
        <p:nvSpPr>
          <p:cNvPr id="4308" name="Google Shape;4308;p323"/>
          <p:cNvSpPr txBox="1"/>
          <p:nvPr/>
        </p:nvSpPr>
        <p:spPr>
          <a:xfrm>
            <a:off x="914400" y="2325475"/>
            <a:ext cx="1267200" cy="492600"/>
          </a:xfrm>
          <a:prstGeom prst="rect">
            <a:avLst/>
          </a:prstGeom>
          <a:noFill/>
          <a:ln>
            <a:noFill/>
          </a:ln>
        </p:spPr>
        <p:txBody>
          <a:bodyPr anchorCtr="0" anchor="ctr" bIns="0" lIns="0" spcFirstLastPara="1" rIns="0" wrap="square" tIns="0">
            <a:spAutoFit/>
          </a:bodyPr>
          <a:lstStyle/>
          <a:p>
            <a:pPr indent="0" lvl="0" marL="0" rtl="0" algn="l">
              <a:lnSpc>
                <a:spcPct val="80000"/>
              </a:lnSpc>
              <a:spcBef>
                <a:spcPts val="0"/>
              </a:spcBef>
              <a:spcAft>
                <a:spcPts val="0"/>
              </a:spcAft>
              <a:buNone/>
            </a:pPr>
            <a:r>
              <a:rPr lang="en-US" sz="2000">
                <a:solidFill>
                  <a:srgbClr val="FF6529"/>
                </a:solidFill>
                <a:latin typeface="Roboto Slab Medium"/>
                <a:ea typeface="Roboto Slab Medium"/>
                <a:cs typeface="Roboto Slab Medium"/>
                <a:sym typeface="Roboto Slab Medium"/>
              </a:rPr>
              <a:t>Meet the speakers</a:t>
            </a:r>
            <a:endParaRPr sz="2000">
              <a:solidFill>
                <a:srgbClr val="FF6529"/>
              </a:solidFill>
              <a:latin typeface="Roboto Slab Medium"/>
              <a:ea typeface="Roboto Slab Medium"/>
              <a:cs typeface="Roboto Slab Medium"/>
              <a:sym typeface="Roboto Slab Medium"/>
            </a:endParaRPr>
          </a:p>
        </p:txBody>
      </p:sp>
      <p:sp>
        <p:nvSpPr>
          <p:cNvPr id="4309" name="Google Shape;4309;p323"/>
          <p:cNvSpPr/>
          <p:nvPr/>
        </p:nvSpPr>
        <p:spPr>
          <a:xfrm>
            <a:off x="333524" y="2186700"/>
            <a:ext cx="429283" cy="770113"/>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nvGrpSpPr>
          <p:cNvPr id="4310" name="Google Shape;4310;p323"/>
          <p:cNvGrpSpPr/>
          <p:nvPr/>
        </p:nvGrpSpPr>
        <p:grpSpPr>
          <a:xfrm>
            <a:off x="8000973" y="4882762"/>
            <a:ext cx="777321" cy="155484"/>
            <a:chOff x="3424807" y="1107551"/>
            <a:chExt cx="4067616" cy="826163"/>
          </a:xfrm>
        </p:grpSpPr>
        <p:sp>
          <p:nvSpPr>
            <p:cNvPr id="4311" name="Google Shape;4311;p323"/>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EBF1F3"/>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312" name="Google Shape;4312;p323"/>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313" name="Google Shape;4313;p323"/>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EBF1F3"/>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314" name="Google Shape;4314;p323"/>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EBF1F3"/>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315" name="Google Shape;4315;p323"/>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316" name="Google Shape;4316;p323"/>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CFDDE5"/>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317" name="Google Shape;4317;p323"/>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CFDDE5"/>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318" name="Google Shape;4318;p323"/>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319" name="Google Shape;4319;p323"/>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grpSp>
    </p:spTree>
  </p:cSld>
  <p:clrMapOvr>
    <a:masterClrMapping/>
  </p:clrMapOvr>
</p:sldLayout>
</file>

<file path=ppt/slideLayouts/slideLayout3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peaker intro 1 1">
  <p:cSld name="CUSTOM_1_1_1_1_1_2_1">
    <p:bg>
      <p:bgPr>
        <a:solidFill>
          <a:srgbClr val="063849"/>
        </a:solidFill>
      </p:bgPr>
    </p:bg>
    <p:spTree>
      <p:nvGrpSpPr>
        <p:cNvPr id="4320" name="Shape 4320"/>
        <p:cNvGrpSpPr/>
        <p:nvPr/>
      </p:nvGrpSpPr>
      <p:grpSpPr>
        <a:xfrm>
          <a:off x="0" y="0"/>
          <a:ext cx="0" cy="0"/>
          <a:chOff x="0" y="0"/>
          <a:chExt cx="0" cy="0"/>
        </a:xfrm>
      </p:grpSpPr>
      <p:pic>
        <p:nvPicPr>
          <p:cNvPr id="4321" name="Google Shape;4321;p324"/>
          <p:cNvPicPr preferRelativeResize="0"/>
          <p:nvPr/>
        </p:nvPicPr>
        <p:blipFill rotWithShape="1">
          <a:blip r:embed="rId2">
            <a:alphaModFix amt="12000"/>
          </a:blip>
          <a:srcRect b="0" l="0" r="0" t="0"/>
          <a:stretch/>
        </p:blipFill>
        <p:spPr>
          <a:xfrm>
            <a:off x="3505561" y="0"/>
            <a:ext cx="5638428" cy="5143499"/>
          </a:xfrm>
          <a:prstGeom prst="rect">
            <a:avLst/>
          </a:prstGeom>
          <a:noFill/>
          <a:ln>
            <a:noFill/>
          </a:ln>
        </p:spPr>
      </p:pic>
      <p:sp>
        <p:nvSpPr>
          <p:cNvPr id="4322" name="Google Shape;4322;p324"/>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lgn="ctr">
              <a:buNone/>
              <a:defRPr sz="900">
                <a:solidFill>
                  <a:srgbClr val="7C97A2"/>
                </a:solidFill>
                <a:latin typeface="Roboto Light"/>
                <a:ea typeface="Roboto Light"/>
                <a:cs typeface="Roboto Light"/>
                <a:sym typeface="Roboto Light"/>
              </a:defRPr>
            </a:lvl1pPr>
            <a:lvl2pPr lvl="1" algn="ctr">
              <a:buNone/>
              <a:defRPr sz="900">
                <a:solidFill>
                  <a:srgbClr val="7C97A2"/>
                </a:solidFill>
                <a:latin typeface="Roboto Light"/>
                <a:ea typeface="Roboto Light"/>
                <a:cs typeface="Roboto Light"/>
                <a:sym typeface="Roboto Light"/>
              </a:defRPr>
            </a:lvl2pPr>
            <a:lvl3pPr lvl="2" algn="ctr">
              <a:buNone/>
              <a:defRPr sz="900">
                <a:solidFill>
                  <a:srgbClr val="7C97A2"/>
                </a:solidFill>
                <a:latin typeface="Roboto Light"/>
                <a:ea typeface="Roboto Light"/>
                <a:cs typeface="Roboto Light"/>
                <a:sym typeface="Roboto Light"/>
              </a:defRPr>
            </a:lvl3pPr>
            <a:lvl4pPr lvl="3" algn="ctr">
              <a:buNone/>
              <a:defRPr sz="900">
                <a:solidFill>
                  <a:srgbClr val="7C97A2"/>
                </a:solidFill>
                <a:latin typeface="Roboto Light"/>
                <a:ea typeface="Roboto Light"/>
                <a:cs typeface="Roboto Light"/>
                <a:sym typeface="Roboto Light"/>
              </a:defRPr>
            </a:lvl4pPr>
            <a:lvl5pPr lvl="4" algn="ctr">
              <a:buNone/>
              <a:defRPr sz="900">
                <a:solidFill>
                  <a:srgbClr val="7C97A2"/>
                </a:solidFill>
                <a:latin typeface="Roboto Light"/>
                <a:ea typeface="Roboto Light"/>
                <a:cs typeface="Roboto Light"/>
                <a:sym typeface="Roboto Light"/>
              </a:defRPr>
            </a:lvl5pPr>
            <a:lvl6pPr lvl="5" algn="ctr">
              <a:buNone/>
              <a:defRPr sz="900">
                <a:solidFill>
                  <a:srgbClr val="7C97A2"/>
                </a:solidFill>
                <a:latin typeface="Roboto Light"/>
                <a:ea typeface="Roboto Light"/>
                <a:cs typeface="Roboto Light"/>
                <a:sym typeface="Roboto Light"/>
              </a:defRPr>
            </a:lvl6pPr>
            <a:lvl7pPr lvl="6" algn="ctr">
              <a:buNone/>
              <a:defRPr sz="900">
                <a:solidFill>
                  <a:srgbClr val="7C97A2"/>
                </a:solidFill>
                <a:latin typeface="Roboto Light"/>
                <a:ea typeface="Roboto Light"/>
                <a:cs typeface="Roboto Light"/>
                <a:sym typeface="Roboto Light"/>
              </a:defRPr>
            </a:lvl7pPr>
            <a:lvl8pPr lvl="7" algn="ctr">
              <a:buNone/>
              <a:defRPr sz="900">
                <a:solidFill>
                  <a:srgbClr val="7C97A2"/>
                </a:solidFill>
                <a:latin typeface="Roboto Light"/>
                <a:ea typeface="Roboto Light"/>
                <a:cs typeface="Roboto Light"/>
                <a:sym typeface="Roboto Light"/>
              </a:defRPr>
            </a:lvl8pPr>
            <a:lvl9pPr lvl="8" algn="ctr">
              <a:buNone/>
              <a:defRPr sz="900">
                <a:solidFill>
                  <a:srgbClr val="7C97A2"/>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sp>
        <p:nvSpPr>
          <p:cNvPr id="4323" name="Google Shape;4323;p324"/>
          <p:cNvSpPr/>
          <p:nvPr>
            <p:ph idx="2" type="pic"/>
          </p:nvPr>
        </p:nvSpPr>
        <p:spPr>
          <a:xfrm>
            <a:off x="2715882" y="1741900"/>
            <a:ext cx="1371600" cy="1371600"/>
          </a:xfrm>
          <a:prstGeom prst="ellipse">
            <a:avLst/>
          </a:prstGeom>
          <a:noFill/>
          <a:ln cap="flat" cmpd="sng" w="19050">
            <a:solidFill>
              <a:schemeClr val="dk2"/>
            </a:solidFill>
            <a:prstDash val="solid"/>
            <a:round/>
            <a:headEnd len="sm" w="sm" type="none"/>
            <a:tailEnd len="sm" w="sm" type="none"/>
          </a:ln>
        </p:spPr>
      </p:sp>
      <p:sp>
        <p:nvSpPr>
          <p:cNvPr id="4324" name="Google Shape;4324;p324"/>
          <p:cNvSpPr txBox="1"/>
          <p:nvPr/>
        </p:nvSpPr>
        <p:spPr>
          <a:xfrm>
            <a:off x="914400" y="2325475"/>
            <a:ext cx="1267200" cy="492600"/>
          </a:xfrm>
          <a:prstGeom prst="rect">
            <a:avLst/>
          </a:prstGeom>
          <a:noFill/>
          <a:ln>
            <a:noFill/>
          </a:ln>
        </p:spPr>
        <p:txBody>
          <a:bodyPr anchorCtr="0" anchor="ctr" bIns="0" lIns="0" spcFirstLastPara="1" rIns="0" wrap="square" tIns="0">
            <a:spAutoFit/>
          </a:bodyPr>
          <a:lstStyle/>
          <a:p>
            <a:pPr indent="0" lvl="0" marL="0" rtl="0" algn="l">
              <a:lnSpc>
                <a:spcPct val="80000"/>
              </a:lnSpc>
              <a:spcBef>
                <a:spcPts val="0"/>
              </a:spcBef>
              <a:spcAft>
                <a:spcPts val="0"/>
              </a:spcAft>
              <a:buNone/>
            </a:pPr>
            <a:r>
              <a:rPr lang="en-US" sz="2000">
                <a:solidFill>
                  <a:srgbClr val="FF6529"/>
                </a:solidFill>
                <a:latin typeface="Roboto Slab Medium"/>
                <a:ea typeface="Roboto Slab Medium"/>
                <a:cs typeface="Roboto Slab Medium"/>
                <a:sym typeface="Roboto Slab Medium"/>
              </a:rPr>
              <a:t>Meet the speakers</a:t>
            </a:r>
            <a:endParaRPr sz="2000">
              <a:solidFill>
                <a:srgbClr val="FF6529"/>
              </a:solidFill>
              <a:latin typeface="Roboto Slab Medium"/>
              <a:ea typeface="Roboto Slab Medium"/>
              <a:cs typeface="Roboto Slab Medium"/>
              <a:sym typeface="Roboto Slab Medium"/>
            </a:endParaRPr>
          </a:p>
        </p:txBody>
      </p:sp>
      <p:sp>
        <p:nvSpPr>
          <p:cNvPr id="4325" name="Google Shape;4325;p324"/>
          <p:cNvSpPr/>
          <p:nvPr>
            <p:ph idx="3" type="pic"/>
          </p:nvPr>
        </p:nvSpPr>
        <p:spPr>
          <a:xfrm>
            <a:off x="4870791" y="1741900"/>
            <a:ext cx="1371600" cy="1371600"/>
          </a:xfrm>
          <a:prstGeom prst="ellipse">
            <a:avLst/>
          </a:prstGeom>
          <a:noFill/>
          <a:ln cap="flat" cmpd="sng" w="19050">
            <a:solidFill>
              <a:schemeClr val="dk2"/>
            </a:solidFill>
            <a:prstDash val="solid"/>
            <a:round/>
            <a:headEnd len="sm" w="sm" type="none"/>
            <a:tailEnd len="sm" w="sm" type="none"/>
          </a:ln>
        </p:spPr>
      </p:sp>
      <p:sp>
        <p:nvSpPr>
          <p:cNvPr id="4326" name="Google Shape;4326;p324"/>
          <p:cNvSpPr txBox="1"/>
          <p:nvPr>
            <p:ph idx="1" type="subTitle"/>
          </p:nvPr>
        </p:nvSpPr>
        <p:spPr>
          <a:xfrm>
            <a:off x="2487282" y="3340210"/>
            <a:ext cx="1828800" cy="402300"/>
          </a:xfrm>
          <a:prstGeom prst="rect">
            <a:avLst/>
          </a:prstGeom>
        </p:spPr>
        <p:txBody>
          <a:bodyPr anchorCtr="0" anchor="t" bIns="0" lIns="0" spcFirstLastPara="1" rIns="0" wrap="square" tIns="0">
            <a:spAutoFit/>
          </a:bodyPr>
          <a:lstStyle>
            <a:lvl1pPr lvl="0" algn="ctr">
              <a:spcBef>
                <a:spcPts val="0"/>
              </a:spcBef>
              <a:spcAft>
                <a:spcPts val="0"/>
              </a:spcAft>
              <a:buClr>
                <a:schemeClr val="lt2"/>
              </a:buClr>
              <a:buSzPts val="1000"/>
              <a:buFont typeface="Roboto"/>
              <a:buNone/>
              <a:defRPr b="1" sz="1000">
                <a:solidFill>
                  <a:schemeClr val="lt2"/>
                </a:solidFill>
                <a:latin typeface="Roboto"/>
                <a:ea typeface="Roboto"/>
                <a:cs typeface="Roboto"/>
                <a:sym typeface="Roboto"/>
              </a:defRPr>
            </a:lvl1pPr>
            <a:lvl2pPr lvl="1" algn="ctr">
              <a:spcBef>
                <a:spcPts val="0"/>
              </a:spcBef>
              <a:spcAft>
                <a:spcPts val="0"/>
              </a:spcAft>
              <a:buClr>
                <a:schemeClr val="lt2"/>
              </a:buClr>
              <a:buSzPts val="1000"/>
              <a:buFont typeface="Roboto"/>
              <a:buNone/>
              <a:defRPr b="1" sz="1000">
                <a:solidFill>
                  <a:schemeClr val="lt2"/>
                </a:solidFill>
                <a:latin typeface="Roboto"/>
                <a:ea typeface="Roboto"/>
                <a:cs typeface="Roboto"/>
                <a:sym typeface="Roboto"/>
              </a:defRPr>
            </a:lvl2pPr>
            <a:lvl3pPr lvl="2" algn="ctr">
              <a:spcBef>
                <a:spcPts val="0"/>
              </a:spcBef>
              <a:spcAft>
                <a:spcPts val="0"/>
              </a:spcAft>
              <a:buClr>
                <a:schemeClr val="lt2"/>
              </a:buClr>
              <a:buSzPts val="1000"/>
              <a:buNone/>
              <a:defRPr b="1">
                <a:solidFill>
                  <a:schemeClr val="lt2"/>
                </a:solidFill>
              </a:defRPr>
            </a:lvl3pPr>
            <a:lvl4pPr lvl="3" algn="ctr">
              <a:spcBef>
                <a:spcPts val="0"/>
              </a:spcBef>
              <a:spcAft>
                <a:spcPts val="0"/>
              </a:spcAft>
              <a:buClr>
                <a:schemeClr val="lt2"/>
              </a:buClr>
              <a:buSzPts val="1000"/>
              <a:buNone/>
              <a:defRPr b="1">
                <a:solidFill>
                  <a:schemeClr val="lt2"/>
                </a:solidFill>
              </a:defRPr>
            </a:lvl4pPr>
            <a:lvl5pPr lvl="4" algn="ctr">
              <a:spcBef>
                <a:spcPts val="0"/>
              </a:spcBef>
              <a:spcAft>
                <a:spcPts val="0"/>
              </a:spcAft>
              <a:buClr>
                <a:schemeClr val="lt2"/>
              </a:buClr>
              <a:buSzPts val="1000"/>
              <a:buNone/>
              <a:defRPr b="1">
                <a:solidFill>
                  <a:schemeClr val="lt2"/>
                </a:solidFill>
              </a:defRPr>
            </a:lvl5pPr>
            <a:lvl6pPr lvl="5" algn="ctr">
              <a:spcBef>
                <a:spcPts val="0"/>
              </a:spcBef>
              <a:spcAft>
                <a:spcPts val="0"/>
              </a:spcAft>
              <a:buClr>
                <a:schemeClr val="lt2"/>
              </a:buClr>
              <a:buSzPts val="1000"/>
              <a:buNone/>
              <a:defRPr b="1">
                <a:solidFill>
                  <a:schemeClr val="lt2"/>
                </a:solidFill>
              </a:defRPr>
            </a:lvl6pPr>
            <a:lvl7pPr lvl="6" algn="ctr">
              <a:spcBef>
                <a:spcPts val="0"/>
              </a:spcBef>
              <a:spcAft>
                <a:spcPts val="0"/>
              </a:spcAft>
              <a:buClr>
                <a:schemeClr val="lt2"/>
              </a:buClr>
              <a:buSzPts val="1000"/>
              <a:buNone/>
              <a:defRPr b="1">
                <a:solidFill>
                  <a:schemeClr val="lt2"/>
                </a:solidFill>
              </a:defRPr>
            </a:lvl7pPr>
            <a:lvl8pPr lvl="7" algn="ctr">
              <a:spcBef>
                <a:spcPts val="0"/>
              </a:spcBef>
              <a:spcAft>
                <a:spcPts val="0"/>
              </a:spcAft>
              <a:buClr>
                <a:schemeClr val="lt2"/>
              </a:buClr>
              <a:buSzPts val="1000"/>
              <a:buNone/>
              <a:defRPr b="1">
                <a:solidFill>
                  <a:schemeClr val="lt2"/>
                </a:solidFill>
              </a:defRPr>
            </a:lvl8pPr>
            <a:lvl9pPr lvl="8" algn="ctr">
              <a:spcBef>
                <a:spcPts val="0"/>
              </a:spcBef>
              <a:spcAft>
                <a:spcPts val="0"/>
              </a:spcAft>
              <a:buClr>
                <a:schemeClr val="lt2"/>
              </a:buClr>
              <a:buSzPts val="1000"/>
              <a:buNone/>
              <a:defRPr b="1">
                <a:solidFill>
                  <a:schemeClr val="lt2"/>
                </a:solidFill>
              </a:defRPr>
            </a:lvl9pPr>
          </a:lstStyle>
          <a:p/>
        </p:txBody>
      </p:sp>
      <p:sp>
        <p:nvSpPr>
          <p:cNvPr id="4327" name="Google Shape;4327;p324"/>
          <p:cNvSpPr txBox="1"/>
          <p:nvPr>
            <p:ph idx="4" type="subTitle"/>
          </p:nvPr>
        </p:nvSpPr>
        <p:spPr>
          <a:xfrm>
            <a:off x="2487282" y="3556829"/>
            <a:ext cx="1828800" cy="387600"/>
          </a:xfrm>
          <a:prstGeom prst="rect">
            <a:avLst/>
          </a:prstGeom>
        </p:spPr>
        <p:txBody>
          <a:bodyPr anchorCtr="0" anchor="t" bIns="0" lIns="0" spcFirstLastPara="1" rIns="0" wrap="square" tIns="0">
            <a:spAutoFit/>
          </a:bodyPr>
          <a:lstStyle>
            <a:lvl1pPr lvl="0" algn="ctr">
              <a:lnSpc>
                <a:spcPct val="100000"/>
              </a:lnSpc>
              <a:spcBef>
                <a:spcPts val="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1pPr>
            <a:lvl2pPr lvl="1"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2pPr>
            <a:lvl3pPr lvl="2"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3pPr>
            <a:lvl4pPr lvl="3"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4pPr>
            <a:lvl5pPr lvl="4"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5pPr>
            <a:lvl6pPr lvl="5"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6pPr>
            <a:lvl7pPr lvl="6"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7pPr>
            <a:lvl8pPr lvl="7"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8pPr>
            <a:lvl9pPr lvl="8" algn="ctr">
              <a:lnSpc>
                <a:spcPct val="100000"/>
              </a:lnSpc>
              <a:spcBef>
                <a:spcPts val="300"/>
              </a:spcBef>
              <a:spcAft>
                <a:spcPts val="300"/>
              </a:spcAft>
              <a:buClr>
                <a:schemeClr val="accent1"/>
              </a:buClr>
              <a:buSzPts val="800"/>
              <a:buFont typeface="Roboto Slab"/>
              <a:buNone/>
              <a:defRPr sz="800">
                <a:solidFill>
                  <a:schemeClr val="accent1"/>
                </a:solidFill>
                <a:latin typeface="Roboto Slab"/>
                <a:ea typeface="Roboto Slab"/>
                <a:cs typeface="Roboto Slab"/>
                <a:sym typeface="Roboto Slab"/>
              </a:defRPr>
            </a:lvl9pPr>
          </a:lstStyle>
          <a:p/>
        </p:txBody>
      </p:sp>
      <p:sp>
        <p:nvSpPr>
          <p:cNvPr id="4328" name="Google Shape;4328;p324"/>
          <p:cNvSpPr txBox="1"/>
          <p:nvPr>
            <p:ph idx="5" type="subTitle"/>
          </p:nvPr>
        </p:nvSpPr>
        <p:spPr>
          <a:xfrm>
            <a:off x="4642188" y="3340200"/>
            <a:ext cx="1828800" cy="702300"/>
          </a:xfrm>
          <a:prstGeom prst="rect">
            <a:avLst/>
          </a:prstGeom>
        </p:spPr>
        <p:txBody>
          <a:bodyPr anchorCtr="0" anchor="t" bIns="0" lIns="0" spcFirstLastPara="1" rIns="0" wrap="square" tIns="0">
            <a:spAutoFit/>
          </a:bodyPr>
          <a:lstStyle>
            <a:lvl1pPr lvl="0" algn="ctr">
              <a:spcBef>
                <a:spcPts val="0"/>
              </a:spcBef>
              <a:spcAft>
                <a:spcPts val="0"/>
              </a:spcAft>
              <a:buClr>
                <a:schemeClr val="lt2"/>
              </a:buClr>
              <a:buSzPts val="1000"/>
              <a:buFont typeface="Roboto"/>
              <a:buNone/>
              <a:defRPr b="1" sz="1000">
                <a:solidFill>
                  <a:schemeClr val="lt2"/>
                </a:solidFill>
                <a:latin typeface="Roboto"/>
                <a:ea typeface="Roboto"/>
                <a:cs typeface="Roboto"/>
                <a:sym typeface="Roboto"/>
              </a:defRPr>
            </a:lvl1pPr>
            <a:lvl2pPr lvl="1" algn="ctr">
              <a:spcBef>
                <a:spcPts val="0"/>
              </a:spcBef>
              <a:spcAft>
                <a:spcPts val="0"/>
              </a:spcAft>
              <a:buClr>
                <a:schemeClr val="lt2"/>
              </a:buClr>
              <a:buSzPts val="1000"/>
              <a:buFont typeface="Roboto"/>
              <a:buNone/>
              <a:defRPr b="1" sz="1000">
                <a:solidFill>
                  <a:schemeClr val="lt2"/>
                </a:solidFill>
                <a:latin typeface="Roboto"/>
                <a:ea typeface="Roboto"/>
                <a:cs typeface="Roboto"/>
                <a:sym typeface="Roboto"/>
              </a:defRPr>
            </a:lvl2pPr>
            <a:lvl3pPr lvl="2" algn="ctr">
              <a:spcBef>
                <a:spcPts val="0"/>
              </a:spcBef>
              <a:spcAft>
                <a:spcPts val="0"/>
              </a:spcAft>
              <a:buClr>
                <a:schemeClr val="lt2"/>
              </a:buClr>
              <a:buSzPts val="1000"/>
              <a:buNone/>
              <a:defRPr b="1">
                <a:solidFill>
                  <a:schemeClr val="lt2"/>
                </a:solidFill>
              </a:defRPr>
            </a:lvl3pPr>
            <a:lvl4pPr lvl="3" algn="ctr">
              <a:spcBef>
                <a:spcPts val="0"/>
              </a:spcBef>
              <a:spcAft>
                <a:spcPts val="0"/>
              </a:spcAft>
              <a:buClr>
                <a:schemeClr val="lt2"/>
              </a:buClr>
              <a:buSzPts val="1000"/>
              <a:buNone/>
              <a:defRPr b="1">
                <a:solidFill>
                  <a:schemeClr val="lt2"/>
                </a:solidFill>
              </a:defRPr>
            </a:lvl4pPr>
            <a:lvl5pPr lvl="4" algn="ctr">
              <a:spcBef>
                <a:spcPts val="0"/>
              </a:spcBef>
              <a:spcAft>
                <a:spcPts val="0"/>
              </a:spcAft>
              <a:buClr>
                <a:schemeClr val="lt2"/>
              </a:buClr>
              <a:buSzPts val="1000"/>
              <a:buNone/>
              <a:defRPr b="1">
                <a:solidFill>
                  <a:schemeClr val="lt2"/>
                </a:solidFill>
              </a:defRPr>
            </a:lvl5pPr>
            <a:lvl6pPr lvl="5" algn="ctr">
              <a:spcBef>
                <a:spcPts val="0"/>
              </a:spcBef>
              <a:spcAft>
                <a:spcPts val="0"/>
              </a:spcAft>
              <a:buClr>
                <a:schemeClr val="lt2"/>
              </a:buClr>
              <a:buSzPts val="1000"/>
              <a:buNone/>
              <a:defRPr b="1">
                <a:solidFill>
                  <a:schemeClr val="lt2"/>
                </a:solidFill>
              </a:defRPr>
            </a:lvl6pPr>
            <a:lvl7pPr lvl="6" algn="ctr">
              <a:spcBef>
                <a:spcPts val="0"/>
              </a:spcBef>
              <a:spcAft>
                <a:spcPts val="0"/>
              </a:spcAft>
              <a:buClr>
                <a:schemeClr val="lt2"/>
              </a:buClr>
              <a:buSzPts val="1000"/>
              <a:buNone/>
              <a:defRPr b="1">
                <a:solidFill>
                  <a:schemeClr val="lt2"/>
                </a:solidFill>
              </a:defRPr>
            </a:lvl7pPr>
            <a:lvl8pPr lvl="7" algn="ctr">
              <a:spcBef>
                <a:spcPts val="0"/>
              </a:spcBef>
              <a:spcAft>
                <a:spcPts val="0"/>
              </a:spcAft>
              <a:buClr>
                <a:schemeClr val="lt2"/>
              </a:buClr>
              <a:buSzPts val="1000"/>
              <a:buNone/>
              <a:defRPr b="1">
                <a:solidFill>
                  <a:schemeClr val="lt2"/>
                </a:solidFill>
              </a:defRPr>
            </a:lvl8pPr>
            <a:lvl9pPr lvl="8" algn="ctr">
              <a:spcBef>
                <a:spcPts val="0"/>
              </a:spcBef>
              <a:spcAft>
                <a:spcPts val="0"/>
              </a:spcAft>
              <a:buClr>
                <a:schemeClr val="lt2"/>
              </a:buClr>
              <a:buSzPts val="1000"/>
              <a:buNone/>
              <a:defRPr b="1">
                <a:solidFill>
                  <a:schemeClr val="lt2"/>
                </a:solidFill>
              </a:defRPr>
            </a:lvl9pPr>
          </a:lstStyle>
          <a:p/>
        </p:txBody>
      </p:sp>
      <p:sp>
        <p:nvSpPr>
          <p:cNvPr id="4329" name="Google Shape;4329;p324"/>
          <p:cNvSpPr txBox="1"/>
          <p:nvPr>
            <p:ph idx="6" type="subTitle"/>
          </p:nvPr>
        </p:nvSpPr>
        <p:spPr>
          <a:xfrm>
            <a:off x="4642188" y="3556829"/>
            <a:ext cx="1828800" cy="672900"/>
          </a:xfrm>
          <a:prstGeom prst="rect">
            <a:avLst/>
          </a:prstGeom>
        </p:spPr>
        <p:txBody>
          <a:bodyPr anchorCtr="0" anchor="t" bIns="0" lIns="0" spcFirstLastPara="1" rIns="0" wrap="square" tIns="0">
            <a:spAutoFit/>
          </a:bodyPr>
          <a:lstStyle>
            <a:lvl1pPr lvl="0" algn="ctr">
              <a:lnSpc>
                <a:spcPct val="100000"/>
              </a:lnSpc>
              <a:spcBef>
                <a:spcPts val="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1pPr>
            <a:lvl2pPr lvl="1"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2pPr>
            <a:lvl3pPr lvl="2"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3pPr>
            <a:lvl4pPr lvl="3"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4pPr>
            <a:lvl5pPr lvl="4"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5pPr>
            <a:lvl6pPr lvl="5"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6pPr>
            <a:lvl7pPr lvl="6"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7pPr>
            <a:lvl8pPr lvl="7"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8pPr>
            <a:lvl9pPr lvl="8" algn="ctr">
              <a:lnSpc>
                <a:spcPct val="100000"/>
              </a:lnSpc>
              <a:spcBef>
                <a:spcPts val="300"/>
              </a:spcBef>
              <a:spcAft>
                <a:spcPts val="300"/>
              </a:spcAft>
              <a:buClr>
                <a:schemeClr val="accent1"/>
              </a:buClr>
              <a:buSzPts val="800"/>
              <a:buFont typeface="Roboto Slab"/>
              <a:buNone/>
              <a:defRPr sz="800">
                <a:solidFill>
                  <a:schemeClr val="accent1"/>
                </a:solidFill>
                <a:latin typeface="Roboto Slab"/>
                <a:ea typeface="Roboto Slab"/>
                <a:cs typeface="Roboto Slab"/>
                <a:sym typeface="Roboto Slab"/>
              </a:defRPr>
            </a:lvl9pPr>
          </a:lstStyle>
          <a:p/>
        </p:txBody>
      </p:sp>
      <p:sp>
        <p:nvSpPr>
          <p:cNvPr id="4330" name="Google Shape;4330;p324"/>
          <p:cNvSpPr/>
          <p:nvPr>
            <p:ph idx="7" type="pic"/>
          </p:nvPr>
        </p:nvSpPr>
        <p:spPr>
          <a:xfrm>
            <a:off x="7025700" y="1741900"/>
            <a:ext cx="1371600" cy="1371600"/>
          </a:xfrm>
          <a:prstGeom prst="ellipse">
            <a:avLst/>
          </a:prstGeom>
          <a:noFill/>
          <a:ln cap="flat" cmpd="sng" w="19050">
            <a:solidFill>
              <a:schemeClr val="dk2"/>
            </a:solidFill>
            <a:prstDash val="solid"/>
            <a:round/>
            <a:headEnd len="sm" w="sm" type="none"/>
            <a:tailEnd len="sm" w="sm" type="none"/>
          </a:ln>
        </p:spPr>
      </p:sp>
      <p:sp>
        <p:nvSpPr>
          <p:cNvPr id="4331" name="Google Shape;4331;p324"/>
          <p:cNvSpPr txBox="1"/>
          <p:nvPr>
            <p:ph idx="8" type="subTitle"/>
          </p:nvPr>
        </p:nvSpPr>
        <p:spPr>
          <a:xfrm>
            <a:off x="6797100" y="3340200"/>
            <a:ext cx="1828800" cy="702300"/>
          </a:xfrm>
          <a:prstGeom prst="rect">
            <a:avLst/>
          </a:prstGeom>
        </p:spPr>
        <p:txBody>
          <a:bodyPr anchorCtr="0" anchor="t" bIns="0" lIns="0" spcFirstLastPara="1" rIns="0" wrap="square" tIns="0">
            <a:spAutoFit/>
          </a:bodyPr>
          <a:lstStyle>
            <a:lvl1pPr lvl="0" algn="ctr">
              <a:spcBef>
                <a:spcPts val="0"/>
              </a:spcBef>
              <a:spcAft>
                <a:spcPts val="0"/>
              </a:spcAft>
              <a:buClr>
                <a:schemeClr val="lt2"/>
              </a:buClr>
              <a:buSzPts val="1000"/>
              <a:buFont typeface="Roboto"/>
              <a:buNone/>
              <a:defRPr b="1" sz="1000">
                <a:solidFill>
                  <a:schemeClr val="lt2"/>
                </a:solidFill>
                <a:latin typeface="Roboto"/>
                <a:ea typeface="Roboto"/>
                <a:cs typeface="Roboto"/>
                <a:sym typeface="Roboto"/>
              </a:defRPr>
            </a:lvl1pPr>
            <a:lvl2pPr lvl="1" algn="ctr">
              <a:spcBef>
                <a:spcPts val="0"/>
              </a:spcBef>
              <a:spcAft>
                <a:spcPts val="0"/>
              </a:spcAft>
              <a:buClr>
                <a:schemeClr val="lt2"/>
              </a:buClr>
              <a:buSzPts val="1000"/>
              <a:buFont typeface="Roboto"/>
              <a:buNone/>
              <a:defRPr b="1" sz="1000">
                <a:solidFill>
                  <a:schemeClr val="lt2"/>
                </a:solidFill>
                <a:latin typeface="Roboto"/>
                <a:ea typeface="Roboto"/>
                <a:cs typeface="Roboto"/>
                <a:sym typeface="Roboto"/>
              </a:defRPr>
            </a:lvl2pPr>
            <a:lvl3pPr lvl="2" algn="ctr">
              <a:spcBef>
                <a:spcPts val="0"/>
              </a:spcBef>
              <a:spcAft>
                <a:spcPts val="0"/>
              </a:spcAft>
              <a:buClr>
                <a:schemeClr val="lt2"/>
              </a:buClr>
              <a:buSzPts val="1000"/>
              <a:buNone/>
              <a:defRPr b="1">
                <a:solidFill>
                  <a:schemeClr val="lt2"/>
                </a:solidFill>
              </a:defRPr>
            </a:lvl3pPr>
            <a:lvl4pPr lvl="3" algn="ctr">
              <a:spcBef>
                <a:spcPts val="0"/>
              </a:spcBef>
              <a:spcAft>
                <a:spcPts val="0"/>
              </a:spcAft>
              <a:buClr>
                <a:schemeClr val="lt2"/>
              </a:buClr>
              <a:buSzPts val="1000"/>
              <a:buNone/>
              <a:defRPr b="1">
                <a:solidFill>
                  <a:schemeClr val="lt2"/>
                </a:solidFill>
              </a:defRPr>
            </a:lvl4pPr>
            <a:lvl5pPr lvl="4" algn="ctr">
              <a:spcBef>
                <a:spcPts val="0"/>
              </a:spcBef>
              <a:spcAft>
                <a:spcPts val="0"/>
              </a:spcAft>
              <a:buClr>
                <a:schemeClr val="lt2"/>
              </a:buClr>
              <a:buSzPts val="1000"/>
              <a:buNone/>
              <a:defRPr b="1">
                <a:solidFill>
                  <a:schemeClr val="lt2"/>
                </a:solidFill>
              </a:defRPr>
            </a:lvl5pPr>
            <a:lvl6pPr lvl="5" algn="ctr">
              <a:spcBef>
                <a:spcPts val="0"/>
              </a:spcBef>
              <a:spcAft>
                <a:spcPts val="0"/>
              </a:spcAft>
              <a:buClr>
                <a:schemeClr val="lt2"/>
              </a:buClr>
              <a:buSzPts val="1000"/>
              <a:buNone/>
              <a:defRPr b="1">
                <a:solidFill>
                  <a:schemeClr val="lt2"/>
                </a:solidFill>
              </a:defRPr>
            </a:lvl6pPr>
            <a:lvl7pPr lvl="6" algn="ctr">
              <a:spcBef>
                <a:spcPts val="0"/>
              </a:spcBef>
              <a:spcAft>
                <a:spcPts val="0"/>
              </a:spcAft>
              <a:buClr>
                <a:schemeClr val="lt2"/>
              </a:buClr>
              <a:buSzPts val="1000"/>
              <a:buNone/>
              <a:defRPr b="1">
                <a:solidFill>
                  <a:schemeClr val="lt2"/>
                </a:solidFill>
              </a:defRPr>
            </a:lvl7pPr>
            <a:lvl8pPr lvl="7" algn="ctr">
              <a:spcBef>
                <a:spcPts val="0"/>
              </a:spcBef>
              <a:spcAft>
                <a:spcPts val="0"/>
              </a:spcAft>
              <a:buClr>
                <a:schemeClr val="lt2"/>
              </a:buClr>
              <a:buSzPts val="1000"/>
              <a:buNone/>
              <a:defRPr b="1">
                <a:solidFill>
                  <a:schemeClr val="lt2"/>
                </a:solidFill>
              </a:defRPr>
            </a:lvl8pPr>
            <a:lvl9pPr lvl="8" algn="ctr">
              <a:spcBef>
                <a:spcPts val="0"/>
              </a:spcBef>
              <a:spcAft>
                <a:spcPts val="0"/>
              </a:spcAft>
              <a:buClr>
                <a:schemeClr val="lt2"/>
              </a:buClr>
              <a:buSzPts val="1000"/>
              <a:buNone/>
              <a:defRPr b="1">
                <a:solidFill>
                  <a:schemeClr val="lt2"/>
                </a:solidFill>
              </a:defRPr>
            </a:lvl9pPr>
          </a:lstStyle>
          <a:p/>
        </p:txBody>
      </p:sp>
      <p:sp>
        <p:nvSpPr>
          <p:cNvPr id="4332" name="Google Shape;4332;p324"/>
          <p:cNvSpPr txBox="1"/>
          <p:nvPr>
            <p:ph idx="9" type="subTitle"/>
          </p:nvPr>
        </p:nvSpPr>
        <p:spPr>
          <a:xfrm>
            <a:off x="6797100" y="3556829"/>
            <a:ext cx="1828800" cy="672900"/>
          </a:xfrm>
          <a:prstGeom prst="rect">
            <a:avLst/>
          </a:prstGeom>
        </p:spPr>
        <p:txBody>
          <a:bodyPr anchorCtr="0" anchor="t" bIns="0" lIns="0" spcFirstLastPara="1" rIns="0" wrap="square" tIns="0">
            <a:spAutoFit/>
          </a:bodyPr>
          <a:lstStyle>
            <a:lvl1pPr lvl="0" algn="ctr">
              <a:lnSpc>
                <a:spcPct val="100000"/>
              </a:lnSpc>
              <a:spcBef>
                <a:spcPts val="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1pPr>
            <a:lvl2pPr lvl="1"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2pPr>
            <a:lvl3pPr lvl="2"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3pPr>
            <a:lvl4pPr lvl="3"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4pPr>
            <a:lvl5pPr lvl="4"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5pPr>
            <a:lvl6pPr lvl="5"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6pPr>
            <a:lvl7pPr lvl="6"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7pPr>
            <a:lvl8pPr lvl="7"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8pPr>
            <a:lvl9pPr lvl="8" algn="ctr">
              <a:lnSpc>
                <a:spcPct val="100000"/>
              </a:lnSpc>
              <a:spcBef>
                <a:spcPts val="300"/>
              </a:spcBef>
              <a:spcAft>
                <a:spcPts val="300"/>
              </a:spcAft>
              <a:buClr>
                <a:schemeClr val="accent1"/>
              </a:buClr>
              <a:buSzPts val="800"/>
              <a:buFont typeface="Roboto Slab"/>
              <a:buNone/>
              <a:defRPr sz="800">
                <a:solidFill>
                  <a:schemeClr val="accent1"/>
                </a:solidFill>
                <a:latin typeface="Roboto Slab"/>
                <a:ea typeface="Roboto Slab"/>
                <a:cs typeface="Roboto Slab"/>
                <a:sym typeface="Roboto Slab"/>
              </a:defRPr>
            </a:lvl9pPr>
          </a:lstStyle>
          <a:p/>
        </p:txBody>
      </p:sp>
      <p:sp>
        <p:nvSpPr>
          <p:cNvPr id="4333" name="Google Shape;4333;p324"/>
          <p:cNvSpPr/>
          <p:nvPr/>
        </p:nvSpPr>
        <p:spPr>
          <a:xfrm>
            <a:off x="333524" y="2186700"/>
            <a:ext cx="429283" cy="770113"/>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nvGrpSpPr>
          <p:cNvPr id="4334" name="Google Shape;4334;p324"/>
          <p:cNvGrpSpPr/>
          <p:nvPr/>
        </p:nvGrpSpPr>
        <p:grpSpPr>
          <a:xfrm>
            <a:off x="8000973" y="4882762"/>
            <a:ext cx="777321" cy="155484"/>
            <a:chOff x="3424807" y="1107551"/>
            <a:chExt cx="4067616" cy="826163"/>
          </a:xfrm>
        </p:grpSpPr>
        <p:sp>
          <p:nvSpPr>
            <p:cNvPr id="4335" name="Google Shape;4335;p324"/>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EBF1F3"/>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336" name="Google Shape;4336;p324"/>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337" name="Google Shape;4337;p324"/>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EBF1F3"/>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338" name="Google Shape;4338;p324"/>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EBF1F3"/>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339" name="Google Shape;4339;p324"/>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340" name="Google Shape;4340;p324"/>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CFDDE5"/>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341" name="Google Shape;4341;p324"/>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CFDDE5"/>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342" name="Google Shape;4342;p324"/>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343" name="Google Shape;4343;p324"/>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grpSp>
    </p:spTree>
  </p:cSld>
  <p:clrMapOvr>
    <a:masterClrMapping/>
  </p:clrMapOvr>
</p:sldLayout>
</file>

<file path=ppt/slideLayouts/slideLayout3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Solar Flare">
  <p:cSld name="CUSTOM_1_1_1_1_1_1">
    <p:bg>
      <p:bgPr>
        <a:solidFill>
          <a:srgbClr val="FF6529"/>
        </a:solidFill>
      </p:bgPr>
    </p:bg>
    <p:spTree>
      <p:nvGrpSpPr>
        <p:cNvPr id="4344" name="Shape 4344"/>
        <p:cNvGrpSpPr/>
        <p:nvPr/>
      </p:nvGrpSpPr>
      <p:grpSpPr>
        <a:xfrm>
          <a:off x="0" y="0"/>
          <a:ext cx="0" cy="0"/>
          <a:chOff x="0" y="0"/>
          <a:chExt cx="0" cy="0"/>
        </a:xfrm>
      </p:grpSpPr>
      <p:sp>
        <p:nvSpPr>
          <p:cNvPr id="4345" name="Google Shape;4345;p325"/>
          <p:cNvSpPr/>
          <p:nvPr/>
        </p:nvSpPr>
        <p:spPr>
          <a:xfrm>
            <a:off x="258425" y="4821575"/>
            <a:ext cx="2687700" cy="321900"/>
          </a:xfrm>
          <a:prstGeom prst="rect">
            <a:avLst/>
          </a:prstGeom>
          <a:solidFill>
            <a:srgbClr val="FF6529"/>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pic>
        <p:nvPicPr>
          <p:cNvPr id="4346" name="Google Shape;4346;p325"/>
          <p:cNvPicPr preferRelativeResize="0"/>
          <p:nvPr/>
        </p:nvPicPr>
        <p:blipFill rotWithShape="1">
          <a:blip r:embed="rId2">
            <a:alphaModFix/>
          </a:blip>
          <a:srcRect b="0" l="0" r="0" t="0"/>
          <a:stretch/>
        </p:blipFill>
        <p:spPr>
          <a:xfrm>
            <a:off x="3487911" y="0"/>
            <a:ext cx="5638428" cy="5143499"/>
          </a:xfrm>
          <a:prstGeom prst="rect">
            <a:avLst/>
          </a:prstGeom>
          <a:noFill/>
          <a:ln>
            <a:noFill/>
          </a:ln>
        </p:spPr>
      </p:pic>
      <p:sp>
        <p:nvSpPr>
          <p:cNvPr id="4347" name="Google Shape;4347;p325"/>
          <p:cNvSpPr txBox="1"/>
          <p:nvPr>
            <p:ph type="title"/>
          </p:nvPr>
        </p:nvSpPr>
        <p:spPr>
          <a:xfrm>
            <a:off x="755075" y="524263"/>
            <a:ext cx="8023200" cy="4095000"/>
          </a:xfrm>
          <a:prstGeom prst="rect">
            <a:avLst/>
          </a:prstGeom>
        </p:spPr>
        <p:txBody>
          <a:bodyPr anchorCtr="0" anchor="ctr" bIns="0" lIns="0" spcFirstLastPara="1" rIns="0" wrap="square" tIns="0">
            <a:normAutofit/>
          </a:bodyPr>
          <a:lstStyle>
            <a:lvl1pPr lvl="0" algn="r">
              <a:lnSpc>
                <a:spcPct val="80000"/>
              </a:lnSpc>
              <a:spcBef>
                <a:spcPts val="0"/>
              </a:spcBef>
              <a:spcAft>
                <a:spcPts val="0"/>
              </a:spcAft>
              <a:buClr>
                <a:schemeClr val="lt1"/>
              </a:buClr>
              <a:buSzPts val="2800"/>
              <a:buNone/>
              <a:defRPr sz="2800">
                <a:solidFill>
                  <a:schemeClr val="lt1"/>
                </a:solidFill>
              </a:defRPr>
            </a:lvl1pPr>
            <a:lvl2pPr lvl="1" algn="r">
              <a:spcBef>
                <a:spcPts val="0"/>
              </a:spcBef>
              <a:spcAft>
                <a:spcPts val="0"/>
              </a:spcAft>
              <a:buClr>
                <a:srgbClr val="063849"/>
              </a:buClr>
              <a:buSzPts val="2800"/>
              <a:buNone/>
              <a:defRPr>
                <a:solidFill>
                  <a:srgbClr val="063849"/>
                </a:solidFill>
              </a:defRPr>
            </a:lvl2pPr>
            <a:lvl3pPr lvl="2" algn="r">
              <a:spcBef>
                <a:spcPts val="0"/>
              </a:spcBef>
              <a:spcAft>
                <a:spcPts val="0"/>
              </a:spcAft>
              <a:buClr>
                <a:srgbClr val="063849"/>
              </a:buClr>
              <a:buSzPts val="2800"/>
              <a:buNone/>
              <a:defRPr>
                <a:solidFill>
                  <a:srgbClr val="063849"/>
                </a:solidFill>
              </a:defRPr>
            </a:lvl3pPr>
            <a:lvl4pPr lvl="3" algn="r">
              <a:spcBef>
                <a:spcPts val="0"/>
              </a:spcBef>
              <a:spcAft>
                <a:spcPts val="0"/>
              </a:spcAft>
              <a:buClr>
                <a:srgbClr val="063849"/>
              </a:buClr>
              <a:buSzPts val="2800"/>
              <a:buNone/>
              <a:defRPr>
                <a:solidFill>
                  <a:srgbClr val="063849"/>
                </a:solidFill>
              </a:defRPr>
            </a:lvl4pPr>
            <a:lvl5pPr lvl="4" algn="r">
              <a:spcBef>
                <a:spcPts val="0"/>
              </a:spcBef>
              <a:spcAft>
                <a:spcPts val="0"/>
              </a:spcAft>
              <a:buClr>
                <a:srgbClr val="063849"/>
              </a:buClr>
              <a:buSzPts val="2800"/>
              <a:buNone/>
              <a:defRPr>
                <a:solidFill>
                  <a:srgbClr val="063849"/>
                </a:solidFill>
              </a:defRPr>
            </a:lvl5pPr>
            <a:lvl6pPr lvl="5" algn="r">
              <a:spcBef>
                <a:spcPts val="0"/>
              </a:spcBef>
              <a:spcAft>
                <a:spcPts val="0"/>
              </a:spcAft>
              <a:buClr>
                <a:srgbClr val="063849"/>
              </a:buClr>
              <a:buSzPts val="2800"/>
              <a:buNone/>
              <a:defRPr>
                <a:solidFill>
                  <a:srgbClr val="063849"/>
                </a:solidFill>
              </a:defRPr>
            </a:lvl6pPr>
            <a:lvl7pPr lvl="6" algn="r">
              <a:spcBef>
                <a:spcPts val="0"/>
              </a:spcBef>
              <a:spcAft>
                <a:spcPts val="0"/>
              </a:spcAft>
              <a:buClr>
                <a:srgbClr val="063849"/>
              </a:buClr>
              <a:buSzPts val="2800"/>
              <a:buNone/>
              <a:defRPr>
                <a:solidFill>
                  <a:srgbClr val="063849"/>
                </a:solidFill>
              </a:defRPr>
            </a:lvl7pPr>
            <a:lvl8pPr lvl="7" algn="r">
              <a:spcBef>
                <a:spcPts val="0"/>
              </a:spcBef>
              <a:spcAft>
                <a:spcPts val="0"/>
              </a:spcAft>
              <a:buClr>
                <a:srgbClr val="063849"/>
              </a:buClr>
              <a:buSzPts val="2800"/>
              <a:buNone/>
              <a:defRPr>
                <a:solidFill>
                  <a:srgbClr val="063849"/>
                </a:solidFill>
              </a:defRPr>
            </a:lvl8pPr>
            <a:lvl9pPr lvl="8" algn="r">
              <a:spcBef>
                <a:spcPts val="0"/>
              </a:spcBef>
              <a:spcAft>
                <a:spcPts val="0"/>
              </a:spcAft>
              <a:buClr>
                <a:srgbClr val="063849"/>
              </a:buClr>
              <a:buSzPts val="2800"/>
              <a:buNone/>
              <a:defRPr>
                <a:solidFill>
                  <a:srgbClr val="063849"/>
                </a:solidFill>
              </a:defRPr>
            </a:lvl9pPr>
          </a:lstStyle>
          <a:p/>
        </p:txBody>
      </p:sp>
      <p:sp>
        <p:nvSpPr>
          <p:cNvPr id="4348" name="Google Shape;4348;p325"/>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lgn="ctr">
              <a:buNone/>
              <a:defRPr sz="900">
                <a:solidFill>
                  <a:srgbClr val="7C97A2"/>
                </a:solidFill>
                <a:latin typeface="Roboto Light"/>
                <a:ea typeface="Roboto Light"/>
                <a:cs typeface="Roboto Light"/>
                <a:sym typeface="Roboto Light"/>
              </a:defRPr>
            </a:lvl1pPr>
            <a:lvl2pPr lvl="1" algn="ctr">
              <a:buNone/>
              <a:defRPr sz="900">
                <a:solidFill>
                  <a:srgbClr val="7C97A2"/>
                </a:solidFill>
                <a:latin typeface="Roboto Light"/>
                <a:ea typeface="Roboto Light"/>
                <a:cs typeface="Roboto Light"/>
                <a:sym typeface="Roboto Light"/>
              </a:defRPr>
            </a:lvl2pPr>
            <a:lvl3pPr lvl="2" algn="ctr">
              <a:buNone/>
              <a:defRPr sz="900">
                <a:solidFill>
                  <a:srgbClr val="7C97A2"/>
                </a:solidFill>
                <a:latin typeface="Roboto Light"/>
                <a:ea typeface="Roboto Light"/>
                <a:cs typeface="Roboto Light"/>
                <a:sym typeface="Roboto Light"/>
              </a:defRPr>
            </a:lvl3pPr>
            <a:lvl4pPr lvl="3" algn="ctr">
              <a:buNone/>
              <a:defRPr sz="900">
                <a:solidFill>
                  <a:srgbClr val="7C97A2"/>
                </a:solidFill>
                <a:latin typeface="Roboto Light"/>
                <a:ea typeface="Roboto Light"/>
                <a:cs typeface="Roboto Light"/>
                <a:sym typeface="Roboto Light"/>
              </a:defRPr>
            </a:lvl4pPr>
            <a:lvl5pPr lvl="4" algn="ctr">
              <a:buNone/>
              <a:defRPr sz="900">
                <a:solidFill>
                  <a:srgbClr val="7C97A2"/>
                </a:solidFill>
                <a:latin typeface="Roboto Light"/>
                <a:ea typeface="Roboto Light"/>
                <a:cs typeface="Roboto Light"/>
                <a:sym typeface="Roboto Light"/>
              </a:defRPr>
            </a:lvl5pPr>
            <a:lvl6pPr lvl="5" algn="ctr">
              <a:buNone/>
              <a:defRPr sz="900">
                <a:solidFill>
                  <a:srgbClr val="7C97A2"/>
                </a:solidFill>
                <a:latin typeface="Roboto Light"/>
                <a:ea typeface="Roboto Light"/>
                <a:cs typeface="Roboto Light"/>
                <a:sym typeface="Roboto Light"/>
              </a:defRPr>
            </a:lvl6pPr>
            <a:lvl7pPr lvl="6" algn="ctr">
              <a:buNone/>
              <a:defRPr sz="900">
                <a:solidFill>
                  <a:srgbClr val="7C97A2"/>
                </a:solidFill>
                <a:latin typeface="Roboto Light"/>
                <a:ea typeface="Roboto Light"/>
                <a:cs typeface="Roboto Light"/>
                <a:sym typeface="Roboto Light"/>
              </a:defRPr>
            </a:lvl7pPr>
            <a:lvl8pPr lvl="7" algn="ctr">
              <a:buNone/>
              <a:defRPr sz="900">
                <a:solidFill>
                  <a:srgbClr val="7C97A2"/>
                </a:solidFill>
                <a:latin typeface="Roboto Light"/>
                <a:ea typeface="Roboto Light"/>
                <a:cs typeface="Roboto Light"/>
                <a:sym typeface="Roboto Light"/>
              </a:defRPr>
            </a:lvl8pPr>
            <a:lvl9pPr lvl="8" algn="ctr">
              <a:buNone/>
              <a:defRPr sz="900">
                <a:solidFill>
                  <a:srgbClr val="7C97A2"/>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sp>
        <p:nvSpPr>
          <p:cNvPr id="4349" name="Google Shape;4349;p325"/>
          <p:cNvSpPr txBox="1"/>
          <p:nvPr/>
        </p:nvSpPr>
        <p:spPr>
          <a:xfrm>
            <a:off x="365700" y="4922550"/>
            <a:ext cx="2756700" cy="77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US" sz="500">
                <a:solidFill>
                  <a:srgbClr val="EBF1F3"/>
                </a:solidFill>
                <a:latin typeface="Roboto"/>
                <a:ea typeface="Roboto"/>
                <a:cs typeface="Roboto"/>
                <a:sym typeface="Roboto"/>
              </a:rPr>
              <a:t>Copyright ©2025 Jitterbit. All rights reserved. Confidential. Do not distribute externally.</a:t>
            </a:r>
            <a:endParaRPr sz="500">
              <a:solidFill>
                <a:srgbClr val="EBF1F3"/>
              </a:solidFill>
              <a:latin typeface="Roboto"/>
              <a:ea typeface="Roboto"/>
              <a:cs typeface="Roboto"/>
              <a:sym typeface="Roboto"/>
            </a:endParaRPr>
          </a:p>
        </p:txBody>
      </p:sp>
      <p:sp>
        <p:nvSpPr>
          <p:cNvPr id="4350" name="Google Shape;4350;p325"/>
          <p:cNvSpPr/>
          <p:nvPr/>
        </p:nvSpPr>
        <p:spPr>
          <a:xfrm>
            <a:off x="333524" y="2186700"/>
            <a:ext cx="429283" cy="770113"/>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nvGrpSpPr>
          <p:cNvPr id="4351" name="Google Shape;4351;p325"/>
          <p:cNvGrpSpPr/>
          <p:nvPr/>
        </p:nvGrpSpPr>
        <p:grpSpPr>
          <a:xfrm>
            <a:off x="8000973" y="4883353"/>
            <a:ext cx="777321" cy="155484"/>
            <a:chOff x="3424807" y="1107551"/>
            <a:chExt cx="4067616" cy="826163"/>
          </a:xfrm>
        </p:grpSpPr>
        <p:sp>
          <p:nvSpPr>
            <p:cNvPr id="4352" name="Google Shape;4352;p325"/>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EBF1F3"/>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353" name="Google Shape;4353;p325"/>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EBF1F3"/>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354" name="Google Shape;4354;p325"/>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355" name="Google Shape;4355;p325"/>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356" name="Google Shape;4356;p325"/>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EBF1F3"/>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357" name="Google Shape;4357;p325"/>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358" name="Google Shape;4358;p325"/>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359" name="Google Shape;4359;p325"/>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CFDDE5"/>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360" name="Google Shape;4360;p325"/>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CFDDE5"/>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grpSp>
    </p:spTree>
  </p:cSld>
  <p:clrMapOvr>
    <a:masterClrMapping/>
  </p:clrMapOvr>
</p:sldLayout>
</file>

<file path=ppt/slideLayouts/slideLayout3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Slide - Default" type="secHead">
  <p:cSld name="SECTION_HEADER">
    <p:bg>
      <p:bgPr>
        <a:solidFill>
          <a:srgbClr val="063849"/>
        </a:solidFill>
      </p:bgPr>
    </p:bg>
    <p:spTree>
      <p:nvGrpSpPr>
        <p:cNvPr id="4361" name="Shape 4361"/>
        <p:cNvGrpSpPr/>
        <p:nvPr/>
      </p:nvGrpSpPr>
      <p:grpSpPr>
        <a:xfrm>
          <a:off x="0" y="0"/>
          <a:ext cx="0" cy="0"/>
          <a:chOff x="0" y="0"/>
          <a:chExt cx="0" cy="0"/>
        </a:xfrm>
      </p:grpSpPr>
      <p:pic>
        <p:nvPicPr>
          <p:cNvPr id="4362" name="Google Shape;4362;p326"/>
          <p:cNvPicPr preferRelativeResize="0"/>
          <p:nvPr/>
        </p:nvPicPr>
        <p:blipFill>
          <a:blip r:embed="rId2">
            <a:alphaModFix/>
          </a:blip>
          <a:stretch>
            <a:fillRect/>
          </a:stretch>
        </p:blipFill>
        <p:spPr>
          <a:xfrm>
            <a:off x="3585225" y="0"/>
            <a:ext cx="5558779" cy="5143499"/>
          </a:xfrm>
          <a:prstGeom prst="rect">
            <a:avLst/>
          </a:prstGeom>
          <a:noFill/>
          <a:ln>
            <a:noFill/>
          </a:ln>
        </p:spPr>
      </p:pic>
      <p:sp>
        <p:nvSpPr>
          <p:cNvPr id="4363" name="Google Shape;4363;p326"/>
          <p:cNvSpPr txBox="1"/>
          <p:nvPr>
            <p:ph type="title"/>
          </p:nvPr>
        </p:nvSpPr>
        <p:spPr>
          <a:xfrm>
            <a:off x="365702" y="365700"/>
            <a:ext cx="4839300" cy="2695800"/>
          </a:xfrm>
          <a:prstGeom prst="rect">
            <a:avLst/>
          </a:prstGeom>
        </p:spPr>
        <p:txBody>
          <a:bodyPr anchorCtr="0" anchor="t" bIns="0" lIns="0" spcFirstLastPara="1" rIns="0" wrap="square" tIns="0">
            <a:normAutofit/>
          </a:bodyPr>
          <a:lstStyle>
            <a:lvl1pPr lvl="0">
              <a:lnSpc>
                <a:spcPct val="80000"/>
              </a:lnSpc>
              <a:spcBef>
                <a:spcPts val="0"/>
              </a:spcBef>
              <a:spcAft>
                <a:spcPts val="0"/>
              </a:spcAft>
              <a:buSzPts val="2600"/>
              <a:buNone/>
              <a:defRPr sz="26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4364" name="Google Shape;4364;p326"/>
          <p:cNvSpPr/>
          <p:nvPr/>
        </p:nvSpPr>
        <p:spPr>
          <a:xfrm>
            <a:off x="288925" y="4762500"/>
            <a:ext cx="2610000" cy="304800"/>
          </a:xfrm>
          <a:prstGeom prst="rect">
            <a:avLst/>
          </a:prstGeom>
          <a:solidFill>
            <a:srgbClr val="063849"/>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4365" name="Google Shape;4365;p326"/>
          <p:cNvSpPr txBox="1"/>
          <p:nvPr>
            <p:ph idx="1" type="subTitle"/>
          </p:nvPr>
        </p:nvSpPr>
        <p:spPr>
          <a:xfrm>
            <a:off x="365700" y="3566160"/>
            <a:ext cx="2879700" cy="639900"/>
          </a:xfrm>
          <a:prstGeom prst="rect">
            <a:avLst/>
          </a:prstGeom>
        </p:spPr>
        <p:txBody>
          <a:bodyPr anchorCtr="0" anchor="t" bIns="0" lIns="0" spcFirstLastPara="1" rIns="0" wrap="square" tIns="0">
            <a:normAutofit/>
          </a:bodyPr>
          <a:lstStyle>
            <a:lvl1pPr lvl="0">
              <a:spcBef>
                <a:spcPts val="0"/>
              </a:spcBef>
              <a:spcAft>
                <a:spcPts val="0"/>
              </a:spcAft>
              <a:buClr>
                <a:srgbClr val="FF6529"/>
              </a:buClr>
              <a:buSzPts val="1400"/>
              <a:buFont typeface="Roboto"/>
              <a:buNone/>
              <a:defRPr>
                <a:solidFill>
                  <a:srgbClr val="FF6529"/>
                </a:solidFill>
                <a:latin typeface="Roboto"/>
                <a:ea typeface="Roboto"/>
                <a:cs typeface="Roboto"/>
                <a:sym typeface="Roboto"/>
              </a:defRPr>
            </a:lvl1pPr>
            <a:lvl2pPr lvl="1">
              <a:spcBef>
                <a:spcPts val="0"/>
              </a:spcBef>
              <a:spcAft>
                <a:spcPts val="0"/>
              </a:spcAft>
              <a:buClr>
                <a:srgbClr val="FF6529"/>
              </a:buClr>
              <a:buSzPts val="1200"/>
              <a:buNone/>
              <a:defRPr>
                <a:solidFill>
                  <a:srgbClr val="FF6529"/>
                </a:solidFill>
              </a:defRPr>
            </a:lvl2pPr>
            <a:lvl3pPr lvl="2">
              <a:spcBef>
                <a:spcPts val="0"/>
              </a:spcBef>
              <a:spcAft>
                <a:spcPts val="0"/>
              </a:spcAft>
              <a:buClr>
                <a:srgbClr val="FF6529"/>
              </a:buClr>
              <a:buSzPts val="1000"/>
              <a:buNone/>
              <a:defRPr>
                <a:solidFill>
                  <a:srgbClr val="FF6529"/>
                </a:solidFill>
              </a:defRPr>
            </a:lvl3pPr>
            <a:lvl4pPr lvl="3">
              <a:spcBef>
                <a:spcPts val="0"/>
              </a:spcBef>
              <a:spcAft>
                <a:spcPts val="0"/>
              </a:spcAft>
              <a:buClr>
                <a:srgbClr val="FF6529"/>
              </a:buClr>
              <a:buSzPts val="1000"/>
              <a:buNone/>
              <a:defRPr>
                <a:solidFill>
                  <a:srgbClr val="FF6529"/>
                </a:solidFill>
              </a:defRPr>
            </a:lvl4pPr>
            <a:lvl5pPr lvl="4">
              <a:spcBef>
                <a:spcPts val="0"/>
              </a:spcBef>
              <a:spcAft>
                <a:spcPts val="0"/>
              </a:spcAft>
              <a:buClr>
                <a:srgbClr val="FF6529"/>
              </a:buClr>
              <a:buSzPts val="1000"/>
              <a:buNone/>
              <a:defRPr>
                <a:solidFill>
                  <a:srgbClr val="FF6529"/>
                </a:solidFill>
              </a:defRPr>
            </a:lvl5pPr>
            <a:lvl6pPr lvl="5">
              <a:spcBef>
                <a:spcPts val="0"/>
              </a:spcBef>
              <a:spcAft>
                <a:spcPts val="0"/>
              </a:spcAft>
              <a:buClr>
                <a:srgbClr val="FF6529"/>
              </a:buClr>
              <a:buSzPts val="1000"/>
              <a:buNone/>
              <a:defRPr>
                <a:solidFill>
                  <a:srgbClr val="FF6529"/>
                </a:solidFill>
              </a:defRPr>
            </a:lvl6pPr>
            <a:lvl7pPr lvl="6">
              <a:spcBef>
                <a:spcPts val="0"/>
              </a:spcBef>
              <a:spcAft>
                <a:spcPts val="0"/>
              </a:spcAft>
              <a:buClr>
                <a:srgbClr val="FF6529"/>
              </a:buClr>
              <a:buSzPts val="1000"/>
              <a:buNone/>
              <a:defRPr>
                <a:solidFill>
                  <a:srgbClr val="FF6529"/>
                </a:solidFill>
              </a:defRPr>
            </a:lvl7pPr>
            <a:lvl8pPr lvl="7">
              <a:spcBef>
                <a:spcPts val="0"/>
              </a:spcBef>
              <a:spcAft>
                <a:spcPts val="0"/>
              </a:spcAft>
              <a:buClr>
                <a:srgbClr val="FF6529"/>
              </a:buClr>
              <a:buSzPts val="1000"/>
              <a:buNone/>
              <a:defRPr>
                <a:solidFill>
                  <a:srgbClr val="FF6529"/>
                </a:solidFill>
              </a:defRPr>
            </a:lvl8pPr>
            <a:lvl9pPr lvl="8">
              <a:spcBef>
                <a:spcPts val="0"/>
              </a:spcBef>
              <a:spcAft>
                <a:spcPts val="0"/>
              </a:spcAft>
              <a:buClr>
                <a:srgbClr val="FF6529"/>
              </a:buClr>
              <a:buSzPts val="1000"/>
              <a:buNone/>
              <a:defRPr>
                <a:solidFill>
                  <a:srgbClr val="FF6529"/>
                </a:solidFill>
              </a:defRPr>
            </a:lvl9pPr>
          </a:lstStyle>
          <a:p/>
        </p:txBody>
      </p:sp>
      <p:sp>
        <p:nvSpPr>
          <p:cNvPr id="4366" name="Google Shape;4366;p326"/>
          <p:cNvSpPr txBox="1"/>
          <p:nvPr/>
        </p:nvSpPr>
        <p:spPr>
          <a:xfrm>
            <a:off x="1959975" y="3821375"/>
            <a:ext cx="33402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solidFill>
                <a:srgbClr val="063849"/>
              </a:solidFill>
              <a:latin typeface="Roboto Light"/>
              <a:ea typeface="Roboto Light"/>
              <a:cs typeface="Roboto Light"/>
              <a:sym typeface="Roboto Light"/>
            </a:endParaRPr>
          </a:p>
        </p:txBody>
      </p:sp>
      <p:sp>
        <p:nvSpPr>
          <p:cNvPr id="4367" name="Google Shape;4367;p326"/>
          <p:cNvSpPr/>
          <p:nvPr/>
        </p:nvSpPr>
        <p:spPr>
          <a:xfrm>
            <a:off x="365703" y="4623785"/>
            <a:ext cx="1459718" cy="337305"/>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CFDDE5"/>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Tree>
  </p:cSld>
  <p:clrMapOvr>
    <a:masterClrMapping/>
  </p:clrMapOvr>
</p:sldLayout>
</file>

<file path=ppt/slideLayouts/slideLayout3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Slide - Speaker name">
  <p:cSld name="SECTION_HEADER_2">
    <p:bg>
      <p:bgPr>
        <a:solidFill>
          <a:srgbClr val="063849"/>
        </a:solidFill>
      </p:bgPr>
    </p:bg>
    <p:spTree>
      <p:nvGrpSpPr>
        <p:cNvPr id="4368" name="Shape 4368"/>
        <p:cNvGrpSpPr/>
        <p:nvPr/>
      </p:nvGrpSpPr>
      <p:grpSpPr>
        <a:xfrm>
          <a:off x="0" y="0"/>
          <a:ext cx="0" cy="0"/>
          <a:chOff x="0" y="0"/>
          <a:chExt cx="0" cy="0"/>
        </a:xfrm>
      </p:grpSpPr>
      <p:pic>
        <p:nvPicPr>
          <p:cNvPr id="4369" name="Google Shape;4369;p327"/>
          <p:cNvPicPr preferRelativeResize="0"/>
          <p:nvPr/>
        </p:nvPicPr>
        <p:blipFill>
          <a:blip r:embed="rId2">
            <a:alphaModFix/>
          </a:blip>
          <a:stretch>
            <a:fillRect/>
          </a:stretch>
        </p:blipFill>
        <p:spPr>
          <a:xfrm>
            <a:off x="3585225" y="0"/>
            <a:ext cx="5558779" cy="5143499"/>
          </a:xfrm>
          <a:prstGeom prst="rect">
            <a:avLst/>
          </a:prstGeom>
          <a:noFill/>
          <a:ln>
            <a:noFill/>
          </a:ln>
        </p:spPr>
      </p:pic>
      <p:sp>
        <p:nvSpPr>
          <p:cNvPr id="4370" name="Google Shape;4370;p327"/>
          <p:cNvSpPr txBox="1"/>
          <p:nvPr>
            <p:ph type="title"/>
          </p:nvPr>
        </p:nvSpPr>
        <p:spPr>
          <a:xfrm>
            <a:off x="365702" y="365700"/>
            <a:ext cx="4839300" cy="2695800"/>
          </a:xfrm>
          <a:prstGeom prst="rect">
            <a:avLst/>
          </a:prstGeom>
        </p:spPr>
        <p:txBody>
          <a:bodyPr anchorCtr="0" anchor="t" bIns="0" lIns="0" spcFirstLastPara="1" rIns="0" wrap="square" tIns="0">
            <a:normAutofit/>
          </a:bodyPr>
          <a:lstStyle>
            <a:lvl1pPr lvl="0">
              <a:lnSpc>
                <a:spcPct val="80000"/>
              </a:lnSpc>
              <a:spcBef>
                <a:spcPts val="0"/>
              </a:spcBef>
              <a:spcAft>
                <a:spcPts val="0"/>
              </a:spcAft>
              <a:buSzPts val="2600"/>
              <a:buNone/>
              <a:defRPr sz="26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4371" name="Google Shape;4371;p327"/>
          <p:cNvSpPr/>
          <p:nvPr/>
        </p:nvSpPr>
        <p:spPr>
          <a:xfrm>
            <a:off x="288925" y="4762500"/>
            <a:ext cx="2610000" cy="304800"/>
          </a:xfrm>
          <a:prstGeom prst="rect">
            <a:avLst/>
          </a:prstGeom>
          <a:solidFill>
            <a:srgbClr val="063849"/>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4372" name="Google Shape;4372;p327"/>
          <p:cNvSpPr txBox="1"/>
          <p:nvPr>
            <p:ph idx="1" type="subTitle"/>
          </p:nvPr>
        </p:nvSpPr>
        <p:spPr>
          <a:xfrm>
            <a:off x="365700" y="3566160"/>
            <a:ext cx="2879700" cy="639900"/>
          </a:xfrm>
          <a:prstGeom prst="rect">
            <a:avLst/>
          </a:prstGeom>
        </p:spPr>
        <p:txBody>
          <a:bodyPr anchorCtr="0" anchor="t" bIns="0" lIns="0" spcFirstLastPara="1" rIns="0" wrap="square" tIns="0">
            <a:spAutoFit/>
          </a:bodyPr>
          <a:lstStyle>
            <a:lvl1pPr lvl="0">
              <a:spcBef>
                <a:spcPts val="0"/>
              </a:spcBef>
              <a:spcAft>
                <a:spcPts val="0"/>
              </a:spcAft>
              <a:buClr>
                <a:schemeClr val="lt2"/>
              </a:buClr>
              <a:buSzPts val="1400"/>
              <a:buFont typeface="Roboto"/>
              <a:buNone/>
              <a:defRPr b="1">
                <a:solidFill>
                  <a:schemeClr val="lt2"/>
                </a:solidFill>
                <a:latin typeface="Roboto"/>
                <a:ea typeface="Roboto"/>
                <a:cs typeface="Roboto"/>
                <a:sym typeface="Roboto"/>
              </a:defRPr>
            </a:lvl1pPr>
            <a:lvl2pPr lvl="1">
              <a:spcBef>
                <a:spcPts val="0"/>
              </a:spcBef>
              <a:spcAft>
                <a:spcPts val="0"/>
              </a:spcAft>
              <a:buClr>
                <a:schemeClr val="lt2"/>
              </a:buClr>
              <a:buSzPts val="1400"/>
              <a:buFont typeface="Roboto"/>
              <a:buNone/>
              <a:defRPr b="1" sz="1400">
                <a:solidFill>
                  <a:schemeClr val="lt2"/>
                </a:solidFill>
                <a:latin typeface="Roboto"/>
                <a:ea typeface="Roboto"/>
                <a:cs typeface="Roboto"/>
                <a:sym typeface="Roboto"/>
              </a:defRPr>
            </a:lvl2pPr>
            <a:lvl3pPr lvl="2">
              <a:spcBef>
                <a:spcPts val="0"/>
              </a:spcBef>
              <a:spcAft>
                <a:spcPts val="0"/>
              </a:spcAft>
              <a:buClr>
                <a:schemeClr val="lt2"/>
              </a:buClr>
              <a:buSzPts val="1400"/>
              <a:buNone/>
              <a:defRPr b="1" sz="1400">
                <a:solidFill>
                  <a:schemeClr val="lt2"/>
                </a:solidFill>
              </a:defRPr>
            </a:lvl3pPr>
            <a:lvl4pPr lvl="3">
              <a:spcBef>
                <a:spcPts val="0"/>
              </a:spcBef>
              <a:spcAft>
                <a:spcPts val="0"/>
              </a:spcAft>
              <a:buClr>
                <a:schemeClr val="lt2"/>
              </a:buClr>
              <a:buSzPts val="1400"/>
              <a:buNone/>
              <a:defRPr b="1" sz="1400">
                <a:solidFill>
                  <a:schemeClr val="lt2"/>
                </a:solidFill>
              </a:defRPr>
            </a:lvl4pPr>
            <a:lvl5pPr lvl="4">
              <a:spcBef>
                <a:spcPts val="0"/>
              </a:spcBef>
              <a:spcAft>
                <a:spcPts val="0"/>
              </a:spcAft>
              <a:buClr>
                <a:schemeClr val="lt2"/>
              </a:buClr>
              <a:buSzPts val="1400"/>
              <a:buNone/>
              <a:defRPr b="1" sz="1400">
                <a:solidFill>
                  <a:schemeClr val="lt2"/>
                </a:solidFill>
              </a:defRPr>
            </a:lvl5pPr>
            <a:lvl6pPr lvl="5">
              <a:spcBef>
                <a:spcPts val="0"/>
              </a:spcBef>
              <a:spcAft>
                <a:spcPts val="0"/>
              </a:spcAft>
              <a:buClr>
                <a:schemeClr val="lt2"/>
              </a:buClr>
              <a:buSzPts val="1400"/>
              <a:buNone/>
              <a:defRPr b="1" sz="1400">
                <a:solidFill>
                  <a:schemeClr val="lt2"/>
                </a:solidFill>
              </a:defRPr>
            </a:lvl6pPr>
            <a:lvl7pPr lvl="6">
              <a:spcBef>
                <a:spcPts val="0"/>
              </a:spcBef>
              <a:spcAft>
                <a:spcPts val="0"/>
              </a:spcAft>
              <a:buClr>
                <a:schemeClr val="lt2"/>
              </a:buClr>
              <a:buSzPts val="1400"/>
              <a:buNone/>
              <a:defRPr b="1" sz="1400">
                <a:solidFill>
                  <a:schemeClr val="lt2"/>
                </a:solidFill>
              </a:defRPr>
            </a:lvl7pPr>
            <a:lvl8pPr lvl="7">
              <a:spcBef>
                <a:spcPts val="0"/>
              </a:spcBef>
              <a:spcAft>
                <a:spcPts val="0"/>
              </a:spcAft>
              <a:buClr>
                <a:schemeClr val="lt2"/>
              </a:buClr>
              <a:buSzPts val="1400"/>
              <a:buNone/>
              <a:defRPr b="1" sz="1400">
                <a:solidFill>
                  <a:schemeClr val="lt2"/>
                </a:solidFill>
              </a:defRPr>
            </a:lvl8pPr>
            <a:lvl9pPr lvl="8">
              <a:spcBef>
                <a:spcPts val="0"/>
              </a:spcBef>
              <a:spcAft>
                <a:spcPts val="0"/>
              </a:spcAft>
              <a:buClr>
                <a:schemeClr val="lt2"/>
              </a:buClr>
              <a:buSzPts val="1400"/>
              <a:buNone/>
              <a:defRPr b="1" sz="1400">
                <a:solidFill>
                  <a:schemeClr val="lt2"/>
                </a:solidFill>
              </a:defRPr>
            </a:lvl9pPr>
          </a:lstStyle>
          <a:p/>
        </p:txBody>
      </p:sp>
      <p:sp>
        <p:nvSpPr>
          <p:cNvPr id="4373" name="Google Shape;4373;p327"/>
          <p:cNvSpPr txBox="1"/>
          <p:nvPr>
            <p:ph idx="2" type="subTitle"/>
          </p:nvPr>
        </p:nvSpPr>
        <p:spPr>
          <a:xfrm>
            <a:off x="365700" y="3813048"/>
            <a:ext cx="2879700" cy="609300"/>
          </a:xfrm>
          <a:prstGeom prst="rect">
            <a:avLst/>
          </a:prstGeom>
        </p:spPr>
        <p:txBody>
          <a:bodyPr anchorCtr="0" anchor="t" bIns="0" lIns="0" spcFirstLastPara="1" rIns="0" wrap="square" tIns="0">
            <a:normAutofit/>
          </a:bodyPr>
          <a:lstStyle>
            <a:lvl1pPr lvl="0">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1pPr>
            <a:lvl2pPr lvl="1">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2pPr>
            <a:lvl3pPr lvl="2">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3pPr>
            <a:lvl4pPr lvl="3">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4pPr>
            <a:lvl5pPr lvl="4">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5pPr>
            <a:lvl6pPr lvl="5">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6pPr>
            <a:lvl7pPr lvl="6">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7pPr>
            <a:lvl8pPr lvl="7">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8pPr>
            <a:lvl9pPr lvl="8">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9pPr>
          </a:lstStyle>
          <a:p/>
        </p:txBody>
      </p:sp>
      <p:sp>
        <p:nvSpPr>
          <p:cNvPr id="4374" name="Google Shape;4374;p327"/>
          <p:cNvSpPr/>
          <p:nvPr/>
        </p:nvSpPr>
        <p:spPr>
          <a:xfrm>
            <a:off x="365703" y="4623785"/>
            <a:ext cx="1459718" cy="337305"/>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CFDDE5"/>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Tree>
  </p:cSld>
  <p:clrMapOvr>
    <a:masterClrMapping/>
  </p:clrMapOvr>
</p:sldLayout>
</file>

<file path=ppt/slideLayouts/slideLayout3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Slide - Speaker names 2">
  <p:cSld name="SECTION_HEADER_2_1">
    <p:bg>
      <p:bgPr>
        <a:solidFill>
          <a:srgbClr val="063849"/>
        </a:solidFill>
      </p:bgPr>
    </p:bg>
    <p:spTree>
      <p:nvGrpSpPr>
        <p:cNvPr id="4375" name="Shape 4375"/>
        <p:cNvGrpSpPr/>
        <p:nvPr/>
      </p:nvGrpSpPr>
      <p:grpSpPr>
        <a:xfrm>
          <a:off x="0" y="0"/>
          <a:ext cx="0" cy="0"/>
          <a:chOff x="0" y="0"/>
          <a:chExt cx="0" cy="0"/>
        </a:xfrm>
      </p:grpSpPr>
      <p:pic>
        <p:nvPicPr>
          <p:cNvPr id="4376" name="Google Shape;4376;p328"/>
          <p:cNvPicPr preferRelativeResize="0"/>
          <p:nvPr/>
        </p:nvPicPr>
        <p:blipFill>
          <a:blip r:embed="rId2">
            <a:alphaModFix/>
          </a:blip>
          <a:stretch>
            <a:fillRect/>
          </a:stretch>
        </p:blipFill>
        <p:spPr>
          <a:xfrm>
            <a:off x="3585225" y="0"/>
            <a:ext cx="5558779" cy="5143499"/>
          </a:xfrm>
          <a:prstGeom prst="rect">
            <a:avLst/>
          </a:prstGeom>
          <a:noFill/>
          <a:ln>
            <a:noFill/>
          </a:ln>
        </p:spPr>
      </p:pic>
      <p:sp>
        <p:nvSpPr>
          <p:cNvPr id="4377" name="Google Shape;4377;p328"/>
          <p:cNvSpPr txBox="1"/>
          <p:nvPr>
            <p:ph type="title"/>
          </p:nvPr>
        </p:nvSpPr>
        <p:spPr>
          <a:xfrm>
            <a:off x="365702" y="365700"/>
            <a:ext cx="4839300" cy="2695800"/>
          </a:xfrm>
          <a:prstGeom prst="rect">
            <a:avLst/>
          </a:prstGeom>
        </p:spPr>
        <p:txBody>
          <a:bodyPr anchorCtr="0" anchor="t" bIns="0" lIns="0" spcFirstLastPara="1" rIns="0" wrap="square" tIns="0">
            <a:normAutofit/>
          </a:bodyPr>
          <a:lstStyle>
            <a:lvl1pPr lvl="0">
              <a:lnSpc>
                <a:spcPct val="80000"/>
              </a:lnSpc>
              <a:spcBef>
                <a:spcPts val="0"/>
              </a:spcBef>
              <a:spcAft>
                <a:spcPts val="0"/>
              </a:spcAft>
              <a:buSzPts val="2600"/>
              <a:buNone/>
              <a:defRPr sz="26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4378" name="Google Shape;4378;p328"/>
          <p:cNvSpPr/>
          <p:nvPr/>
        </p:nvSpPr>
        <p:spPr>
          <a:xfrm>
            <a:off x="288925" y="4762500"/>
            <a:ext cx="2610000" cy="304800"/>
          </a:xfrm>
          <a:prstGeom prst="rect">
            <a:avLst/>
          </a:prstGeom>
          <a:solidFill>
            <a:srgbClr val="063849"/>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4379" name="Google Shape;4379;p328"/>
          <p:cNvSpPr txBox="1"/>
          <p:nvPr>
            <p:ph idx="1" type="subTitle"/>
          </p:nvPr>
        </p:nvSpPr>
        <p:spPr>
          <a:xfrm>
            <a:off x="365700" y="3566160"/>
            <a:ext cx="2879700" cy="639900"/>
          </a:xfrm>
          <a:prstGeom prst="rect">
            <a:avLst/>
          </a:prstGeom>
        </p:spPr>
        <p:txBody>
          <a:bodyPr anchorCtr="0" anchor="t" bIns="0" lIns="0" spcFirstLastPara="1" rIns="0" wrap="square" tIns="0">
            <a:spAutoFit/>
          </a:bodyPr>
          <a:lstStyle>
            <a:lvl1pPr lvl="0">
              <a:spcBef>
                <a:spcPts val="0"/>
              </a:spcBef>
              <a:spcAft>
                <a:spcPts val="0"/>
              </a:spcAft>
              <a:buClr>
                <a:schemeClr val="lt2"/>
              </a:buClr>
              <a:buSzPts val="1200"/>
              <a:buFont typeface="Roboto"/>
              <a:buNone/>
              <a:defRPr b="1" sz="1200">
                <a:solidFill>
                  <a:schemeClr val="lt2"/>
                </a:solidFill>
                <a:latin typeface="Roboto"/>
                <a:ea typeface="Roboto"/>
                <a:cs typeface="Roboto"/>
                <a:sym typeface="Roboto"/>
              </a:defRPr>
            </a:lvl1pPr>
            <a:lvl2pPr lvl="1">
              <a:spcBef>
                <a:spcPts val="0"/>
              </a:spcBef>
              <a:spcAft>
                <a:spcPts val="0"/>
              </a:spcAft>
              <a:buClr>
                <a:schemeClr val="lt2"/>
              </a:buClr>
              <a:buSzPts val="1200"/>
              <a:buFont typeface="Roboto"/>
              <a:buNone/>
              <a:defRPr b="1">
                <a:solidFill>
                  <a:schemeClr val="lt2"/>
                </a:solidFill>
                <a:latin typeface="Roboto"/>
                <a:ea typeface="Roboto"/>
                <a:cs typeface="Roboto"/>
                <a:sym typeface="Roboto"/>
              </a:defRPr>
            </a:lvl2pPr>
            <a:lvl3pPr lvl="2">
              <a:spcBef>
                <a:spcPts val="0"/>
              </a:spcBef>
              <a:spcAft>
                <a:spcPts val="0"/>
              </a:spcAft>
              <a:buClr>
                <a:schemeClr val="lt2"/>
              </a:buClr>
              <a:buSzPts val="1200"/>
              <a:buNone/>
              <a:defRPr b="1" sz="1200">
                <a:solidFill>
                  <a:schemeClr val="lt2"/>
                </a:solidFill>
              </a:defRPr>
            </a:lvl3pPr>
            <a:lvl4pPr lvl="3">
              <a:spcBef>
                <a:spcPts val="0"/>
              </a:spcBef>
              <a:spcAft>
                <a:spcPts val="0"/>
              </a:spcAft>
              <a:buClr>
                <a:schemeClr val="lt2"/>
              </a:buClr>
              <a:buSzPts val="1200"/>
              <a:buNone/>
              <a:defRPr b="1" sz="1200">
                <a:solidFill>
                  <a:schemeClr val="lt2"/>
                </a:solidFill>
              </a:defRPr>
            </a:lvl4pPr>
            <a:lvl5pPr lvl="4">
              <a:spcBef>
                <a:spcPts val="0"/>
              </a:spcBef>
              <a:spcAft>
                <a:spcPts val="0"/>
              </a:spcAft>
              <a:buClr>
                <a:schemeClr val="lt2"/>
              </a:buClr>
              <a:buSzPts val="1200"/>
              <a:buNone/>
              <a:defRPr b="1" sz="1200">
                <a:solidFill>
                  <a:schemeClr val="lt2"/>
                </a:solidFill>
              </a:defRPr>
            </a:lvl5pPr>
            <a:lvl6pPr lvl="5">
              <a:spcBef>
                <a:spcPts val="0"/>
              </a:spcBef>
              <a:spcAft>
                <a:spcPts val="0"/>
              </a:spcAft>
              <a:buClr>
                <a:schemeClr val="lt2"/>
              </a:buClr>
              <a:buSzPts val="1200"/>
              <a:buNone/>
              <a:defRPr b="1" sz="1200">
                <a:solidFill>
                  <a:schemeClr val="lt2"/>
                </a:solidFill>
              </a:defRPr>
            </a:lvl6pPr>
            <a:lvl7pPr lvl="6">
              <a:spcBef>
                <a:spcPts val="0"/>
              </a:spcBef>
              <a:spcAft>
                <a:spcPts val="0"/>
              </a:spcAft>
              <a:buClr>
                <a:schemeClr val="lt2"/>
              </a:buClr>
              <a:buSzPts val="1200"/>
              <a:buNone/>
              <a:defRPr b="1" sz="1200">
                <a:solidFill>
                  <a:schemeClr val="lt2"/>
                </a:solidFill>
              </a:defRPr>
            </a:lvl7pPr>
            <a:lvl8pPr lvl="7">
              <a:spcBef>
                <a:spcPts val="0"/>
              </a:spcBef>
              <a:spcAft>
                <a:spcPts val="0"/>
              </a:spcAft>
              <a:buClr>
                <a:schemeClr val="lt2"/>
              </a:buClr>
              <a:buSzPts val="1200"/>
              <a:buNone/>
              <a:defRPr b="1" sz="1200">
                <a:solidFill>
                  <a:schemeClr val="lt2"/>
                </a:solidFill>
              </a:defRPr>
            </a:lvl8pPr>
            <a:lvl9pPr lvl="8">
              <a:spcBef>
                <a:spcPts val="0"/>
              </a:spcBef>
              <a:spcAft>
                <a:spcPts val="0"/>
              </a:spcAft>
              <a:buClr>
                <a:schemeClr val="lt2"/>
              </a:buClr>
              <a:buSzPts val="1200"/>
              <a:buNone/>
              <a:defRPr b="1" sz="1200">
                <a:solidFill>
                  <a:schemeClr val="lt2"/>
                </a:solidFill>
              </a:defRPr>
            </a:lvl9pPr>
          </a:lstStyle>
          <a:p/>
        </p:txBody>
      </p:sp>
      <p:sp>
        <p:nvSpPr>
          <p:cNvPr id="4380" name="Google Shape;4380;p328"/>
          <p:cNvSpPr txBox="1"/>
          <p:nvPr>
            <p:ph idx="2" type="subTitle"/>
          </p:nvPr>
        </p:nvSpPr>
        <p:spPr>
          <a:xfrm>
            <a:off x="365700" y="3794760"/>
            <a:ext cx="2879700" cy="609300"/>
          </a:xfrm>
          <a:prstGeom prst="rect">
            <a:avLst/>
          </a:prstGeom>
        </p:spPr>
        <p:txBody>
          <a:bodyPr anchorCtr="0" anchor="t" bIns="0" lIns="0" spcFirstLastPara="1" rIns="0" wrap="square" tIns="0">
            <a:normAutofit/>
          </a:bodyPr>
          <a:lstStyle>
            <a:lvl1pPr lvl="0">
              <a:spcBef>
                <a:spcPts val="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1pPr>
            <a:lvl2pPr lvl="1">
              <a:spcBef>
                <a:spcPts val="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2pPr>
            <a:lvl3pPr lvl="2">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3pPr>
            <a:lvl4pPr lvl="3">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4pPr>
            <a:lvl5pPr lvl="4">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5pPr>
            <a:lvl6pPr lvl="5">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6pPr>
            <a:lvl7pPr lvl="6">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7pPr>
            <a:lvl8pPr lvl="7">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8pPr>
            <a:lvl9pPr lvl="8">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9pPr>
          </a:lstStyle>
          <a:p/>
        </p:txBody>
      </p:sp>
      <p:sp>
        <p:nvSpPr>
          <p:cNvPr id="4381" name="Google Shape;4381;p328"/>
          <p:cNvSpPr txBox="1"/>
          <p:nvPr>
            <p:ph idx="3" type="subTitle"/>
          </p:nvPr>
        </p:nvSpPr>
        <p:spPr>
          <a:xfrm>
            <a:off x="2940125" y="3566160"/>
            <a:ext cx="2879700" cy="639900"/>
          </a:xfrm>
          <a:prstGeom prst="rect">
            <a:avLst/>
          </a:prstGeom>
        </p:spPr>
        <p:txBody>
          <a:bodyPr anchorCtr="0" anchor="t" bIns="0" lIns="0" spcFirstLastPara="1" rIns="0" wrap="square" tIns="0">
            <a:spAutoFit/>
          </a:bodyPr>
          <a:lstStyle>
            <a:lvl1pPr lvl="0">
              <a:spcBef>
                <a:spcPts val="0"/>
              </a:spcBef>
              <a:spcAft>
                <a:spcPts val="0"/>
              </a:spcAft>
              <a:buClr>
                <a:schemeClr val="lt2"/>
              </a:buClr>
              <a:buSzPts val="1200"/>
              <a:buFont typeface="Roboto"/>
              <a:buNone/>
              <a:defRPr b="1" sz="1200">
                <a:solidFill>
                  <a:schemeClr val="lt2"/>
                </a:solidFill>
                <a:latin typeface="Roboto"/>
                <a:ea typeface="Roboto"/>
                <a:cs typeface="Roboto"/>
                <a:sym typeface="Roboto"/>
              </a:defRPr>
            </a:lvl1pPr>
            <a:lvl2pPr lvl="1">
              <a:spcBef>
                <a:spcPts val="0"/>
              </a:spcBef>
              <a:spcAft>
                <a:spcPts val="0"/>
              </a:spcAft>
              <a:buClr>
                <a:schemeClr val="lt2"/>
              </a:buClr>
              <a:buSzPts val="1200"/>
              <a:buFont typeface="Roboto"/>
              <a:buNone/>
              <a:defRPr b="1">
                <a:solidFill>
                  <a:schemeClr val="lt2"/>
                </a:solidFill>
                <a:latin typeface="Roboto"/>
                <a:ea typeface="Roboto"/>
                <a:cs typeface="Roboto"/>
                <a:sym typeface="Roboto"/>
              </a:defRPr>
            </a:lvl2pPr>
            <a:lvl3pPr lvl="2">
              <a:spcBef>
                <a:spcPts val="0"/>
              </a:spcBef>
              <a:spcAft>
                <a:spcPts val="0"/>
              </a:spcAft>
              <a:buClr>
                <a:schemeClr val="lt2"/>
              </a:buClr>
              <a:buSzPts val="1200"/>
              <a:buNone/>
              <a:defRPr b="1" sz="1200">
                <a:solidFill>
                  <a:schemeClr val="lt2"/>
                </a:solidFill>
              </a:defRPr>
            </a:lvl3pPr>
            <a:lvl4pPr lvl="3">
              <a:spcBef>
                <a:spcPts val="0"/>
              </a:spcBef>
              <a:spcAft>
                <a:spcPts val="0"/>
              </a:spcAft>
              <a:buClr>
                <a:schemeClr val="lt2"/>
              </a:buClr>
              <a:buSzPts val="1200"/>
              <a:buNone/>
              <a:defRPr b="1" sz="1200">
                <a:solidFill>
                  <a:schemeClr val="lt2"/>
                </a:solidFill>
              </a:defRPr>
            </a:lvl4pPr>
            <a:lvl5pPr lvl="4">
              <a:spcBef>
                <a:spcPts val="0"/>
              </a:spcBef>
              <a:spcAft>
                <a:spcPts val="0"/>
              </a:spcAft>
              <a:buClr>
                <a:schemeClr val="lt2"/>
              </a:buClr>
              <a:buSzPts val="1200"/>
              <a:buNone/>
              <a:defRPr b="1" sz="1200">
                <a:solidFill>
                  <a:schemeClr val="lt2"/>
                </a:solidFill>
              </a:defRPr>
            </a:lvl5pPr>
            <a:lvl6pPr lvl="5">
              <a:spcBef>
                <a:spcPts val="0"/>
              </a:spcBef>
              <a:spcAft>
                <a:spcPts val="0"/>
              </a:spcAft>
              <a:buClr>
                <a:schemeClr val="lt2"/>
              </a:buClr>
              <a:buSzPts val="1200"/>
              <a:buNone/>
              <a:defRPr b="1" sz="1200">
                <a:solidFill>
                  <a:schemeClr val="lt2"/>
                </a:solidFill>
              </a:defRPr>
            </a:lvl6pPr>
            <a:lvl7pPr lvl="6">
              <a:spcBef>
                <a:spcPts val="0"/>
              </a:spcBef>
              <a:spcAft>
                <a:spcPts val="0"/>
              </a:spcAft>
              <a:buClr>
                <a:schemeClr val="lt2"/>
              </a:buClr>
              <a:buSzPts val="1200"/>
              <a:buNone/>
              <a:defRPr b="1" sz="1200">
                <a:solidFill>
                  <a:schemeClr val="lt2"/>
                </a:solidFill>
              </a:defRPr>
            </a:lvl7pPr>
            <a:lvl8pPr lvl="7">
              <a:spcBef>
                <a:spcPts val="0"/>
              </a:spcBef>
              <a:spcAft>
                <a:spcPts val="0"/>
              </a:spcAft>
              <a:buClr>
                <a:schemeClr val="lt2"/>
              </a:buClr>
              <a:buSzPts val="1200"/>
              <a:buNone/>
              <a:defRPr b="1" sz="1200">
                <a:solidFill>
                  <a:schemeClr val="lt2"/>
                </a:solidFill>
              </a:defRPr>
            </a:lvl8pPr>
            <a:lvl9pPr lvl="8">
              <a:spcBef>
                <a:spcPts val="0"/>
              </a:spcBef>
              <a:spcAft>
                <a:spcPts val="0"/>
              </a:spcAft>
              <a:buClr>
                <a:schemeClr val="lt2"/>
              </a:buClr>
              <a:buSzPts val="1200"/>
              <a:buNone/>
              <a:defRPr b="1" sz="1200">
                <a:solidFill>
                  <a:schemeClr val="lt2"/>
                </a:solidFill>
              </a:defRPr>
            </a:lvl9pPr>
          </a:lstStyle>
          <a:p/>
        </p:txBody>
      </p:sp>
      <p:sp>
        <p:nvSpPr>
          <p:cNvPr id="4382" name="Google Shape;4382;p328"/>
          <p:cNvSpPr txBox="1"/>
          <p:nvPr>
            <p:ph idx="4" type="subTitle"/>
          </p:nvPr>
        </p:nvSpPr>
        <p:spPr>
          <a:xfrm>
            <a:off x="2940125" y="3794760"/>
            <a:ext cx="2879700" cy="609300"/>
          </a:xfrm>
          <a:prstGeom prst="rect">
            <a:avLst/>
          </a:prstGeom>
        </p:spPr>
        <p:txBody>
          <a:bodyPr anchorCtr="0" anchor="t" bIns="0" lIns="0" spcFirstLastPara="1" rIns="0" wrap="square" tIns="0">
            <a:normAutofit/>
          </a:bodyPr>
          <a:lstStyle>
            <a:lvl1pPr lvl="0">
              <a:spcBef>
                <a:spcPts val="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1pPr>
            <a:lvl2pPr lvl="1">
              <a:spcBef>
                <a:spcPts val="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2pPr>
            <a:lvl3pPr lvl="2">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3pPr>
            <a:lvl4pPr lvl="3">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4pPr>
            <a:lvl5pPr lvl="4">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5pPr>
            <a:lvl6pPr lvl="5">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6pPr>
            <a:lvl7pPr lvl="6">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7pPr>
            <a:lvl8pPr lvl="7">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8pPr>
            <a:lvl9pPr lvl="8">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9pPr>
          </a:lstStyle>
          <a:p/>
        </p:txBody>
      </p:sp>
      <p:sp>
        <p:nvSpPr>
          <p:cNvPr id="4383" name="Google Shape;4383;p328"/>
          <p:cNvSpPr/>
          <p:nvPr/>
        </p:nvSpPr>
        <p:spPr>
          <a:xfrm>
            <a:off x="365703" y="4623785"/>
            <a:ext cx="1459718" cy="337305"/>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CFDDE5"/>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2 Column 1">
  <p:cSld name="TITLE_ONLY_1_2">
    <p:spTree>
      <p:nvGrpSpPr>
        <p:cNvPr id="453" name="Shape 453"/>
        <p:cNvGrpSpPr/>
        <p:nvPr/>
      </p:nvGrpSpPr>
      <p:grpSpPr>
        <a:xfrm>
          <a:off x="0" y="0"/>
          <a:ext cx="0" cy="0"/>
          <a:chOff x="0" y="0"/>
          <a:chExt cx="0" cy="0"/>
        </a:xfrm>
      </p:grpSpPr>
      <p:sp>
        <p:nvSpPr>
          <p:cNvPr id="454" name="Google Shape;454;p33"/>
          <p:cNvSpPr txBox="1"/>
          <p:nvPr>
            <p:ph type="title"/>
          </p:nvPr>
        </p:nvSpPr>
        <p:spPr>
          <a:xfrm>
            <a:off x="365700" y="274350"/>
            <a:ext cx="7470600" cy="6798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SzPts val="20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55" name="Google Shape;455;p33"/>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sp>
        <p:nvSpPr>
          <p:cNvPr id="456" name="Google Shape;456;p33"/>
          <p:cNvSpPr/>
          <p:nvPr/>
        </p:nvSpPr>
        <p:spPr>
          <a:xfrm>
            <a:off x="365700" y="1012875"/>
            <a:ext cx="3949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457" name="Google Shape;457;p33"/>
          <p:cNvSpPr/>
          <p:nvPr/>
        </p:nvSpPr>
        <p:spPr>
          <a:xfrm>
            <a:off x="4828450" y="1012875"/>
            <a:ext cx="3949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458" name="Google Shape;458;p33"/>
          <p:cNvSpPr txBox="1"/>
          <p:nvPr>
            <p:ph idx="1" type="subTitle"/>
          </p:nvPr>
        </p:nvSpPr>
        <p:spPr>
          <a:xfrm>
            <a:off x="473825" y="2718000"/>
            <a:ext cx="3690000" cy="1828800"/>
          </a:xfrm>
          <a:prstGeom prst="rect">
            <a:avLst/>
          </a:prstGeom>
          <a:noFill/>
          <a:ln>
            <a:noFill/>
          </a:ln>
        </p:spPr>
        <p:txBody>
          <a:bodyPr anchorCtr="0" anchor="t" bIns="0" lIns="0" spcFirstLastPara="1" rIns="0" wrap="square" tIns="0">
            <a:normAutofit/>
          </a:bodyPr>
          <a:lstStyle>
            <a:lvl1pPr lvl="0" algn="l">
              <a:lnSpc>
                <a:spcPct val="115000"/>
              </a:lnSpc>
              <a:spcBef>
                <a:spcPts val="0"/>
              </a:spcBef>
              <a:spcAft>
                <a:spcPts val="0"/>
              </a:spcAft>
              <a:buSzPts val="1400"/>
              <a:buNone/>
              <a:defRPr/>
            </a:lvl1pPr>
            <a:lvl2pPr lvl="1" algn="l">
              <a:lnSpc>
                <a:spcPct val="115000"/>
              </a:lnSpc>
              <a:spcBef>
                <a:spcPts val="0"/>
              </a:spcBef>
              <a:spcAft>
                <a:spcPts val="0"/>
              </a:spcAft>
              <a:buSzPts val="1200"/>
              <a:buNone/>
              <a:defRPr/>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1000"/>
              <a:buNone/>
              <a:defRPr/>
            </a:lvl8pPr>
            <a:lvl9pPr lvl="8" algn="l">
              <a:lnSpc>
                <a:spcPct val="115000"/>
              </a:lnSpc>
              <a:spcBef>
                <a:spcPts val="0"/>
              </a:spcBef>
              <a:spcAft>
                <a:spcPts val="0"/>
              </a:spcAft>
              <a:buSzPts val="1000"/>
              <a:buNone/>
              <a:defRPr/>
            </a:lvl9pPr>
          </a:lstStyle>
          <a:p/>
        </p:txBody>
      </p:sp>
      <p:sp>
        <p:nvSpPr>
          <p:cNvPr id="459" name="Google Shape;459;p33"/>
          <p:cNvSpPr txBox="1"/>
          <p:nvPr>
            <p:ph idx="2" type="subTitle"/>
          </p:nvPr>
        </p:nvSpPr>
        <p:spPr>
          <a:xfrm>
            <a:off x="4955725" y="2718000"/>
            <a:ext cx="3690000" cy="1828800"/>
          </a:xfrm>
          <a:prstGeom prst="rect">
            <a:avLst/>
          </a:prstGeom>
          <a:noFill/>
          <a:ln>
            <a:noFill/>
          </a:ln>
        </p:spPr>
        <p:txBody>
          <a:bodyPr anchorCtr="0" anchor="t" bIns="0" lIns="0" spcFirstLastPara="1" rIns="0" wrap="square" tIns="0">
            <a:normAutofit/>
          </a:bodyPr>
          <a:lstStyle>
            <a:lvl1pPr lvl="0" algn="l">
              <a:lnSpc>
                <a:spcPct val="115000"/>
              </a:lnSpc>
              <a:spcBef>
                <a:spcPts val="0"/>
              </a:spcBef>
              <a:spcAft>
                <a:spcPts val="0"/>
              </a:spcAft>
              <a:buSzPts val="1400"/>
              <a:buNone/>
              <a:defRPr/>
            </a:lvl1pPr>
            <a:lvl2pPr lvl="1" algn="l">
              <a:lnSpc>
                <a:spcPct val="115000"/>
              </a:lnSpc>
              <a:spcBef>
                <a:spcPts val="0"/>
              </a:spcBef>
              <a:spcAft>
                <a:spcPts val="0"/>
              </a:spcAft>
              <a:buSzPts val="1200"/>
              <a:buNone/>
              <a:defRPr/>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1000"/>
              <a:buNone/>
              <a:defRPr/>
            </a:lvl8pPr>
            <a:lvl9pPr lvl="8" algn="l">
              <a:lnSpc>
                <a:spcPct val="115000"/>
              </a:lnSpc>
              <a:spcBef>
                <a:spcPts val="0"/>
              </a:spcBef>
              <a:spcAft>
                <a:spcPts val="0"/>
              </a:spcAft>
              <a:buSzPts val="1000"/>
              <a:buNone/>
              <a:defRPr/>
            </a:lvl9pPr>
          </a:lstStyle>
          <a:p/>
        </p:txBody>
      </p:sp>
      <p:sp>
        <p:nvSpPr>
          <p:cNvPr id="460" name="Google Shape;460;p33"/>
          <p:cNvSpPr/>
          <p:nvPr>
            <p:ph idx="3" type="pic"/>
          </p:nvPr>
        </p:nvSpPr>
        <p:spPr>
          <a:xfrm>
            <a:off x="372325" y="1012875"/>
            <a:ext cx="3949800" cy="1600200"/>
          </a:xfrm>
          <a:prstGeom prst="rect">
            <a:avLst/>
          </a:prstGeom>
          <a:noFill/>
          <a:ln>
            <a:noFill/>
          </a:ln>
        </p:spPr>
      </p:sp>
      <p:sp>
        <p:nvSpPr>
          <p:cNvPr id="461" name="Google Shape;461;p33"/>
          <p:cNvSpPr/>
          <p:nvPr>
            <p:ph idx="4" type="pic"/>
          </p:nvPr>
        </p:nvSpPr>
        <p:spPr>
          <a:xfrm>
            <a:off x="4825825" y="1012875"/>
            <a:ext cx="3949800" cy="1600200"/>
          </a:xfrm>
          <a:prstGeom prst="rect">
            <a:avLst/>
          </a:prstGeom>
          <a:noFill/>
          <a:ln>
            <a:noFill/>
          </a:ln>
        </p:spPr>
      </p:sp>
      <p:grpSp>
        <p:nvGrpSpPr>
          <p:cNvPr id="462" name="Google Shape;462;p33"/>
          <p:cNvGrpSpPr/>
          <p:nvPr/>
        </p:nvGrpSpPr>
        <p:grpSpPr>
          <a:xfrm>
            <a:off x="8000973" y="4882757"/>
            <a:ext cx="777321" cy="155484"/>
            <a:chOff x="3424807" y="1107551"/>
            <a:chExt cx="4067616" cy="826163"/>
          </a:xfrm>
        </p:grpSpPr>
        <p:sp>
          <p:nvSpPr>
            <p:cNvPr id="463" name="Google Shape;463;p33"/>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64" name="Google Shape;464;p33"/>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65" name="Google Shape;465;p33"/>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66" name="Google Shape;466;p33"/>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67" name="Google Shape;467;p33"/>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68" name="Google Shape;468;p33"/>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69" name="Google Shape;469;p33"/>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70" name="Google Shape;470;p33"/>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71" name="Google Shape;471;p33"/>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472" name="Google Shape;472;p33"/>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3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Slide - Dynamic">
  <p:cSld name="SECTION_HEADER_1">
    <p:bg>
      <p:bgPr>
        <a:solidFill>
          <a:srgbClr val="063849"/>
        </a:solidFill>
      </p:bgPr>
    </p:bg>
    <p:spTree>
      <p:nvGrpSpPr>
        <p:cNvPr id="4384" name="Shape 4384"/>
        <p:cNvGrpSpPr/>
        <p:nvPr/>
      </p:nvGrpSpPr>
      <p:grpSpPr>
        <a:xfrm>
          <a:off x="0" y="0"/>
          <a:ext cx="0" cy="0"/>
          <a:chOff x="0" y="0"/>
          <a:chExt cx="0" cy="0"/>
        </a:xfrm>
      </p:grpSpPr>
      <p:pic>
        <p:nvPicPr>
          <p:cNvPr id="4385" name="Google Shape;4385;p329"/>
          <p:cNvPicPr preferRelativeResize="0"/>
          <p:nvPr/>
        </p:nvPicPr>
        <p:blipFill rotWithShape="1">
          <a:blip r:embed="rId2">
            <a:alphaModFix/>
          </a:blip>
          <a:srcRect b="9" l="0" r="0" t="9"/>
          <a:stretch/>
        </p:blipFill>
        <p:spPr>
          <a:xfrm>
            <a:off x="3585225" y="0"/>
            <a:ext cx="5558780" cy="5143500"/>
          </a:xfrm>
          <a:prstGeom prst="rect">
            <a:avLst/>
          </a:prstGeom>
          <a:noFill/>
          <a:ln>
            <a:noFill/>
          </a:ln>
        </p:spPr>
      </p:pic>
      <p:sp>
        <p:nvSpPr>
          <p:cNvPr id="4386" name="Google Shape;4386;p329"/>
          <p:cNvSpPr txBox="1"/>
          <p:nvPr>
            <p:ph type="title"/>
          </p:nvPr>
        </p:nvSpPr>
        <p:spPr>
          <a:xfrm>
            <a:off x="365702" y="365700"/>
            <a:ext cx="4839300" cy="2695800"/>
          </a:xfrm>
          <a:prstGeom prst="rect">
            <a:avLst/>
          </a:prstGeom>
        </p:spPr>
        <p:txBody>
          <a:bodyPr anchorCtr="0" anchor="t" bIns="0" lIns="0" spcFirstLastPara="1" rIns="0" wrap="square" tIns="0">
            <a:normAutofit/>
          </a:bodyPr>
          <a:lstStyle>
            <a:lvl1pPr lvl="0">
              <a:lnSpc>
                <a:spcPct val="80000"/>
              </a:lnSpc>
              <a:spcBef>
                <a:spcPts val="0"/>
              </a:spcBef>
              <a:spcAft>
                <a:spcPts val="0"/>
              </a:spcAft>
              <a:buClr>
                <a:schemeClr val="lt2"/>
              </a:buClr>
              <a:buSzPts val="2600"/>
              <a:buNone/>
              <a:defRPr sz="2600">
                <a:solidFill>
                  <a:schemeClr val="lt2"/>
                </a:solidFill>
              </a:defRPr>
            </a:lvl1pPr>
            <a:lvl2pPr lvl="1">
              <a:spcBef>
                <a:spcPts val="0"/>
              </a:spcBef>
              <a:spcAft>
                <a:spcPts val="0"/>
              </a:spcAft>
              <a:buClr>
                <a:schemeClr val="lt2"/>
              </a:buClr>
              <a:buSzPts val="2800"/>
              <a:buNone/>
              <a:defRPr>
                <a:solidFill>
                  <a:schemeClr val="lt2"/>
                </a:solidFill>
              </a:defRPr>
            </a:lvl2pPr>
            <a:lvl3pPr lvl="2">
              <a:spcBef>
                <a:spcPts val="0"/>
              </a:spcBef>
              <a:spcAft>
                <a:spcPts val="0"/>
              </a:spcAft>
              <a:buClr>
                <a:schemeClr val="lt2"/>
              </a:buClr>
              <a:buSzPts val="2800"/>
              <a:buNone/>
              <a:defRPr>
                <a:solidFill>
                  <a:schemeClr val="lt2"/>
                </a:solidFill>
              </a:defRPr>
            </a:lvl3pPr>
            <a:lvl4pPr lvl="3">
              <a:spcBef>
                <a:spcPts val="0"/>
              </a:spcBef>
              <a:spcAft>
                <a:spcPts val="0"/>
              </a:spcAft>
              <a:buClr>
                <a:schemeClr val="lt2"/>
              </a:buClr>
              <a:buSzPts val="2800"/>
              <a:buNone/>
              <a:defRPr>
                <a:solidFill>
                  <a:schemeClr val="lt2"/>
                </a:solidFill>
              </a:defRPr>
            </a:lvl4pPr>
            <a:lvl5pPr lvl="4">
              <a:spcBef>
                <a:spcPts val="0"/>
              </a:spcBef>
              <a:spcAft>
                <a:spcPts val="0"/>
              </a:spcAft>
              <a:buClr>
                <a:schemeClr val="lt2"/>
              </a:buClr>
              <a:buSzPts val="2800"/>
              <a:buNone/>
              <a:defRPr>
                <a:solidFill>
                  <a:schemeClr val="lt2"/>
                </a:solidFill>
              </a:defRPr>
            </a:lvl5pPr>
            <a:lvl6pPr lvl="5">
              <a:spcBef>
                <a:spcPts val="0"/>
              </a:spcBef>
              <a:spcAft>
                <a:spcPts val="0"/>
              </a:spcAft>
              <a:buClr>
                <a:schemeClr val="lt2"/>
              </a:buClr>
              <a:buSzPts val="2800"/>
              <a:buNone/>
              <a:defRPr>
                <a:solidFill>
                  <a:schemeClr val="lt2"/>
                </a:solidFill>
              </a:defRPr>
            </a:lvl6pPr>
            <a:lvl7pPr lvl="6">
              <a:spcBef>
                <a:spcPts val="0"/>
              </a:spcBef>
              <a:spcAft>
                <a:spcPts val="0"/>
              </a:spcAft>
              <a:buClr>
                <a:schemeClr val="lt2"/>
              </a:buClr>
              <a:buSzPts val="2800"/>
              <a:buNone/>
              <a:defRPr>
                <a:solidFill>
                  <a:schemeClr val="lt2"/>
                </a:solidFill>
              </a:defRPr>
            </a:lvl7pPr>
            <a:lvl8pPr lvl="7">
              <a:spcBef>
                <a:spcPts val="0"/>
              </a:spcBef>
              <a:spcAft>
                <a:spcPts val="0"/>
              </a:spcAft>
              <a:buClr>
                <a:schemeClr val="lt2"/>
              </a:buClr>
              <a:buSzPts val="2800"/>
              <a:buNone/>
              <a:defRPr>
                <a:solidFill>
                  <a:schemeClr val="lt2"/>
                </a:solidFill>
              </a:defRPr>
            </a:lvl8pPr>
            <a:lvl9pPr lvl="8">
              <a:spcBef>
                <a:spcPts val="0"/>
              </a:spcBef>
              <a:spcAft>
                <a:spcPts val="0"/>
              </a:spcAft>
              <a:buClr>
                <a:schemeClr val="lt2"/>
              </a:buClr>
              <a:buSzPts val="2800"/>
              <a:buNone/>
              <a:defRPr>
                <a:solidFill>
                  <a:schemeClr val="lt2"/>
                </a:solidFill>
              </a:defRPr>
            </a:lvl9pPr>
          </a:lstStyle>
          <a:p/>
        </p:txBody>
      </p:sp>
      <p:sp>
        <p:nvSpPr>
          <p:cNvPr id="4387" name="Google Shape;4387;p329"/>
          <p:cNvSpPr/>
          <p:nvPr/>
        </p:nvSpPr>
        <p:spPr>
          <a:xfrm>
            <a:off x="288925" y="4762500"/>
            <a:ext cx="2610000" cy="304800"/>
          </a:xfrm>
          <a:prstGeom prst="rect">
            <a:avLst/>
          </a:prstGeom>
          <a:solidFill>
            <a:srgbClr val="063849"/>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4388" name="Google Shape;4388;p329"/>
          <p:cNvSpPr txBox="1"/>
          <p:nvPr>
            <p:ph idx="1" type="subTitle"/>
          </p:nvPr>
        </p:nvSpPr>
        <p:spPr>
          <a:xfrm>
            <a:off x="365700" y="3566160"/>
            <a:ext cx="2879700" cy="639900"/>
          </a:xfrm>
          <a:prstGeom prst="rect">
            <a:avLst/>
          </a:prstGeom>
        </p:spPr>
        <p:txBody>
          <a:bodyPr anchorCtr="0" anchor="t" bIns="0" lIns="0" spcFirstLastPara="1" rIns="0" wrap="square" tIns="0">
            <a:normAutofit/>
          </a:bodyPr>
          <a:lstStyle>
            <a:lvl1pPr lvl="0">
              <a:spcBef>
                <a:spcPts val="0"/>
              </a:spcBef>
              <a:spcAft>
                <a:spcPts val="0"/>
              </a:spcAft>
              <a:buClr>
                <a:schemeClr val="lt2"/>
              </a:buClr>
              <a:buSzPts val="1400"/>
              <a:buFont typeface="Roboto"/>
              <a:buNone/>
              <a:defRPr>
                <a:solidFill>
                  <a:schemeClr val="lt2"/>
                </a:solidFill>
                <a:latin typeface="Roboto"/>
                <a:ea typeface="Roboto"/>
                <a:cs typeface="Roboto"/>
                <a:sym typeface="Roboto"/>
              </a:defRPr>
            </a:lvl1pPr>
            <a:lvl2pPr lvl="1">
              <a:spcBef>
                <a:spcPts val="0"/>
              </a:spcBef>
              <a:spcAft>
                <a:spcPts val="0"/>
              </a:spcAft>
              <a:buClr>
                <a:schemeClr val="lt2"/>
              </a:buClr>
              <a:buSzPts val="1200"/>
              <a:buNone/>
              <a:defRPr>
                <a:solidFill>
                  <a:schemeClr val="lt2"/>
                </a:solidFill>
              </a:defRPr>
            </a:lvl2pPr>
            <a:lvl3pPr lvl="2">
              <a:spcBef>
                <a:spcPts val="0"/>
              </a:spcBef>
              <a:spcAft>
                <a:spcPts val="0"/>
              </a:spcAft>
              <a:buClr>
                <a:schemeClr val="lt2"/>
              </a:buClr>
              <a:buSzPts val="1000"/>
              <a:buNone/>
              <a:defRPr>
                <a:solidFill>
                  <a:schemeClr val="lt2"/>
                </a:solidFill>
              </a:defRPr>
            </a:lvl3pPr>
            <a:lvl4pPr lvl="3">
              <a:spcBef>
                <a:spcPts val="0"/>
              </a:spcBef>
              <a:spcAft>
                <a:spcPts val="0"/>
              </a:spcAft>
              <a:buClr>
                <a:schemeClr val="lt2"/>
              </a:buClr>
              <a:buSzPts val="1000"/>
              <a:buNone/>
              <a:defRPr>
                <a:solidFill>
                  <a:schemeClr val="lt2"/>
                </a:solidFill>
              </a:defRPr>
            </a:lvl4pPr>
            <a:lvl5pPr lvl="4">
              <a:spcBef>
                <a:spcPts val="0"/>
              </a:spcBef>
              <a:spcAft>
                <a:spcPts val="0"/>
              </a:spcAft>
              <a:buClr>
                <a:schemeClr val="lt2"/>
              </a:buClr>
              <a:buSzPts val="1000"/>
              <a:buNone/>
              <a:defRPr>
                <a:solidFill>
                  <a:schemeClr val="lt2"/>
                </a:solidFill>
              </a:defRPr>
            </a:lvl5pPr>
            <a:lvl6pPr lvl="5">
              <a:spcBef>
                <a:spcPts val="0"/>
              </a:spcBef>
              <a:spcAft>
                <a:spcPts val="0"/>
              </a:spcAft>
              <a:buClr>
                <a:schemeClr val="lt2"/>
              </a:buClr>
              <a:buSzPts val="1000"/>
              <a:buNone/>
              <a:defRPr>
                <a:solidFill>
                  <a:schemeClr val="lt2"/>
                </a:solidFill>
              </a:defRPr>
            </a:lvl6pPr>
            <a:lvl7pPr lvl="6">
              <a:spcBef>
                <a:spcPts val="0"/>
              </a:spcBef>
              <a:spcAft>
                <a:spcPts val="0"/>
              </a:spcAft>
              <a:buClr>
                <a:schemeClr val="lt2"/>
              </a:buClr>
              <a:buSzPts val="1000"/>
              <a:buNone/>
              <a:defRPr>
                <a:solidFill>
                  <a:schemeClr val="lt2"/>
                </a:solidFill>
              </a:defRPr>
            </a:lvl7pPr>
            <a:lvl8pPr lvl="7">
              <a:spcBef>
                <a:spcPts val="0"/>
              </a:spcBef>
              <a:spcAft>
                <a:spcPts val="0"/>
              </a:spcAft>
              <a:buClr>
                <a:schemeClr val="lt2"/>
              </a:buClr>
              <a:buSzPts val="1000"/>
              <a:buNone/>
              <a:defRPr>
                <a:solidFill>
                  <a:schemeClr val="lt2"/>
                </a:solidFill>
              </a:defRPr>
            </a:lvl8pPr>
            <a:lvl9pPr lvl="8">
              <a:spcBef>
                <a:spcPts val="0"/>
              </a:spcBef>
              <a:spcAft>
                <a:spcPts val="0"/>
              </a:spcAft>
              <a:buClr>
                <a:schemeClr val="lt2"/>
              </a:buClr>
              <a:buSzPts val="1000"/>
              <a:buNone/>
              <a:defRPr>
                <a:solidFill>
                  <a:schemeClr val="lt2"/>
                </a:solidFill>
              </a:defRPr>
            </a:lvl9pPr>
          </a:lstStyle>
          <a:p/>
        </p:txBody>
      </p:sp>
      <p:sp>
        <p:nvSpPr>
          <p:cNvPr id="4389" name="Google Shape;4389;p329"/>
          <p:cNvSpPr/>
          <p:nvPr/>
        </p:nvSpPr>
        <p:spPr>
          <a:xfrm>
            <a:off x="365703" y="4623785"/>
            <a:ext cx="1459718" cy="337305"/>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CFDDE5"/>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Tree>
  </p:cSld>
  <p:clrMapOvr>
    <a:masterClrMapping/>
  </p:clrMapOvr>
</p:sldLayout>
</file>

<file path=ppt/slideLayouts/slideLayout3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Slide - Monochrome">
  <p:cSld name="SECTION_HEADER_1_1">
    <p:bg>
      <p:bgPr>
        <a:solidFill>
          <a:srgbClr val="A5BEC4"/>
        </a:solidFill>
      </p:bgPr>
    </p:bg>
    <p:spTree>
      <p:nvGrpSpPr>
        <p:cNvPr id="4390" name="Shape 4390"/>
        <p:cNvGrpSpPr/>
        <p:nvPr/>
      </p:nvGrpSpPr>
      <p:grpSpPr>
        <a:xfrm>
          <a:off x="0" y="0"/>
          <a:ext cx="0" cy="0"/>
          <a:chOff x="0" y="0"/>
          <a:chExt cx="0" cy="0"/>
        </a:xfrm>
      </p:grpSpPr>
      <p:pic>
        <p:nvPicPr>
          <p:cNvPr id="4391" name="Google Shape;4391;p330"/>
          <p:cNvPicPr preferRelativeResize="0"/>
          <p:nvPr/>
        </p:nvPicPr>
        <p:blipFill rotWithShape="1">
          <a:blip r:embed="rId2">
            <a:alphaModFix/>
          </a:blip>
          <a:srcRect b="9" l="0" r="0" t="9"/>
          <a:stretch/>
        </p:blipFill>
        <p:spPr>
          <a:xfrm>
            <a:off x="3585225" y="0"/>
            <a:ext cx="5558780" cy="5143500"/>
          </a:xfrm>
          <a:prstGeom prst="rect">
            <a:avLst/>
          </a:prstGeom>
          <a:noFill/>
          <a:ln>
            <a:noFill/>
          </a:ln>
        </p:spPr>
      </p:pic>
      <p:sp>
        <p:nvSpPr>
          <p:cNvPr id="4392" name="Google Shape;4392;p330"/>
          <p:cNvSpPr txBox="1"/>
          <p:nvPr>
            <p:ph type="title"/>
          </p:nvPr>
        </p:nvSpPr>
        <p:spPr>
          <a:xfrm>
            <a:off x="365702" y="365700"/>
            <a:ext cx="4839300" cy="2695800"/>
          </a:xfrm>
          <a:prstGeom prst="rect">
            <a:avLst/>
          </a:prstGeom>
        </p:spPr>
        <p:txBody>
          <a:bodyPr anchorCtr="0" anchor="t" bIns="0" lIns="0" spcFirstLastPara="1" rIns="0" wrap="square" tIns="0">
            <a:normAutofit/>
          </a:bodyPr>
          <a:lstStyle>
            <a:lvl1pPr lvl="0">
              <a:lnSpc>
                <a:spcPct val="80000"/>
              </a:lnSpc>
              <a:spcBef>
                <a:spcPts val="0"/>
              </a:spcBef>
              <a:spcAft>
                <a:spcPts val="0"/>
              </a:spcAft>
              <a:buClr>
                <a:srgbClr val="063849"/>
              </a:buClr>
              <a:buSzPts val="2600"/>
              <a:buNone/>
              <a:defRPr sz="2600">
                <a:solidFill>
                  <a:srgbClr val="063849"/>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4393" name="Google Shape;4393;p330"/>
          <p:cNvSpPr/>
          <p:nvPr/>
        </p:nvSpPr>
        <p:spPr>
          <a:xfrm>
            <a:off x="288925" y="4762500"/>
            <a:ext cx="2610000" cy="304800"/>
          </a:xfrm>
          <a:prstGeom prst="rect">
            <a:avLst/>
          </a:prstGeom>
          <a:solidFill>
            <a:srgbClr val="A5BEC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4394" name="Google Shape;4394;p330"/>
          <p:cNvSpPr txBox="1"/>
          <p:nvPr>
            <p:ph idx="1" type="subTitle"/>
          </p:nvPr>
        </p:nvSpPr>
        <p:spPr>
          <a:xfrm>
            <a:off x="365700" y="3566160"/>
            <a:ext cx="2879700" cy="639900"/>
          </a:xfrm>
          <a:prstGeom prst="rect">
            <a:avLst/>
          </a:prstGeom>
        </p:spPr>
        <p:txBody>
          <a:bodyPr anchorCtr="0" anchor="t" bIns="0" lIns="0" spcFirstLastPara="1" rIns="0" wrap="square" tIns="0">
            <a:normAutofit/>
          </a:bodyPr>
          <a:lstStyle>
            <a:lvl1pPr lvl="0">
              <a:spcBef>
                <a:spcPts val="0"/>
              </a:spcBef>
              <a:spcAft>
                <a:spcPts val="0"/>
              </a:spcAft>
              <a:buClr>
                <a:schemeClr val="dk1"/>
              </a:buClr>
              <a:buSzPts val="1400"/>
              <a:buFont typeface="Roboto"/>
              <a:buNone/>
              <a:defRPr>
                <a:solidFill>
                  <a:schemeClr val="dk1"/>
                </a:solidFill>
                <a:latin typeface="Roboto"/>
                <a:ea typeface="Roboto"/>
                <a:cs typeface="Roboto"/>
                <a:sym typeface="Roboto"/>
              </a:defRPr>
            </a:lvl1pPr>
            <a:lvl2pPr lvl="1">
              <a:spcBef>
                <a:spcPts val="0"/>
              </a:spcBef>
              <a:spcAft>
                <a:spcPts val="0"/>
              </a:spcAft>
              <a:buClr>
                <a:schemeClr val="dk1"/>
              </a:buClr>
              <a:buSzPts val="1200"/>
              <a:buNone/>
              <a:defRPr>
                <a:solidFill>
                  <a:schemeClr val="dk1"/>
                </a:solidFill>
              </a:defRPr>
            </a:lvl2pPr>
            <a:lvl3pPr lvl="2">
              <a:spcBef>
                <a:spcPts val="0"/>
              </a:spcBef>
              <a:spcAft>
                <a:spcPts val="0"/>
              </a:spcAft>
              <a:buClr>
                <a:schemeClr val="dk1"/>
              </a:buClr>
              <a:buSzPts val="1000"/>
              <a:buNone/>
              <a:defRPr>
                <a:solidFill>
                  <a:schemeClr val="dk1"/>
                </a:solidFill>
              </a:defRPr>
            </a:lvl3pPr>
            <a:lvl4pPr lvl="3">
              <a:spcBef>
                <a:spcPts val="0"/>
              </a:spcBef>
              <a:spcAft>
                <a:spcPts val="0"/>
              </a:spcAft>
              <a:buClr>
                <a:schemeClr val="dk1"/>
              </a:buClr>
              <a:buSzPts val="1000"/>
              <a:buNone/>
              <a:defRPr>
                <a:solidFill>
                  <a:schemeClr val="dk1"/>
                </a:solidFill>
              </a:defRPr>
            </a:lvl4pPr>
            <a:lvl5pPr lvl="4">
              <a:spcBef>
                <a:spcPts val="0"/>
              </a:spcBef>
              <a:spcAft>
                <a:spcPts val="0"/>
              </a:spcAft>
              <a:buClr>
                <a:schemeClr val="dk1"/>
              </a:buClr>
              <a:buSzPts val="1000"/>
              <a:buNone/>
              <a:defRPr>
                <a:solidFill>
                  <a:schemeClr val="dk1"/>
                </a:solidFill>
              </a:defRPr>
            </a:lvl5pPr>
            <a:lvl6pPr lvl="5">
              <a:spcBef>
                <a:spcPts val="0"/>
              </a:spcBef>
              <a:spcAft>
                <a:spcPts val="0"/>
              </a:spcAft>
              <a:buClr>
                <a:schemeClr val="dk1"/>
              </a:buClr>
              <a:buSzPts val="1000"/>
              <a:buNone/>
              <a:defRPr>
                <a:solidFill>
                  <a:schemeClr val="dk1"/>
                </a:solidFill>
              </a:defRPr>
            </a:lvl6pPr>
            <a:lvl7pPr lvl="6">
              <a:spcBef>
                <a:spcPts val="0"/>
              </a:spcBef>
              <a:spcAft>
                <a:spcPts val="0"/>
              </a:spcAft>
              <a:buClr>
                <a:schemeClr val="dk1"/>
              </a:buClr>
              <a:buSzPts val="1000"/>
              <a:buNone/>
              <a:defRPr>
                <a:solidFill>
                  <a:schemeClr val="dk1"/>
                </a:solidFill>
              </a:defRPr>
            </a:lvl7pPr>
            <a:lvl8pPr lvl="7">
              <a:spcBef>
                <a:spcPts val="0"/>
              </a:spcBef>
              <a:spcAft>
                <a:spcPts val="0"/>
              </a:spcAft>
              <a:buClr>
                <a:schemeClr val="dk1"/>
              </a:buClr>
              <a:buSzPts val="1000"/>
              <a:buNone/>
              <a:defRPr>
                <a:solidFill>
                  <a:schemeClr val="dk1"/>
                </a:solidFill>
              </a:defRPr>
            </a:lvl8pPr>
            <a:lvl9pPr lvl="8">
              <a:spcBef>
                <a:spcPts val="0"/>
              </a:spcBef>
              <a:spcAft>
                <a:spcPts val="0"/>
              </a:spcAft>
              <a:buClr>
                <a:schemeClr val="dk1"/>
              </a:buClr>
              <a:buSzPts val="1000"/>
              <a:buNone/>
              <a:defRPr>
                <a:solidFill>
                  <a:schemeClr val="dk1"/>
                </a:solidFill>
              </a:defRPr>
            </a:lvl9pPr>
          </a:lstStyle>
          <a:p/>
        </p:txBody>
      </p:sp>
      <p:pic>
        <p:nvPicPr>
          <p:cNvPr id="4395" name="Google Shape;4395;p330" title="Jitterbit-White-RGB-01.png"/>
          <p:cNvPicPr preferRelativeResize="0"/>
          <p:nvPr/>
        </p:nvPicPr>
        <p:blipFill>
          <a:blip r:embed="rId3">
            <a:alphaModFix/>
          </a:blip>
          <a:stretch>
            <a:fillRect/>
          </a:stretch>
        </p:blipFill>
        <p:spPr>
          <a:xfrm>
            <a:off x="360313" y="4621662"/>
            <a:ext cx="1639926" cy="349100"/>
          </a:xfrm>
          <a:prstGeom prst="rect">
            <a:avLst/>
          </a:prstGeom>
          <a:noFill/>
          <a:ln>
            <a:noFill/>
          </a:ln>
        </p:spPr>
      </p:pic>
    </p:spTree>
  </p:cSld>
  <p:clrMapOvr>
    <a:masterClrMapping/>
  </p:clrMapOvr>
</p:sldLayout>
</file>

<file path=ppt/slideLayouts/slideLayout3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Default" type="tx">
  <p:cSld name="TITLE_AND_BODY">
    <p:spTree>
      <p:nvGrpSpPr>
        <p:cNvPr id="4396" name="Shape 4396"/>
        <p:cNvGrpSpPr/>
        <p:nvPr/>
      </p:nvGrpSpPr>
      <p:grpSpPr>
        <a:xfrm>
          <a:off x="0" y="0"/>
          <a:ext cx="0" cy="0"/>
          <a:chOff x="0" y="0"/>
          <a:chExt cx="0" cy="0"/>
        </a:xfrm>
      </p:grpSpPr>
      <p:sp>
        <p:nvSpPr>
          <p:cNvPr id="4397" name="Google Shape;4397;p331"/>
          <p:cNvSpPr txBox="1"/>
          <p:nvPr>
            <p:ph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4398" name="Google Shape;4398;p331"/>
          <p:cNvSpPr txBox="1"/>
          <p:nvPr>
            <p:ph idx="1" type="body"/>
          </p:nvPr>
        </p:nvSpPr>
        <p:spPr>
          <a:xfrm>
            <a:off x="365696" y="914400"/>
            <a:ext cx="8139300" cy="3416400"/>
          </a:xfrm>
          <a:prstGeom prst="rect">
            <a:avLst/>
          </a:prstGeom>
        </p:spPr>
        <p:txBody>
          <a:bodyPr anchorCtr="0" anchor="t" bIns="0" lIns="0" spcFirstLastPara="1" rIns="0" wrap="square" tIns="0">
            <a:normAutofit/>
          </a:bodyPr>
          <a:lstStyle>
            <a:lvl1pPr indent="-317500" lvl="0" marL="457200">
              <a:spcBef>
                <a:spcPts val="0"/>
              </a:spcBef>
              <a:spcAft>
                <a:spcPts val="0"/>
              </a:spcAft>
              <a:buClr>
                <a:schemeClr val="dk1"/>
              </a:buClr>
              <a:buSzPts val="1400"/>
              <a:buChar char="●"/>
              <a:defRPr>
                <a:solidFill>
                  <a:schemeClr val="dk1"/>
                </a:solidFill>
              </a:defRPr>
            </a:lvl1pPr>
            <a:lvl2pPr indent="-304800" lvl="1" marL="914400">
              <a:spcBef>
                <a:spcPts val="600"/>
              </a:spcBef>
              <a:spcAft>
                <a:spcPts val="0"/>
              </a:spcAft>
              <a:buClr>
                <a:schemeClr val="dk1"/>
              </a:buClr>
              <a:buSzPts val="1200"/>
              <a:buChar char="○"/>
              <a:defRPr>
                <a:solidFill>
                  <a:schemeClr val="dk1"/>
                </a:solidFill>
              </a:defRPr>
            </a:lvl2pPr>
            <a:lvl3pPr indent="-292100" lvl="2" marL="1371600">
              <a:spcBef>
                <a:spcPts val="600"/>
              </a:spcBef>
              <a:spcAft>
                <a:spcPts val="0"/>
              </a:spcAft>
              <a:buClr>
                <a:schemeClr val="dk1"/>
              </a:buClr>
              <a:buSzPts val="1000"/>
              <a:buChar char="■"/>
              <a:defRPr>
                <a:solidFill>
                  <a:schemeClr val="dk1"/>
                </a:solidFill>
              </a:defRPr>
            </a:lvl3pPr>
            <a:lvl4pPr indent="-292100" lvl="3" marL="1828800">
              <a:spcBef>
                <a:spcPts val="600"/>
              </a:spcBef>
              <a:spcAft>
                <a:spcPts val="0"/>
              </a:spcAft>
              <a:buClr>
                <a:schemeClr val="dk1"/>
              </a:buClr>
              <a:buSzPts val="1000"/>
              <a:buChar char="●"/>
              <a:defRPr>
                <a:solidFill>
                  <a:schemeClr val="dk1"/>
                </a:solidFill>
              </a:defRPr>
            </a:lvl4pPr>
            <a:lvl5pPr indent="-292100" lvl="4" marL="2286000">
              <a:spcBef>
                <a:spcPts val="600"/>
              </a:spcBef>
              <a:spcAft>
                <a:spcPts val="0"/>
              </a:spcAft>
              <a:buClr>
                <a:schemeClr val="dk1"/>
              </a:buClr>
              <a:buSzPts val="1000"/>
              <a:buChar char="○"/>
              <a:defRPr>
                <a:solidFill>
                  <a:schemeClr val="dk1"/>
                </a:solidFill>
              </a:defRPr>
            </a:lvl5pPr>
            <a:lvl6pPr indent="-292100" lvl="5" marL="2743200">
              <a:spcBef>
                <a:spcPts val="600"/>
              </a:spcBef>
              <a:spcAft>
                <a:spcPts val="0"/>
              </a:spcAft>
              <a:buClr>
                <a:schemeClr val="dk1"/>
              </a:buClr>
              <a:buSzPts val="1000"/>
              <a:buChar char="■"/>
              <a:defRPr>
                <a:solidFill>
                  <a:schemeClr val="dk1"/>
                </a:solidFill>
              </a:defRPr>
            </a:lvl6pPr>
            <a:lvl7pPr indent="-292100" lvl="6" marL="3200400">
              <a:spcBef>
                <a:spcPts val="600"/>
              </a:spcBef>
              <a:spcAft>
                <a:spcPts val="0"/>
              </a:spcAft>
              <a:buClr>
                <a:schemeClr val="dk1"/>
              </a:buClr>
              <a:buSzPts val="1000"/>
              <a:buChar char="●"/>
              <a:defRPr>
                <a:solidFill>
                  <a:schemeClr val="dk1"/>
                </a:solidFill>
              </a:defRPr>
            </a:lvl7pPr>
            <a:lvl8pPr indent="-292100" lvl="7" marL="3657600">
              <a:spcBef>
                <a:spcPts val="600"/>
              </a:spcBef>
              <a:spcAft>
                <a:spcPts val="0"/>
              </a:spcAft>
              <a:buClr>
                <a:schemeClr val="dk1"/>
              </a:buClr>
              <a:buSzPts val="1000"/>
              <a:buChar char="○"/>
              <a:defRPr>
                <a:solidFill>
                  <a:schemeClr val="dk1"/>
                </a:solidFill>
              </a:defRPr>
            </a:lvl8pPr>
            <a:lvl9pPr indent="-292100" lvl="8" marL="4114800">
              <a:spcBef>
                <a:spcPts val="600"/>
              </a:spcBef>
              <a:spcAft>
                <a:spcPts val="600"/>
              </a:spcAft>
              <a:buClr>
                <a:schemeClr val="dk1"/>
              </a:buClr>
              <a:buSzPts val="1000"/>
              <a:buChar char="■"/>
              <a:defRPr>
                <a:solidFill>
                  <a:schemeClr val="dk1"/>
                </a:solidFill>
              </a:defRPr>
            </a:lvl9pPr>
          </a:lstStyle>
          <a:p/>
        </p:txBody>
      </p:sp>
      <p:sp>
        <p:nvSpPr>
          <p:cNvPr id="4399" name="Google Shape;4399;p331"/>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sp>
        <p:nvSpPr>
          <p:cNvPr id="4400" name="Google Shape;4400;p331"/>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pic>
        <p:nvPicPr>
          <p:cNvPr id="4401" name="Google Shape;4401;p331" title="JB Dark with Bar.png"/>
          <p:cNvPicPr preferRelativeResize="0"/>
          <p:nvPr/>
        </p:nvPicPr>
        <p:blipFill>
          <a:blip r:embed="rId2">
            <a:alphaModFix/>
          </a:blip>
          <a:stretch>
            <a:fillRect/>
          </a:stretch>
        </p:blipFill>
        <p:spPr>
          <a:xfrm>
            <a:off x="6979023" y="4887050"/>
            <a:ext cx="845927" cy="155500"/>
          </a:xfrm>
          <a:prstGeom prst="rect">
            <a:avLst/>
          </a:prstGeom>
          <a:noFill/>
          <a:ln>
            <a:noFill/>
          </a:ln>
        </p:spPr>
      </p:pic>
      <p:pic>
        <p:nvPicPr>
          <p:cNvPr id="4402" name="Google Shape;4402;p331"/>
          <p:cNvPicPr preferRelativeResize="0"/>
          <p:nvPr/>
        </p:nvPicPr>
        <p:blipFill>
          <a:blip r:embed="rId3">
            <a:alphaModFix/>
          </a:blip>
          <a:stretch>
            <a:fillRect/>
          </a:stretch>
        </p:blipFill>
        <p:spPr>
          <a:xfrm>
            <a:off x="7908925" y="4887050"/>
            <a:ext cx="869345" cy="155500"/>
          </a:xfrm>
          <a:prstGeom prst="rect">
            <a:avLst/>
          </a:prstGeom>
          <a:noFill/>
          <a:ln>
            <a:noFill/>
          </a:ln>
        </p:spPr>
      </p:pic>
    </p:spTree>
  </p:cSld>
  <p:clrMapOvr>
    <a:masterClrMapping/>
  </p:clrMapOvr>
</p:sldLayout>
</file>

<file path=ppt/slideLayouts/slideLayout3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6 Grid">
  <p:cSld name="TITLE_AND_BODY_4">
    <p:spTree>
      <p:nvGrpSpPr>
        <p:cNvPr id="4403" name="Shape 4403"/>
        <p:cNvGrpSpPr/>
        <p:nvPr/>
      </p:nvGrpSpPr>
      <p:grpSpPr>
        <a:xfrm>
          <a:off x="0" y="0"/>
          <a:ext cx="0" cy="0"/>
          <a:chOff x="0" y="0"/>
          <a:chExt cx="0" cy="0"/>
        </a:xfrm>
      </p:grpSpPr>
      <p:sp>
        <p:nvSpPr>
          <p:cNvPr id="4404" name="Google Shape;4404;p332"/>
          <p:cNvSpPr txBox="1"/>
          <p:nvPr>
            <p:ph type="title"/>
          </p:nvPr>
        </p:nvSpPr>
        <p:spPr>
          <a:xfrm>
            <a:off x="365700" y="27630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4405" name="Google Shape;4405;p332"/>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cxnSp>
        <p:nvCxnSpPr>
          <p:cNvPr id="4406" name="Google Shape;4406;p332"/>
          <p:cNvCxnSpPr/>
          <p:nvPr/>
        </p:nvCxnSpPr>
        <p:spPr>
          <a:xfrm>
            <a:off x="3065100" y="1084375"/>
            <a:ext cx="0" cy="3663600"/>
          </a:xfrm>
          <a:prstGeom prst="straightConnector1">
            <a:avLst/>
          </a:prstGeom>
          <a:noFill/>
          <a:ln cap="flat" cmpd="sng" w="9525">
            <a:solidFill>
              <a:schemeClr val="lt2"/>
            </a:solidFill>
            <a:prstDash val="solid"/>
            <a:round/>
            <a:headEnd len="med" w="med" type="none"/>
            <a:tailEnd len="med" w="med" type="none"/>
          </a:ln>
        </p:spPr>
      </p:cxnSp>
      <p:cxnSp>
        <p:nvCxnSpPr>
          <p:cNvPr id="4407" name="Google Shape;4407;p332"/>
          <p:cNvCxnSpPr/>
          <p:nvPr/>
        </p:nvCxnSpPr>
        <p:spPr>
          <a:xfrm>
            <a:off x="6098450" y="1084375"/>
            <a:ext cx="0" cy="3663600"/>
          </a:xfrm>
          <a:prstGeom prst="straightConnector1">
            <a:avLst/>
          </a:prstGeom>
          <a:noFill/>
          <a:ln cap="flat" cmpd="sng" w="9525">
            <a:solidFill>
              <a:schemeClr val="lt2"/>
            </a:solidFill>
            <a:prstDash val="solid"/>
            <a:round/>
            <a:headEnd len="med" w="med" type="none"/>
            <a:tailEnd len="med" w="med" type="none"/>
          </a:ln>
        </p:spPr>
      </p:cxnSp>
      <p:cxnSp>
        <p:nvCxnSpPr>
          <p:cNvPr id="4408" name="Google Shape;4408;p332"/>
          <p:cNvCxnSpPr/>
          <p:nvPr/>
        </p:nvCxnSpPr>
        <p:spPr>
          <a:xfrm>
            <a:off x="486025" y="2867475"/>
            <a:ext cx="8199000" cy="0"/>
          </a:xfrm>
          <a:prstGeom prst="straightConnector1">
            <a:avLst/>
          </a:prstGeom>
          <a:noFill/>
          <a:ln cap="flat" cmpd="sng" w="9525">
            <a:solidFill>
              <a:schemeClr val="lt2"/>
            </a:solidFill>
            <a:prstDash val="solid"/>
            <a:round/>
            <a:headEnd len="med" w="med" type="none"/>
            <a:tailEnd len="med" w="med" type="none"/>
          </a:ln>
        </p:spPr>
      </p:cxnSp>
      <p:sp>
        <p:nvSpPr>
          <p:cNvPr id="4409" name="Google Shape;4409;p332"/>
          <p:cNvSpPr txBox="1"/>
          <p:nvPr>
            <p:ph idx="1" type="subTitle"/>
          </p:nvPr>
        </p:nvSpPr>
        <p:spPr>
          <a:xfrm>
            <a:off x="365700" y="1080450"/>
            <a:ext cx="2560200" cy="17358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4410" name="Google Shape;4410;p332"/>
          <p:cNvSpPr txBox="1"/>
          <p:nvPr>
            <p:ph idx="2" type="subTitle"/>
          </p:nvPr>
        </p:nvSpPr>
        <p:spPr>
          <a:xfrm>
            <a:off x="3291900" y="1084375"/>
            <a:ext cx="2560200" cy="17031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lgn="ctr">
              <a:spcBef>
                <a:spcPts val="0"/>
              </a:spcBef>
              <a:spcAft>
                <a:spcPts val="0"/>
              </a:spcAft>
              <a:buSzPts val="1200"/>
              <a:buNone/>
              <a:defRPr/>
            </a:lvl2pPr>
            <a:lvl3pPr lvl="2" algn="ctr">
              <a:spcBef>
                <a:spcPts val="0"/>
              </a:spcBef>
              <a:spcAft>
                <a:spcPts val="0"/>
              </a:spcAft>
              <a:buSzPts val="1000"/>
              <a:buNone/>
              <a:defRPr/>
            </a:lvl3pPr>
            <a:lvl4pPr lvl="3" algn="ctr">
              <a:spcBef>
                <a:spcPts val="0"/>
              </a:spcBef>
              <a:spcAft>
                <a:spcPts val="0"/>
              </a:spcAft>
              <a:buSzPts val="1000"/>
              <a:buNone/>
              <a:defRPr/>
            </a:lvl4pPr>
            <a:lvl5pPr lvl="4" algn="ctr">
              <a:spcBef>
                <a:spcPts val="0"/>
              </a:spcBef>
              <a:spcAft>
                <a:spcPts val="0"/>
              </a:spcAft>
              <a:buSzPts val="1000"/>
              <a:buNone/>
              <a:defRPr/>
            </a:lvl5pPr>
            <a:lvl6pPr lvl="5" algn="ctr">
              <a:spcBef>
                <a:spcPts val="0"/>
              </a:spcBef>
              <a:spcAft>
                <a:spcPts val="0"/>
              </a:spcAft>
              <a:buSzPts val="1000"/>
              <a:buNone/>
              <a:defRPr/>
            </a:lvl6pPr>
            <a:lvl7pPr lvl="6" algn="ctr">
              <a:spcBef>
                <a:spcPts val="0"/>
              </a:spcBef>
              <a:spcAft>
                <a:spcPts val="0"/>
              </a:spcAft>
              <a:buSzPts val="1000"/>
              <a:buNone/>
              <a:defRPr/>
            </a:lvl7pPr>
            <a:lvl8pPr lvl="7" algn="ctr">
              <a:spcBef>
                <a:spcPts val="0"/>
              </a:spcBef>
              <a:spcAft>
                <a:spcPts val="0"/>
              </a:spcAft>
              <a:buSzPts val="1000"/>
              <a:buNone/>
              <a:defRPr/>
            </a:lvl8pPr>
            <a:lvl9pPr lvl="8" algn="ctr">
              <a:spcBef>
                <a:spcPts val="0"/>
              </a:spcBef>
              <a:spcAft>
                <a:spcPts val="0"/>
              </a:spcAft>
              <a:buSzPts val="1000"/>
              <a:buNone/>
              <a:defRPr/>
            </a:lvl9pPr>
          </a:lstStyle>
          <a:p/>
        </p:txBody>
      </p:sp>
      <p:sp>
        <p:nvSpPr>
          <p:cNvPr id="4411" name="Google Shape;4411;p332"/>
          <p:cNvSpPr txBox="1"/>
          <p:nvPr>
            <p:ph idx="3" type="subTitle"/>
          </p:nvPr>
        </p:nvSpPr>
        <p:spPr>
          <a:xfrm>
            <a:off x="6218100" y="1084350"/>
            <a:ext cx="2560200" cy="17031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lgn="ctr">
              <a:spcBef>
                <a:spcPts val="0"/>
              </a:spcBef>
              <a:spcAft>
                <a:spcPts val="0"/>
              </a:spcAft>
              <a:buSzPts val="1200"/>
              <a:buNone/>
              <a:defRPr/>
            </a:lvl2pPr>
            <a:lvl3pPr lvl="2" algn="ctr">
              <a:spcBef>
                <a:spcPts val="0"/>
              </a:spcBef>
              <a:spcAft>
                <a:spcPts val="0"/>
              </a:spcAft>
              <a:buSzPts val="1000"/>
              <a:buNone/>
              <a:defRPr/>
            </a:lvl3pPr>
            <a:lvl4pPr lvl="3" algn="ctr">
              <a:spcBef>
                <a:spcPts val="0"/>
              </a:spcBef>
              <a:spcAft>
                <a:spcPts val="0"/>
              </a:spcAft>
              <a:buSzPts val="1000"/>
              <a:buNone/>
              <a:defRPr/>
            </a:lvl4pPr>
            <a:lvl5pPr lvl="4" algn="ctr">
              <a:spcBef>
                <a:spcPts val="0"/>
              </a:spcBef>
              <a:spcAft>
                <a:spcPts val="0"/>
              </a:spcAft>
              <a:buSzPts val="1000"/>
              <a:buNone/>
              <a:defRPr/>
            </a:lvl5pPr>
            <a:lvl6pPr lvl="5" algn="ctr">
              <a:spcBef>
                <a:spcPts val="0"/>
              </a:spcBef>
              <a:spcAft>
                <a:spcPts val="0"/>
              </a:spcAft>
              <a:buSzPts val="1000"/>
              <a:buNone/>
              <a:defRPr/>
            </a:lvl6pPr>
            <a:lvl7pPr lvl="6" algn="ctr">
              <a:spcBef>
                <a:spcPts val="0"/>
              </a:spcBef>
              <a:spcAft>
                <a:spcPts val="0"/>
              </a:spcAft>
              <a:buSzPts val="1000"/>
              <a:buNone/>
              <a:defRPr/>
            </a:lvl7pPr>
            <a:lvl8pPr lvl="7" algn="ctr">
              <a:spcBef>
                <a:spcPts val="0"/>
              </a:spcBef>
              <a:spcAft>
                <a:spcPts val="0"/>
              </a:spcAft>
              <a:buSzPts val="1000"/>
              <a:buNone/>
              <a:defRPr/>
            </a:lvl8pPr>
            <a:lvl9pPr lvl="8" algn="ctr">
              <a:spcBef>
                <a:spcPts val="0"/>
              </a:spcBef>
              <a:spcAft>
                <a:spcPts val="0"/>
              </a:spcAft>
              <a:buSzPts val="1000"/>
              <a:buNone/>
              <a:defRPr/>
            </a:lvl9pPr>
          </a:lstStyle>
          <a:p/>
        </p:txBody>
      </p:sp>
      <p:sp>
        <p:nvSpPr>
          <p:cNvPr id="4412" name="Google Shape;4412;p332"/>
          <p:cNvSpPr txBox="1"/>
          <p:nvPr>
            <p:ph idx="4" type="subTitle"/>
          </p:nvPr>
        </p:nvSpPr>
        <p:spPr>
          <a:xfrm>
            <a:off x="3291900" y="3012300"/>
            <a:ext cx="2560200" cy="17358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lgn="ctr">
              <a:spcBef>
                <a:spcPts val="0"/>
              </a:spcBef>
              <a:spcAft>
                <a:spcPts val="0"/>
              </a:spcAft>
              <a:buSzPts val="1200"/>
              <a:buNone/>
              <a:defRPr/>
            </a:lvl2pPr>
            <a:lvl3pPr lvl="2" algn="ctr">
              <a:spcBef>
                <a:spcPts val="0"/>
              </a:spcBef>
              <a:spcAft>
                <a:spcPts val="0"/>
              </a:spcAft>
              <a:buSzPts val="1000"/>
              <a:buNone/>
              <a:defRPr/>
            </a:lvl3pPr>
            <a:lvl4pPr lvl="3" algn="ctr">
              <a:spcBef>
                <a:spcPts val="0"/>
              </a:spcBef>
              <a:spcAft>
                <a:spcPts val="0"/>
              </a:spcAft>
              <a:buSzPts val="1000"/>
              <a:buNone/>
              <a:defRPr/>
            </a:lvl4pPr>
            <a:lvl5pPr lvl="4" algn="ctr">
              <a:spcBef>
                <a:spcPts val="0"/>
              </a:spcBef>
              <a:spcAft>
                <a:spcPts val="0"/>
              </a:spcAft>
              <a:buSzPts val="1000"/>
              <a:buNone/>
              <a:defRPr/>
            </a:lvl5pPr>
            <a:lvl6pPr lvl="5" algn="ctr">
              <a:spcBef>
                <a:spcPts val="0"/>
              </a:spcBef>
              <a:spcAft>
                <a:spcPts val="0"/>
              </a:spcAft>
              <a:buSzPts val="1000"/>
              <a:buNone/>
              <a:defRPr/>
            </a:lvl6pPr>
            <a:lvl7pPr lvl="6" algn="ctr">
              <a:spcBef>
                <a:spcPts val="0"/>
              </a:spcBef>
              <a:spcAft>
                <a:spcPts val="0"/>
              </a:spcAft>
              <a:buSzPts val="1000"/>
              <a:buNone/>
              <a:defRPr/>
            </a:lvl7pPr>
            <a:lvl8pPr lvl="7" algn="ctr">
              <a:spcBef>
                <a:spcPts val="0"/>
              </a:spcBef>
              <a:spcAft>
                <a:spcPts val="0"/>
              </a:spcAft>
              <a:buSzPts val="1000"/>
              <a:buNone/>
              <a:defRPr/>
            </a:lvl8pPr>
            <a:lvl9pPr lvl="8" algn="ctr">
              <a:spcBef>
                <a:spcPts val="0"/>
              </a:spcBef>
              <a:spcAft>
                <a:spcPts val="0"/>
              </a:spcAft>
              <a:buSzPts val="1000"/>
              <a:buNone/>
              <a:defRPr/>
            </a:lvl9pPr>
          </a:lstStyle>
          <a:p/>
        </p:txBody>
      </p:sp>
      <p:sp>
        <p:nvSpPr>
          <p:cNvPr id="4413" name="Google Shape;4413;p332"/>
          <p:cNvSpPr txBox="1"/>
          <p:nvPr>
            <p:ph idx="5" type="subTitle"/>
          </p:nvPr>
        </p:nvSpPr>
        <p:spPr>
          <a:xfrm>
            <a:off x="6218100" y="3012100"/>
            <a:ext cx="2560200" cy="17358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lgn="ctr">
              <a:spcBef>
                <a:spcPts val="0"/>
              </a:spcBef>
              <a:spcAft>
                <a:spcPts val="0"/>
              </a:spcAft>
              <a:buSzPts val="1200"/>
              <a:buNone/>
              <a:defRPr/>
            </a:lvl2pPr>
            <a:lvl3pPr lvl="2" algn="ctr">
              <a:spcBef>
                <a:spcPts val="0"/>
              </a:spcBef>
              <a:spcAft>
                <a:spcPts val="0"/>
              </a:spcAft>
              <a:buSzPts val="1000"/>
              <a:buNone/>
              <a:defRPr/>
            </a:lvl3pPr>
            <a:lvl4pPr lvl="3" algn="ctr">
              <a:spcBef>
                <a:spcPts val="0"/>
              </a:spcBef>
              <a:spcAft>
                <a:spcPts val="0"/>
              </a:spcAft>
              <a:buSzPts val="1000"/>
              <a:buNone/>
              <a:defRPr/>
            </a:lvl4pPr>
            <a:lvl5pPr lvl="4" algn="ctr">
              <a:spcBef>
                <a:spcPts val="0"/>
              </a:spcBef>
              <a:spcAft>
                <a:spcPts val="0"/>
              </a:spcAft>
              <a:buSzPts val="1000"/>
              <a:buNone/>
              <a:defRPr/>
            </a:lvl5pPr>
            <a:lvl6pPr lvl="5" algn="ctr">
              <a:spcBef>
                <a:spcPts val="0"/>
              </a:spcBef>
              <a:spcAft>
                <a:spcPts val="0"/>
              </a:spcAft>
              <a:buSzPts val="1000"/>
              <a:buNone/>
              <a:defRPr/>
            </a:lvl6pPr>
            <a:lvl7pPr lvl="6" algn="ctr">
              <a:spcBef>
                <a:spcPts val="0"/>
              </a:spcBef>
              <a:spcAft>
                <a:spcPts val="0"/>
              </a:spcAft>
              <a:buSzPts val="1000"/>
              <a:buNone/>
              <a:defRPr/>
            </a:lvl7pPr>
            <a:lvl8pPr lvl="7" algn="ctr">
              <a:spcBef>
                <a:spcPts val="0"/>
              </a:spcBef>
              <a:spcAft>
                <a:spcPts val="0"/>
              </a:spcAft>
              <a:buSzPts val="1000"/>
              <a:buNone/>
              <a:defRPr/>
            </a:lvl8pPr>
            <a:lvl9pPr lvl="8" algn="ctr">
              <a:spcBef>
                <a:spcPts val="0"/>
              </a:spcBef>
              <a:spcAft>
                <a:spcPts val="0"/>
              </a:spcAft>
              <a:buSzPts val="1000"/>
              <a:buNone/>
              <a:defRPr/>
            </a:lvl9pPr>
          </a:lstStyle>
          <a:p/>
        </p:txBody>
      </p:sp>
      <p:sp>
        <p:nvSpPr>
          <p:cNvPr id="4414" name="Google Shape;4414;p332"/>
          <p:cNvSpPr txBox="1"/>
          <p:nvPr>
            <p:ph idx="6" type="subTitle"/>
          </p:nvPr>
        </p:nvSpPr>
        <p:spPr>
          <a:xfrm>
            <a:off x="365700" y="3012100"/>
            <a:ext cx="2560200" cy="17358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lgn="ctr">
              <a:spcBef>
                <a:spcPts val="0"/>
              </a:spcBef>
              <a:spcAft>
                <a:spcPts val="0"/>
              </a:spcAft>
              <a:buSzPts val="1200"/>
              <a:buNone/>
              <a:defRPr/>
            </a:lvl2pPr>
            <a:lvl3pPr lvl="2" algn="ctr">
              <a:spcBef>
                <a:spcPts val="0"/>
              </a:spcBef>
              <a:spcAft>
                <a:spcPts val="0"/>
              </a:spcAft>
              <a:buSzPts val="1000"/>
              <a:buNone/>
              <a:defRPr/>
            </a:lvl3pPr>
            <a:lvl4pPr lvl="3" algn="ctr">
              <a:spcBef>
                <a:spcPts val="0"/>
              </a:spcBef>
              <a:spcAft>
                <a:spcPts val="0"/>
              </a:spcAft>
              <a:buSzPts val="1000"/>
              <a:buNone/>
              <a:defRPr/>
            </a:lvl4pPr>
            <a:lvl5pPr lvl="4" algn="ctr">
              <a:spcBef>
                <a:spcPts val="0"/>
              </a:spcBef>
              <a:spcAft>
                <a:spcPts val="0"/>
              </a:spcAft>
              <a:buSzPts val="1000"/>
              <a:buNone/>
              <a:defRPr/>
            </a:lvl5pPr>
            <a:lvl6pPr lvl="5" algn="ctr">
              <a:spcBef>
                <a:spcPts val="0"/>
              </a:spcBef>
              <a:spcAft>
                <a:spcPts val="0"/>
              </a:spcAft>
              <a:buSzPts val="1000"/>
              <a:buNone/>
              <a:defRPr/>
            </a:lvl6pPr>
            <a:lvl7pPr lvl="6" algn="ctr">
              <a:spcBef>
                <a:spcPts val="0"/>
              </a:spcBef>
              <a:spcAft>
                <a:spcPts val="0"/>
              </a:spcAft>
              <a:buSzPts val="1000"/>
              <a:buNone/>
              <a:defRPr/>
            </a:lvl7pPr>
            <a:lvl8pPr lvl="7" algn="ctr">
              <a:spcBef>
                <a:spcPts val="0"/>
              </a:spcBef>
              <a:spcAft>
                <a:spcPts val="0"/>
              </a:spcAft>
              <a:buSzPts val="1000"/>
              <a:buNone/>
              <a:defRPr/>
            </a:lvl8pPr>
            <a:lvl9pPr lvl="8" algn="ctr">
              <a:spcBef>
                <a:spcPts val="0"/>
              </a:spcBef>
              <a:spcAft>
                <a:spcPts val="0"/>
              </a:spcAft>
              <a:buSzPts val="1000"/>
              <a:buNone/>
              <a:defRPr/>
            </a:lvl9pPr>
          </a:lstStyle>
          <a:p/>
        </p:txBody>
      </p:sp>
      <p:sp>
        <p:nvSpPr>
          <p:cNvPr id="4415" name="Google Shape;4415;p332"/>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nvGrpSpPr>
          <p:cNvPr id="4416" name="Google Shape;4416;p332"/>
          <p:cNvGrpSpPr/>
          <p:nvPr/>
        </p:nvGrpSpPr>
        <p:grpSpPr>
          <a:xfrm>
            <a:off x="8000973" y="4882757"/>
            <a:ext cx="777321" cy="155484"/>
            <a:chOff x="3424807" y="1107551"/>
            <a:chExt cx="4067616" cy="826163"/>
          </a:xfrm>
        </p:grpSpPr>
        <p:sp>
          <p:nvSpPr>
            <p:cNvPr id="4417" name="Google Shape;4417;p332"/>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418" name="Google Shape;4418;p332"/>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419" name="Google Shape;4419;p332"/>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420" name="Google Shape;4420;p332"/>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421" name="Google Shape;4421;p332"/>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422" name="Google Shape;4422;p332"/>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423" name="Google Shape;4423;p332"/>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424" name="Google Shape;4424;p332"/>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425" name="Google Shape;4425;p332"/>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grpSp>
    </p:spTree>
  </p:cSld>
  <p:clrMapOvr>
    <a:masterClrMapping/>
  </p:clrMapOvr>
</p:sldLayout>
</file>

<file path=ppt/slideLayouts/slideLayout3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6 Grid 1">
  <p:cSld name="TITLE_AND_BODY_4_1">
    <p:spTree>
      <p:nvGrpSpPr>
        <p:cNvPr id="4426" name="Shape 4426"/>
        <p:cNvGrpSpPr/>
        <p:nvPr/>
      </p:nvGrpSpPr>
      <p:grpSpPr>
        <a:xfrm>
          <a:off x="0" y="0"/>
          <a:ext cx="0" cy="0"/>
          <a:chOff x="0" y="0"/>
          <a:chExt cx="0" cy="0"/>
        </a:xfrm>
      </p:grpSpPr>
      <p:sp>
        <p:nvSpPr>
          <p:cNvPr id="4427" name="Google Shape;4427;p333"/>
          <p:cNvSpPr txBox="1"/>
          <p:nvPr>
            <p:ph type="title"/>
          </p:nvPr>
        </p:nvSpPr>
        <p:spPr>
          <a:xfrm>
            <a:off x="365700" y="27630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4428" name="Google Shape;4428;p333"/>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cxnSp>
        <p:nvCxnSpPr>
          <p:cNvPr id="4429" name="Google Shape;4429;p333"/>
          <p:cNvCxnSpPr/>
          <p:nvPr/>
        </p:nvCxnSpPr>
        <p:spPr>
          <a:xfrm>
            <a:off x="3081528" y="1084375"/>
            <a:ext cx="0" cy="3663600"/>
          </a:xfrm>
          <a:prstGeom prst="straightConnector1">
            <a:avLst/>
          </a:prstGeom>
          <a:noFill/>
          <a:ln cap="flat" cmpd="sng" w="9525">
            <a:solidFill>
              <a:schemeClr val="lt2"/>
            </a:solidFill>
            <a:prstDash val="solid"/>
            <a:round/>
            <a:headEnd len="med" w="med" type="none"/>
            <a:tailEnd len="med" w="med" type="none"/>
          </a:ln>
        </p:spPr>
      </p:cxnSp>
      <p:cxnSp>
        <p:nvCxnSpPr>
          <p:cNvPr id="4430" name="Google Shape;4430;p333"/>
          <p:cNvCxnSpPr/>
          <p:nvPr/>
        </p:nvCxnSpPr>
        <p:spPr>
          <a:xfrm>
            <a:off x="6035040" y="1084375"/>
            <a:ext cx="0" cy="3663600"/>
          </a:xfrm>
          <a:prstGeom prst="straightConnector1">
            <a:avLst/>
          </a:prstGeom>
          <a:noFill/>
          <a:ln cap="flat" cmpd="sng" w="9525">
            <a:solidFill>
              <a:schemeClr val="lt2"/>
            </a:solidFill>
            <a:prstDash val="solid"/>
            <a:round/>
            <a:headEnd len="med" w="med" type="none"/>
            <a:tailEnd len="med" w="med" type="none"/>
          </a:ln>
        </p:spPr>
      </p:cxnSp>
      <p:cxnSp>
        <p:nvCxnSpPr>
          <p:cNvPr id="4431" name="Google Shape;4431;p333"/>
          <p:cNvCxnSpPr/>
          <p:nvPr/>
        </p:nvCxnSpPr>
        <p:spPr>
          <a:xfrm>
            <a:off x="486025" y="2867475"/>
            <a:ext cx="8199000" cy="0"/>
          </a:xfrm>
          <a:prstGeom prst="straightConnector1">
            <a:avLst/>
          </a:prstGeom>
          <a:noFill/>
          <a:ln cap="flat" cmpd="sng" w="9525">
            <a:solidFill>
              <a:schemeClr val="lt2"/>
            </a:solidFill>
            <a:prstDash val="solid"/>
            <a:round/>
            <a:headEnd len="med" w="med" type="none"/>
            <a:tailEnd len="med" w="med" type="none"/>
          </a:ln>
        </p:spPr>
      </p:cxnSp>
      <p:sp>
        <p:nvSpPr>
          <p:cNvPr id="4432" name="Google Shape;4432;p333"/>
          <p:cNvSpPr/>
          <p:nvPr>
            <p:ph idx="2" type="pic"/>
          </p:nvPr>
        </p:nvSpPr>
        <p:spPr>
          <a:xfrm>
            <a:off x="365750" y="1094900"/>
            <a:ext cx="2514600" cy="1280100"/>
          </a:xfrm>
          <a:prstGeom prst="rect">
            <a:avLst/>
          </a:prstGeom>
          <a:noFill/>
          <a:ln>
            <a:noFill/>
          </a:ln>
        </p:spPr>
      </p:sp>
      <p:sp>
        <p:nvSpPr>
          <p:cNvPr id="4433" name="Google Shape;4433;p333"/>
          <p:cNvSpPr/>
          <p:nvPr>
            <p:ph idx="3" type="pic"/>
          </p:nvPr>
        </p:nvSpPr>
        <p:spPr>
          <a:xfrm>
            <a:off x="3285275" y="1094900"/>
            <a:ext cx="2514600" cy="1280100"/>
          </a:xfrm>
          <a:prstGeom prst="rect">
            <a:avLst/>
          </a:prstGeom>
          <a:noFill/>
          <a:ln>
            <a:noFill/>
          </a:ln>
        </p:spPr>
      </p:sp>
      <p:sp>
        <p:nvSpPr>
          <p:cNvPr id="4434" name="Google Shape;4434;p333"/>
          <p:cNvSpPr/>
          <p:nvPr>
            <p:ph idx="4" type="pic"/>
          </p:nvPr>
        </p:nvSpPr>
        <p:spPr>
          <a:xfrm>
            <a:off x="6263650" y="1094900"/>
            <a:ext cx="2514600" cy="1280100"/>
          </a:xfrm>
          <a:prstGeom prst="rect">
            <a:avLst/>
          </a:prstGeom>
          <a:noFill/>
          <a:ln>
            <a:noFill/>
          </a:ln>
        </p:spPr>
      </p:sp>
      <p:sp>
        <p:nvSpPr>
          <p:cNvPr id="4435" name="Google Shape;4435;p333"/>
          <p:cNvSpPr/>
          <p:nvPr>
            <p:ph idx="5" type="pic"/>
          </p:nvPr>
        </p:nvSpPr>
        <p:spPr>
          <a:xfrm>
            <a:off x="365750" y="3030450"/>
            <a:ext cx="2514600" cy="1280100"/>
          </a:xfrm>
          <a:prstGeom prst="rect">
            <a:avLst/>
          </a:prstGeom>
          <a:noFill/>
          <a:ln>
            <a:noFill/>
          </a:ln>
        </p:spPr>
      </p:sp>
      <p:sp>
        <p:nvSpPr>
          <p:cNvPr id="4436" name="Google Shape;4436;p333"/>
          <p:cNvSpPr/>
          <p:nvPr>
            <p:ph idx="6" type="pic"/>
          </p:nvPr>
        </p:nvSpPr>
        <p:spPr>
          <a:xfrm>
            <a:off x="3285275" y="3030450"/>
            <a:ext cx="2514600" cy="1280100"/>
          </a:xfrm>
          <a:prstGeom prst="rect">
            <a:avLst/>
          </a:prstGeom>
          <a:noFill/>
          <a:ln>
            <a:noFill/>
          </a:ln>
        </p:spPr>
      </p:sp>
      <p:sp>
        <p:nvSpPr>
          <p:cNvPr id="4437" name="Google Shape;4437;p333"/>
          <p:cNvSpPr/>
          <p:nvPr>
            <p:ph idx="7" type="pic"/>
          </p:nvPr>
        </p:nvSpPr>
        <p:spPr>
          <a:xfrm>
            <a:off x="6263650" y="3030450"/>
            <a:ext cx="2514600" cy="1280100"/>
          </a:xfrm>
          <a:prstGeom prst="rect">
            <a:avLst/>
          </a:prstGeom>
          <a:noFill/>
          <a:ln>
            <a:noFill/>
          </a:ln>
        </p:spPr>
      </p:sp>
      <p:sp>
        <p:nvSpPr>
          <p:cNvPr id="4438" name="Google Shape;4438;p333"/>
          <p:cNvSpPr txBox="1"/>
          <p:nvPr>
            <p:ph idx="1" type="subTitle"/>
          </p:nvPr>
        </p:nvSpPr>
        <p:spPr>
          <a:xfrm>
            <a:off x="365700" y="2392638"/>
            <a:ext cx="2560200" cy="4572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4439" name="Google Shape;4439;p333"/>
          <p:cNvSpPr txBox="1"/>
          <p:nvPr>
            <p:ph idx="8" type="subTitle"/>
          </p:nvPr>
        </p:nvSpPr>
        <p:spPr>
          <a:xfrm>
            <a:off x="3291900" y="2392638"/>
            <a:ext cx="2560200" cy="4572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lgn="ctr">
              <a:spcBef>
                <a:spcPts val="0"/>
              </a:spcBef>
              <a:spcAft>
                <a:spcPts val="0"/>
              </a:spcAft>
              <a:buSzPts val="1200"/>
              <a:buNone/>
              <a:defRPr/>
            </a:lvl2pPr>
            <a:lvl3pPr lvl="2" algn="ctr">
              <a:spcBef>
                <a:spcPts val="0"/>
              </a:spcBef>
              <a:spcAft>
                <a:spcPts val="0"/>
              </a:spcAft>
              <a:buSzPts val="1000"/>
              <a:buNone/>
              <a:defRPr/>
            </a:lvl3pPr>
            <a:lvl4pPr lvl="3" algn="ctr">
              <a:spcBef>
                <a:spcPts val="0"/>
              </a:spcBef>
              <a:spcAft>
                <a:spcPts val="0"/>
              </a:spcAft>
              <a:buSzPts val="1000"/>
              <a:buNone/>
              <a:defRPr/>
            </a:lvl4pPr>
            <a:lvl5pPr lvl="4" algn="ctr">
              <a:spcBef>
                <a:spcPts val="0"/>
              </a:spcBef>
              <a:spcAft>
                <a:spcPts val="0"/>
              </a:spcAft>
              <a:buSzPts val="1000"/>
              <a:buNone/>
              <a:defRPr/>
            </a:lvl5pPr>
            <a:lvl6pPr lvl="5" algn="ctr">
              <a:spcBef>
                <a:spcPts val="0"/>
              </a:spcBef>
              <a:spcAft>
                <a:spcPts val="0"/>
              </a:spcAft>
              <a:buSzPts val="1000"/>
              <a:buNone/>
              <a:defRPr/>
            </a:lvl6pPr>
            <a:lvl7pPr lvl="6" algn="ctr">
              <a:spcBef>
                <a:spcPts val="0"/>
              </a:spcBef>
              <a:spcAft>
                <a:spcPts val="0"/>
              </a:spcAft>
              <a:buSzPts val="1000"/>
              <a:buNone/>
              <a:defRPr/>
            </a:lvl7pPr>
            <a:lvl8pPr lvl="7" algn="ctr">
              <a:spcBef>
                <a:spcPts val="0"/>
              </a:spcBef>
              <a:spcAft>
                <a:spcPts val="0"/>
              </a:spcAft>
              <a:buSzPts val="1000"/>
              <a:buNone/>
              <a:defRPr/>
            </a:lvl8pPr>
            <a:lvl9pPr lvl="8" algn="ctr">
              <a:spcBef>
                <a:spcPts val="0"/>
              </a:spcBef>
              <a:spcAft>
                <a:spcPts val="0"/>
              </a:spcAft>
              <a:buSzPts val="1000"/>
              <a:buNone/>
              <a:defRPr/>
            </a:lvl9pPr>
          </a:lstStyle>
          <a:p/>
        </p:txBody>
      </p:sp>
      <p:sp>
        <p:nvSpPr>
          <p:cNvPr id="4440" name="Google Shape;4440;p333"/>
          <p:cNvSpPr txBox="1"/>
          <p:nvPr>
            <p:ph idx="9" type="subTitle"/>
          </p:nvPr>
        </p:nvSpPr>
        <p:spPr>
          <a:xfrm>
            <a:off x="6218100" y="2410275"/>
            <a:ext cx="2560200" cy="4572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lgn="ctr">
              <a:spcBef>
                <a:spcPts val="0"/>
              </a:spcBef>
              <a:spcAft>
                <a:spcPts val="0"/>
              </a:spcAft>
              <a:buSzPts val="1200"/>
              <a:buNone/>
              <a:defRPr/>
            </a:lvl2pPr>
            <a:lvl3pPr lvl="2" algn="ctr">
              <a:spcBef>
                <a:spcPts val="0"/>
              </a:spcBef>
              <a:spcAft>
                <a:spcPts val="0"/>
              </a:spcAft>
              <a:buSzPts val="1000"/>
              <a:buNone/>
              <a:defRPr/>
            </a:lvl3pPr>
            <a:lvl4pPr lvl="3" algn="ctr">
              <a:spcBef>
                <a:spcPts val="0"/>
              </a:spcBef>
              <a:spcAft>
                <a:spcPts val="0"/>
              </a:spcAft>
              <a:buSzPts val="1000"/>
              <a:buNone/>
              <a:defRPr/>
            </a:lvl4pPr>
            <a:lvl5pPr lvl="4" algn="ctr">
              <a:spcBef>
                <a:spcPts val="0"/>
              </a:spcBef>
              <a:spcAft>
                <a:spcPts val="0"/>
              </a:spcAft>
              <a:buSzPts val="1000"/>
              <a:buNone/>
              <a:defRPr/>
            </a:lvl5pPr>
            <a:lvl6pPr lvl="5" algn="ctr">
              <a:spcBef>
                <a:spcPts val="0"/>
              </a:spcBef>
              <a:spcAft>
                <a:spcPts val="0"/>
              </a:spcAft>
              <a:buSzPts val="1000"/>
              <a:buNone/>
              <a:defRPr/>
            </a:lvl6pPr>
            <a:lvl7pPr lvl="6" algn="ctr">
              <a:spcBef>
                <a:spcPts val="0"/>
              </a:spcBef>
              <a:spcAft>
                <a:spcPts val="0"/>
              </a:spcAft>
              <a:buSzPts val="1000"/>
              <a:buNone/>
              <a:defRPr/>
            </a:lvl7pPr>
            <a:lvl8pPr lvl="7" algn="ctr">
              <a:spcBef>
                <a:spcPts val="0"/>
              </a:spcBef>
              <a:spcAft>
                <a:spcPts val="0"/>
              </a:spcAft>
              <a:buSzPts val="1000"/>
              <a:buNone/>
              <a:defRPr/>
            </a:lvl8pPr>
            <a:lvl9pPr lvl="8" algn="ctr">
              <a:spcBef>
                <a:spcPts val="0"/>
              </a:spcBef>
              <a:spcAft>
                <a:spcPts val="0"/>
              </a:spcAft>
              <a:buSzPts val="1000"/>
              <a:buNone/>
              <a:defRPr/>
            </a:lvl9pPr>
          </a:lstStyle>
          <a:p/>
        </p:txBody>
      </p:sp>
      <p:sp>
        <p:nvSpPr>
          <p:cNvPr id="4441" name="Google Shape;4441;p333"/>
          <p:cNvSpPr txBox="1"/>
          <p:nvPr>
            <p:ph idx="13" type="subTitle"/>
          </p:nvPr>
        </p:nvSpPr>
        <p:spPr>
          <a:xfrm>
            <a:off x="3291900" y="4349938"/>
            <a:ext cx="2560200" cy="4572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lgn="ctr">
              <a:spcBef>
                <a:spcPts val="0"/>
              </a:spcBef>
              <a:spcAft>
                <a:spcPts val="0"/>
              </a:spcAft>
              <a:buSzPts val="1200"/>
              <a:buNone/>
              <a:defRPr/>
            </a:lvl2pPr>
            <a:lvl3pPr lvl="2" algn="ctr">
              <a:spcBef>
                <a:spcPts val="0"/>
              </a:spcBef>
              <a:spcAft>
                <a:spcPts val="0"/>
              </a:spcAft>
              <a:buSzPts val="1000"/>
              <a:buNone/>
              <a:defRPr/>
            </a:lvl3pPr>
            <a:lvl4pPr lvl="3" algn="ctr">
              <a:spcBef>
                <a:spcPts val="0"/>
              </a:spcBef>
              <a:spcAft>
                <a:spcPts val="0"/>
              </a:spcAft>
              <a:buSzPts val="1000"/>
              <a:buNone/>
              <a:defRPr/>
            </a:lvl4pPr>
            <a:lvl5pPr lvl="4" algn="ctr">
              <a:spcBef>
                <a:spcPts val="0"/>
              </a:spcBef>
              <a:spcAft>
                <a:spcPts val="0"/>
              </a:spcAft>
              <a:buSzPts val="1000"/>
              <a:buNone/>
              <a:defRPr/>
            </a:lvl5pPr>
            <a:lvl6pPr lvl="5" algn="ctr">
              <a:spcBef>
                <a:spcPts val="0"/>
              </a:spcBef>
              <a:spcAft>
                <a:spcPts val="0"/>
              </a:spcAft>
              <a:buSzPts val="1000"/>
              <a:buNone/>
              <a:defRPr/>
            </a:lvl6pPr>
            <a:lvl7pPr lvl="6" algn="ctr">
              <a:spcBef>
                <a:spcPts val="0"/>
              </a:spcBef>
              <a:spcAft>
                <a:spcPts val="0"/>
              </a:spcAft>
              <a:buSzPts val="1000"/>
              <a:buNone/>
              <a:defRPr/>
            </a:lvl7pPr>
            <a:lvl8pPr lvl="7" algn="ctr">
              <a:spcBef>
                <a:spcPts val="0"/>
              </a:spcBef>
              <a:spcAft>
                <a:spcPts val="0"/>
              </a:spcAft>
              <a:buSzPts val="1000"/>
              <a:buNone/>
              <a:defRPr/>
            </a:lvl8pPr>
            <a:lvl9pPr lvl="8" algn="ctr">
              <a:spcBef>
                <a:spcPts val="0"/>
              </a:spcBef>
              <a:spcAft>
                <a:spcPts val="0"/>
              </a:spcAft>
              <a:buSzPts val="1000"/>
              <a:buNone/>
              <a:defRPr/>
            </a:lvl9pPr>
          </a:lstStyle>
          <a:p/>
        </p:txBody>
      </p:sp>
      <p:sp>
        <p:nvSpPr>
          <p:cNvPr id="4442" name="Google Shape;4442;p333"/>
          <p:cNvSpPr txBox="1"/>
          <p:nvPr>
            <p:ph idx="14" type="subTitle"/>
          </p:nvPr>
        </p:nvSpPr>
        <p:spPr>
          <a:xfrm>
            <a:off x="6218100" y="4349738"/>
            <a:ext cx="2560200" cy="4572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lgn="ctr">
              <a:spcBef>
                <a:spcPts val="0"/>
              </a:spcBef>
              <a:spcAft>
                <a:spcPts val="0"/>
              </a:spcAft>
              <a:buSzPts val="1200"/>
              <a:buNone/>
              <a:defRPr/>
            </a:lvl2pPr>
            <a:lvl3pPr lvl="2" algn="ctr">
              <a:spcBef>
                <a:spcPts val="0"/>
              </a:spcBef>
              <a:spcAft>
                <a:spcPts val="0"/>
              </a:spcAft>
              <a:buSzPts val="1000"/>
              <a:buNone/>
              <a:defRPr/>
            </a:lvl3pPr>
            <a:lvl4pPr lvl="3" algn="ctr">
              <a:spcBef>
                <a:spcPts val="0"/>
              </a:spcBef>
              <a:spcAft>
                <a:spcPts val="0"/>
              </a:spcAft>
              <a:buSzPts val="1000"/>
              <a:buNone/>
              <a:defRPr/>
            </a:lvl4pPr>
            <a:lvl5pPr lvl="4" algn="ctr">
              <a:spcBef>
                <a:spcPts val="0"/>
              </a:spcBef>
              <a:spcAft>
                <a:spcPts val="0"/>
              </a:spcAft>
              <a:buSzPts val="1000"/>
              <a:buNone/>
              <a:defRPr/>
            </a:lvl5pPr>
            <a:lvl6pPr lvl="5" algn="ctr">
              <a:spcBef>
                <a:spcPts val="0"/>
              </a:spcBef>
              <a:spcAft>
                <a:spcPts val="0"/>
              </a:spcAft>
              <a:buSzPts val="1000"/>
              <a:buNone/>
              <a:defRPr/>
            </a:lvl6pPr>
            <a:lvl7pPr lvl="6" algn="ctr">
              <a:spcBef>
                <a:spcPts val="0"/>
              </a:spcBef>
              <a:spcAft>
                <a:spcPts val="0"/>
              </a:spcAft>
              <a:buSzPts val="1000"/>
              <a:buNone/>
              <a:defRPr/>
            </a:lvl7pPr>
            <a:lvl8pPr lvl="7" algn="ctr">
              <a:spcBef>
                <a:spcPts val="0"/>
              </a:spcBef>
              <a:spcAft>
                <a:spcPts val="0"/>
              </a:spcAft>
              <a:buSzPts val="1000"/>
              <a:buNone/>
              <a:defRPr/>
            </a:lvl8pPr>
            <a:lvl9pPr lvl="8" algn="ctr">
              <a:spcBef>
                <a:spcPts val="0"/>
              </a:spcBef>
              <a:spcAft>
                <a:spcPts val="0"/>
              </a:spcAft>
              <a:buSzPts val="1000"/>
              <a:buNone/>
              <a:defRPr/>
            </a:lvl9pPr>
          </a:lstStyle>
          <a:p/>
        </p:txBody>
      </p:sp>
      <p:sp>
        <p:nvSpPr>
          <p:cNvPr id="4443" name="Google Shape;4443;p333"/>
          <p:cNvSpPr txBox="1"/>
          <p:nvPr>
            <p:ph idx="15" type="subTitle"/>
          </p:nvPr>
        </p:nvSpPr>
        <p:spPr>
          <a:xfrm>
            <a:off x="365700" y="4349738"/>
            <a:ext cx="2560200" cy="4572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lgn="ctr">
              <a:spcBef>
                <a:spcPts val="0"/>
              </a:spcBef>
              <a:spcAft>
                <a:spcPts val="0"/>
              </a:spcAft>
              <a:buSzPts val="1200"/>
              <a:buNone/>
              <a:defRPr/>
            </a:lvl2pPr>
            <a:lvl3pPr lvl="2" algn="ctr">
              <a:spcBef>
                <a:spcPts val="0"/>
              </a:spcBef>
              <a:spcAft>
                <a:spcPts val="0"/>
              </a:spcAft>
              <a:buSzPts val="1000"/>
              <a:buNone/>
              <a:defRPr/>
            </a:lvl3pPr>
            <a:lvl4pPr lvl="3" algn="ctr">
              <a:spcBef>
                <a:spcPts val="0"/>
              </a:spcBef>
              <a:spcAft>
                <a:spcPts val="0"/>
              </a:spcAft>
              <a:buSzPts val="1000"/>
              <a:buNone/>
              <a:defRPr/>
            </a:lvl4pPr>
            <a:lvl5pPr lvl="4" algn="ctr">
              <a:spcBef>
                <a:spcPts val="0"/>
              </a:spcBef>
              <a:spcAft>
                <a:spcPts val="0"/>
              </a:spcAft>
              <a:buSzPts val="1000"/>
              <a:buNone/>
              <a:defRPr/>
            </a:lvl5pPr>
            <a:lvl6pPr lvl="5" algn="ctr">
              <a:spcBef>
                <a:spcPts val="0"/>
              </a:spcBef>
              <a:spcAft>
                <a:spcPts val="0"/>
              </a:spcAft>
              <a:buSzPts val="1000"/>
              <a:buNone/>
              <a:defRPr/>
            </a:lvl6pPr>
            <a:lvl7pPr lvl="6" algn="ctr">
              <a:spcBef>
                <a:spcPts val="0"/>
              </a:spcBef>
              <a:spcAft>
                <a:spcPts val="0"/>
              </a:spcAft>
              <a:buSzPts val="1000"/>
              <a:buNone/>
              <a:defRPr/>
            </a:lvl7pPr>
            <a:lvl8pPr lvl="7" algn="ctr">
              <a:spcBef>
                <a:spcPts val="0"/>
              </a:spcBef>
              <a:spcAft>
                <a:spcPts val="0"/>
              </a:spcAft>
              <a:buSzPts val="1000"/>
              <a:buNone/>
              <a:defRPr/>
            </a:lvl8pPr>
            <a:lvl9pPr lvl="8" algn="ctr">
              <a:spcBef>
                <a:spcPts val="0"/>
              </a:spcBef>
              <a:spcAft>
                <a:spcPts val="0"/>
              </a:spcAft>
              <a:buSzPts val="1000"/>
              <a:buNone/>
              <a:defRPr/>
            </a:lvl9pPr>
          </a:lstStyle>
          <a:p/>
        </p:txBody>
      </p:sp>
      <p:sp>
        <p:nvSpPr>
          <p:cNvPr id="4444" name="Google Shape;4444;p333"/>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nvGrpSpPr>
          <p:cNvPr id="4445" name="Google Shape;4445;p333"/>
          <p:cNvGrpSpPr/>
          <p:nvPr/>
        </p:nvGrpSpPr>
        <p:grpSpPr>
          <a:xfrm>
            <a:off x="8000973" y="4882757"/>
            <a:ext cx="777321" cy="155484"/>
            <a:chOff x="3424807" y="1107551"/>
            <a:chExt cx="4067616" cy="826163"/>
          </a:xfrm>
        </p:grpSpPr>
        <p:sp>
          <p:nvSpPr>
            <p:cNvPr id="4446" name="Google Shape;4446;p333"/>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447" name="Google Shape;4447;p333"/>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448" name="Google Shape;4448;p333"/>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449" name="Google Shape;4449;p333"/>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450" name="Google Shape;4450;p333"/>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451" name="Google Shape;4451;p333"/>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452" name="Google Shape;4452;p333"/>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453" name="Google Shape;4453;p333"/>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454" name="Google Shape;4454;p333"/>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grpSp>
    </p:spTree>
  </p:cSld>
  <p:clrMapOvr>
    <a:masterClrMapping/>
  </p:clrMapOvr>
</p:sldLayout>
</file>

<file path=ppt/slideLayouts/slideLayout3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Watermark">
  <p:cSld name="TITLE_AND_BODY_3">
    <p:spTree>
      <p:nvGrpSpPr>
        <p:cNvPr id="4455" name="Shape 4455"/>
        <p:cNvGrpSpPr/>
        <p:nvPr/>
      </p:nvGrpSpPr>
      <p:grpSpPr>
        <a:xfrm>
          <a:off x="0" y="0"/>
          <a:ext cx="0" cy="0"/>
          <a:chOff x="0" y="0"/>
          <a:chExt cx="0" cy="0"/>
        </a:xfrm>
      </p:grpSpPr>
      <p:pic>
        <p:nvPicPr>
          <p:cNvPr id="4456" name="Google Shape;4456;p334"/>
          <p:cNvPicPr preferRelativeResize="0"/>
          <p:nvPr/>
        </p:nvPicPr>
        <p:blipFill>
          <a:blip r:embed="rId2">
            <a:alphaModFix/>
          </a:blip>
          <a:stretch>
            <a:fillRect/>
          </a:stretch>
        </p:blipFill>
        <p:spPr>
          <a:xfrm>
            <a:off x="3505561" y="0"/>
            <a:ext cx="5638428" cy="5143499"/>
          </a:xfrm>
          <a:prstGeom prst="rect">
            <a:avLst/>
          </a:prstGeom>
          <a:noFill/>
          <a:ln>
            <a:noFill/>
          </a:ln>
        </p:spPr>
      </p:pic>
      <p:sp>
        <p:nvSpPr>
          <p:cNvPr id="4457" name="Google Shape;4457;p334"/>
          <p:cNvSpPr txBox="1"/>
          <p:nvPr>
            <p:ph type="title"/>
          </p:nvPr>
        </p:nvSpPr>
        <p:spPr>
          <a:xfrm>
            <a:off x="365696" y="27435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4458" name="Google Shape;4458;p334"/>
          <p:cNvSpPr txBox="1"/>
          <p:nvPr>
            <p:ph idx="1" type="body"/>
          </p:nvPr>
        </p:nvSpPr>
        <p:spPr>
          <a:xfrm>
            <a:off x="365696" y="914400"/>
            <a:ext cx="8139300" cy="3416400"/>
          </a:xfrm>
          <a:prstGeom prst="rect">
            <a:avLst/>
          </a:prstGeom>
        </p:spPr>
        <p:txBody>
          <a:bodyPr anchorCtr="0" anchor="t" bIns="0" lIns="0" spcFirstLastPara="1" rIns="0" wrap="square" tIns="0">
            <a:normAutofit/>
          </a:bodyPr>
          <a:lstStyle>
            <a:lvl1pPr indent="-317500" lvl="0" marL="457200">
              <a:spcBef>
                <a:spcPts val="0"/>
              </a:spcBef>
              <a:spcAft>
                <a:spcPts val="0"/>
              </a:spcAft>
              <a:buSzPts val="1400"/>
              <a:buChar char="●"/>
              <a:defRPr/>
            </a:lvl1pPr>
            <a:lvl2pPr indent="-304800" lvl="1" marL="914400">
              <a:spcBef>
                <a:spcPts val="600"/>
              </a:spcBef>
              <a:spcAft>
                <a:spcPts val="0"/>
              </a:spcAft>
              <a:buSzPts val="1200"/>
              <a:buChar char="○"/>
              <a:defRPr/>
            </a:lvl2pPr>
            <a:lvl3pPr indent="-292100" lvl="2" marL="1371600">
              <a:spcBef>
                <a:spcPts val="600"/>
              </a:spcBef>
              <a:spcAft>
                <a:spcPts val="0"/>
              </a:spcAft>
              <a:buSzPts val="1000"/>
              <a:buChar char="■"/>
              <a:defRPr/>
            </a:lvl3pPr>
            <a:lvl4pPr indent="-292100" lvl="3" marL="1828800">
              <a:spcBef>
                <a:spcPts val="600"/>
              </a:spcBef>
              <a:spcAft>
                <a:spcPts val="0"/>
              </a:spcAft>
              <a:buSzPts val="1000"/>
              <a:buChar char="●"/>
              <a:defRPr/>
            </a:lvl4pPr>
            <a:lvl5pPr indent="-292100" lvl="4" marL="2286000">
              <a:spcBef>
                <a:spcPts val="600"/>
              </a:spcBef>
              <a:spcAft>
                <a:spcPts val="0"/>
              </a:spcAft>
              <a:buSzPts val="1000"/>
              <a:buChar char="○"/>
              <a:defRPr/>
            </a:lvl5pPr>
            <a:lvl6pPr indent="-292100" lvl="5" marL="2743200">
              <a:spcBef>
                <a:spcPts val="600"/>
              </a:spcBef>
              <a:spcAft>
                <a:spcPts val="0"/>
              </a:spcAft>
              <a:buSzPts val="1000"/>
              <a:buChar char="■"/>
              <a:defRPr/>
            </a:lvl6pPr>
            <a:lvl7pPr indent="-292100" lvl="6" marL="3200400">
              <a:spcBef>
                <a:spcPts val="600"/>
              </a:spcBef>
              <a:spcAft>
                <a:spcPts val="0"/>
              </a:spcAft>
              <a:buSzPts val="1000"/>
              <a:buChar char="●"/>
              <a:defRPr/>
            </a:lvl7pPr>
            <a:lvl8pPr indent="-292100" lvl="7" marL="3657600">
              <a:spcBef>
                <a:spcPts val="600"/>
              </a:spcBef>
              <a:spcAft>
                <a:spcPts val="0"/>
              </a:spcAft>
              <a:buSzPts val="1000"/>
              <a:buChar char="○"/>
              <a:defRPr/>
            </a:lvl8pPr>
            <a:lvl9pPr indent="-292100" lvl="8" marL="4114800">
              <a:spcBef>
                <a:spcPts val="600"/>
              </a:spcBef>
              <a:spcAft>
                <a:spcPts val="600"/>
              </a:spcAft>
              <a:buSzPts val="1000"/>
              <a:buChar char="■"/>
              <a:defRPr/>
            </a:lvl9pPr>
          </a:lstStyle>
          <a:p/>
        </p:txBody>
      </p:sp>
      <p:sp>
        <p:nvSpPr>
          <p:cNvPr id="4459" name="Google Shape;4459;p334"/>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sp>
        <p:nvSpPr>
          <p:cNvPr id="4460" name="Google Shape;4460;p334"/>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nvGrpSpPr>
          <p:cNvPr id="4461" name="Google Shape;4461;p334"/>
          <p:cNvGrpSpPr/>
          <p:nvPr/>
        </p:nvGrpSpPr>
        <p:grpSpPr>
          <a:xfrm>
            <a:off x="8000973" y="4882757"/>
            <a:ext cx="777321" cy="155484"/>
            <a:chOff x="3424807" y="1107551"/>
            <a:chExt cx="4067616" cy="826163"/>
          </a:xfrm>
        </p:grpSpPr>
        <p:sp>
          <p:nvSpPr>
            <p:cNvPr id="4462" name="Google Shape;4462;p334"/>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463" name="Google Shape;4463;p334"/>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464" name="Google Shape;4464;p334"/>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465" name="Google Shape;4465;p334"/>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466" name="Google Shape;4466;p334"/>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467" name="Google Shape;4467;p334"/>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468" name="Google Shape;4468;p334"/>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469" name="Google Shape;4469;p334"/>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470" name="Google Shape;4470;p334"/>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grpSp>
    </p:spTree>
  </p:cSld>
  <p:clrMapOvr>
    <a:masterClrMapping/>
  </p:clrMapOvr>
</p:sldLayout>
</file>

<file path=ppt/slideLayouts/slideLayout3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Dark Matter">
  <p:cSld name="TITLE_AND_BODY_2">
    <p:bg>
      <p:bgPr>
        <a:solidFill>
          <a:srgbClr val="063849"/>
        </a:solidFill>
      </p:bgPr>
    </p:bg>
    <p:spTree>
      <p:nvGrpSpPr>
        <p:cNvPr id="4471" name="Shape 4471"/>
        <p:cNvGrpSpPr/>
        <p:nvPr/>
      </p:nvGrpSpPr>
      <p:grpSpPr>
        <a:xfrm>
          <a:off x="0" y="0"/>
          <a:ext cx="0" cy="0"/>
          <a:chOff x="0" y="0"/>
          <a:chExt cx="0" cy="0"/>
        </a:xfrm>
      </p:grpSpPr>
      <p:sp>
        <p:nvSpPr>
          <p:cNvPr id="4472" name="Google Shape;4472;p335"/>
          <p:cNvSpPr txBox="1"/>
          <p:nvPr>
            <p:ph idx="1" type="body"/>
          </p:nvPr>
        </p:nvSpPr>
        <p:spPr>
          <a:xfrm>
            <a:off x="365700" y="773038"/>
            <a:ext cx="8139300" cy="3417000"/>
          </a:xfrm>
          <a:prstGeom prst="rect">
            <a:avLst/>
          </a:prstGeom>
        </p:spPr>
        <p:txBody>
          <a:bodyPr anchorCtr="0" anchor="t" bIns="0" lIns="0" spcFirstLastPara="1" rIns="0" wrap="square" tIns="0">
            <a:normAutofit/>
          </a:bodyPr>
          <a:lstStyle>
            <a:lvl1pPr indent="-317500" lvl="0" marL="457200">
              <a:spcBef>
                <a:spcPts val="0"/>
              </a:spcBef>
              <a:spcAft>
                <a:spcPts val="0"/>
              </a:spcAft>
              <a:buClr>
                <a:srgbClr val="EBF1F3"/>
              </a:buClr>
              <a:buSzPts val="1400"/>
              <a:buChar char="●"/>
              <a:defRPr>
                <a:solidFill>
                  <a:srgbClr val="EBF1F3"/>
                </a:solidFill>
              </a:defRPr>
            </a:lvl1pPr>
            <a:lvl2pPr indent="-304800" lvl="1" marL="914400">
              <a:spcBef>
                <a:spcPts val="600"/>
              </a:spcBef>
              <a:spcAft>
                <a:spcPts val="0"/>
              </a:spcAft>
              <a:buClr>
                <a:srgbClr val="EBF1F3"/>
              </a:buClr>
              <a:buSzPts val="1200"/>
              <a:buChar char="○"/>
              <a:defRPr>
                <a:solidFill>
                  <a:srgbClr val="EBF1F3"/>
                </a:solidFill>
              </a:defRPr>
            </a:lvl2pPr>
            <a:lvl3pPr indent="-292100" lvl="2" marL="1371600">
              <a:spcBef>
                <a:spcPts val="600"/>
              </a:spcBef>
              <a:spcAft>
                <a:spcPts val="0"/>
              </a:spcAft>
              <a:buClr>
                <a:srgbClr val="EBF1F3"/>
              </a:buClr>
              <a:buSzPts val="1000"/>
              <a:buChar char="■"/>
              <a:defRPr>
                <a:solidFill>
                  <a:srgbClr val="EBF1F3"/>
                </a:solidFill>
              </a:defRPr>
            </a:lvl3pPr>
            <a:lvl4pPr indent="-292100" lvl="3" marL="1828800">
              <a:spcBef>
                <a:spcPts val="600"/>
              </a:spcBef>
              <a:spcAft>
                <a:spcPts val="0"/>
              </a:spcAft>
              <a:buClr>
                <a:srgbClr val="EBF1F3"/>
              </a:buClr>
              <a:buSzPts val="1000"/>
              <a:buChar char="●"/>
              <a:defRPr>
                <a:solidFill>
                  <a:srgbClr val="EBF1F3"/>
                </a:solidFill>
              </a:defRPr>
            </a:lvl4pPr>
            <a:lvl5pPr indent="-292100" lvl="4" marL="2286000">
              <a:spcBef>
                <a:spcPts val="600"/>
              </a:spcBef>
              <a:spcAft>
                <a:spcPts val="0"/>
              </a:spcAft>
              <a:buClr>
                <a:srgbClr val="EBF1F3"/>
              </a:buClr>
              <a:buSzPts val="1000"/>
              <a:buChar char="○"/>
              <a:defRPr>
                <a:solidFill>
                  <a:srgbClr val="EBF1F3"/>
                </a:solidFill>
              </a:defRPr>
            </a:lvl5pPr>
            <a:lvl6pPr indent="-292100" lvl="5" marL="2743200">
              <a:spcBef>
                <a:spcPts val="600"/>
              </a:spcBef>
              <a:spcAft>
                <a:spcPts val="0"/>
              </a:spcAft>
              <a:buClr>
                <a:srgbClr val="EBF1F3"/>
              </a:buClr>
              <a:buSzPts val="1000"/>
              <a:buChar char="■"/>
              <a:defRPr>
                <a:solidFill>
                  <a:srgbClr val="EBF1F3"/>
                </a:solidFill>
              </a:defRPr>
            </a:lvl6pPr>
            <a:lvl7pPr indent="-292100" lvl="6" marL="3200400">
              <a:spcBef>
                <a:spcPts val="600"/>
              </a:spcBef>
              <a:spcAft>
                <a:spcPts val="0"/>
              </a:spcAft>
              <a:buClr>
                <a:srgbClr val="EBF1F3"/>
              </a:buClr>
              <a:buSzPts val="1000"/>
              <a:buChar char="●"/>
              <a:defRPr>
                <a:solidFill>
                  <a:srgbClr val="EBF1F3"/>
                </a:solidFill>
              </a:defRPr>
            </a:lvl7pPr>
            <a:lvl8pPr indent="-292100" lvl="7" marL="3657600">
              <a:spcBef>
                <a:spcPts val="600"/>
              </a:spcBef>
              <a:spcAft>
                <a:spcPts val="0"/>
              </a:spcAft>
              <a:buClr>
                <a:srgbClr val="EBF1F3"/>
              </a:buClr>
              <a:buSzPts val="1000"/>
              <a:buChar char="○"/>
              <a:defRPr>
                <a:solidFill>
                  <a:srgbClr val="EBF1F3"/>
                </a:solidFill>
              </a:defRPr>
            </a:lvl8pPr>
            <a:lvl9pPr indent="-292100" lvl="8" marL="4114800">
              <a:spcBef>
                <a:spcPts val="600"/>
              </a:spcBef>
              <a:spcAft>
                <a:spcPts val="600"/>
              </a:spcAft>
              <a:buClr>
                <a:srgbClr val="EBF1F3"/>
              </a:buClr>
              <a:buSzPts val="1000"/>
              <a:buChar char="■"/>
              <a:defRPr>
                <a:solidFill>
                  <a:srgbClr val="EBF1F3"/>
                </a:solidFill>
              </a:defRPr>
            </a:lvl9pPr>
          </a:lstStyle>
          <a:p/>
        </p:txBody>
      </p:sp>
      <p:sp>
        <p:nvSpPr>
          <p:cNvPr id="4473" name="Google Shape;4473;p335"/>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solidFill>
                  <a:srgbClr val="A5BEC4"/>
                </a:solidFill>
              </a:defRPr>
            </a:lvl1pPr>
            <a:lvl2pPr lvl="1">
              <a:buNone/>
              <a:defRPr>
                <a:solidFill>
                  <a:srgbClr val="A5BEC4"/>
                </a:solidFill>
              </a:defRPr>
            </a:lvl2pPr>
            <a:lvl3pPr lvl="2">
              <a:buNone/>
              <a:defRPr>
                <a:solidFill>
                  <a:srgbClr val="A5BEC4"/>
                </a:solidFill>
              </a:defRPr>
            </a:lvl3pPr>
            <a:lvl4pPr lvl="3">
              <a:buNone/>
              <a:defRPr>
                <a:solidFill>
                  <a:srgbClr val="A5BEC4"/>
                </a:solidFill>
              </a:defRPr>
            </a:lvl4pPr>
            <a:lvl5pPr lvl="4">
              <a:buNone/>
              <a:defRPr>
                <a:solidFill>
                  <a:srgbClr val="A5BEC4"/>
                </a:solidFill>
              </a:defRPr>
            </a:lvl5pPr>
            <a:lvl6pPr lvl="5">
              <a:buNone/>
              <a:defRPr>
                <a:solidFill>
                  <a:srgbClr val="A5BEC4"/>
                </a:solidFill>
              </a:defRPr>
            </a:lvl6pPr>
            <a:lvl7pPr lvl="6">
              <a:buNone/>
              <a:defRPr>
                <a:solidFill>
                  <a:srgbClr val="A5BEC4"/>
                </a:solidFill>
              </a:defRPr>
            </a:lvl7pPr>
            <a:lvl8pPr lvl="7">
              <a:buNone/>
              <a:defRPr>
                <a:solidFill>
                  <a:srgbClr val="A5BEC4"/>
                </a:solidFill>
              </a:defRPr>
            </a:lvl8pPr>
            <a:lvl9pPr lvl="8">
              <a:buNone/>
              <a:defRPr>
                <a:solidFill>
                  <a:srgbClr val="A5BEC4"/>
                </a:solidFill>
              </a:defRPr>
            </a:lvl9pPr>
          </a:lstStyle>
          <a:p>
            <a:pPr indent="0" lvl="0" marL="0" rtl="0" algn="ctr">
              <a:spcBef>
                <a:spcPts val="0"/>
              </a:spcBef>
              <a:spcAft>
                <a:spcPts val="0"/>
              </a:spcAft>
              <a:buNone/>
            </a:pPr>
            <a:fld id="{00000000-1234-1234-1234-123412341234}" type="slidenum">
              <a:rPr lang="en-US"/>
              <a:t>‹#›</a:t>
            </a:fld>
            <a:endParaRPr/>
          </a:p>
        </p:txBody>
      </p:sp>
      <p:sp>
        <p:nvSpPr>
          <p:cNvPr id="4474" name="Google Shape;4474;p335"/>
          <p:cNvSpPr txBox="1"/>
          <p:nvPr>
            <p:ph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4475" name="Google Shape;4475;p335"/>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nvGrpSpPr>
          <p:cNvPr id="4476" name="Google Shape;4476;p335"/>
          <p:cNvGrpSpPr/>
          <p:nvPr/>
        </p:nvGrpSpPr>
        <p:grpSpPr>
          <a:xfrm>
            <a:off x="8000973" y="4882762"/>
            <a:ext cx="777321" cy="155484"/>
            <a:chOff x="3424807" y="1107551"/>
            <a:chExt cx="4067616" cy="826163"/>
          </a:xfrm>
        </p:grpSpPr>
        <p:sp>
          <p:nvSpPr>
            <p:cNvPr id="4477" name="Google Shape;4477;p335"/>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EBF1F3"/>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478" name="Google Shape;4478;p335"/>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479" name="Google Shape;4479;p335"/>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EBF1F3"/>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480" name="Google Shape;4480;p335"/>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EBF1F3"/>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481" name="Google Shape;4481;p335"/>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482" name="Google Shape;4482;p335"/>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CFDDE5"/>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483" name="Google Shape;4483;p335"/>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CFDDE5"/>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484" name="Google Shape;4484;p335"/>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485" name="Google Shape;4485;p335"/>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grpSp>
    </p:spTree>
  </p:cSld>
  <p:clrMapOvr>
    <a:masterClrMapping/>
  </p:clrMapOvr>
</p:sldLayout>
</file>

<file path=ppt/slideLayouts/slideLayout3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Dark Matter Watermark">
  <p:cSld name="TITLE_AND_BODY_2_1">
    <p:bg>
      <p:bgPr>
        <a:solidFill>
          <a:srgbClr val="063849"/>
        </a:solidFill>
      </p:bgPr>
    </p:bg>
    <p:spTree>
      <p:nvGrpSpPr>
        <p:cNvPr id="4486" name="Shape 4486"/>
        <p:cNvGrpSpPr/>
        <p:nvPr/>
      </p:nvGrpSpPr>
      <p:grpSpPr>
        <a:xfrm>
          <a:off x="0" y="0"/>
          <a:ext cx="0" cy="0"/>
          <a:chOff x="0" y="0"/>
          <a:chExt cx="0" cy="0"/>
        </a:xfrm>
      </p:grpSpPr>
      <p:pic>
        <p:nvPicPr>
          <p:cNvPr id="4487" name="Google Shape;4487;p336"/>
          <p:cNvPicPr preferRelativeResize="0"/>
          <p:nvPr/>
        </p:nvPicPr>
        <p:blipFill rotWithShape="1">
          <a:blip r:embed="rId2">
            <a:alphaModFix amt="12000"/>
          </a:blip>
          <a:srcRect b="0" l="0" r="0" t="0"/>
          <a:stretch/>
        </p:blipFill>
        <p:spPr>
          <a:xfrm>
            <a:off x="3487911" y="0"/>
            <a:ext cx="5638428" cy="5143499"/>
          </a:xfrm>
          <a:prstGeom prst="rect">
            <a:avLst/>
          </a:prstGeom>
          <a:noFill/>
          <a:ln>
            <a:noFill/>
          </a:ln>
        </p:spPr>
      </p:pic>
      <p:sp>
        <p:nvSpPr>
          <p:cNvPr id="4488" name="Google Shape;4488;p336"/>
          <p:cNvSpPr txBox="1"/>
          <p:nvPr>
            <p:ph idx="1" type="body"/>
          </p:nvPr>
        </p:nvSpPr>
        <p:spPr>
          <a:xfrm>
            <a:off x="365700" y="773038"/>
            <a:ext cx="8139300" cy="3417000"/>
          </a:xfrm>
          <a:prstGeom prst="rect">
            <a:avLst/>
          </a:prstGeom>
        </p:spPr>
        <p:txBody>
          <a:bodyPr anchorCtr="0" anchor="t" bIns="0" lIns="0" spcFirstLastPara="1" rIns="0" wrap="square" tIns="0">
            <a:normAutofit/>
          </a:bodyPr>
          <a:lstStyle>
            <a:lvl1pPr indent="-317500" lvl="0" marL="457200">
              <a:spcBef>
                <a:spcPts val="0"/>
              </a:spcBef>
              <a:spcAft>
                <a:spcPts val="0"/>
              </a:spcAft>
              <a:buClr>
                <a:srgbClr val="EBF1F3"/>
              </a:buClr>
              <a:buSzPts val="1400"/>
              <a:buChar char="●"/>
              <a:defRPr>
                <a:solidFill>
                  <a:srgbClr val="EBF1F3"/>
                </a:solidFill>
              </a:defRPr>
            </a:lvl1pPr>
            <a:lvl2pPr indent="-304800" lvl="1" marL="914400">
              <a:spcBef>
                <a:spcPts val="600"/>
              </a:spcBef>
              <a:spcAft>
                <a:spcPts val="0"/>
              </a:spcAft>
              <a:buClr>
                <a:srgbClr val="EBF1F3"/>
              </a:buClr>
              <a:buSzPts val="1200"/>
              <a:buChar char="○"/>
              <a:defRPr>
                <a:solidFill>
                  <a:srgbClr val="EBF1F3"/>
                </a:solidFill>
              </a:defRPr>
            </a:lvl2pPr>
            <a:lvl3pPr indent="-292100" lvl="2" marL="1371600">
              <a:spcBef>
                <a:spcPts val="600"/>
              </a:spcBef>
              <a:spcAft>
                <a:spcPts val="0"/>
              </a:spcAft>
              <a:buClr>
                <a:srgbClr val="EBF1F3"/>
              </a:buClr>
              <a:buSzPts val="1000"/>
              <a:buChar char="■"/>
              <a:defRPr>
                <a:solidFill>
                  <a:srgbClr val="EBF1F3"/>
                </a:solidFill>
              </a:defRPr>
            </a:lvl3pPr>
            <a:lvl4pPr indent="-292100" lvl="3" marL="1828800">
              <a:spcBef>
                <a:spcPts val="600"/>
              </a:spcBef>
              <a:spcAft>
                <a:spcPts val="0"/>
              </a:spcAft>
              <a:buClr>
                <a:srgbClr val="EBF1F3"/>
              </a:buClr>
              <a:buSzPts val="1000"/>
              <a:buChar char="●"/>
              <a:defRPr>
                <a:solidFill>
                  <a:srgbClr val="EBF1F3"/>
                </a:solidFill>
              </a:defRPr>
            </a:lvl4pPr>
            <a:lvl5pPr indent="-292100" lvl="4" marL="2286000">
              <a:spcBef>
                <a:spcPts val="600"/>
              </a:spcBef>
              <a:spcAft>
                <a:spcPts val="0"/>
              </a:spcAft>
              <a:buClr>
                <a:srgbClr val="EBF1F3"/>
              </a:buClr>
              <a:buSzPts val="1000"/>
              <a:buChar char="○"/>
              <a:defRPr>
                <a:solidFill>
                  <a:srgbClr val="EBF1F3"/>
                </a:solidFill>
              </a:defRPr>
            </a:lvl5pPr>
            <a:lvl6pPr indent="-292100" lvl="5" marL="2743200">
              <a:spcBef>
                <a:spcPts val="600"/>
              </a:spcBef>
              <a:spcAft>
                <a:spcPts val="0"/>
              </a:spcAft>
              <a:buClr>
                <a:srgbClr val="EBF1F3"/>
              </a:buClr>
              <a:buSzPts val="1000"/>
              <a:buChar char="■"/>
              <a:defRPr>
                <a:solidFill>
                  <a:srgbClr val="EBF1F3"/>
                </a:solidFill>
              </a:defRPr>
            </a:lvl6pPr>
            <a:lvl7pPr indent="-292100" lvl="6" marL="3200400">
              <a:spcBef>
                <a:spcPts val="600"/>
              </a:spcBef>
              <a:spcAft>
                <a:spcPts val="0"/>
              </a:spcAft>
              <a:buClr>
                <a:srgbClr val="EBF1F3"/>
              </a:buClr>
              <a:buSzPts val="1000"/>
              <a:buChar char="●"/>
              <a:defRPr>
                <a:solidFill>
                  <a:srgbClr val="EBF1F3"/>
                </a:solidFill>
              </a:defRPr>
            </a:lvl7pPr>
            <a:lvl8pPr indent="-292100" lvl="7" marL="3657600">
              <a:spcBef>
                <a:spcPts val="600"/>
              </a:spcBef>
              <a:spcAft>
                <a:spcPts val="0"/>
              </a:spcAft>
              <a:buClr>
                <a:srgbClr val="EBF1F3"/>
              </a:buClr>
              <a:buSzPts val="1000"/>
              <a:buChar char="○"/>
              <a:defRPr>
                <a:solidFill>
                  <a:srgbClr val="EBF1F3"/>
                </a:solidFill>
              </a:defRPr>
            </a:lvl8pPr>
            <a:lvl9pPr indent="-292100" lvl="8" marL="4114800">
              <a:spcBef>
                <a:spcPts val="600"/>
              </a:spcBef>
              <a:spcAft>
                <a:spcPts val="600"/>
              </a:spcAft>
              <a:buClr>
                <a:srgbClr val="EBF1F3"/>
              </a:buClr>
              <a:buSzPts val="1000"/>
              <a:buChar char="■"/>
              <a:defRPr>
                <a:solidFill>
                  <a:srgbClr val="EBF1F3"/>
                </a:solidFill>
              </a:defRPr>
            </a:lvl9pPr>
          </a:lstStyle>
          <a:p/>
        </p:txBody>
      </p:sp>
      <p:sp>
        <p:nvSpPr>
          <p:cNvPr id="4489" name="Google Shape;4489;p336"/>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solidFill>
                  <a:srgbClr val="A5BEC4"/>
                </a:solidFill>
              </a:defRPr>
            </a:lvl1pPr>
            <a:lvl2pPr lvl="1">
              <a:buNone/>
              <a:defRPr>
                <a:solidFill>
                  <a:srgbClr val="A5BEC4"/>
                </a:solidFill>
              </a:defRPr>
            </a:lvl2pPr>
            <a:lvl3pPr lvl="2">
              <a:buNone/>
              <a:defRPr>
                <a:solidFill>
                  <a:srgbClr val="A5BEC4"/>
                </a:solidFill>
              </a:defRPr>
            </a:lvl3pPr>
            <a:lvl4pPr lvl="3">
              <a:buNone/>
              <a:defRPr>
                <a:solidFill>
                  <a:srgbClr val="A5BEC4"/>
                </a:solidFill>
              </a:defRPr>
            </a:lvl4pPr>
            <a:lvl5pPr lvl="4">
              <a:buNone/>
              <a:defRPr>
                <a:solidFill>
                  <a:srgbClr val="A5BEC4"/>
                </a:solidFill>
              </a:defRPr>
            </a:lvl5pPr>
            <a:lvl6pPr lvl="5">
              <a:buNone/>
              <a:defRPr>
                <a:solidFill>
                  <a:srgbClr val="A5BEC4"/>
                </a:solidFill>
              </a:defRPr>
            </a:lvl6pPr>
            <a:lvl7pPr lvl="6">
              <a:buNone/>
              <a:defRPr>
                <a:solidFill>
                  <a:srgbClr val="A5BEC4"/>
                </a:solidFill>
              </a:defRPr>
            </a:lvl7pPr>
            <a:lvl8pPr lvl="7">
              <a:buNone/>
              <a:defRPr>
                <a:solidFill>
                  <a:srgbClr val="A5BEC4"/>
                </a:solidFill>
              </a:defRPr>
            </a:lvl8pPr>
            <a:lvl9pPr lvl="8">
              <a:buNone/>
              <a:defRPr>
                <a:solidFill>
                  <a:srgbClr val="A5BEC4"/>
                </a:solidFill>
              </a:defRPr>
            </a:lvl9pPr>
          </a:lstStyle>
          <a:p>
            <a:pPr indent="0" lvl="0" marL="0" rtl="0" algn="ctr">
              <a:spcBef>
                <a:spcPts val="0"/>
              </a:spcBef>
              <a:spcAft>
                <a:spcPts val="0"/>
              </a:spcAft>
              <a:buNone/>
            </a:pPr>
            <a:fld id="{00000000-1234-1234-1234-123412341234}" type="slidenum">
              <a:rPr lang="en-US"/>
              <a:t>‹#›</a:t>
            </a:fld>
            <a:endParaRPr/>
          </a:p>
        </p:txBody>
      </p:sp>
      <p:sp>
        <p:nvSpPr>
          <p:cNvPr id="4490" name="Google Shape;4490;p336"/>
          <p:cNvSpPr txBox="1"/>
          <p:nvPr>
            <p:ph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4491" name="Google Shape;4491;p336"/>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nvGrpSpPr>
          <p:cNvPr id="4492" name="Google Shape;4492;p336"/>
          <p:cNvGrpSpPr/>
          <p:nvPr/>
        </p:nvGrpSpPr>
        <p:grpSpPr>
          <a:xfrm>
            <a:off x="8000973" y="4882762"/>
            <a:ext cx="777321" cy="155484"/>
            <a:chOff x="3424807" y="1107551"/>
            <a:chExt cx="4067616" cy="826163"/>
          </a:xfrm>
        </p:grpSpPr>
        <p:sp>
          <p:nvSpPr>
            <p:cNvPr id="4493" name="Google Shape;4493;p336"/>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EBF1F3"/>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494" name="Google Shape;4494;p336"/>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495" name="Google Shape;4495;p336"/>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EBF1F3"/>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496" name="Google Shape;4496;p336"/>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EBF1F3"/>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497" name="Google Shape;4497;p336"/>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498" name="Google Shape;4498;p336"/>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CFDDE5"/>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499" name="Google Shape;4499;p336"/>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CFDDE5"/>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500" name="Google Shape;4500;p336"/>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501" name="Google Shape;4501;p336"/>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grpSp>
    </p:spTree>
  </p:cSld>
  <p:clrMapOvr>
    <a:masterClrMapping/>
  </p:clrMapOvr>
</p:sldLayout>
</file>

<file path=ppt/slideLayouts/slideLayout3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Left Showcase">
  <p:cSld name="TITLE_AND_BODY_1">
    <p:spTree>
      <p:nvGrpSpPr>
        <p:cNvPr id="4502" name="Shape 4502"/>
        <p:cNvGrpSpPr/>
        <p:nvPr/>
      </p:nvGrpSpPr>
      <p:grpSpPr>
        <a:xfrm>
          <a:off x="0" y="0"/>
          <a:ext cx="0" cy="0"/>
          <a:chOff x="0" y="0"/>
          <a:chExt cx="0" cy="0"/>
        </a:xfrm>
      </p:grpSpPr>
      <p:sp>
        <p:nvSpPr>
          <p:cNvPr id="4503" name="Google Shape;4503;p337"/>
          <p:cNvSpPr/>
          <p:nvPr/>
        </p:nvSpPr>
        <p:spPr>
          <a:xfrm>
            <a:off x="381725" y="487500"/>
            <a:ext cx="5595300" cy="41730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4504" name="Google Shape;4504;p337"/>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sp>
        <p:nvSpPr>
          <p:cNvPr id="4505" name="Google Shape;4505;p337"/>
          <p:cNvSpPr txBox="1"/>
          <p:nvPr>
            <p:ph idx="1" type="subTitle"/>
          </p:nvPr>
        </p:nvSpPr>
        <p:spPr>
          <a:xfrm>
            <a:off x="6111875" y="435425"/>
            <a:ext cx="2660100" cy="1218000"/>
          </a:xfrm>
          <a:prstGeom prst="rect">
            <a:avLst/>
          </a:prstGeom>
        </p:spPr>
        <p:txBody>
          <a:bodyPr anchorCtr="0" anchor="t" bIns="0" lIns="0" spcFirstLastPara="1" rIns="0" wrap="square" tIns="0">
            <a:normAutofit/>
          </a:bodyPr>
          <a:lstStyle>
            <a:lvl1pPr lvl="0">
              <a:lnSpc>
                <a:spcPct val="100000"/>
              </a:lnSpc>
              <a:spcBef>
                <a:spcPts val="0"/>
              </a:spcBef>
              <a:spcAft>
                <a:spcPts val="0"/>
              </a:spcAft>
              <a:buClr>
                <a:srgbClr val="FF6529"/>
              </a:buClr>
              <a:buSzPts val="1400"/>
              <a:buFont typeface="Roboto Slab Light"/>
              <a:buNone/>
              <a:defRPr>
                <a:solidFill>
                  <a:srgbClr val="FF6529"/>
                </a:solidFill>
                <a:latin typeface="Roboto Slab Light"/>
                <a:ea typeface="Roboto Slab Light"/>
                <a:cs typeface="Roboto Slab Light"/>
                <a:sym typeface="Roboto Slab Light"/>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4506" name="Google Shape;4506;p337"/>
          <p:cNvSpPr txBox="1"/>
          <p:nvPr>
            <p:ph idx="2" type="body"/>
          </p:nvPr>
        </p:nvSpPr>
        <p:spPr>
          <a:xfrm>
            <a:off x="6213925" y="1183825"/>
            <a:ext cx="2557800" cy="3537900"/>
          </a:xfrm>
          <a:prstGeom prst="rect">
            <a:avLst/>
          </a:prstGeom>
        </p:spPr>
        <p:txBody>
          <a:bodyPr anchorCtr="0" anchor="t" bIns="0" lIns="0" spcFirstLastPara="1" rIns="0" wrap="square" tIns="0">
            <a:normAutofit/>
          </a:bodyPr>
          <a:lstStyle>
            <a:lvl1pPr indent="-317500" lvl="0" marL="457200">
              <a:spcBef>
                <a:spcPts val="0"/>
              </a:spcBef>
              <a:spcAft>
                <a:spcPts val="0"/>
              </a:spcAft>
              <a:buSzPts val="1400"/>
              <a:buChar char="●"/>
              <a:defRPr/>
            </a:lvl1pPr>
            <a:lvl2pPr indent="-304800" lvl="1" marL="914400">
              <a:spcBef>
                <a:spcPts val="600"/>
              </a:spcBef>
              <a:spcAft>
                <a:spcPts val="0"/>
              </a:spcAft>
              <a:buSzPts val="1200"/>
              <a:buChar char="○"/>
              <a:defRPr/>
            </a:lvl2pPr>
            <a:lvl3pPr indent="-292100" lvl="2" marL="1371600">
              <a:spcBef>
                <a:spcPts val="600"/>
              </a:spcBef>
              <a:spcAft>
                <a:spcPts val="0"/>
              </a:spcAft>
              <a:buSzPts val="1000"/>
              <a:buChar char="■"/>
              <a:defRPr/>
            </a:lvl3pPr>
            <a:lvl4pPr indent="-292100" lvl="3" marL="1828800">
              <a:spcBef>
                <a:spcPts val="600"/>
              </a:spcBef>
              <a:spcAft>
                <a:spcPts val="0"/>
              </a:spcAft>
              <a:buSzPts val="1000"/>
              <a:buChar char="●"/>
              <a:defRPr/>
            </a:lvl4pPr>
            <a:lvl5pPr indent="-292100" lvl="4" marL="2286000">
              <a:spcBef>
                <a:spcPts val="600"/>
              </a:spcBef>
              <a:spcAft>
                <a:spcPts val="0"/>
              </a:spcAft>
              <a:buSzPts val="1000"/>
              <a:buChar char="○"/>
              <a:defRPr/>
            </a:lvl5pPr>
            <a:lvl6pPr indent="-292100" lvl="5" marL="2743200">
              <a:spcBef>
                <a:spcPts val="600"/>
              </a:spcBef>
              <a:spcAft>
                <a:spcPts val="0"/>
              </a:spcAft>
              <a:buSzPts val="1000"/>
              <a:buChar char="■"/>
              <a:defRPr/>
            </a:lvl6pPr>
            <a:lvl7pPr indent="-292100" lvl="6" marL="3200400">
              <a:spcBef>
                <a:spcPts val="600"/>
              </a:spcBef>
              <a:spcAft>
                <a:spcPts val="0"/>
              </a:spcAft>
              <a:buSzPts val="1000"/>
              <a:buChar char="●"/>
              <a:defRPr/>
            </a:lvl7pPr>
            <a:lvl8pPr indent="-292100" lvl="7" marL="3657600">
              <a:spcBef>
                <a:spcPts val="600"/>
              </a:spcBef>
              <a:spcAft>
                <a:spcPts val="0"/>
              </a:spcAft>
              <a:buSzPts val="1000"/>
              <a:buChar char="○"/>
              <a:defRPr/>
            </a:lvl8pPr>
            <a:lvl9pPr indent="-292100" lvl="8" marL="4114800">
              <a:spcBef>
                <a:spcPts val="600"/>
              </a:spcBef>
              <a:spcAft>
                <a:spcPts val="600"/>
              </a:spcAft>
              <a:buSzPts val="1000"/>
              <a:buChar char="■"/>
              <a:defRPr/>
            </a:lvl9pPr>
          </a:lstStyle>
          <a:p/>
        </p:txBody>
      </p:sp>
      <p:sp>
        <p:nvSpPr>
          <p:cNvPr id="4507" name="Google Shape;4507;p337"/>
          <p:cNvSpPr/>
          <p:nvPr>
            <p:ph idx="3" type="pic"/>
          </p:nvPr>
        </p:nvSpPr>
        <p:spPr>
          <a:xfrm>
            <a:off x="381725" y="487500"/>
            <a:ext cx="5595300" cy="4173000"/>
          </a:xfrm>
          <a:prstGeom prst="rect">
            <a:avLst/>
          </a:prstGeom>
          <a:solidFill>
            <a:srgbClr val="EBF1F3"/>
          </a:solidFill>
          <a:ln>
            <a:noFill/>
          </a:ln>
        </p:spPr>
      </p:sp>
      <p:sp>
        <p:nvSpPr>
          <p:cNvPr id="4508" name="Google Shape;4508;p337"/>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nvGrpSpPr>
          <p:cNvPr id="4509" name="Google Shape;4509;p337"/>
          <p:cNvGrpSpPr/>
          <p:nvPr/>
        </p:nvGrpSpPr>
        <p:grpSpPr>
          <a:xfrm>
            <a:off x="8000973" y="4882757"/>
            <a:ext cx="777321" cy="155484"/>
            <a:chOff x="3424807" y="1107551"/>
            <a:chExt cx="4067616" cy="826163"/>
          </a:xfrm>
        </p:grpSpPr>
        <p:sp>
          <p:nvSpPr>
            <p:cNvPr id="4510" name="Google Shape;4510;p337"/>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511" name="Google Shape;4511;p337"/>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512" name="Google Shape;4512;p337"/>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513" name="Google Shape;4513;p337"/>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514" name="Google Shape;4514;p337"/>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515" name="Google Shape;4515;p337"/>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516" name="Google Shape;4516;p337"/>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517" name="Google Shape;4517;p337"/>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518" name="Google Shape;4518;p337"/>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grpSp>
    </p:spTree>
  </p:cSld>
  <p:clrMapOvr>
    <a:masterClrMapping/>
  </p:clrMapOvr>
</p:sldLayout>
</file>

<file path=ppt/slideLayouts/slideLayout3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Right Image">
  <p:cSld name="TITLE_AND_BODY_1_1">
    <p:spTree>
      <p:nvGrpSpPr>
        <p:cNvPr id="4519" name="Shape 4519"/>
        <p:cNvGrpSpPr/>
        <p:nvPr/>
      </p:nvGrpSpPr>
      <p:grpSpPr>
        <a:xfrm>
          <a:off x="0" y="0"/>
          <a:ext cx="0" cy="0"/>
          <a:chOff x="0" y="0"/>
          <a:chExt cx="0" cy="0"/>
        </a:xfrm>
      </p:grpSpPr>
      <p:sp>
        <p:nvSpPr>
          <p:cNvPr id="4520" name="Google Shape;4520;p338"/>
          <p:cNvSpPr/>
          <p:nvPr/>
        </p:nvSpPr>
        <p:spPr>
          <a:xfrm>
            <a:off x="3931100" y="710400"/>
            <a:ext cx="5213100" cy="37272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4521" name="Google Shape;4521;p338"/>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sp>
        <p:nvSpPr>
          <p:cNvPr id="4522" name="Google Shape;4522;p338"/>
          <p:cNvSpPr txBox="1"/>
          <p:nvPr>
            <p:ph idx="1" type="subTitle"/>
          </p:nvPr>
        </p:nvSpPr>
        <p:spPr>
          <a:xfrm>
            <a:off x="769200" y="559725"/>
            <a:ext cx="2916300" cy="3877800"/>
          </a:xfrm>
          <a:prstGeom prst="rect">
            <a:avLst/>
          </a:prstGeom>
        </p:spPr>
        <p:txBody>
          <a:bodyPr anchorCtr="0" anchor="t" bIns="0" lIns="0" spcFirstLastPara="1" rIns="0" wrap="square" tIns="0">
            <a:normAutofit/>
          </a:bodyPr>
          <a:lstStyle>
            <a:lvl1pPr lvl="0">
              <a:lnSpc>
                <a:spcPct val="100000"/>
              </a:lnSpc>
              <a:spcBef>
                <a:spcPts val="0"/>
              </a:spcBef>
              <a:spcAft>
                <a:spcPts val="0"/>
              </a:spcAft>
              <a:buClr>
                <a:srgbClr val="021C23"/>
              </a:buClr>
              <a:buSzPts val="1700"/>
              <a:buFont typeface="Roboto Slab Light"/>
              <a:buNone/>
              <a:defRPr sz="1700">
                <a:solidFill>
                  <a:srgbClr val="021C23"/>
                </a:solidFill>
                <a:latin typeface="Roboto Slab Light"/>
                <a:ea typeface="Roboto Slab Light"/>
                <a:cs typeface="Roboto Slab Light"/>
                <a:sym typeface="Roboto Slab Light"/>
              </a:defRPr>
            </a:lvl1pPr>
            <a:lvl2pPr lvl="1">
              <a:spcBef>
                <a:spcPts val="0"/>
              </a:spcBef>
              <a:spcAft>
                <a:spcPts val="0"/>
              </a:spcAft>
              <a:buSzPts val="1500"/>
              <a:buNone/>
              <a:defRPr sz="1500"/>
            </a:lvl2pPr>
            <a:lvl3pPr lvl="2">
              <a:spcBef>
                <a:spcPts val="0"/>
              </a:spcBef>
              <a:spcAft>
                <a:spcPts val="0"/>
              </a:spcAft>
              <a:buSzPts val="1300"/>
              <a:buNone/>
              <a:defRPr sz="1300"/>
            </a:lvl3pPr>
            <a:lvl4pPr lvl="3">
              <a:spcBef>
                <a:spcPts val="0"/>
              </a:spcBef>
              <a:spcAft>
                <a:spcPts val="0"/>
              </a:spcAft>
              <a:buSzPts val="1300"/>
              <a:buNone/>
              <a:defRPr sz="1300"/>
            </a:lvl4pPr>
            <a:lvl5pPr lvl="4">
              <a:spcBef>
                <a:spcPts val="0"/>
              </a:spcBef>
              <a:spcAft>
                <a:spcPts val="0"/>
              </a:spcAft>
              <a:buSzPts val="1300"/>
              <a:buNone/>
              <a:defRPr sz="1300"/>
            </a:lvl5pPr>
            <a:lvl6pPr lvl="5">
              <a:spcBef>
                <a:spcPts val="0"/>
              </a:spcBef>
              <a:spcAft>
                <a:spcPts val="0"/>
              </a:spcAft>
              <a:buSzPts val="1300"/>
              <a:buNone/>
              <a:defRPr sz="1300"/>
            </a:lvl6pPr>
            <a:lvl7pPr lvl="6">
              <a:spcBef>
                <a:spcPts val="0"/>
              </a:spcBef>
              <a:spcAft>
                <a:spcPts val="0"/>
              </a:spcAft>
              <a:buSzPts val="1300"/>
              <a:buNone/>
              <a:defRPr sz="1300"/>
            </a:lvl7pPr>
            <a:lvl8pPr lvl="7">
              <a:spcBef>
                <a:spcPts val="0"/>
              </a:spcBef>
              <a:spcAft>
                <a:spcPts val="0"/>
              </a:spcAft>
              <a:buSzPts val="1300"/>
              <a:buNone/>
              <a:defRPr sz="1300"/>
            </a:lvl8pPr>
            <a:lvl9pPr lvl="8">
              <a:spcBef>
                <a:spcPts val="0"/>
              </a:spcBef>
              <a:spcAft>
                <a:spcPts val="0"/>
              </a:spcAft>
              <a:buSzPts val="1300"/>
              <a:buNone/>
              <a:defRPr sz="1300"/>
            </a:lvl9pPr>
          </a:lstStyle>
          <a:p/>
        </p:txBody>
      </p:sp>
      <p:sp>
        <p:nvSpPr>
          <p:cNvPr id="4523" name="Google Shape;4523;p338"/>
          <p:cNvSpPr/>
          <p:nvPr>
            <p:ph idx="2" type="pic"/>
          </p:nvPr>
        </p:nvSpPr>
        <p:spPr>
          <a:xfrm>
            <a:off x="3944325" y="484632"/>
            <a:ext cx="5199600" cy="4169700"/>
          </a:xfrm>
          <a:prstGeom prst="rect">
            <a:avLst/>
          </a:prstGeom>
          <a:solidFill>
            <a:srgbClr val="EBF1F3"/>
          </a:solidFill>
          <a:ln>
            <a:noFill/>
          </a:ln>
        </p:spPr>
      </p:sp>
      <p:sp>
        <p:nvSpPr>
          <p:cNvPr id="4524" name="Google Shape;4524;p338"/>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nvGrpSpPr>
          <p:cNvPr id="4525" name="Google Shape;4525;p338"/>
          <p:cNvGrpSpPr/>
          <p:nvPr/>
        </p:nvGrpSpPr>
        <p:grpSpPr>
          <a:xfrm>
            <a:off x="8000973" y="4882757"/>
            <a:ext cx="777321" cy="155484"/>
            <a:chOff x="3424807" y="1107551"/>
            <a:chExt cx="4067616" cy="826163"/>
          </a:xfrm>
        </p:grpSpPr>
        <p:sp>
          <p:nvSpPr>
            <p:cNvPr id="4526" name="Google Shape;4526;p338"/>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527" name="Google Shape;4527;p338"/>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528" name="Google Shape;4528;p338"/>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529" name="Google Shape;4529;p338"/>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530" name="Google Shape;4530;p338"/>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531" name="Google Shape;4531;p338"/>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532" name="Google Shape;4532;p338"/>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533" name="Google Shape;4533;p338"/>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534" name="Google Shape;4534;p338"/>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gr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2 Column Short">
  <p:cSld name="TITLE_ONLY_1_1">
    <p:spTree>
      <p:nvGrpSpPr>
        <p:cNvPr id="473" name="Shape 473"/>
        <p:cNvGrpSpPr/>
        <p:nvPr/>
      </p:nvGrpSpPr>
      <p:grpSpPr>
        <a:xfrm>
          <a:off x="0" y="0"/>
          <a:ext cx="0" cy="0"/>
          <a:chOff x="0" y="0"/>
          <a:chExt cx="0" cy="0"/>
        </a:xfrm>
      </p:grpSpPr>
      <p:sp>
        <p:nvSpPr>
          <p:cNvPr id="474" name="Google Shape;474;p34"/>
          <p:cNvSpPr txBox="1"/>
          <p:nvPr>
            <p:ph type="title"/>
          </p:nvPr>
        </p:nvSpPr>
        <p:spPr>
          <a:xfrm>
            <a:off x="365700" y="274350"/>
            <a:ext cx="7470600" cy="6798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SzPts val="20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75" name="Google Shape;475;p34"/>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sp>
        <p:nvSpPr>
          <p:cNvPr id="476" name="Google Shape;476;p34"/>
          <p:cNvSpPr/>
          <p:nvPr/>
        </p:nvSpPr>
        <p:spPr>
          <a:xfrm>
            <a:off x="365700" y="2092825"/>
            <a:ext cx="3949800" cy="2559600"/>
          </a:xfrm>
          <a:prstGeom prst="rect">
            <a:avLst/>
          </a:prstGeom>
          <a:solidFill>
            <a:srgbClr val="EBF1F3"/>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477" name="Google Shape;477;p34"/>
          <p:cNvSpPr/>
          <p:nvPr/>
        </p:nvSpPr>
        <p:spPr>
          <a:xfrm>
            <a:off x="4828450" y="2092825"/>
            <a:ext cx="3949800" cy="2559600"/>
          </a:xfrm>
          <a:prstGeom prst="rect">
            <a:avLst/>
          </a:prstGeom>
          <a:solidFill>
            <a:srgbClr val="EBF1F3"/>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478" name="Google Shape;478;p34"/>
          <p:cNvSpPr txBox="1"/>
          <p:nvPr>
            <p:ph idx="1" type="subTitle"/>
          </p:nvPr>
        </p:nvSpPr>
        <p:spPr>
          <a:xfrm>
            <a:off x="488825" y="2227500"/>
            <a:ext cx="3697500" cy="2424900"/>
          </a:xfrm>
          <a:prstGeom prst="rect">
            <a:avLst/>
          </a:prstGeom>
          <a:noFill/>
          <a:ln>
            <a:noFill/>
          </a:ln>
        </p:spPr>
        <p:txBody>
          <a:bodyPr anchorCtr="0" anchor="t" bIns="0" lIns="0" spcFirstLastPara="1" rIns="0" wrap="square" tIns="0">
            <a:normAutofit/>
          </a:bodyPr>
          <a:lstStyle>
            <a:lvl1pPr lvl="0" algn="l">
              <a:lnSpc>
                <a:spcPct val="115000"/>
              </a:lnSpc>
              <a:spcBef>
                <a:spcPts val="0"/>
              </a:spcBef>
              <a:spcAft>
                <a:spcPts val="0"/>
              </a:spcAft>
              <a:buSzPts val="1400"/>
              <a:buNone/>
              <a:defRPr/>
            </a:lvl1pPr>
            <a:lvl2pPr lvl="1" algn="l">
              <a:lnSpc>
                <a:spcPct val="115000"/>
              </a:lnSpc>
              <a:spcBef>
                <a:spcPts val="0"/>
              </a:spcBef>
              <a:spcAft>
                <a:spcPts val="0"/>
              </a:spcAft>
              <a:buSzPts val="1200"/>
              <a:buNone/>
              <a:defRPr/>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1000"/>
              <a:buNone/>
              <a:defRPr/>
            </a:lvl8pPr>
            <a:lvl9pPr lvl="8" algn="l">
              <a:lnSpc>
                <a:spcPct val="115000"/>
              </a:lnSpc>
              <a:spcBef>
                <a:spcPts val="0"/>
              </a:spcBef>
              <a:spcAft>
                <a:spcPts val="0"/>
              </a:spcAft>
              <a:buSzPts val="1000"/>
              <a:buNone/>
              <a:defRPr/>
            </a:lvl9pPr>
          </a:lstStyle>
          <a:p/>
        </p:txBody>
      </p:sp>
      <p:sp>
        <p:nvSpPr>
          <p:cNvPr id="479" name="Google Shape;479;p34"/>
          <p:cNvSpPr txBox="1"/>
          <p:nvPr>
            <p:ph idx="2" type="subTitle"/>
          </p:nvPr>
        </p:nvSpPr>
        <p:spPr>
          <a:xfrm>
            <a:off x="4947075" y="2227500"/>
            <a:ext cx="3668700" cy="2424900"/>
          </a:xfrm>
          <a:prstGeom prst="rect">
            <a:avLst/>
          </a:prstGeom>
          <a:noFill/>
          <a:ln>
            <a:noFill/>
          </a:ln>
        </p:spPr>
        <p:txBody>
          <a:bodyPr anchorCtr="0" anchor="t" bIns="0" lIns="0" spcFirstLastPara="1" rIns="0" wrap="square" tIns="0">
            <a:normAutofit/>
          </a:bodyPr>
          <a:lstStyle>
            <a:lvl1pPr lvl="0" algn="l">
              <a:lnSpc>
                <a:spcPct val="115000"/>
              </a:lnSpc>
              <a:spcBef>
                <a:spcPts val="0"/>
              </a:spcBef>
              <a:spcAft>
                <a:spcPts val="0"/>
              </a:spcAft>
              <a:buSzPts val="1400"/>
              <a:buNone/>
              <a:defRPr/>
            </a:lvl1pPr>
            <a:lvl2pPr lvl="1" algn="l">
              <a:lnSpc>
                <a:spcPct val="115000"/>
              </a:lnSpc>
              <a:spcBef>
                <a:spcPts val="0"/>
              </a:spcBef>
              <a:spcAft>
                <a:spcPts val="0"/>
              </a:spcAft>
              <a:buSzPts val="1200"/>
              <a:buNone/>
              <a:defRPr/>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1000"/>
              <a:buNone/>
              <a:defRPr/>
            </a:lvl8pPr>
            <a:lvl9pPr lvl="8" algn="l">
              <a:lnSpc>
                <a:spcPct val="115000"/>
              </a:lnSpc>
              <a:spcBef>
                <a:spcPts val="0"/>
              </a:spcBef>
              <a:spcAft>
                <a:spcPts val="0"/>
              </a:spcAft>
              <a:buSzPts val="1000"/>
              <a:buNone/>
              <a:defRPr/>
            </a:lvl9pPr>
          </a:lstStyle>
          <a:p/>
        </p:txBody>
      </p:sp>
      <p:grpSp>
        <p:nvGrpSpPr>
          <p:cNvPr id="480" name="Google Shape;480;p34"/>
          <p:cNvGrpSpPr/>
          <p:nvPr/>
        </p:nvGrpSpPr>
        <p:grpSpPr>
          <a:xfrm>
            <a:off x="8000973" y="4882757"/>
            <a:ext cx="777321" cy="155484"/>
            <a:chOff x="3424807" y="1107551"/>
            <a:chExt cx="4067616" cy="826163"/>
          </a:xfrm>
        </p:grpSpPr>
        <p:sp>
          <p:nvSpPr>
            <p:cNvPr id="481" name="Google Shape;481;p34"/>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82" name="Google Shape;482;p34"/>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83" name="Google Shape;483;p34"/>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84" name="Google Shape;484;p34"/>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85" name="Google Shape;485;p34"/>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86" name="Google Shape;486;p34"/>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87" name="Google Shape;487;p34"/>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88" name="Google Shape;488;p34"/>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89" name="Google Shape;489;p34"/>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490" name="Google Shape;490;p34"/>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3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3 Column" type="titleOnly">
  <p:cSld name="TITLE_ONLY">
    <p:spTree>
      <p:nvGrpSpPr>
        <p:cNvPr id="4535" name="Shape 4535"/>
        <p:cNvGrpSpPr/>
        <p:nvPr/>
      </p:nvGrpSpPr>
      <p:grpSpPr>
        <a:xfrm>
          <a:off x="0" y="0"/>
          <a:ext cx="0" cy="0"/>
          <a:chOff x="0" y="0"/>
          <a:chExt cx="0" cy="0"/>
        </a:xfrm>
      </p:grpSpPr>
      <p:sp>
        <p:nvSpPr>
          <p:cNvPr id="4536" name="Google Shape;4536;p339"/>
          <p:cNvSpPr txBox="1"/>
          <p:nvPr>
            <p:ph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4537" name="Google Shape;4537;p339"/>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sp>
        <p:nvSpPr>
          <p:cNvPr id="4538" name="Google Shape;4538;p339"/>
          <p:cNvSpPr/>
          <p:nvPr/>
        </p:nvSpPr>
        <p:spPr>
          <a:xfrm>
            <a:off x="365700" y="1012950"/>
            <a:ext cx="2527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4539" name="Google Shape;4539;p339"/>
          <p:cNvSpPr/>
          <p:nvPr/>
        </p:nvSpPr>
        <p:spPr>
          <a:xfrm>
            <a:off x="3299550" y="1012950"/>
            <a:ext cx="2527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4540" name="Google Shape;4540;p339"/>
          <p:cNvSpPr/>
          <p:nvPr/>
        </p:nvSpPr>
        <p:spPr>
          <a:xfrm>
            <a:off x="6250500" y="1012950"/>
            <a:ext cx="2527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4541" name="Google Shape;4541;p339"/>
          <p:cNvSpPr txBox="1"/>
          <p:nvPr>
            <p:ph idx="1" type="subTitle"/>
          </p:nvPr>
        </p:nvSpPr>
        <p:spPr>
          <a:xfrm>
            <a:off x="458825" y="1132500"/>
            <a:ext cx="2302500" cy="21675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4542" name="Google Shape;4542;p339"/>
          <p:cNvSpPr txBox="1"/>
          <p:nvPr>
            <p:ph idx="2" type="subTitle"/>
          </p:nvPr>
        </p:nvSpPr>
        <p:spPr>
          <a:xfrm>
            <a:off x="3413550" y="1128750"/>
            <a:ext cx="2265000" cy="21750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4543" name="Google Shape;4543;p339"/>
          <p:cNvSpPr txBox="1"/>
          <p:nvPr>
            <p:ph idx="3" type="subTitle"/>
          </p:nvPr>
        </p:nvSpPr>
        <p:spPr>
          <a:xfrm>
            <a:off x="6365775" y="1128750"/>
            <a:ext cx="2265000" cy="22989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4544" name="Google Shape;4544;p339"/>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nvGrpSpPr>
          <p:cNvPr id="4545" name="Google Shape;4545;p339"/>
          <p:cNvGrpSpPr/>
          <p:nvPr/>
        </p:nvGrpSpPr>
        <p:grpSpPr>
          <a:xfrm>
            <a:off x="8000973" y="4882757"/>
            <a:ext cx="777321" cy="155484"/>
            <a:chOff x="3424807" y="1107551"/>
            <a:chExt cx="4067616" cy="826163"/>
          </a:xfrm>
        </p:grpSpPr>
        <p:sp>
          <p:nvSpPr>
            <p:cNvPr id="4546" name="Google Shape;4546;p339"/>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547" name="Google Shape;4547;p339"/>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548" name="Google Shape;4548;p339"/>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549" name="Google Shape;4549;p339"/>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550" name="Google Shape;4550;p339"/>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551" name="Google Shape;4551;p339"/>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552" name="Google Shape;4552;p339"/>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553" name="Google Shape;4553;p339"/>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554" name="Google Shape;4554;p339"/>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grpSp>
    </p:spTree>
  </p:cSld>
  <p:clrMapOvr>
    <a:masterClrMapping/>
  </p:clrMapOvr>
</p:sldLayout>
</file>

<file path=ppt/slideLayouts/slideLayout3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3 Column 1">
  <p:cSld name="TITLE_ONLY_2">
    <p:spTree>
      <p:nvGrpSpPr>
        <p:cNvPr id="4555" name="Shape 4555"/>
        <p:cNvGrpSpPr/>
        <p:nvPr/>
      </p:nvGrpSpPr>
      <p:grpSpPr>
        <a:xfrm>
          <a:off x="0" y="0"/>
          <a:ext cx="0" cy="0"/>
          <a:chOff x="0" y="0"/>
          <a:chExt cx="0" cy="0"/>
        </a:xfrm>
      </p:grpSpPr>
      <p:sp>
        <p:nvSpPr>
          <p:cNvPr id="4556" name="Google Shape;4556;p340"/>
          <p:cNvSpPr txBox="1"/>
          <p:nvPr>
            <p:ph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4557" name="Google Shape;4557;p340"/>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sp>
        <p:nvSpPr>
          <p:cNvPr id="4558" name="Google Shape;4558;p340"/>
          <p:cNvSpPr/>
          <p:nvPr/>
        </p:nvSpPr>
        <p:spPr>
          <a:xfrm>
            <a:off x="365700" y="1012950"/>
            <a:ext cx="2527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4559" name="Google Shape;4559;p340"/>
          <p:cNvSpPr/>
          <p:nvPr/>
        </p:nvSpPr>
        <p:spPr>
          <a:xfrm>
            <a:off x="3299550" y="1012950"/>
            <a:ext cx="2527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4560" name="Google Shape;4560;p340"/>
          <p:cNvSpPr/>
          <p:nvPr/>
        </p:nvSpPr>
        <p:spPr>
          <a:xfrm>
            <a:off x="6250500" y="1012950"/>
            <a:ext cx="2527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4561" name="Google Shape;4561;p340"/>
          <p:cNvSpPr txBox="1"/>
          <p:nvPr>
            <p:ph idx="1" type="subTitle"/>
          </p:nvPr>
        </p:nvSpPr>
        <p:spPr>
          <a:xfrm>
            <a:off x="458825" y="2474656"/>
            <a:ext cx="2302500" cy="19395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4562" name="Google Shape;4562;p340"/>
          <p:cNvSpPr txBox="1"/>
          <p:nvPr>
            <p:ph idx="2" type="subTitle"/>
          </p:nvPr>
        </p:nvSpPr>
        <p:spPr>
          <a:xfrm>
            <a:off x="3413550" y="2471300"/>
            <a:ext cx="2265000" cy="19464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4563" name="Google Shape;4563;p340"/>
          <p:cNvSpPr txBox="1"/>
          <p:nvPr>
            <p:ph idx="3" type="subTitle"/>
          </p:nvPr>
        </p:nvSpPr>
        <p:spPr>
          <a:xfrm>
            <a:off x="6365775" y="2471300"/>
            <a:ext cx="2265000" cy="20574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4564" name="Google Shape;4564;p340"/>
          <p:cNvSpPr/>
          <p:nvPr>
            <p:ph idx="4" type="pic"/>
          </p:nvPr>
        </p:nvSpPr>
        <p:spPr>
          <a:xfrm>
            <a:off x="365725" y="1012950"/>
            <a:ext cx="2527800" cy="1371600"/>
          </a:xfrm>
          <a:prstGeom prst="rect">
            <a:avLst/>
          </a:prstGeom>
          <a:noFill/>
          <a:ln>
            <a:noFill/>
          </a:ln>
        </p:spPr>
      </p:sp>
      <p:sp>
        <p:nvSpPr>
          <p:cNvPr id="4565" name="Google Shape;4565;p340"/>
          <p:cNvSpPr/>
          <p:nvPr>
            <p:ph idx="5" type="pic"/>
          </p:nvPr>
        </p:nvSpPr>
        <p:spPr>
          <a:xfrm>
            <a:off x="3299550" y="1012950"/>
            <a:ext cx="2527800" cy="1371600"/>
          </a:xfrm>
          <a:prstGeom prst="rect">
            <a:avLst/>
          </a:prstGeom>
          <a:noFill/>
          <a:ln>
            <a:noFill/>
          </a:ln>
        </p:spPr>
      </p:sp>
      <p:sp>
        <p:nvSpPr>
          <p:cNvPr id="4566" name="Google Shape;4566;p340"/>
          <p:cNvSpPr/>
          <p:nvPr>
            <p:ph idx="6" type="pic"/>
          </p:nvPr>
        </p:nvSpPr>
        <p:spPr>
          <a:xfrm>
            <a:off x="6250475" y="1012950"/>
            <a:ext cx="2527800" cy="1371600"/>
          </a:xfrm>
          <a:prstGeom prst="rect">
            <a:avLst/>
          </a:prstGeom>
          <a:noFill/>
          <a:ln>
            <a:noFill/>
          </a:ln>
        </p:spPr>
      </p:sp>
      <p:sp>
        <p:nvSpPr>
          <p:cNvPr id="4567" name="Google Shape;4567;p340"/>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nvGrpSpPr>
          <p:cNvPr id="4568" name="Google Shape;4568;p340"/>
          <p:cNvGrpSpPr/>
          <p:nvPr/>
        </p:nvGrpSpPr>
        <p:grpSpPr>
          <a:xfrm>
            <a:off x="8000973" y="4882757"/>
            <a:ext cx="777321" cy="155484"/>
            <a:chOff x="3424807" y="1107551"/>
            <a:chExt cx="4067616" cy="826163"/>
          </a:xfrm>
        </p:grpSpPr>
        <p:sp>
          <p:nvSpPr>
            <p:cNvPr id="4569" name="Google Shape;4569;p340"/>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570" name="Google Shape;4570;p340"/>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571" name="Google Shape;4571;p340"/>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572" name="Google Shape;4572;p340"/>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573" name="Google Shape;4573;p340"/>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574" name="Google Shape;4574;p340"/>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575" name="Google Shape;4575;p340"/>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576" name="Google Shape;4576;p340"/>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577" name="Google Shape;4577;p340"/>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grpSp>
    </p:spTree>
  </p:cSld>
  <p:clrMapOvr>
    <a:masterClrMapping/>
  </p:clrMapOvr>
</p:sldLayout>
</file>

<file path=ppt/slideLayouts/slideLayout3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2 Column">
  <p:cSld name="TITLE_ONLY_1">
    <p:spTree>
      <p:nvGrpSpPr>
        <p:cNvPr id="4578" name="Shape 4578"/>
        <p:cNvGrpSpPr/>
        <p:nvPr/>
      </p:nvGrpSpPr>
      <p:grpSpPr>
        <a:xfrm>
          <a:off x="0" y="0"/>
          <a:ext cx="0" cy="0"/>
          <a:chOff x="0" y="0"/>
          <a:chExt cx="0" cy="0"/>
        </a:xfrm>
      </p:grpSpPr>
      <p:sp>
        <p:nvSpPr>
          <p:cNvPr id="4579" name="Google Shape;4579;p341"/>
          <p:cNvSpPr txBox="1"/>
          <p:nvPr>
            <p:ph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4580" name="Google Shape;4580;p341"/>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sp>
        <p:nvSpPr>
          <p:cNvPr id="4581" name="Google Shape;4581;p341"/>
          <p:cNvSpPr/>
          <p:nvPr/>
        </p:nvSpPr>
        <p:spPr>
          <a:xfrm>
            <a:off x="365700" y="1012875"/>
            <a:ext cx="3949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4582" name="Google Shape;4582;p341"/>
          <p:cNvSpPr/>
          <p:nvPr/>
        </p:nvSpPr>
        <p:spPr>
          <a:xfrm>
            <a:off x="4828450" y="1012875"/>
            <a:ext cx="3949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4583" name="Google Shape;4583;p341"/>
          <p:cNvSpPr txBox="1"/>
          <p:nvPr>
            <p:ph idx="1" type="subTitle"/>
          </p:nvPr>
        </p:nvSpPr>
        <p:spPr>
          <a:xfrm>
            <a:off x="473825" y="1140000"/>
            <a:ext cx="3690000" cy="33525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4584" name="Google Shape;4584;p341"/>
          <p:cNvSpPr txBox="1"/>
          <p:nvPr>
            <p:ph idx="2" type="subTitle"/>
          </p:nvPr>
        </p:nvSpPr>
        <p:spPr>
          <a:xfrm>
            <a:off x="4955725" y="1177500"/>
            <a:ext cx="3690000" cy="33150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4585" name="Google Shape;4585;p341"/>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nvGrpSpPr>
          <p:cNvPr id="4586" name="Google Shape;4586;p341"/>
          <p:cNvGrpSpPr/>
          <p:nvPr/>
        </p:nvGrpSpPr>
        <p:grpSpPr>
          <a:xfrm>
            <a:off x="8000973" y="4882757"/>
            <a:ext cx="777321" cy="155484"/>
            <a:chOff x="3424807" y="1107551"/>
            <a:chExt cx="4067616" cy="826163"/>
          </a:xfrm>
        </p:grpSpPr>
        <p:sp>
          <p:nvSpPr>
            <p:cNvPr id="4587" name="Google Shape;4587;p341"/>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588" name="Google Shape;4588;p341"/>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589" name="Google Shape;4589;p341"/>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590" name="Google Shape;4590;p341"/>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591" name="Google Shape;4591;p341"/>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592" name="Google Shape;4592;p341"/>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593" name="Google Shape;4593;p341"/>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594" name="Google Shape;4594;p341"/>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595" name="Google Shape;4595;p341"/>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grpSp>
    </p:spTree>
  </p:cSld>
  <p:clrMapOvr>
    <a:masterClrMapping/>
  </p:clrMapOvr>
</p:sldLayout>
</file>

<file path=ppt/slideLayouts/slideLayout3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2 Column 1">
  <p:cSld name="TITLE_ONLY_1_2">
    <p:spTree>
      <p:nvGrpSpPr>
        <p:cNvPr id="4596" name="Shape 4596"/>
        <p:cNvGrpSpPr/>
        <p:nvPr/>
      </p:nvGrpSpPr>
      <p:grpSpPr>
        <a:xfrm>
          <a:off x="0" y="0"/>
          <a:ext cx="0" cy="0"/>
          <a:chOff x="0" y="0"/>
          <a:chExt cx="0" cy="0"/>
        </a:xfrm>
      </p:grpSpPr>
      <p:sp>
        <p:nvSpPr>
          <p:cNvPr id="4597" name="Google Shape;4597;p342"/>
          <p:cNvSpPr txBox="1"/>
          <p:nvPr>
            <p:ph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4598" name="Google Shape;4598;p342"/>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sp>
        <p:nvSpPr>
          <p:cNvPr id="4599" name="Google Shape;4599;p342"/>
          <p:cNvSpPr/>
          <p:nvPr/>
        </p:nvSpPr>
        <p:spPr>
          <a:xfrm>
            <a:off x="365700" y="1012875"/>
            <a:ext cx="3949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4600" name="Google Shape;4600;p342"/>
          <p:cNvSpPr/>
          <p:nvPr/>
        </p:nvSpPr>
        <p:spPr>
          <a:xfrm>
            <a:off x="4828450" y="1012875"/>
            <a:ext cx="3949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4601" name="Google Shape;4601;p342"/>
          <p:cNvSpPr txBox="1"/>
          <p:nvPr>
            <p:ph idx="1" type="subTitle"/>
          </p:nvPr>
        </p:nvSpPr>
        <p:spPr>
          <a:xfrm>
            <a:off x="473825" y="2718000"/>
            <a:ext cx="3690000" cy="18288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4602" name="Google Shape;4602;p342"/>
          <p:cNvSpPr txBox="1"/>
          <p:nvPr>
            <p:ph idx="2" type="subTitle"/>
          </p:nvPr>
        </p:nvSpPr>
        <p:spPr>
          <a:xfrm>
            <a:off x="4955725" y="2718000"/>
            <a:ext cx="3690000" cy="18288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4603" name="Google Shape;4603;p342"/>
          <p:cNvSpPr/>
          <p:nvPr>
            <p:ph idx="3" type="pic"/>
          </p:nvPr>
        </p:nvSpPr>
        <p:spPr>
          <a:xfrm>
            <a:off x="372325" y="1012875"/>
            <a:ext cx="3949800" cy="1600200"/>
          </a:xfrm>
          <a:prstGeom prst="rect">
            <a:avLst/>
          </a:prstGeom>
          <a:noFill/>
          <a:ln>
            <a:noFill/>
          </a:ln>
        </p:spPr>
      </p:sp>
      <p:sp>
        <p:nvSpPr>
          <p:cNvPr id="4604" name="Google Shape;4604;p342"/>
          <p:cNvSpPr/>
          <p:nvPr>
            <p:ph idx="4" type="pic"/>
          </p:nvPr>
        </p:nvSpPr>
        <p:spPr>
          <a:xfrm>
            <a:off x="4825825" y="1012875"/>
            <a:ext cx="3949800" cy="1600200"/>
          </a:xfrm>
          <a:prstGeom prst="rect">
            <a:avLst/>
          </a:prstGeom>
          <a:noFill/>
          <a:ln>
            <a:noFill/>
          </a:ln>
        </p:spPr>
      </p:sp>
      <p:sp>
        <p:nvSpPr>
          <p:cNvPr id="4605" name="Google Shape;4605;p342"/>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nvGrpSpPr>
          <p:cNvPr id="4606" name="Google Shape;4606;p342"/>
          <p:cNvGrpSpPr/>
          <p:nvPr/>
        </p:nvGrpSpPr>
        <p:grpSpPr>
          <a:xfrm>
            <a:off x="8000973" y="4882757"/>
            <a:ext cx="777321" cy="155484"/>
            <a:chOff x="3424807" y="1107551"/>
            <a:chExt cx="4067616" cy="826163"/>
          </a:xfrm>
        </p:grpSpPr>
        <p:sp>
          <p:nvSpPr>
            <p:cNvPr id="4607" name="Google Shape;4607;p342"/>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608" name="Google Shape;4608;p342"/>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609" name="Google Shape;4609;p342"/>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610" name="Google Shape;4610;p342"/>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611" name="Google Shape;4611;p342"/>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612" name="Google Shape;4612;p342"/>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613" name="Google Shape;4613;p342"/>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614" name="Google Shape;4614;p342"/>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615" name="Google Shape;4615;p342"/>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grpSp>
    </p:spTree>
  </p:cSld>
  <p:clrMapOvr>
    <a:masterClrMapping/>
  </p:clrMapOvr>
</p:sldLayout>
</file>

<file path=ppt/slideLayouts/slideLayout3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2 Column Short">
  <p:cSld name="TITLE_ONLY_1_1">
    <p:spTree>
      <p:nvGrpSpPr>
        <p:cNvPr id="4616" name="Shape 4616"/>
        <p:cNvGrpSpPr/>
        <p:nvPr/>
      </p:nvGrpSpPr>
      <p:grpSpPr>
        <a:xfrm>
          <a:off x="0" y="0"/>
          <a:ext cx="0" cy="0"/>
          <a:chOff x="0" y="0"/>
          <a:chExt cx="0" cy="0"/>
        </a:xfrm>
      </p:grpSpPr>
      <p:sp>
        <p:nvSpPr>
          <p:cNvPr id="4617" name="Google Shape;4617;p343"/>
          <p:cNvSpPr txBox="1"/>
          <p:nvPr>
            <p:ph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4618" name="Google Shape;4618;p343"/>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sp>
        <p:nvSpPr>
          <p:cNvPr id="4619" name="Google Shape;4619;p343"/>
          <p:cNvSpPr/>
          <p:nvPr/>
        </p:nvSpPr>
        <p:spPr>
          <a:xfrm>
            <a:off x="365700" y="2092825"/>
            <a:ext cx="3949800" cy="255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4620" name="Google Shape;4620;p343"/>
          <p:cNvSpPr/>
          <p:nvPr/>
        </p:nvSpPr>
        <p:spPr>
          <a:xfrm>
            <a:off x="4828450" y="2092825"/>
            <a:ext cx="3949800" cy="255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4621" name="Google Shape;4621;p343"/>
          <p:cNvSpPr txBox="1"/>
          <p:nvPr>
            <p:ph idx="1" type="subTitle"/>
          </p:nvPr>
        </p:nvSpPr>
        <p:spPr>
          <a:xfrm>
            <a:off x="488825" y="2227500"/>
            <a:ext cx="3697500" cy="24249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4622" name="Google Shape;4622;p343"/>
          <p:cNvSpPr txBox="1"/>
          <p:nvPr>
            <p:ph idx="2" type="subTitle"/>
          </p:nvPr>
        </p:nvSpPr>
        <p:spPr>
          <a:xfrm>
            <a:off x="4947075" y="2227500"/>
            <a:ext cx="3668700" cy="24249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4623" name="Google Shape;4623;p343"/>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nvGrpSpPr>
          <p:cNvPr id="4624" name="Google Shape;4624;p343"/>
          <p:cNvGrpSpPr/>
          <p:nvPr/>
        </p:nvGrpSpPr>
        <p:grpSpPr>
          <a:xfrm>
            <a:off x="8000973" y="4882757"/>
            <a:ext cx="777321" cy="155484"/>
            <a:chOff x="3424807" y="1107551"/>
            <a:chExt cx="4067616" cy="826163"/>
          </a:xfrm>
        </p:grpSpPr>
        <p:sp>
          <p:nvSpPr>
            <p:cNvPr id="4625" name="Google Shape;4625;p343"/>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626" name="Google Shape;4626;p343"/>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627" name="Google Shape;4627;p343"/>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628" name="Google Shape;4628;p343"/>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629" name="Google Shape;4629;p343"/>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630" name="Google Shape;4630;p343"/>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631" name="Google Shape;4631;p343"/>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632" name="Google Shape;4632;p343"/>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633" name="Google Shape;4633;p343"/>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grpSp>
    </p:spTree>
  </p:cSld>
  <p:clrMapOvr>
    <a:masterClrMapping/>
  </p:clrMapOvr>
</p:sldLayout>
</file>

<file path=ppt/slideLayouts/slideLayout3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2 Column Short 1">
  <p:cSld name="TITLE_ONLY_1_1_1">
    <p:spTree>
      <p:nvGrpSpPr>
        <p:cNvPr id="4634" name="Shape 4634"/>
        <p:cNvGrpSpPr/>
        <p:nvPr/>
      </p:nvGrpSpPr>
      <p:grpSpPr>
        <a:xfrm>
          <a:off x="0" y="0"/>
          <a:ext cx="0" cy="0"/>
          <a:chOff x="0" y="0"/>
          <a:chExt cx="0" cy="0"/>
        </a:xfrm>
      </p:grpSpPr>
      <p:sp>
        <p:nvSpPr>
          <p:cNvPr id="4635" name="Google Shape;4635;p344"/>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sp>
        <p:nvSpPr>
          <p:cNvPr id="4636" name="Google Shape;4636;p344"/>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nvGrpSpPr>
          <p:cNvPr id="4637" name="Google Shape;4637;p344"/>
          <p:cNvGrpSpPr/>
          <p:nvPr/>
        </p:nvGrpSpPr>
        <p:grpSpPr>
          <a:xfrm>
            <a:off x="8000973" y="4882757"/>
            <a:ext cx="777321" cy="155484"/>
            <a:chOff x="3424807" y="1107551"/>
            <a:chExt cx="4067616" cy="826163"/>
          </a:xfrm>
        </p:grpSpPr>
        <p:sp>
          <p:nvSpPr>
            <p:cNvPr id="4638" name="Google Shape;4638;p344"/>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639" name="Google Shape;4639;p344"/>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640" name="Google Shape;4640;p344"/>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641" name="Google Shape;4641;p344"/>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642" name="Google Shape;4642;p344"/>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643" name="Google Shape;4643;p344"/>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644" name="Google Shape;4644;p344"/>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645" name="Google Shape;4645;p344"/>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646" name="Google Shape;4646;p344"/>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grpSp>
    </p:spTree>
  </p:cSld>
  <p:clrMapOvr>
    <a:masterClrMapping/>
  </p:clrMapOvr>
</p:sldLayout>
</file>

<file path=ppt/slideLayouts/slideLayout3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old Text">
  <p:cSld name="MAIN_POINT">
    <p:spTree>
      <p:nvGrpSpPr>
        <p:cNvPr id="4647" name="Shape 4647"/>
        <p:cNvGrpSpPr/>
        <p:nvPr/>
      </p:nvGrpSpPr>
      <p:grpSpPr>
        <a:xfrm>
          <a:off x="0" y="0"/>
          <a:ext cx="0" cy="0"/>
          <a:chOff x="0" y="0"/>
          <a:chExt cx="0" cy="0"/>
        </a:xfrm>
      </p:grpSpPr>
      <p:sp>
        <p:nvSpPr>
          <p:cNvPr id="4648" name="Google Shape;4648;p345"/>
          <p:cNvSpPr txBox="1"/>
          <p:nvPr>
            <p:ph type="title"/>
          </p:nvPr>
        </p:nvSpPr>
        <p:spPr>
          <a:xfrm>
            <a:off x="365700" y="450150"/>
            <a:ext cx="6492300" cy="4090800"/>
          </a:xfrm>
          <a:prstGeom prst="rect">
            <a:avLst/>
          </a:prstGeom>
        </p:spPr>
        <p:txBody>
          <a:bodyPr anchorCtr="0" anchor="ctr" bIns="0" lIns="0" spcFirstLastPara="1" rIns="0" wrap="square" tIns="0">
            <a:norm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
        <p:nvSpPr>
          <p:cNvPr id="4649" name="Google Shape;4649;p345"/>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grpSp>
        <p:nvGrpSpPr>
          <p:cNvPr id="4650" name="Google Shape;4650;p345"/>
          <p:cNvGrpSpPr/>
          <p:nvPr/>
        </p:nvGrpSpPr>
        <p:grpSpPr>
          <a:xfrm>
            <a:off x="8000973" y="4882757"/>
            <a:ext cx="777321" cy="155484"/>
            <a:chOff x="3424807" y="1107551"/>
            <a:chExt cx="4067616" cy="826163"/>
          </a:xfrm>
        </p:grpSpPr>
        <p:sp>
          <p:nvSpPr>
            <p:cNvPr id="4651" name="Google Shape;4651;p345"/>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652" name="Google Shape;4652;p345"/>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653" name="Google Shape;4653;p345"/>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654" name="Google Shape;4654;p345"/>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655" name="Google Shape;4655;p345"/>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656" name="Google Shape;4656;p345"/>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657" name="Google Shape;4657;p345"/>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658" name="Google Shape;4658;p345"/>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659" name="Google Shape;4659;p345"/>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grpSp>
    </p:spTree>
  </p:cSld>
  <p:clrMapOvr>
    <a:masterClrMapping/>
  </p:clrMapOvr>
</p:sldLayout>
</file>

<file path=ppt/slideLayouts/slideLayout3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CAPTION_ONLY">
    <p:spTree>
      <p:nvGrpSpPr>
        <p:cNvPr id="4660" name="Shape 4660"/>
        <p:cNvGrpSpPr/>
        <p:nvPr/>
      </p:nvGrpSpPr>
      <p:grpSpPr>
        <a:xfrm>
          <a:off x="0" y="0"/>
          <a:ext cx="0" cy="0"/>
          <a:chOff x="0" y="0"/>
          <a:chExt cx="0" cy="0"/>
        </a:xfrm>
      </p:grpSpPr>
      <p:sp>
        <p:nvSpPr>
          <p:cNvPr id="4661" name="Google Shape;4661;p346"/>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grpSp>
        <p:nvGrpSpPr>
          <p:cNvPr id="4662" name="Google Shape;4662;p346"/>
          <p:cNvGrpSpPr/>
          <p:nvPr/>
        </p:nvGrpSpPr>
        <p:grpSpPr>
          <a:xfrm>
            <a:off x="8000973" y="4882757"/>
            <a:ext cx="777321" cy="155484"/>
            <a:chOff x="3424807" y="1107551"/>
            <a:chExt cx="4067616" cy="826163"/>
          </a:xfrm>
        </p:grpSpPr>
        <p:sp>
          <p:nvSpPr>
            <p:cNvPr id="4663" name="Google Shape;4663;p346"/>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664" name="Google Shape;4664;p346"/>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665" name="Google Shape;4665;p346"/>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666" name="Google Shape;4666;p346"/>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667" name="Google Shape;4667;p346"/>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668" name="Google Shape;4668;p346"/>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669" name="Google Shape;4669;p346"/>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670" name="Google Shape;4670;p346"/>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671" name="Google Shape;4671;p346"/>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grpSp>
    </p:spTree>
  </p:cSld>
  <p:clrMapOvr>
    <a:masterClrMapping/>
  </p:clrMapOvr>
</p:sldLayout>
</file>

<file path=ppt/slideLayouts/slideLayout3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Slide">
  <p:cSld name="CUSTOM_3">
    <p:bg>
      <p:bgPr>
        <a:solidFill>
          <a:srgbClr val="CFDDE5"/>
        </a:solidFill>
      </p:bgPr>
    </p:bg>
    <p:spTree>
      <p:nvGrpSpPr>
        <p:cNvPr id="4672" name="Shape 4672"/>
        <p:cNvGrpSpPr/>
        <p:nvPr/>
      </p:nvGrpSpPr>
      <p:grpSpPr>
        <a:xfrm>
          <a:off x="0" y="0"/>
          <a:ext cx="0" cy="0"/>
          <a:chOff x="0" y="0"/>
          <a:chExt cx="0" cy="0"/>
        </a:xfrm>
      </p:grpSpPr>
      <p:grpSp>
        <p:nvGrpSpPr>
          <p:cNvPr id="4673" name="Google Shape;4673;p347"/>
          <p:cNvGrpSpPr/>
          <p:nvPr/>
        </p:nvGrpSpPr>
        <p:grpSpPr>
          <a:xfrm>
            <a:off x="2286000" y="1946695"/>
            <a:ext cx="4572000" cy="928359"/>
            <a:chOff x="3424807" y="1107551"/>
            <a:chExt cx="4067616" cy="826163"/>
          </a:xfrm>
        </p:grpSpPr>
        <p:sp>
          <p:nvSpPr>
            <p:cNvPr id="4674" name="Google Shape;4674;p347"/>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675" name="Google Shape;4675;p347"/>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676" name="Google Shape;4676;p347"/>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677" name="Google Shape;4677;p347"/>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678" name="Google Shape;4678;p347"/>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679" name="Google Shape;4679;p347"/>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680" name="Google Shape;4680;p347"/>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681" name="Google Shape;4681;p347"/>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4682" name="Google Shape;4682;p347"/>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grpSp>
    </p:spTree>
  </p:cSld>
  <p:clrMapOvr>
    <a:masterClrMapping/>
  </p:clrMapOvr>
</p:sldLayout>
</file>

<file path=ppt/slideLayouts/slideLayout3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4683" name="Shape 4683"/>
        <p:cNvGrpSpPr/>
        <p:nvPr/>
      </p:nvGrpSpPr>
      <p:grpSpPr>
        <a:xfrm>
          <a:off x="0" y="0"/>
          <a:ext cx="0" cy="0"/>
          <a:chOff x="0" y="0"/>
          <a:chExt cx="0" cy="0"/>
        </a:xfrm>
      </p:grpSpPr>
      <p:sp>
        <p:nvSpPr>
          <p:cNvPr id="4684" name="Google Shape;4684;p348"/>
          <p:cNvSpPr txBox="1"/>
          <p:nvPr>
            <p:ph type="ctrTitle"/>
          </p:nvPr>
        </p:nvSpPr>
        <p:spPr>
          <a:xfrm>
            <a:off x="365700" y="1148250"/>
            <a:ext cx="8412900" cy="1423500"/>
          </a:xfrm>
          <a:prstGeom prst="rect">
            <a:avLst/>
          </a:prstGeom>
          <a:noFill/>
          <a:ln>
            <a:noFill/>
          </a:ln>
        </p:spPr>
        <p:txBody>
          <a:bodyPr anchorCtr="0" anchor="ctr" bIns="34275" lIns="68575" spcFirstLastPara="1" rIns="68575" wrap="square" tIns="34275">
            <a:normAutofit/>
          </a:bodyPr>
          <a:lstStyle>
            <a:lvl1pPr lvl="0" algn="ctr">
              <a:lnSpc>
                <a:spcPct val="90000"/>
              </a:lnSpc>
              <a:spcBef>
                <a:spcPts val="0"/>
              </a:spcBef>
              <a:spcAft>
                <a:spcPts val="0"/>
              </a:spcAft>
              <a:buClr>
                <a:schemeClr val="dk1"/>
              </a:buClr>
              <a:buSzPts val="4500"/>
              <a:buFont typeface="Play"/>
              <a:buNone/>
              <a:defRPr sz="45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4685" name="Google Shape;4685;p348"/>
          <p:cNvSpPr txBox="1"/>
          <p:nvPr>
            <p:ph idx="1" type="subTitle"/>
          </p:nvPr>
        </p:nvSpPr>
        <p:spPr>
          <a:xfrm>
            <a:off x="1143000" y="2701529"/>
            <a:ext cx="6858000" cy="1241700"/>
          </a:xfrm>
          <a:prstGeom prst="rect">
            <a:avLst/>
          </a:prstGeom>
          <a:noFill/>
          <a:ln>
            <a:noFill/>
          </a:ln>
        </p:spPr>
        <p:txBody>
          <a:bodyPr anchorCtr="0" anchor="t" bIns="34275" lIns="68575" spcFirstLastPara="1" rIns="68575" wrap="square" tIns="34275">
            <a:normAutofit/>
          </a:bodyPr>
          <a:lstStyle>
            <a:lvl1pPr lvl="0" algn="ctr">
              <a:lnSpc>
                <a:spcPct val="90000"/>
              </a:lnSpc>
              <a:spcBef>
                <a:spcPts val="800"/>
              </a:spcBef>
              <a:spcAft>
                <a:spcPts val="0"/>
              </a:spcAft>
              <a:buClr>
                <a:schemeClr val="dk1"/>
              </a:buClr>
              <a:buSzPts val="1800"/>
              <a:buNone/>
              <a:defRPr sz="1800"/>
            </a:lvl1pPr>
            <a:lvl2pPr lvl="1" algn="ctr">
              <a:lnSpc>
                <a:spcPct val="90000"/>
              </a:lnSpc>
              <a:spcBef>
                <a:spcPts val="1200"/>
              </a:spcBef>
              <a:spcAft>
                <a:spcPts val="0"/>
              </a:spcAft>
              <a:buClr>
                <a:schemeClr val="dk1"/>
              </a:buClr>
              <a:buSzPts val="1500"/>
              <a:buNone/>
              <a:defRPr sz="1500"/>
            </a:lvl2pPr>
            <a:lvl3pPr lvl="2" algn="ctr">
              <a:lnSpc>
                <a:spcPct val="90000"/>
              </a:lnSpc>
              <a:spcBef>
                <a:spcPts val="1200"/>
              </a:spcBef>
              <a:spcAft>
                <a:spcPts val="0"/>
              </a:spcAft>
              <a:buClr>
                <a:schemeClr val="dk1"/>
              </a:buClr>
              <a:buSzPts val="1400"/>
              <a:buNone/>
              <a:defRPr sz="1400"/>
            </a:lvl3pPr>
            <a:lvl4pPr lvl="3" algn="ctr">
              <a:lnSpc>
                <a:spcPct val="90000"/>
              </a:lnSpc>
              <a:spcBef>
                <a:spcPts val="1200"/>
              </a:spcBef>
              <a:spcAft>
                <a:spcPts val="0"/>
              </a:spcAft>
              <a:buClr>
                <a:schemeClr val="dk1"/>
              </a:buClr>
              <a:buSzPts val="1200"/>
              <a:buNone/>
              <a:defRPr sz="1200"/>
            </a:lvl4pPr>
            <a:lvl5pPr lvl="4" algn="ctr">
              <a:lnSpc>
                <a:spcPct val="90000"/>
              </a:lnSpc>
              <a:spcBef>
                <a:spcPts val="1200"/>
              </a:spcBef>
              <a:spcAft>
                <a:spcPts val="0"/>
              </a:spcAft>
              <a:buClr>
                <a:schemeClr val="dk1"/>
              </a:buClr>
              <a:buSzPts val="1200"/>
              <a:buNone/>
              <a:defRPr sz="1200"/>
            </a:lvl5pPr>
            <a:lvl6pPr lvl="5" algn="ctr">
              <a:lnSpc>
                <a:spcPct val="90000"/>
              </a:lnSpc>
              <a:spcBef>
                <a:spcPts val="1200"/>
              </a:spcBef>
              <a:spcAft>
                <a:spcPts val="0"/>
              </a:spcAft>
              <a:buClr>
                <a:schemeClr val="dk1"/>
              </a:buClr>
              <a:buSzPts val="1200"/>
              <a:buNone/>
              <a:defRPr sz="1200"/>
            </a:lvl6pPr>
            <a:lvl7pPr lvl="6" algn="ctr">
              <a:lnSpc>
                <a:spcPct val="90000"/>
              </a:lnSpc>
              <a:spcBef>
                <a:spcPts val="1200"/>
              </a:spcBef>
              <a:spcAft>
                <a:spcPts val="0"/>
              </a:spcAft>
              <a:buClr>
                <a:schemeClr val="dk1"/>
              </a:buClr>
              <a:buSzPts val="1200"/>
              <a:buNone/>
              <a:defRPr sz="1200"/>
            </a:lvl7pPr>
            <a:lvl8pPr lvl="7" algn="ctr">
              <a:lnSpc>
                <a:spcPct val="90000"/>
              </a:lnSpc>
              <a:spcBef>
                <a:spcPts val="1200"/>
              </a:spcBef>
              <a:spcAft>
                <a:spcPts val="0"/>
              </a:spcAft>
              <a:buClr>
                <a:schemeClr val="dk1"/>
              </a:buClr>
              <a:buSzPts val="1200"/>
              <a:buNone/>
              <a:defRPr sz="1200"/>
            </a:lvl8pPr>
            <a:lvl9pPr lvl="8" algn="ctr">
              <a:lnSpc>
                <a:spcPct val="90000"/>
              </a:lnSpc>
              <a:spcBef>
                <a:spcPts val="1200"/>
              </a:spcBef>
              <a:spcAft>
                <a:spcPts val="1200"/>
              </a:spcAft>
              <a:buClr>
                <a:schemeClr val="dk1"/>
              </a:buClr>
              <a:buSzPts val="1200"/>
              <a:buNone/>
              <a:defRPr sz="1200"/>
            </a:lvl9pPr>
          </a:lstStyle>
          <a:p/>
        </p:txBody>
      </p:sp>
      <p:sp>
        <p:nvSpPr>
          <p:cNvPr id="4686" name="Google Shape;4686;p348"/>
          <p:cNvSpPr txBox="1"/>
          <p:nvPr>
            <p:ph idx="12" type="sldNum"/>
          </p:nvPr>
        </p:nvSpPr>
        <p:spPr>
          <a:xfrm>
            <a:off x="6457950" y="4767275"/>
            <a:ext cx="2320500" cy="376200"/>
          </a:xfrm>
          <a:prstGeom prst="rect">
            <a:avLst/>
          </a:prstGeom>
          <a:noFill/>
          <a:ln>
            <a:noFill/>
          </a:ln>
        </p:spPr>
        <p:txBody>
          <a:bodyPr anchorCtr="0" anchor="ctr" bIns="0" lIns="0" spcFirstLastPara="1" rIns="0" wrap="square" tIns="0">
            <a:norm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2 Column Short 1">
  <p:cSld name="TITLE_ONLY_1_1_1">
    <p:spTree>
      <p:nvGrpSpPr>
        <p:cNvPr id="491" name="Shape 491"/>
        <p:cNvGrpSpPr/>
        <p:nvPr/>
      </p:nvGrpSpPr>
      <p:grpSpPr>
        <a:xfrm>
          <a:off x="0" y="0"/>
          <a:ext cx="0" cy="0"/>
          <a:chOff x="0" y="0"/>
          <a:chExt cx="0" cy="0"/>
        </a:xfrm>
      </p:grpSpPr>
      <p:sp>
        <p:nvSpPr>
          <p:cNvPr id="492" name="Google Shape;492;p35"/>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grpSp>
        <p:nvGrpSpPr>
          <p:cNvPr id="493" name="Google Shape;493;p35"/>
          <p:cNvGrpSpPr/>
          <p:nvPr/>
        </p:nvGrpSpPr>
        <p:grpSpPr>
          <a:xfrm>
            <a:off x="8000973" y="4882757"/>
            <a:ext cx="777321" cy="155484"/>
            <a:chOff x="3424807" y="1107551"/>
            <a:chExt cx="4067616" cy="826163"/>
          </a:xfrm>
        </p:grpSpPr>
        <p:sp>
          <p:nvSpPr>
            <p:cNvPr id="494" name="Google Shape;494;p35"/>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95" name="Google Shape;495;p35"/>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96" name="Google Shape;496;p35"/>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97" name="Google Shape;497;p35"/>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98" name="Google Shape;498;p35"/>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99" name="Google Shape;499;p35"/>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500" name="Google Shape;500;p35"/>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501" name="Google Shape;501;p35"/>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502" name="Google Shape;502;p35"/>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503" name="Google Shape;503;p35"/>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3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type="obj">
  <p:cSld name="OBJECT">
    <p:spTree>
      <p:nvGrpSpPr>
        <p:cNvPr id="4687" name="Shape 4687"/>
        <p:cNvGrpSpPr/>
        <p:nvPr/>
      </p:nvGrpSpPr>
      <p:grpSpPr>
        <a:xfrm>
          <a:off x="0" y="0"/>
          <a:ext cx="0" cy="0"/>
          <a:chOff x="0" y="0"/>
          <a:chExt cx="0" cy="0"/>
        </a:xfrm>
      </p:grpSpPr>
      <p:sp>
        <p:nvSpPr>
          <p:cNvPr id="4688" name="Google Shape;4688;p349"/>
          <p:cNvSpPr txBox="1"/>
          <p:nvPr>
            <p:ph type="title"/>
          </p:nvPr>
        </p:nvSpPr>
        <p:spPr>
          <a:xfrm>
            <a:off x="365700" y="274350"/>
            <a:ext cx="8412600" cy="401400"/>
          </a:xfrm>
          <a:prstGeom prst="rect">
            <a:avLst/>
          </a:prstGeom>
          <a:noFill/>
          <a:ln>
            <a:noFill/>
          </a:ln>
        </p:spPr>
        <p:txBody>
          <a:bodyPr anchorCtr="0" anchor="t" bIns="0" lIns="0" spcFirstLastPara="1" rIns="0" wrap="square" tIns="0">
            <a:spAutoFit/>
          </a:bodyPr>
          <a:lstStyle>
            <a:lvl1pPr lvl="0" algn="l">
              <a:lnSpc>
                <a:spcPct val="90000"/>
              </a:lnSpc>
              <a:spcBef>
                <a:spcPts val="0"/>
              </a:spcBef>
              <a:spcAft>
                <a:spcPts val="0"/>
              </a:spcAft>
              <a:buClr>
                <a:schemeClr val="dk1"/>
              </a:buClr>
              <a:buSzPts val="14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4689" name="Google Shape;4689;p349"/>
          <p:cNvSpPr txBox="1"/>
          <p:nvPr>
            <p:ph idx="1" type="body"/>
          </p:nvPr>
        </p:nvSpPr>
        <p:spPr>
          <a:xfrm>
            <a:off x="365700" y="940050"/>
            <a:ext cx="8412600" cy="3263400"/>
          </a:xfrm>
          <a:prstGeom prst="rect">
            <a:avLst/>
          </a:prstGeom>
          <a:noFill/>
          <a:ln>
            <a:noFill/>
          </a:ln>
        </p:spPr>
        <p:txBody>
          <a:bodyPr anchorCtr="0" anchor="t" bIns="34275" lIns="68575" spcFirstLastPara="1" rIns="68575" wrap="square" tIns="34275">
            <a:normAutofit/>
          </a:bodyPr>
          <a:lstStyle>
            <a:lvl1pPr indent="-317500" lvl="0" marL="457200" algn="l">
              <a:lnSpc>
                <a:spcPct val="90000"/>
              </a:lnSpc>
              <a:spcBef>
                <a:spcPts val="800"/>
              </a:spcBef>
              <a:spcAft>
                <a:spcPts val="0"/>
              </a:spcAft>
              <a:buClr>
                <a:schemeClr val="dk1"/>
              </a:buClr>
              <a:buSzPts val="1400"/>
              <a:buChar char="●"/>
              <a:defRPr/>
            </a:lvl1pPr>
            <a:lvl2pPr indent="-317500" lvl="1" marL="914400" algn="l">
              <a:lnSpc>
                <a:spcPct val="90000"/>
              </a:lnSpc>
              <a:spcBef>
                <a:spcPts val="1200"/>
              </a:spcBef>
              <a:spcAft>
                <a:spcPts val="0"/>
              </a:spcAft>
              <a:buClr>
                <a:schemeClr val="dk1"/>
              </a:buClr>
              <a:buSzPts val="1400"/>
              <a:buChar char="○"/>
              <a:defRPr/>
            </a:lvl2pPr>
            <a:lvl3pPr indent="-317500" lvl="2" marL="1371600" algn="l">
              <a:lnSpc>
                <a:spcPct val="90000"/>
              </a:lnSpc>
              <a:spcBef>
                <a:spcPts val="1200"/>
              </a:spcBef>
              <a:spcAft>
                <a:spcPts val="0"/>
              </a:spcAft>
              <a:buClr>
                <a:schemeClr val="dk1"/>
              </a:buClr>
              <a:buSzPts val="1400"/>
              <a:buChar char="■"/>
              <a:defRPr/>
            </a:lvl3pPr>
            <a:lvl4pPr indent="-317500" lvl="3" marL="1828800" algn="l">
              <a:lnSpc>
                <a:spcPct val="90000"/>
              </a:lnSpc>
              <a:spcBef>
                <a:spcPts val="1200"/>
              </a:spcBef>
              <a:spcAft>
                <a:spcPts val="0"/>
              </a:spcAft>
              <a:buClr>
                <a:schemeClr val="dk1"/>
              </a:buClr>
              <a:buSzPts val="1400"/>
              <a:buChar char="●"/>
              <a:defRPr/>
            </a:lvl4pPr>
            <a:lvl5pPr indent="-317500" lvl="4" marL="2286000" algn="l">
              <a:lnSpc>
                <a:spcPct val="90000"/>
              </a:lnSpc>
              <a:spcBef>
                <a:spcPts val="1200"/>
              </a:spcBef>
              <a:spcAft>
                <a:spcPts val="0"/>
              </a:spcAft>
              <a:buClr>
                <a:schemeClr val="dk1"/>
              </a:buClr>
              <a:buSzPts val="1400"/>
              <a:buChar char="○"/>
              <a:defRPr/>
            </a:lvl5pPr>
            <a:lvl6pPr indent="-317500" lvl="5" marL="2743200" algn="l">
              <a:lnSpc>
                <a:spcPct val="90000"/>
              </a:lnSpc>
              <a:spcBef>
                <a:spcPts val="1200"/>
              </a:spcBef>
              <a:spcAft>
                <a:spcPts val="0"/>
              </a:spcAft>
              <a:buClr>
                <a:schemeClr val="dk1"/>
              </a:buClr>
              <a:buSzPts val="1400"/>
              <a:buChar char="■"/>
              <a:defRPr/>
            </a:lvl6pPr>
            <a:lvl7pPr indent="-317500" lvl="6" marL="3200400" algn="l">
              <a:lnSpc>
                <a:spcPct val="90000"/>
              </a:lnSpc>
              <a:spcBef>
                <a:spcPts val="1200"/>
              </a:spcBef>
              <a:spcAft>
                <a:spcPts val="0"/>
              </a:spcAft>
              <a:buClr>
                <a:schemeClr val="dk1"/>
              </a:buClr>
              <a:buSzPts val="1400"/>
              <a:buChar char="●"/>
              <a:defRPr/>
            </a:lvl7pPr>
            <a:lvl8pPr indent="-317500" lvl="7" marL="3657600" algn="l">
              <a:lnSpc>
                <a:spcPct val="90000"/>
              </a:lnSpc>
              <a:spcBef>
                <a:spcPts val="1200"/>
              </a:spcBef>
              <a:spcAft>
                <a:spcPts val="0"/>
              </a:spcAft>
              <a:buClr>
                <a:schemeClr val="dk1"/>
              </a:buClr>
              <a:buSzPts val="1400"/>
              <a:buChar char="○"/>
              <a:defRPr/>
            </a:lvl8pPr>
            <a:lvl9pPr indent="-317500" lvl="8" marL="4114800" algn="l">
              <a:lnSpc>
                <a:spcPct val="90000"/>
              </a:lnSpc>
              <a:spcBef>
                <a:spcPts val="1200"/>
              </a:spcBef>
              <a:spcAft>
                <a:spcPts val="1200"/>
              </a:spcAft>
              <a:buClr>
                <a:schemeClr val="dk1"/>
              </a:buClr>
              <a:buSzPts val="1400"/>
              <a:buChar char="■"/>
              <a:defRPr/>
            </a:lvl9pPr>
          </a:lstStyle>
          <a:p/>
        </p:txBody>
      </p:sp>
      <p:sp>
        <p:nvSpPr>
          <p:cNvPr id="4690" name="Google Shape;4690;p349"/>
          <p:cNvSpPr txBox="1"/>
          <p:nvPr>
            <p:ph idx="12" type="sldNum"/>
          </p:nvPr>
        </p:nvSpPr>
        <p:spPr>
          <a:xfrm>
            <a:off x="6457950" y="4778850"/>
            <a:ext cx="2320500" cy="364800"/>
          </a:xfrm>
          <a:prstGeom prst="rect">
            <a:avLst/>
          </a:prstGeom>
          <a:noFill/>
          <a:ln>
            <a:noFill/>
          </a:ln>
        </p:spPr>
        <p:txBody>
          <a:bodyPr anchorCtr="0" anchor="ctr" bIns="0" lIns="0" spcFirstLastPara="1" rIns="0" wrap="square" tIns="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4691" name="Google Shape;4691;p349"/>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3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1">
  <p:cSld name="CAPTION_ONLY_2">
    <p:spTree>
      <p:nvGrpSpPr>
        <p:cNvPr id="4692" name="Shape 4692"/>
        <p:cNvGrpSpPr/>
        <p:nvPr/>
      </p:nvGrpSpPr>
      <p:grpSpPr>
        <a:xfrm>
          <a:off x="0" y="0"/>
          <a:ext cx="0" cy="0"/>
          <a:chOff x="0" y="0"/>
          <a:chExt cx="0" cy="0"/>
        </a:xfrm>
      </p:grpSpPr>
      <p:sp>
        <p:nvSpPr>
          <p:cNvPr id="4693" name="Google Shape;4693;p350"/>
          <p:cNvSpPr txBox="1"/>
          <p:nvPr>
            <p:ph idx="1" type="body"/>
          </p:nvPr>
        </p:nvSpPr>
        <p:spPr>
          <a:xfrm>
            <a:off x="311700" y="4230575"/>
            <a:ext cx="5998800" cy="605100"/>
          </a:xfrm>
          <a:prstGeom prst="rect">
            <a:avLst/>
          </a:prstGeom>
        </p:spPr>
        <p:txBody>
          <a:bodyPr anchorCtr="0" anchor="ctr" bIns="0" lIns="0" spcFirstLastPara="1" rIns="0" wrap="square" tIns="0">
            <a:normAutofit/>
          </a:bodyPr>
          <a:lstStyle>
            <a:lvl1pPr indent="-228600" lvl="0" marL="457200">
              <a:lnSpc>
                <a:spcPct val="100000"/>
              </a:lnSpc>
              <a:spcBef>
                <a:spcPts val="0"/>
              </a:spcBef>
              <a:spcAft>
                <a:spcPts val="0"/>
              </a:spcAft>
              <a:buSzPts val="1400"/>
              <a:buNone/>
              <a:defRPr/>
            </a:lvl1pPr>
          </a:lstStyle>
          <a:p/>
        </p:txBody>
      </p:sp>
      <p:sp>
        <p:nvSpPr>
          <p:cNvPr id="4694" name="Google Shape;4694;p350"/>
          <p:cNvSpPr txBox="1"/>
          <p:nvPr>
            <p:ph idx="12" type="sldNum"/>
          </p:nvPr>
        </p:nvSpPr>
        <p:spPr>
          <a:xfrm>
            <a:off x="4297658" y="4778842"/>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old Text">
  <p:cSld name="MAIN_POINT">
    <p:spTree>
      <p:nvGrpSpPr>
        <p:cNvPr id="504" name="Shape 504"/>
        <p:cNvGrpSpPr/>
        <p:nvPr/>
      </p:nvGrpSpPr>
      <p:grpSpPr>
        <a:xfrm>
          <a:off x="0" y="0"/>
          <a:ext cx="0" cy="0"/>
          <a:chOff x="0" y="0"/>
          <a:chExt cx="0" cy="0"/>
        </a:xfrm>
      </p:grpSpPr>
      <p:sp>
        <p:nvSpPr>
          <p:cNvPr id="505" name="Google Shape;505;p36"/>
          <p:cNvSpPr txBox="1"/>
          <p:nvPr>
            <p:ph type="title"/>
          </p:nvPr>
        </p:nvSpPr>
        <p:spPr>
          <a:xfrm>
            <a:off x="365700" y="450150"/>
            <a:ext cx="6492300" cy="4090800"/>
          </a:xfrm>
          <a:prstGeom prst="rect">
            <a:avLst/>
          </a:prstGeom>
          <a:noFill/>
          <a:ln>
            <a:noFill/>
          </a:ln>
        </p:spPr>
        <p:txBody>
          <a:bodyPr anchorCtr="0" anchor="ctr" bIns="0" lIns="0" spcFirstLastPara="1" rIns="0" wrap="square" tIns="0">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p:txBody>
      </p:sp>
      <p:sp>
        <p:nvSpPr>
          <p:cNvPr id="506" name="Google Shape;506;p36"/>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grpSp>
        <p:nvGrpSpPr>
          <p:cNvPr id="507" name="Google Shape;507;p36"/>
          <p:cNvGrpSpPr/>
          <p:nvPr/>
        </p:nvGrpSpPr>
        <p:grpSpPr>
          <a:xfrm>
            <a:off x="8000973" y="4882757"/>
            <a:ext cx="777321" cy="155484"/>
            <a:chOff x="3424807" y="1107551"/>
            <a:chExt cx="4067616" cy="826163"/>
          </a:xfrm>
        </p:grpSpPr>
        <p:sp>
          <p:nvSpPr>
            <p:cNvPr id="508" name="Google Shape;508;p36"/>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509" name="Google Shape;509;p36"/>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510" name="Google Shape;510;p36"/>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511" name="Google Shape;511;p36"/>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512" name="Google Shape;512;p36"/>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513" name="Google Shape;513;p36"/>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514" name="Google Shape;514;p36"/>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515" name="Google Shape;515;p36"/>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516" name="Google Shape;516;p36"/>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CAPTION_ONLY">
    <p:spTree>
      <p:nvGrpSpPr>
        <p:cNvPr id="517" name="Shape 517"/>
        <p:cNvGrpSpPr/>
        <p:nvPr/>
      </p:nvGrpSpPr>
      <p:grpSpPr>
        <a:xfrm>
          <a:off x="0" y="0"/>
          <a:ext cx="0" cy="0"/>
          <a:chOff x="0" y="0"/>
          <a:chExt cx="0" cy="0"/>
        </a:xfrm>
      </p:grpSpPr>
      <p:sp>
        <p:nvSpPr>
          <p:cNvPr id="518" name="Google Shape;518;p37"/>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grpSp>
        <p:nvGrpSpPr>
          <p:cNvPr id="519" name="Google Shape;519;p37"/>
          <p:cNvGrpSpPr/>
          <p:nvPr/>
        </p:nvGrpSpPr>
        <p:grpSpPr>
          <a:xfrm>
            <a:off x="8000973" y="4882757"/>
            <a:ext cx="777321" cy="155484"/>
            <a:chOff x="3424807" y="1107551"/>
            <a:chExt cx="4067616" cy="826163"/>
          </a:xfrm>
        </p:grpSpPr>
        <p:sp>
          <p:nvSpPr>
            <p:cNvPr id="520" name="Google Shape;520;p37"/>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521" name="Google Shape;521;p37"/>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522" name="Google Shape;522;p37"/>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523" name="Google Shape;523;p37"/>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524" name="Google Shape;524;p37"/>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525" name="Google Shape;525;p37"/>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526" name="Google Shape;526;p37"/>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527" name="Google Shape;527;p37"/>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528" name="Google Shape;528;p37"/>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Slide">
  <p:cSld name="CUSTOM_3">
    <p:bg>
      <p:bgPr>
        <a:solidFill>
          <a:srgbClr val="CFDDE5"/>
        </a:solidFill>
      </p:bgPr>
    </p:bg>
    <p:spTree>
      <p:nvGrpSpPr>
        <p:cNvPr id="529" name="Shape 529"/>
        <p:cNvGrpSpPr/>
        <p:nvPr/>
      </p:nvGrpSpPr>
      <p:grpSpPr>
        <a:xfrm>
          <a:off x="0" y="0"/>
          <a:ext cx="0" cy="0"/>
          <a:chOff x="0" y="0"/>
          <a:chExt cx="0" cy="0"/>
        </a:xfrm>
      </p:grpSpPr>
      <p:grpSp>
        <p:nvGrpSpPr>
          <p:cNvPr id="530" name="Google Shape;530;p38"/>
          <p:cNvGrpSpPr/>
          <p:nvPr/>
        </p:nvGrpSpPr>
        <p:grpSpPr>
          <a:xfrm>
            <a:off x="2286000" y="1946695"/>
            <a:ext cx="4572000" cy="928359"/>
            <a:chOff x="3424807" y="1107551"/>
            <a:chExt cx="4067616" cy="826163"/>
          </a:xfrm>
        </p:grpSpPr>
        <p:sp>
          <p:nvSpPr>
            <p:cNvPr id="531" name="Google Shape;531;p38"/>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532" name="Google Shape;532;p38"/>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533" name="Google Shape;533;p38"/>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534" name="Google Shape;534;p38"/>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535" name="Google Shape;535;p38"/>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536" name="Google Shape;536;p38"/>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537" name="Google Shape;537;p38"/>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538" name="Google Shape;538;p38"/>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539" name="Google Shape;539;p38"/>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540" name="Shape 540"/>
        <p:cNvGrpSpPr/>
        <p:nvPr/>
      </p:nvGrpSpPr>
      <p:grpSpPr>
        <a:xfrm>
          <a:off x="0" y="0"/>
          <a:ext cx="0" cy="0"/>
          <a:chOff x="0" y="0"/>
          <a:chExt cx="0" cy="0"/>
        </a:xfrm>
      </p:grpSpPr>
      <p:sp>
        <p:nvSpPr>
          <p:cNvPr id="541" name="Google Shape;541;p39"/>
          <p:cNvSpPr txBox="1"/>
          <p:nvPr>
            <p:ph type="ctrTitle"/>
          </p:nvPr>
        </p:nvSpPr>
        <p:spPr>
          <a:xfrm>
            <a:off x="365700" y="1148250"/>
            <a:ext cx="8412900" cy="1423500"/>
          </a:xfrm>
          <a:prstGeom prst="rect">
            <a:avLst/>
          </a:prstGeom>
          <a:noFill/>
          <a:ln>
            <a:noFill/>
          </a:ln>
        </p:spPr>
        <p:txBody>
          <a:bodyPr anchorCtr="0" anchor="ctr" bIns="34275" lIns="68575" spcFirstLastPara="1" rIns="68575" wrap="square" tIns="34275">
            <a:normAutofit/>
          </a:bodyPr>
          <a:lstStyle>
            <a:lvl1pPr lvl="0" algn="ctr">
              <a:lnSpc>
                <a:spcPct val="90000"/>
              </a:lnSpc>
              <a:spcBef>
                <a:spcPts val="0"/>
              </a:spcBef>
              <a:spcAft>
                <a:spcPts val="0"/>
              </a:spcAft>
              <a:buClr>
                <a:schemeClr val="dk1"/>
              </a:buClr>
              <a:buSzPts val="4500"/>
              <a:buFont typeface="Play"/>
              <a:buNone/>
              <a:defRPr sz="45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42" name="Google Shape;542;p39"/>
          <p:cNvSpPr txBox="1"/>
          <p:nvPr>
            <p:ph idx="1" type="subTitle"/>
          </p:nvPr>
        </p:nvSpPr>
        <p:spPr>
          <a:xfrm>
            <a:off x="1143000" y="2701529"/>
            <a:ext cx="6858000" cy="1241700"/>
          </a:xfrm>
          <a:prstGeom prst="rect">
            <a:avLst/>
          </a:prstGeom>
          <a:noFill/>
          <a:ln>
            <a:noFill/>
          </a:ln>
        </p:spPr>
        <p:txBody>
          <a:bodyPr anchorCtr="0" anchor="t" bIns="34275" lIns="68575" spcFirstLastPara="1" rIns="68575" wrap="square" tIns="34275">
            <a:normAutofit/>
          </a:bodyPr>
          <a:lstStyle>
            <a:lvl1pPr lvl="0" algn="ctr">
              <a:lnSpc>
                <a:spcPct val="90000"/>
              </a:lnSpc>
              <a:spcBef>
                <a:spcPts val="800"/>
              </a:spcBef>
              <a:spcAft>
                <a:spcPts val="0"/>
              </a:spcAft>
              <a:buClr>
                <a:schemeClr val="dk1"/>
              </a:buClr>
              <a:buSzPts val="1800"/>
              <a:buNone/>
              <a:defRPr sz="1800"/>
            </a:lvl1pPr>
            <a:lvl2pPr lvl="1" algn="ctr">
              <a:lnSpc>
                <a:spcPct val="90000"/>
              </a:lnSpc>
              <a:spcBef>
                <a:spcPts val="1200"/>
              </a:spcBef>
              <a:spcAft>
                <a:spcPts val="0"/>
              </a:spcAft>
              <a:buClr>
                <a:schemeClr val="dk1"/>
              </a:buClr>
              <a:buSzPts val="1500"/>
              <a:buNone/>
              <a:defRPr sz="1500"/>
            </a:lvl2pPr>
            <a:lvl3pPr lvl="2" algn="ctr">
              <a:lnSpc>
                <a:spcPct val="90000"/>
              </a:lnSpc>
              <a:spcBef>
                <a:spcPts val="1200"/>
              </a:spcBef>
              <a:spcAft>
                <a:spcPts val="0"/>
              </a:spcAft>
              <a:buClr>
                <a:schemeClr val="dk1"/>
              </a:buClr>
              <a:buSzPts val="1400"/>
              <a:buNone/>
              <a:defRPr sz="1400"/>
            </a:lvl3pPr>
            <a:lvl4pPr lvl="3" algn="ctr">
              <a:lnSpc>
                <a:spcPct val="90000"/>
              </a:lnSpc>
              <a:spcBef>
                <a:spcPts val="1200"/>
              </a:spcBef>
              <a:spcAft>
                <a:spcPts val="0"/>
              </a:spcAft>
              <a:buClr>
                <a:schemeClr val="dk1"/>
              </a:buClr>
              <a:buSzPts val="1200"/>
              <a:buNone/>
              <a:defRPr sz="1200"/>
            </a:lvl4pPr>
            <a:lvl5pPr lvl="4" algn="ctr">
              <a:lnSpc>
                <a:spcPct val="90000"/>
              </a:lnSpc>
              <a:spcBef>
                <a:spcPts val="1200"/>
              </a:spcBef>
              <a:spcAft>
                <a:spcPts val="0"/>
              </a:spcAft>
              <a:buClr>
                <a:schemeClr val="dk1"/>
              </a:buClr>
              <a:buSzPts val="1200"/>
              <a:buNone/>
              <a:defRPr sz="1200"/>
            </a:lvl5pPr>
            <a:lvl6pPr lvl="5" algn="ctr">
              <a:lnSpc>
                <a:spcPct val="90000"/>
              </a:lnSpc>
              <a:spcBef>
                <a:spcPts val="1200"/>
              </a:spcBef>
              <a:spcAft>
                <a:spcPts val="0"/>
              </a:spcAft>
              <a:buClr>
                <a:schemeClr val="dk1"/>
              </a:buClr>
              <a:buSzPts val="1200"/>
              <a:buNone/>
              <a:defRPr sz="1200"/>
            </a:lvl6pPr>
            <a:lvl7pPr lvl="6" algn="ctr">
              <a:lnSpc>
                <a:spcPct val="90000"/>
              </a:lnSpc>
              <a:spcBef>
                <a:spcPts val="1200"/>
              </a:spcBef>
              <a:spcAft>
                <a:spcPts val="0"/>
              </a:spcAft>
              <a:buClr>
                <a:schemeClr val="dk1"/>
              </a:buClr>
              <a:buSzPts val="1200"/>
              <a:buNone/>
              <a:defRPr sz="1200"/>
            </a:lvl7pPr>
            <a:lvl8pPr lvl="7" algn="ctr">
              <a:lnSpc>
                <a:spcPct val="90000"/>
              </a:lnSpc>
              <a:spcBef>
                <a:spcPts val="1200"/>
              </a:spcBef>
              <a:spcAft>
                <a:spcPts val="0"/>
              </a:spcAft>
              <a:buClr>
                <a:schemeClr val="dk1"/>
              </a:buClr>
              <a:buSzPts val="1200"/>
              <a:buNone/>
              <a:defRPr sz="1200"/>
            </a:lvl8pPr>
            <a:lvl9pPr lvl="8" algn="ctr">
              <a:lnSpc>
                <a:spcPct val="90000"/>
              </a:lnSpc>
              <a:spcBef>
                <a:spcPts val="1200"/>
              </a:spcBef>
              <a:spcAft>
                <a:spcPts val="1200"/>
              </a:spcAft>
              <a:buClr>
                <a:schemeClr val="dk1"/>
              </a:buClr>
              <a:buSzPts val="1200"/>
              <a:buNone/>
              <a:defRPr sz="1200"/>
            </a:lvl9pPr>
          </a:lstStyle>
          <a:p/>
        </p:txBody>
      </p:sp>
      <p:sp>
        <p:nvSpPr>
          <p:cNvPr id="543" name="Google Shape;543;p39"/>
          <p:cNvSpPr txBox="1"/>
          <p:nvPr>
            <p:ph idx="12" type="sldNum"/>
          </p:nvPr>
        </p:nvSpPr>
        <p:spPr>
          <a:xfrm>
            <a:off x="6457950" y="4767275"/>
            <a:ext cx="2320500" cy="376200"/>
          </a:xfrm>
          <a:prstGeom prst="rect">
            <a:avLst/>
          </a:prstGeom>
          <a:noFill/>
          <a:ln>
            <a:noFill/>
          </a:ln>
        </p:spPr>
        <p:txBody>
          <a:bodyPr anchorCtr="0" anchor="ctr" bIns="0" lIns="0" spcFirstLastPara="1" rIns="0" wrap="square" tIns="0">
            <a:normAutofit/>
          </a:bodyPr>
          <a:lstStyle>
            <a:lvl1pPr indent="0" lvl="0" marL="0" marR="0" algn="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1pPr>
            <a:lvl2pPr indent="0" lvl="1" marL="0" marR="0" algn="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2pPr>
            <a:lvl3pPr indent="0" lvl="2" marL="0" marR="0" algn="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3pPr>
            <a:lvl4pPr indent="0" lvl="3" marL="0" marR="0" algn="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4pPr>
            <a:lvl5pPr indent="0" lvl="4" marL="0" marR="0" algn="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5pPr>
            <a:lvl6pPr indent="0" lvl="5" marL="0" marR="0" algn="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6pPr>
            <a:lvl7pPr indent="0" lvl="6" marL="0" marR="0" algn="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7pPr>
            <a:lvl8pPr indent="0" lvl="7" marL="0" marR="0" algn="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8pPr>
            <a:lvl9pPr indent="0" lvl="8" marL="0" marR="0" algn="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Statement">
  <p:cSld name="CUSTOM">
    <p:bg>
      <p:bgPr>
        <a:solidFill>
          <a:srgbClr val="CFDDE5"/>
        </a:solidFill>
      </p:bgPr>
    </p:bg>
    <p:spTree>
      <p:nvGrpSpPr>
        <p:cNvPr id="549" name="Shape 549"/>
        <p:cNvGrpSpPr/>
        <p:nvPr/>
      </p:nvGrpSpPr>
      <p:grpSpPr>
        <a:xfrm>
          <a:off x="0" y="0"/>
          <a:ext cx="0" cy="0"/>
          <a:chOff x="0" y="0"/>
          <a:chExt cx="0" cy="0"/>
        </a:xfrm>
      </p:grpSpPr>
      <p:sp>
        <p:nvSpPr>
          <p:cNvPr id="550" name="Google Shape;550;p41"/>
          <p:cNvSpPr txBox="1"/>
          <p:nvPr>
            <p:ph type="title"/>
          </p:nvPr>
        </p:nvSpPr>
        <p:spPr>
          <a:xfrm>
            <a:off x="365700" y="274338"/>
            <a:ext cx="5935800" cy="4122600"/>
          </a:xfrm>
          <a:prstGeom prst="rect">
            <a:avLst/>
          </a:prstGeom>
        </p:spPr>
        <p:txBody>
          <a:bodyPr anchorCtr="0" anchor="t" bIns="0" lIns="0" spcFirstLastPara="1" rIns="0" wrap="square" tIns="0">
            <a:normAutofit/>
          </a:bodyPr>
          <a:lstStyle>
            <a:lvl1pPr lvl="0">
              <a:lnSpc>
                <a:spcPct val="80000"/>
              </a:lnSpc>
              <a:spcBef>
                <a:spcPts val="0"/>
              </a:spcBef>
              <a:spcAft>
                <a:spcPts val="0"/>
              </a:spcAft>
              <a:buClr>
                <a:srgbClr val="063849"/>
              </a:buClr>
              <a:buSzPts val="3600"/>
              <a:buNone/>
              <a:defRPr sz="3600">
                <a:solidFill>
                  <a:srgbClr val="063849"/>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551" name="Google Shape;551;p41"/>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lgn="ctr">
              <a:buNone/>
              <a:defRPr>
                <a:solidFill>
                  <a:srgbClr val="063849"/>
                </a:solidFill>
              </a:defRPr>
            </a:lvl1pPr>
            <a:lvl2pPr lvl="1" algn="ctr">
              <a:buNone/>
              <a:defRPr>
                <a:solidFill>
                  <a:srgbClr val="063849"/>
                </a:solidFill>
              </a:defRPr>
            </a:lvl2pPr>
            <a:lvl3pPr lvl="2" algn="ctr">
              <a:buNone/>
              <a:defRPr>
                <a:solidFill>
                  <a:srgbClr val="063849"/>
                </a:solidFill>
              </a:defRPr>
            </a:lvl3pPr>
            <a:lvl4pPr lvl="3" algn="ctr">
              <a:buNone/>
              <a:defRPr>
                <a:solidFill>
                  <a:srgbClr val="063849"/>
                </a:solidFill>
              </a:defRPr>
            </a:lvl4pPr>
            <a:lvl5pPr lvl="4" algn="ctr">
              <a:buNone/>
              <a:defRPr>
                <a:solidFill>
                  <a:srgbClr val="063849"/>
                </a:solidFill>
              </a:defRPr>
            </a:lvl5pPr>
            <a:lvl6pPr lvl="5" algn="ctr">
              <a:buNone/>
              <a:defRPr>
                <a:solidFill>
                  <a:srgbClr val="063849"/>
                </a:solidFill>
              </a:defRPr>
            </a:lvl6pPr>
            <a:lvl7pPr lvl="6" algn="ctr">
              <a:buNone/>
              <a:defRPr>
                <a:solidFill>
                  <a:srgbClr val="063849"/>
                </a:solidFill>
              </a:defRPr>
            </a:lvl7pPr>
            <a:lvl8pPr lvl="7" algn="ctr">
              <a:buNone/>
              <a:defRPr>
                <a:solidFill>
                  <a:srgbClr val="063849"/>
                </a:solidFill>
              </a:defRPr>
            </a:lvl8pPr>
            <a:lvl9pPr lvl="8" algn="ctr">
              <a:buNone/>
              <a:defRPr>
                <a:solidFill>
                  <a:srgbClr val="063849"/>
                </a:solidFill>
              </a:defRPr>
            </a:lvl9pPr>
          </a:lstStyle>
          <a:p>
            <a:pPr indent="0" lvl="0" marL="0" rtl="0" algn="ctr">
              <a:spcBef>
                <a:spcPts val="0"/>
              </a:spcBef>
              <a:spcAft>
                <a:spcPts val="0"/>
              </a:spcAft>
              <a:buNone/>
            </a:pPr>
            <a:fld id="{00000000-1234-1234-1234-123412341234}" type="slidenum">
              <a:rPr lang="en-US"/>
              <a:t>‹#›</a:t>
            </a:fld>
            <a:endParaRPr/>
          </a:p>
        </p:txBody>
      </p:sp>
      <p:grpSp>
        <p:nvGrpSpPr>
          <p:cNvPr id="552" name="Google Shape;552;p41"/>
          <p:cNvGrpSpPr/>
          <p:nvPr/>
        </p:nvGrpSpPr>
        <p:grpSpPr>
          <a:xfrm>
            <a:off x="8000973" y="4882757"/>
            <a:ext cx="777321" cy="155484"/>
            <a:chOff x="3424807" y="1107551"/>
            <a:chExt cx="4067616" cy="826163"/>
          </a:xfrm>
        </p:grpSpPr>
        <p:sp>
          <p:nvSpPr>
            <p:cNvPr id="553" name="Google Shape;553;p41"/>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554" name="Google Shape;554;p41"/>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555" name="Google Shape;555;p41"/>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556" name="Google Shape;556;p41"/>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557" name="Google Shape;557;p41"/>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558" name="Google Shape;558;p41"/>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559" name="Google Shape;559;p41"/>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560" name="Google Shape;560;p41"/>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561" name="Google Shape;561;p41"/>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562" name="Google Shape;562;p41"/>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type="obj">
  <p:cSld name="OBJECT">
    <p:spTree>
      <p:nvGrpSpPr>
        <p:cNvPr id="38" name="Shape 38"/>
        <p:cNvGrpSpPr/>
        <p:nvPr/>
      </p:nvGrpSpPr>
      <p:grpSpPr>
        <a:xfrm>
          <a:off x="0" y="0"/>
          <a:ext cx="0" cy="0"/>
          <a:chOff x="0" y="0"/>
          <a:chExt cx="0" cy="0"/>
        </a:xfrm>
      </p:grpSpPr>
      <p:sp>
        <p:nvSpPr>
          <p:cNvPr id="39" name="Google Shape;39;p5"/>
          <p:cNvSpPr txBox="1"/>
          <p:nvPr>
            <p:ph type="title"/>
          </p:nvPr>
        </p:nvSpPr>
        <p:spPr>
          <a:xfrm>
            <a:off x="365700" y="274350"/>
            <a:ext cx="8412600" cy="401400"/>
          </a:xfrm>
          <a:prstGeom prst="rect">
            <a:avLst/>
          </a:prstGeom>
          <a:noFill/>
          <a:ln>
            <a:noFill/>
          </a:ln>
        </p:spPr>
        <p:txBody>
          <a:bodyPr anchorCtr="0" anchor="t" bIns="0" lIns="0" spcFirstLastPara="1" rIns="0" wrap="square" tIns="0">
            <a:spAutoFit/>
          </a:bodyPr>
          <a:lstStyle>
            <a:lvl1pPr lvl="0" algn="l">
              <a:lnSpc>
                <a:spcPct val="90000"/>
              </a:lnSpc>
              <a:spcBef>
                <a:spcPts val="0"/>
              </a:spcBef>
              <a:spcAft>
                <a:spcPts val="0"/>
              </a:spcAft>
              <a:buClr>
                <a:schemeClr val="dk1"/>
              </a:buClr>
              <a:buSzPts val="1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0" name="Google Shape;40;p5"/>
          <p:cNvSpPr txBox="1"/>
          <p:nvPr>
            <p:ph idx="1" type="body"/>
          </p:nvPr>
        </p:nvSpPr>
        <p:spPr>
          <a:xfrm>
            <a:off x="365700" y="940050"/>
            <a:ext cx="8412600" cy="3263400"/>
          </a:xfrm>
          <a:prstGeom prst="rect">
            <a:avLst/>
          </a:prstGeom>
          <a:noFill/>
          <a:ln>
            <a:noFill/>
          </a:ln>
        </p:spPr>
        <p:txBody>
          <a:bodyPr anchorCtr="0" anchor="t" bIns="34275" lIns="68575" spcFirstLastPara="1" rIns="68575" wrap="square" tIns="34275">
            <a:normAutofit/>
          </a:bodyPr>
          <a:lstStyle>
            <a:lvl1pPr indent="-317500" lvl="0" marL="457200" algn="l">
              <a:lnSpc>
                <a:spcPct val="90000"/>
              </a:lnSpc>
              <a:spcBef>
                <a:spcPts val="800"/>
              </a:spcBef>
              <a:spcAft>
                <a:spcPts val="0"/>
              </a:spcAft>
              <a:buClr>
                <a:schemeClr val="dk1"/>
              </a:buClr>
              <a:buSzPts val="1400"/>
              <a:buChar char="●"/>
              <a:defRPr/>
            </a:lvl1pPr>
            <a:lvl2pPr indent="-317500" lvl="1" marL="914400" algn="l">
              <a:lnSpc>
                <a:spcPct val="90000"/>
              </a:lnSpc>
              <a:spcBef>
                <a:spcPts val="1200"/>
              </a:spcBef>
              <a:spcAft>
                <a:spcPts val="0"/>
              </a:spcAft>
              <a:buClr>
                <a:schemeClr val="dk1"/>
              </a:buClr>
              <a:buSzPts val="1400"/>
              <a:buChar char="○"/>
              <a:defRPr/>
            </a:lvl2pPr>
            <a:lvl3pPr indent="-317500" lvl="2" marL="1371600" algn="l">
              <a:lnSpc>
                <a:spcPct val="90000"/>
              </a:lnSpc>
              <a:spcBef>
                <a:spcPts val="1200"/>
              </a:spcBef>
              <a:spcAft>
                <a:spcPts val="0"/>
              </a:spcAft>
              <a:buClr>
                <a:schemeClr val="dk1"/>
              </a:buClr>
              <a:buSzPts val="1400"/>
              <a:buChar char="■"/>
              <a:defRPr/>
            </a:lvl3pPr>
            <a:lvl4pPr indent="-317500" lvl="3" marL="1828800" algn="l">
              <a:lnSpc>
                <a:spcPct val="90000"/>
              </a:lnSpc>
              <a:spcBef>
                <a:spcPts val="1200"/>
              </a:spcBef>
              <a:spcAft>
                <a:spcPts val="0"/>
              </a:spcAft>
              <a:buClr>
                <a:schemeClr val="dk1"/>
              </a:buClr>
              <a:buSzPts val="1400"/>
              <a:buChar char="●"/>
              <a:defRPr/>
            </a:lvl4pPr>
            <a:lvl5pPr indent="-317500" lvl="4" marL="2286000" algn="l">
              <a:lnSpc>
                <a:spcPct val="90000"/>
              </a:lnSpc>
              <a:spcBef>
                <a:spcPts val="1200"/>
              </a:spcBef>
              <a:spcAft>
                <a:spcPts val="0"/>
              </a:spcAft>
              <a:buClr>
                <a:schemeClr val="dk1"/>
              </a:buClr>
              <a:buSzPts val="1400"/>
              <a:buChar char="○"/>
              <a:defRPr/>
            </a:lvl5pPr>
            <a:lvl6pPr indent="-317500" lvl="5" marL="2743200" algn="l">
              <a:lnSpc>
                <a:spcPct val="90000"/>
              </a:lnSpc>
              <a:spcBef>
                <a:spcPts val="1200"/>
              </a:spcBef>
              <a:spcAft>
                <a:spcPts val="0"/>
              </a:spcAft>
              <a:buClr>
                <a:schemeClr val="dk1"/>
              </a:buClr>
              <a:buSzPts val="1400"/>
              <a:buChar char="■"/>
              <a:defRPr/>
            </a:lvl6pPr>
            <a:lvl7pPr indent="-317500" lvl="6" marL="3200400" algn="l">
              <a:lnSpc>
                <a:spcPct val="90000"/>
              </a:lnSpc>
              <a:spcBef>
                <a:spcPts val="1200"/>
              </a:spcBef>
              <a:spcAft>
                <a:spcPts val="0"/>
              </a:spcAft>
              <a:buClr>
                <a:schemeClr val="dk1"/>
              </a:buClr>
              <a:buSzPts val="1400"/>
              <a:buChar char="●"/>
              <a:defRPr/>
            </a:lvl7pPr>
            <a:lvl8pPr indent="-317500" lvl="7" marL="3657600" algn="l">
              <a:lnSpc>
                <a:spcPct val="90000"/>
              </a:lnSpc>
              <a:spcBef>
                <a:spcPts val="1200"/>
              </a:spcBef>
              <a:spcAft>
                <a:spcPts val="0"/>
              </a:spcAft>
              <a:buClr>
                <a:schemeClr val="dk1"/>
              </a:buClr>
              <a:buSzPts val="1400"/>
              <a:buChar char="○"/>
              <a:defRPr/>
            </a:lvl8pPr>
            <a:lvl9pPr indent="-317500" lvl="8" marL="4114800" algn="l">
              <a:lnSpc>
                <a:spcPct val="90000"/>
              </a:lnSpc>
              <a:spcBef>
                <a:spcPts val="1200"/>
              </a:spcBef>
              <a:spcAft>
                <a:spcPts val="1200"/>
              </a:spcAft>
              <a:buClr>
                <a:schemeClr val="dk1"/>
              </a:buClr>
              <a:buSzPts val="1400"/>
              <a:buChar char="■"/>
              <a:defRPr/>
            </a:lvl9pPr>
          </a:lstStyle>
          <a:p/>
        </p:txBody>
      </p:sp>
      <p:sp>
        <p:nvSpPr>
          <p:cNvPr id="41" name="Google Shape;41;p5"/>
          <p:cNvSpPr txBox="1"/>
          <p:nvPr>
            <p:ph idx="12" type="sldNum"/>
          </p:nvPr>
        </p:nvSpPr>
        <p:spPr>
          <a:xfrm>
            <a:off x="6457950" y="4778850"/>
            <a:ext cx="2320500" cy="364800"/>
          </a:xfrm>
          <a:prstGeom prst="rect">
            <a:avLst/>
          </a:prstGeom>
          <a:noFill/>
          <a:ln>
            <a:noFill/>
          </a:ln>
        </p:spPr>
        <p:txBody>
          <a:bodyPr anchorCtr="0" anchor="ctr" bIns="0" lIns="0" spcFirstLastPara="1" rIns="0" wrap="square" tIns="0">
            <a:noAutofit/>
          </a:bodyPr>
          <a:lstStyle>
            <a:lvl1pPr indent="0" lvl="0" marL="0" marR="0" algn="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1pPr>
            <a:lvl2pPr indent="0" lvl="1" marL="0" marR="0" algn="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2pPr>
            <a:lvl3pPr indent="0" lvl="2" marL="0" marR="0" algn="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3pPr>
            <a:lvl4pPr indent="0" lvl="3" marL="0" marR="0" algn="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4pPr>
            <a:lvl5pPr indent="0" lvl="4" marL="0" marR="0" algn="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5pPr>
            <a:lvl6pPr indent="0" lvl="5" marL="0" marR="0" algn="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6pPr>
            <a:lvl7pPr indent="0" lvl="6" marL="0" marR="0" algn="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7pPr>
            <a:lvl8pPr indent="0" lvl="7" marL="0" marR="0" algn="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8pPr>
            <a:lvl9pPr indent="0" lvl="8" marL="0" marR="0" algn="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9pPr>
          </a:lstStyle>
          <a:p>
            <a:pPr indent="0" lvl="0" marL="0" rtl="0" algn="r">
              <a:spcBef>
                <a:spcPts val="0"/>
              </a:spcBef>
              <a:spcAft>
                <a:spcPts val="0"/>
              </a:spcAft>
              <a:buNone/>
            </a:pPr>
            <a:fld id="{00000000-1234-1234-1234-123412341234}" type="slidenum">
              <a:rPr lang="en-US"/>
              <a:t>‹#›</a:t>
            </a:fld>
            <a:endParaRPr/>
          </a:p>
        </p:txBody>
      </p:sp>
      <p:sp>
        <p:nvSpPr>
          <p:cNvPr id="42" name="Google Shape;42;p5"/>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Statement - Dark Matter">
  <p:cSld name="CUSTOM_2">
    <p:bg>
      <p:bgPr>
        <a:solidFill>
          <a:srgbClr val="063849"/>
        </a:solidFill>
      </p:bgPr>
    </p:bg>
    <p:spTree>
      <p:nvGrpSpPr>
        <p:cNvPr id="563" name="Shape 563"/>
        <p:cNvGrpSpPr/>
        <p:nvPr/>
      </p:nvGrpSpPr>
      <p:grpSpPr>
        <a:xfrm>
          <a:off x="0" y="0"/>
          <a:ext cx="0" cy="0"/>
          <a:chOff x="0" y="0"/>
          <a:chExt cx="0" cy="0"/>
        </a:xfrm>
      </p:grpSpPr>
      <p:sp>
        <p:nvSpPr>
          <p:cNvPr id="564" name="Google Shape;564;p42"/>
          <p:cNvSpPr txBox="1"/>
          <p:nvPr>
            <p:ph type="title"/>
          </p:nvPr>
        </p:nvSpPr>
        <p:spPr>
          <a:xfrm>
            <a:off x="365700" y="274338"/>
            <a:ext cx="5935800" cy="4122600"/>
          </a:xfrm>
          <a:prstGeom prst="rect">
            <a:avLst/>
          </a:prstGeom>
        </p:spPr>
        <p:txBody>
          <a:bodyPr anchorCtr="0" anchor="t" bIns="0" lIns="0" spcFirstLastPara="1" rIns="0" wrap="square" tIns="0">
            <a:normAutofit/>
          </a:bodyPr>
          <a:lstStyle>
            <a:lvl1pPr lvl="0">
              <a:lnSpc>
                <a:spcPct val="80000"/>
              </a:lnSpc>
              <a:spcBef>
                <a:spcPts val="0"/>
              </a:spcBef>
              <a:spcAft>
                <a:spcPts val="0"/>
              </a:spcAft>
              <a:buClr>
                <a:schemeClr val="lt1"/>
              </a:buClr>
              <a:buSzPts val="3600"/>
              <a:buNone/>
              <a:defRPr sz="3600">
                <a:solidFill>
                  <a:schemeClr val="lt1"/>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565" name="Google Shape;565;p42"/>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lgn="ctr">
              <a:buNone/>
              <a:defRPr>
                <a:solidFill>
                  <a:schemeClr val="lt1"/>
                </a:solidFill>
              </a:defRPr>
            </a:lvl1pPr>
            <a:lvl2pPr lvl="1" algn="ctr">
              <a:buNone/>
              <a:defRPr>
                <a:solidFill>
                  <a:schemeClr val="lt1"/>
                </a:solidFill>
              </a:defRPr>
            </a:lvl2pPr>
            <a:lvl3pPr lvl="2" algn="ctr">
              <a:buNone/>
              <a:defRPr>
                <a:solidFill>
                  <a:schemeClr val="lt1"/>
                </a:solidFill>
              </a:defRPr>
            </a:lvl3pPr>
            <a:lvl4pPr lvl="3" algn="ctr">
              <a:buNone/>
              <a:defRPr>
                <a:solidFill>
                  <a:schemeClr val="lt1"/>
                </a:solidFill>
              </a:defRPr>
            </a:lvl4pPr>
            <a:lvl5pPr lvl="4" algn="ctr">
              <a:buNone/>
              <a:defRPr>
                <a:solidFill>
                  <a:schemeClr val="lt1"/>
                </a:solidFill>
              </a:defRPr>
            </a:lvl5pPr>
            <a:lvl6pPr lvl="5" algn="ctr">
              <a:buNone/>
              <a:defRPr>
                <a:solidFill>
                  <a:schemeClr val="lt1"/>
                </a:solidFill>
              </a:defRPr>
            </a:lvl6pPr>
            <a:lvl7pPr lvl="6" algn="ctr">
              <a:buNone/>
              <a:defRPr>
                <a:solidFill>
                  <a:schemeClr val="lt1"/>
                </a:solidFill>
              </a:defRPr>
            </a:lvl7pPr>
            <a:lvl8pPr lvl="7" algn="ctr">
              <a:buNone/>
              <a:defRPr>
                <a:solidFill>
                  <a:schemeClr val="lt1"/>
                </a:solidFill>
              </a:defRPr>
            </a:lvl8pPr>
            <a:lvl9pPr lvl="8" algn="ctr">
              <a:buNone/>
              <a:defRPr>
                <a:solidFill>
                  <a:schemeClr val="lt1"/>
                </a:solidFill>
              </a:defRPr>
            </a:lvl9pPr>
          </a:lstStyle>
          <a:p>
            <a:pPr indent="0" lvl="0" marL="0" rtl="0" algn="ctr">
              <a:spcBef>
                <a:spcPts val="0"/>
              </a:spcBef>
              <a:spcAft>
                <a:spcPts val="0"/>
              </a:spcAft>
              <a:buNone/>
            </a:pPr>
            <a:fld id="{00000000-1234-1234-1234-123412341234}" type="slidenum">
              <a:rPr lang="en-US"/>
              <a:t>‹#›</a:t>
            </a:fld>
            <a:endParaRPr/>
          </a:p>
        </p:txBody>
      </p:sp>
      <p:sp>
        <p:nvSpPr>
          <p:cNvPr id="566" name="Google Shape;566;p42"/>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pic>
        <p:nvPicPr>
          <p:cNvPr id="567" name="Google Shape;567;p42" title="JB Light with Bar.png"/>
          <p:cNvPicPr preferRelativeResize="0"/>
          <p:nvPr/>
        </p:nvPicPr>
        <p:blipFill>
          <a:blip r:embed="rId2">
            <a:alphaModFix/>
          </a:blip>
          <a:stretch>
            <a:fillRect/>
          </a:stretch>
        </p:blipFill>
        <p:spPr>
          <a:xfrm>
            <a:off x="6985308" y="4887353"/>
            <a:ext cx="832818" cy="155500"/>
          </a:xfrm>
          <a:prstGeom prst="rect">
            <a:avLst/>
          </a:prstGeom>
          <a:noFill/>
          <a:ln>
            <a:noFill/>
          </a:ln>
        </p:spPr>
      </p:pic>
      <p:pic>
        <p:nvPicPr>
          <p:cNvPr id="568" name="Google Shape;568;p42"/>
          <p:cNvPicPr preferRelativeResize="0"/>
          <p:nvPr/>
        </p:nvPicPr>
        <p:blipFill>
          <a:blip r:embed="rId3">
            <a:alphaModFix/>
          </a:blip>
          <a:stretch>
            <a:fillRect/>
          </a:stretch>
        </p:blipFill>
        <p:spPr>
          <a:xfrm>
            <a:off x="7908925" y="4887050"/>
            <a:ext cx="869345" cy="155500"/>
          </a:xfrm>
          <a:prstGeom prst="rect">
            <a:avLst/>
          </a:prstGeom>
          <a:noFill/>
          <a:ln>
            <a:noFill/>
          </a:ln>
        </p:spPr>
      </p:pic>
    </p:spTree>
  </p:cSld>
  <p:clrMapOvr>
    <a:masterClrMapping/>
  </p:clrMapOvr>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Statement - RollingSteel">
  <p:cSld name="CUSTOM_2_1">
    <p:bg>
      <p:bgPr>
        <a:blipFill>
          <a:blip r:embed="rId2">
            <a:alphaModFix/>
          </a:blip>
          <a:stretch>
            <a:fillRect/>
          </a:stretch>
        </a:blipFill>
      </p:bgPr>
    </p:bg>
    <p:spTree>
      <p:nvGrpSpPr>
        <p:cNvPr id="569" name="Shape 569"/>
        <p:cNvGrpSpPr/>
        <p:nvPr/>
      </p:nvGrpSpPr>
      <p:grpSpPr>
        <a:xfrm>
          <a:off x="0" y="0"/>
          <a:ext cx="0" cy="0"/>
          <a:chOff x="0" y="0"/>
          <a:chExt cx="0" cy="0"/>
        </a:xfrm>
      </p:grpSpPr>
      <p:sp>
        <p:nvSpPr>
          <p:cNvPr id="570" name="Google Shape;570;p43"/>
          <p:cNvSpPr txBox="1"/>
          <p:nvPr>
            <p:ph type="title"/>
          </p:nvPr>
        </p:nvSpPr>
        <p:spPr>
          <a:xfrm>
            <a:off x="365700" y="274338"/>
            <a:ext cx="5935800" cy="4122600"/>
          </a:xfrm>
          <a:prstGeom prst="rect">
            <a:avLst/>
          </a:prstGeom>
        </p:spPr>
        <p:txBody>
          <a:bodyPr anchorCtr="0" anchor="t" bIns="0" lIns="0" spcFirstLastPara="1" rIns="0" wrap="square" tIns="0">
            <a:normAutofit/>
          </a:bodyPr>
          <a:lstStyle>
            <a:lvl1pPr lvl="0">
              <a:lnSpc>
                <a:spcPct val="80000"/>
              </a:lnSpc>
              <a:spcBef>
                <a:spcPts val="0"/>
              </a:spcBef>
              <a:spcAft>
                <a:spcPts val="0"/>
              </a:spcAft>
              <a:buClr>
                <a:schemeClr val="lt1"/>
              </a:buClr>
              <a:buSzPts val="3600"/>
              <a:buNone/>
              <a:defRPr sz="3600">
                <a:solidFill>
                  <a:schemeClr val="lt1"/>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571" name="Google Shape;571;p43"/>
          <p:cNvSpPr txBox="1"/>
          <p:nvPr/>
        </p:nvSpPr>
        <p:spPr>
          <a:xfrm>
            <a:off x="365700" y="4922550"/>
            <a:ext cx="2756700" cy="77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US" sz="500">
                <a:solidFill>
                  <a:srgbClr val="EBF1F3"/>
                </a:solidFill>
                <a:latin typeface="Roboto"/>
                <a:ea typeface="Roboto"/>
                <a:cs typeface="Roboto"/>
                <a:sym typeface="Roboto"/>
              </a:rPr>
              <a:t>Copyright ©2025 Jitterbit. All rights reserved. Confidential. Do not distribute externally.</a:t>
            </a:r>
            <a:endParaRPr sz="500">
              <a:solidFill>
                <a:srgbClr val="EBF1F3"/>
              </a:solidFill>
              <a:latin typeface="Roboto"/>
              <a:ea typeface="Roboto"/>
              <a:cs typeface="Roboto"/>
              <a:sym typeface="Roboto"/>
            </a:endParaRPr>
          </a:p>
        </p:txBody>
      </p:sp>
      <p:sp>
        <p:nvSpPr>
          <p:cNvPr id="572" name="Google Shape;572;p43"/>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lgn="ctr">
              <a:buNone/>
              <a:defRPr>
                <a:solidFill>
                  <a:schemeClr val="lt1"/>
                </a:solidFill>
              </a:defRPr>
            </a:lvl1pPr>
            <a:lvl2pPr lvl="1" algn="ctr">
              <a:buNone/>
              <a:defRPr>
                <a:solidFill>
                  <a:schemeClr val="lt1"/>
                </a:solidFill>
              </a:defRPr>
            </a:lvl2pPr>
            <a:lvl3pPr lvl="2" algn="ctr">
              <a:buNone/>
              <a:defRPr>
                <a:solidFill>
                  <a:schemeClr val="lt1"/>
                </a:solidFill>
              </a:defRPr>
            </a:lvl3pPr>
            <a:lvl4pPr lvl="3" algn="ctr">
              <a:buNone/>
              <a:defRPr>
                <a:solidFill>
                  <a:schemeClr val="lt1"/>
                </a:solidFill>
              </a:defRPr>
            </a:lvl4pPr>
            <a:lvl5pPr lvl="4" algn="ctr">
              <a:buNone/>
              <a:defRPr>
                <a:solidFill>
                  <a:schemeClr val="lt1"/>
                </a:solidFill>
              </a:defRPr>
            </a:lvl5pPr>
            <a:lvl6pPr lvl="5" algn="ctr">
              <a:buNone/>
              <a:defRPr>
                <a:solidFill>
                  <a:schemeClr val="lt1"/>
                </a:solidFill>
              </a:defRPr>
            </a:lvl6pPr>
            <a:lvl7pPr lvl="6" algn="ctr">
              <a:buNone/>
              <a:defRPr>
                <a:solidFill>
                  <a:schemeClr val="lt1"/>
                </a:solidFill>
              </a:defRPr>
            </a:lvl7pPr>
            <a:lvl8pPr lvl="7" algn="ctr">
              <a:buNone/>
              <a:defRPr>
                <a:solidFill>
                  <a:schemeClr val="lt1"/>
                </a:solidFill>
              </a:defRPr>
            </a:lvl8pPr>
            <a:lvl9pPr lvl="8" algn="ctr">
              <a:buNone/>
              <a:defRPr>
                <a:solidFill>
                  <a:schemeClr val="lt1"/>
                </a:solidFill>
              </a:defRPr>
            </a:lvl9pPr>
          </a:lstStyle>
          <a:p>
            <a:pPr indent="0" lvl="0" marL="0" rtl="0" algn="ctr">
              <a:spcBef>
                <a:spcPts val="0"/>
              </a:spcBef>
              <a:spcAft>
                <a:spcPts val="0"/>
              </a:spcAft>
              <a:buNone/>
            </a:pPr>
            <a:fld id="{00000000-1234-1234-1234-123412341234}" type="slidenum">
              <a:rPr lang="en-US"/>
              <a:t>‹#›</a:t>
            </a:fld>
            <a:endParaRPr/>
          </a:p>
        </p:txBody>
      </p:sp>
      <p:grpSp>
        <p:nvGrpSpPr>
          <p:cNvPr id="573" name="Google Shape;573;p43"/>
          <p:cNvGrpSpPr/>
          <p:nvPr/>
        </p:nvGrpSpPr>
        <p:grpSpPr>
          <a:xfrm>
            <a:off x="8000973" y="4882762"/>
            <a:ext cx="777321" cy="155484"/>
            <a:chOff x="3424807" y="1107551"/>
            <a:chExt cx="4067616" cy="826163"/>
          </a:xfrm>
        </p:grpSpPr>
        <p:sp>
          <p:nvSpPr>
            <p:cNvPr id="574" name="Google Shape;574;p43"/>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575" name="Google Shape;575;p43"/>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576" name="Google Shape;576;p43"/>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577" name="Google Shape;577;p43"/>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578" name="Google Shape;578;p43"/>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579" name="Google Shape;579;p43"/>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580" name="Google Shape;580;p43"/>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581" name="Google Shape;581;p43"/>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582" name="Google Shape;582;p43"/>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583" name="Google Shape;583;p43"/>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Statement - WarpSpeed">
  <p:cSld name="CUSTOM_2_1_1">
    <p:bg>
      <p:bgPr>
        <a:blipFill>
          <a:blip r:embed="rId2">
            <a:alphaModFix/>
          </a:blip>
          <a:stretch>
            <a:fillRect/>
          </a:stretch>
        </a:blipFill>
      </p:bgPr>
    </p:bg>
    <p:spTree>
      <p:nvGrpSpPr>
        <p:cNvPr id="584" name="Shape 584"/>
        <p:cNvGrpSpPr/>
        <p:nvPr/>
      </p:nvGrpSpPr>
      <p:grpSpPr>
        <a:xfrm>
          <a:off x="0" y="0"/>
          <a:ext cx="0" cy="0"/>
          <a:chOff x="0" y="0"/>
          <a:chExt cx="0" cy="0"/>
        </a:xfrm>
      </p:grpSpPr>
      <p:sp>
        <p:nvSpPr>
          <p:cNvPr id="585" name="Google Shape;585;p44"/>
          <p:cNvSpPr/>
          <p:nvPr/>
        </p:nvSpPr>
        <p:spPr>
          <a:xfrm>
            <a:off x="-34350" y="-36350"/>
            <a:ext cx="9222900" cy="5223300"/>
          </a:xfrm>
          <a:prstGeom prst="rect">
            <a:avLst/>
          </a:prstGeom>
          <a:solidFill>
            <a:srgbClr val="021C23">
              <a:alpha val="71070"/>
            </a:srgbClr>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586" name="Google Shape;586;p44"/>
          <p:cNvSpPr txBox="1"/>
          <p:nvPr>
            <p:ph type="title"/>
          </p:nvPr>
        </p:nvSpPr>
        <p:spPr>
          <a:xfrm>
            <a:off x="365700" y="274338"/>
            <a:ext cx="5935800" cy="4122600"/>
          </a:xfrm>
          <a:prstGeom prst="rect">
            <a:avLst/>
          </a:prstGeom>
        </p:spPr>
        <p:txBody>
          <a:bodyPr anchorCtr="0" anchor="t" bIns="0" lIns="0" spcFirstLastPara="1" rIns="0" wrap="square" tIns="0">
            <a:normAutofit/>
          </a:bodyPr>
          <a:lstStyle>
            <a:lvl1pPr lvl="0">
              <a:lnSpc>
                <a:spcPct val="80000"/>
              </a:lnSpc>
              <a:spcBef>
                <a:spcPts val="0"/>
              </a:spcBef>
              <a:spcAft>
                <a:spcPts val="0"/>
              </a:spcAft>
              <a:buClr>
                <a:schemeClr val="lt1"/>
              </a:buClr>
              <a:buSzPts val="3600"/>
              <a:buNone/>
              <a:defRPr sz="3600">
                <a:solidFill>
                  <a:schemeClr val="lt1"/>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587" name="Google Shape;587;p44"/>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lgn="ctr">
              <a:buNone/>
              <a:defRPr>
                <a:solidFill>
                  <a:schemeClr val="lt1"/>
                </a:solidFill>
              </a:defRPr>
            </a:lvl1pPr>
            <a:lvl2pPr lvl="1" algn="ctr">
              <a:buNone/>
              <a:defRPr>
                <a:solidFill>
                  <a:schemeClr val="lt1"/>
                </a:solidFill>
              </a:defRPr>
            </a:lvl2pPr>
            <a:lvl3pPr lvl="2" algn="ctr">
              <a:buNone/>
              <a:defRPr>
                <a:solidFill>
                  <a:schemeClr val="lt1"/>
                </a:solidFill>
              </a:defRPr>
            </a:lvl3pPr>
            <a:lvl4pPr lvl="3" algn="ctr">
              <a:buNone/>
              <a:defRPr>
                <a:solidFill>
                  <a:schemeClr val="lt1"/>
                </a:solidFill>
              </a:defRPr>
            </a:lvl4pPr>
            <a:lvl5pPr lvl="4" algn="ctr">
              <a:buNone/>
              <a:defRPr>
                <a:solidFill>
                  <a:schemeClr val="lt1"/>
                </a:solidFill>
              </a:defRPr>
            </a:lvl5pPr>
            <a:lvl6pPr lvl="5" algn="ctr">
              <a:buNone/>
              <a:defRPr>
                <a:solidFill>
                  <a:schemeClr val="lt1"/>
                </a:solidFill>
              </a:defRPr>
            </a:lvl6pPr>
            <a:lvl7pPr lvl="6" algn="ctr">
              <a:buNone/>
              <a:defRPr>
                <a:solidFill>
                  <a:schemeClr val="lt1"/>
                </a:solidFill>
              </a:defRPr>
            </a:lvl7pPr>
            <a:lvl8pPr lvl="7" algn="ctr">
              <a:buNone/>
              <a:defRPr>
                <a:solidFill>
                  <a:schemeClr val="lt1"/>
                </a:solidFill>
              </a:defRPr>
            </a:lvl8pPr>
            <a:lvl9pPr lvl="8" algn="ctr">
              <a:buNone/>
              <a:defRPr>
                <a:solidFill>
                  <a:schemeClr val="lt1"/>
                </a:solidFill>
              </a:defRPr>
            </a:lvl9pPr>
          </a:lstStyle>
          <a:p>
            <a:pPr indent="0" lvl="0" marL="0" rtl="0" algn="ctr">
              <a:spcBef>
                <a:spcPts val="0"/>
              </a:spcBef>
              <a:spcAft>
                <a:spcPts val="0"/>
              </a:spcAft>
              <a:buNone/>
            </a:pPr>
            <a:fld id="{00000000-1234-1234-1234-123412341234}" type="slidenum">
              <a:rPr lang="en-US"/>
              <a:t>‹#›</a:t>
            </a:fld>
            <a:endParaRPr/>
          </a:p>
        </p:txBody>
      </p:sp>
      <p:sp>
        <p:nvSpPr>
          <p:cNvPr id="588" name="Google Shape;588;p44"/>
          <p:cNvSpPr txBox="1"/>
          <p:nvPr/>
        </p:nvSpPr>
        <p:spPr>
          <a:xfrm>
            <a:off x="365700" y="4922550"/>
            <a:ext cx="2756700" cy="77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US" sz="500">
                <a:solidFill>
                  <a:srgbClr val="EBF1F3"/>
                </a:solidFill>
                <a:latin typeface="Roboto"/>
                <a:ea typeface="Roboto"/>
                <a:cs typeface="Roboto"/>
                <a:sym typeface="Roboto"/>
              </a:rPr>
              <a:t>Copyright ©2025 Jitterbit. All rights reserved. Confidential. Do not distribute externally.</a:t>
            </a:r>
            <a:endParaRPr sz="500">
              <a:solidFill>
                <a:srgbClr val="EBF1F3"/>
              </a:solidFill>
              <a:latin typeface="Roboto"/>
              <a:ea typeface="Roboto"/>
              <a:cs typeface="Roboto"/>
              <a:sym typeface="Roboto"/>
            </a:endParaRPr>
          </a:p>
        </p:txBody>
      </p:sp>
      <p:grpSp>
        <p:nvGrpSpPr>
          <p:cNvPr id="589" name="Google Shape;589;p44"/>
          <p:cNvGrpSpPr/>
          <p:nvPr/>
        </p:nvGrpSpPr>
        <p:grpSpPr>
          <a:xfrm>
            <a:off x="8000973" y="4882762"/>
            <a:ext cx="777321" cy="155484"/>
            <a:chOff x="3424807" y="1107551"/>
            <a:chExt cx="4067616" cy="826163"/>
          </a:xfrm>
        </p:grpSpPr>
        <p:sp>
          <p:nvSpPr>
            <p:cNvPr id="590" name="Google Shape;590;p44"/>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591" name="Google Shape;591;p44"/>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592" name="Google Shape;592;p44"/>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593" name="Google Shape;593;p44"/>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594" name="Google Shape;594;p44"/>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595" name="Google Shape;595;p44"/>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596" name="Google Shape;596;p44"/>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597" name="Google Shape;597;p44"/>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598" name="Google Shape;598;p44"/>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599" name="Google Shape;599;p44"/>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ubhead Statement - Dark Matter">
  <p:cSld name="CUSTOM_1">
    <p:bg>
      <p:bgPr>
        <a:solidFill>
          <a:srgbClr val="063849"/>
        </a:solidFill>
      </p:bgPr>
    </p:bg>
    <p:spTree>
      <p:nvGrpSpPr>
        <p:cNvPr id="600" name="Shape 600"/>
        <p:cNvGrpSpPr/>
        <p:nvPr/>
      </p:nvGrpSpPr>
      <p:grpSpPr>
        <a:xfrm>
          <a:off x="0" y="0"/>
          <a:ext cx="0" cy="0"/>
          <a:chOff x="0" y="0"/>
          <a:chExt cx="0" cy="0"/>
        </a:xfrm>
      </p:grpSpPr>
      <p:sp>
        <p:nvSpPr>
          <p:cNvPr id="601" name="Google Shape;601;p45"/>
          <p:cNvSpPr txBox="1"/>
          <p:nvPr>
            <p:ph type="title"/>
          </p:nvPr>
        </p:nvSpPr>
        <p:spPr>
          <a:xfrm>
            <a:off x="365700" y="1030350"/>
            <a:ext cx="8283900" cy="3614400"/>
          </a:xfrm>
          <a:prstGeom prst="rect">
            <a:avLst/>
          </a:prstGeom>
        </p:spPr>
        <p:txBody>
          <a:bodyPr anchorCtr="0" anchor="t" bIns="0" lIns="0" spcFirstLastPara="1" rIns="0" wrap="square" tIns="0">
            <a:normAutofit/>
          </a:bodyPr>
          <a:lstStyle>
            <a:lvl1pPr lvl="0">
              <a:lnSpc>
                <a:spcPct val="80000"/>
              </a:lnSpc>
              <a:spcBef>
                <a:spcPts val="0"/>
              </a:spcBef>
              <a:spcAft>
                <a:spcPts val="0"/>
              </a:spcAft>
              <a:buClr>
                <a:schemeClr val="lt1"/>
              </a:buClr>
              <a:buSzPts val="3600"/>
              <a:buNone/>
              <a:defRPr sz="3600">
                <a:solidFill>
                  <a:schemeClr val="lt1"/>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602" name="Google Shape;602;p45"/>
          <p:cNvSpPr txBox="1"/>
          <p:nvPr>
            <p:ph idx="2"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Clr>
                <a:srgbClr val="FF6529"/>
              </a:buClr>
              <a:buSzPts val="2000"/>
              <a:buNone/>
              <a:defRPr>
                <a:solidFill>
                  <a:srgbClr val="FF6529"/>
                </a:solidFill>
              </a:defRPr>
            </a:lvl1pPr>
            <a:lvl2pPr lvl="1">
              <a:spcBef>
                <a:spcPts val="0"/>
              </a:spcBef>
              <a:spcAft>
                <a:spcPts val="0"/>
              </a:spcAft>
              <a:buClr>
                <a:srgbClr val="FF6529"/>
              </a:buClr>
              <a:buSzPts val="2800"/>
              <a:buNone/>
              <a:defRPr>
                <a:solidFill>
                  <a:srgbClr val="FF6529"/>
                </a:solidFill>
              </a:defRPr>
            </a:lvl2pPr>
            <a:lvl3pPr lvl="2">
              <a:spcBef>
                <a:spcPts val="0"/>
              </a:spcBef>
              <a:spcAft>
                <a:spcPts val="0"/>
              </a:spcAft>
              <a:buClr>
                <a:srgbClr val="FF6529"/>
              </a:buClr>
              <a:buSzPts val="2800"/>
              <a:buNone/>
              <a:defRPr>
                <a:solidFill>
                  <a:srgbClr val="FF6529"/>
                </a:solidFill>
              </a:defRPr>
            </a:lvl3pPr>
            <a:lvl4pPr lvl="3">
              <a:spcBef>
                <a:spcPts val="0"/>
              </a:spcBef>
              <a:spcAft>
                <a:spcPts val="0"/>
              </a:spcAft>
              <a:buClr>
                <a:srgbClr val="FF6529"/>
              </a:buClr>
              <a:buSzPts val="2800"/>
              <a:buNone/>
              <a:defRPr>
                <a:solidFill>
                  <a:srgbClr val="FF6529"/>
                </a:solidFill>
              </a:defRPr>
            </a:lvl4pPr>
            <a:lvl5pPr lvl="4">
              <a:spcBef>
                <a:spcPts val="0"/>
              </a:spcBef>
              <a:spcAft>
                <a:spcPts val="0"/>
              </a:spcAft>
              <a:buClr>
                <a:srgbClr val="FF6529"/>
              </a:buClr>
              <a:buSzPts val="2800"/>
              <a:buNone/>
              <a:defRPr>
                <a:solidFill>
                  <a:srgbClr val="FF6529"/>
                </a:solidFill>
              </a:defRPr>
            </a:lvl5pPr>
            <a:lvl6pPr lvl="5">
              <a:spcBef>
                <a:spcPts val="0"/>
              </a:spcBef>
              <a:spcAft>
                <a:spcPts val="0"/>
              </a:spcAft>
              <a:buClr>
                <a:srgbClr val="FF6529"/>
              </a:buClr>
              <a:buSzPts val="2800"/>
              <a:buNone/>
              <a:defRPr>
                <a:solidFill>
                  <a:srgbClr val="FF6529"/>
                </a:solidFill>
              </a:defRPr>
            </a:lvl6pPr>
            <a:lvl7pPr lvl="6">
              <a:spcBef>
                <a:spcPts val="0"/>
              </a:spcBef>
              <a:spcAft>
                <a:spcPts val="0"/>
              </a:spcAft>
              <a:buClr>
                <a:srgbClr val="FF6529"/>
              </a:buClr>
              <a:buSzPts val="2800"/>
              <a:buNone/>
              <a:defRPr>
                <a:solidFill>
                  <a:srgbClr val="FF6529"/>
                </a:solidFill>
              </a:defRPr>
            </a:lvl7pPr>
            <a:lvl8pPr lvl="7">
              <a:spcBef>
                <a:spcPts val="0"/>
              </a:spcBef>
              <a:spcAft>
                <a:spcPts val="0"/>
              </a:spcAft>
              <a:buClr>
                <a:srgbClr val="FF6529"/>
              </a:buClr>
              <a:buSzPts val="2800"/>
              <a:buNone/>
              <a:defRPr>
                <a:solidFill>
                  <a:srgbClr val="FF6529"/>
                </a:solidFill>
              </a:defRPr>
            </a:lvl8pPr>
            <a:lvl9pPr lvl="8">
              <a:spcBef>
                <a:spcPts val="0"/>
              </a:spcBef>
              <a:spcAft>
                <a:spcPts val="0"/>
              </a:spcAft>
              <a:buClr>
                <a:srgbClr val="FF6529"/>
              </a:buClr>
              <a:buSzPts val="2800"/>
              <a:buNone/>
              <a:defRPr>
                <a:solidFill>
                  <a:srgbClr val="FF6529"/>
                </a:solidFill>
              </a:defRPr>
            </a:lvl9pPr>
          </a:lstStyle>
          <a:p/>
        </p:txBody>
      </p:sp>
      <p:sp>
        <p:nvSpPr>
          <p:cNvPr id="603" name="Google Shape;603;p45"/>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lgn="ctr">
              <a:buNone/>
              <a:defRPr>
                <a:solidFill>
                  <a:schemeClr val="lt1"/>
                </a:solidFill>
              </a:defRPr>
            </a:lvl1pPr>
            <a:lvl2pPr lvl="1" algn="ctr">
              <a:buNone/>
              <a:defRPr>
                <a:solidFill>
                  <a:schemeClr val="lt1"/>
                </a:solidFill>
              </a:defRPr>
            </a:lvl2pPr>
            <a:lvl3pPr lvl="2" algn="ctr">
              <a:buNone/>
              <a:defRPr>
                <a:solidFill>
                  <a:schemeClr val="lt1"/>
                </a:solidFill>
              </a:defRPr>
            </a:lvl3pPr>
            <a:lvl4pPr lvl="3" algn="ctr">
              <a:buNone/>
              <a:defRPr>
                <a:solidFill>
                  <a:schemeClr val="lt1"/>
                </a:solidFill>
              </a:defRPr>
            </a:lvl4pPr>
            <a:lvl5pPr lvl="4" algn="ctr">
              <a:buNone/>
              <a:defRPr>
                <a:solidFill>
                  <a:schemeClr val="lt1"/>
                </a:solidFill>
              </a:defRPr>
            </a:lvl5pPr>
            <a:lvl6pPr lvl="5" algn="ctr">
              <a:buNone/>
              <a:defRPr>
                <a:solidFill>
                  <a:schemeClr val="lt1"/>
                </a:solidFill>
              </a:defRPr>
            </a:lvl6pPr>
            <a:lvl7pPr lvl="6" algn="ctr">
              <a:buNone/>
              <a:defRPr>
                <a:solidFill>
                  <a:schemeClr val="lt1"/>
                </a:solidFill>
              </a:defRPr>
            </a:lvl7pPr>
            <a:lvl8pPr lvl="7" algn="ctr">
              <a:buNone/>
              <a:defRPr>
                <a:solidFill>
                  <a:schemeClr val="lt1"/>
                </a:solidFill>
              </a:defRPr>
            </a:lvl8pPr>
            <a:lvl9pPr lvl="8" algn="ctr">
              <a:buNone/>
              <a:defRPr>
                <a:solidFill>
                  <a:schemeClr val="lt1"/>
                </a:solidFill>
              </a:defRPr>
            </a:lvl9pPr>
          </a:lstStyle>
          <a:p>
            <a:pPr indent="0" lvl="0" marL="0" rtl="0" algn="ctr">
              <a:spcBef>
                <a:spcPts val="0"/>
              </a:spcBef>
              <a:spcAft>
                <a:spcPts val="0"/>
              </a:spcAft>
              <a:buNone/>
            </a:pPr>
            <a:fld id="{00000000-1234-1234-1234-123412341234}" type="slidenum">
              <a:rPr lang="en-US"/>
              <a:t>‹#›</a:t>
            </a:fld>
            <a:endParaRPr/>
          </a:p>
        </p:txBody>
      </p:sp>
      <p:sp>
        <p:nvSpPr>
          <p:cNvPr id="604" name="Google Shape;604;p45"/>
          <p:cNvSpPr txBox="1"/>
          <p:nvPr/>
        </p:nvSpPr>
        <p:spPr>
          <a:xfrm>
            <a:off x="365700" y="4922550"/>
            <a:ext cx="2756700" cy="77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US" sz="500">
                <a:solidFill>
                  <a:srgbClr val="EBF1F3"/>
                </a:solidFill>
                <a:latin typeface="Roboto"/>
                <a:ea typeface="Roboto"/>
                <a:cs typeface="Roboto"/>
                <a:sym typeface="Roboto"/>
              </a:rPr>
              <a:t>Copyright ©2025 Jitterbit. All rights reserved. Confidential. Do not distribute externally.</a:t>
            </a:r>
            <a:endParaRPr sz="500">
              <a:solidFill>
                <a:srgbClr val="EBF1F3"/>
              </a:solidFill>
              <a:latin typeface="Roboto"/>
              <a:ea typeface="Roboto"/>
              <a:cs typeface="Roboto"/>
              <a:sym typeface="Roboto"/>
            </a:endParaRPr>
          </a:p>
        </p:txBody>
      </p:sp>
      <p:grpSp>
        <p:nvGrpSpPr>
          <p:cNvPr id="605" name="Google Shape;605;p45"/>
          <p:cNvGrpSpPr/>
          <p:nvPr/>
        </p:nvGrpSpPr>
        <p:grpSpPr>
          <a:xfrm>
            <a:off x="8000973" y="4882762"/>
            <a:ext cx="777321" cy="155484"/>
            <a:chOff x="3424807" y="1107551"/>
            <a:chExt cx="4067616" cy="826163"/>
          </a:xfrm>
        </p:grpSpPr>
        <p:sp>
          <p:nvSpPr>
            <p:cNvPr id="606" name="Google Shape;606;p45"/>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607" name="Google Shape;607;p45"/>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608" name="Google Shape;608;p45"/>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609" name="Google Shape;609;p45"/>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610" name="Google Shape;610;p45"/>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611" name="Google Shape;611;p45"/>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612" name="Google Shape;612;p45"/>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613" name="Google Shape;613;p45"/>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614" name="Google Shape;614;p45"/>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615" name="Google Shape;615;p45"/>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ubhead Statement - Velvet Indigo">
  <p:cSld name="CUSTOM_1_2">
    <p:bg>
      <p:bgPr>
        <a:solidFill>
          <a:srgbClr val="191A2E"/>
        </a:solidFill>
      </p:bgPr>
    </p:bg>
    <p:spTree>
      <p:nvGrpSpPr>
        <p:cNvPr id="616" name="Shape 616"/>
        <p:cNvGrpSpPr/>
        <p:nvPr/>
      </p:nvGrpSpPr>
      <p:grpSpPr>
        <a:xfrm>
          <a:off x="0" y="0"/>
          <a:ext cx="0" cy="0"/>
          <a:chOff x="0" y="0"/>
          <a:chExt cx="0" cy="0"/>
        </a:xfrm>
      </p:grpSpPr>
      <p:sp>
        <p:nvSpPr>
          <p:cNvPr id="617" name="Google Shape;617;p46"/>
          <p:cNvSpPr txBox="1"/>
          <p:nvPr>
            <p:ph type="title"/>
          </p:nvPr>
        </p:nvSpPr>
        <p:spPr>
          <a:xfrm>
            <a:off x="365700" y="1030350"/>
            <a:ext cx="8283900" cy="3614400"/>
          </a:xfrm>
          <a:prstGeom prst="rect">
            <a:avLst/>
          </a:prstGeom>
        </p:spPr>
        <p:txBody>
          <a:bodyPr anchorCtr="0" anchor="t" bIns="0" lIns="0" spcFirstLastPara="1" rIns="0" wrap="square" tIns="0">
            <a:normAutofit/>
          </a:bodyPr>
          <a:lstStyle>
            <a:lvl1pPr lvl="0">
              <a:lnSpc>
                <a:spcPct val="80000"/>
              </a:lnSpc>
              <a:spcBef>
                <a:spcPts val="0"/>
              </a:spcBef>
              <a:spcAft>
                <a:spcPts val="0"/>
              </a:spcAft>
              <a:buClr>
                <a:schemeClr val="lt1"/>
              </a:buClr>
              <a:buSzPts val="3600"/>
              <a:buNone/>
              <a:defRPr sz="3600">
                <a:solidFill>
                  <a:schemeClr val="lt1"/>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618" name="Google Shape;618;p46"/>
          <p:cNvSpPr txBox="1"/>
          <p:nvPr>
            <p:ph idx="2"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Clr>
                <a:srgbClr val="FF6529"/>
              </a:buClr>
              <a:buSzPts val="2000"/>
              <a:buNone/>
              <a:defRPr>
                <a:solidFill>
                  <a:srgbClr val="FF6529"/>
                </a:solidFill>
              </a:defRPr>
            </a:lvl1pPr>
            <a:lvl2pPr lvl="1">
              <a:spcBef>
                <a:spcPts val="0"/>
              </a:spcBef>
              <a:spcAft>
                <a:spcPts val="0"/>
              </a:spcAft>
              <a:buClr>
                <a:srgbClr val="FF6529"/>
              </a:buClr>
              <a:buSzPts val="2800"/>
              <a:buNone/>
              <a:defRPr>
                <a:solidFill>
                  <a:srgbClr val="FF6529"/>
                </a:solidFill>
              </a:defRPr>
            </a:lvl2pPr>
            <a:lvl3pPr lvl="2">
              <a:spcBef>
                <a:spcPts val="0"/>
              </a:spcBef>
              <a:spcAft>
                <a:spcPts val="0"/>
              </a:spcAft>
              <a:buClr>
                <a:srgbClr val="FF6529"/>
              </a:buClr>
              <a:buSzPts val="2800"/>
              <a:buNone/>
              <a:defRPr>
                <a:solidFill>
                  <a:srgbClr val="FF6529"/>
                </a:solidFill>
              </a:defRPr>
            </a:lvl3pPr>
            <a:lvl4pPr lvl="3">
              <a:spcBef>
                <a:spcPts val="0"/>
              </a:spcBef>
              <a:spcAft>
                <a:spcPts val="0"/>
              </a:spcAft>
              <a:buClr>
                <a:srgbClr val="FF6529"/>
              </a:buClr>
              <a:buSzPts val="2800"/>
              <a:buNone/>
              <a:defRPr>
                <a:solidFill>
                  <a:srgbClr val="FF6529"/>
                </a:solidFill>
              </a:defRPr>
            </a:lvl4pPr>
            <a:lvl5pPr lvl="4">
              <a:spcBef>
                <a:spcPts val="0"/>
              </a:spcBef>
              <a:spcAft>
                <a:spcPts val="0"/>
              </a:spcAft>
              <a:buClr>
                <a:srgbClr val="FF6529"/>
              </a:buClr>
              <a:buSzPts val="2800"/>
              <a:buNone/>
              <a:defRPr>
                <a:solidFill>
                  <a:srgbClr val="FF6529"/>
                </a:solidFill>
              </a:defRPr>
            </a:lvl5pPr>
            <a:lvl6pPr lvl="5">
              <a:spcBef>
                <a:spcPts val="0"/>
              </a:spcBef>
              <a:spcAft>
                <a:spcPts val="0"/>
              </a:spcAft>
              <a:buClr>
                <a:srgbClr val="FF6529"/>
              </a:buClr>
              <a:buSzPts val="2800"/>
              <a:buNone/>
              <a:defRPr>
                <a:solidFill>
                  <a:srgbClr val="FF6529"/>
                </a:solidFill>
              </a:defRPr>
            </a:lvl6pPr>
            <a:lvl7pPr lvl="6">
              <a:spcBef>
                <a:spcPts val="0"/>
              </a:spcBef>
              <a:spcAft>
                <a:spcPts val="0"/>
              </a:spcAft>
              <a:buClr>
                <a:srgbClr val="FF6529"/>
              </a:buClr>
              <a:buSzPts val="2800"/>
              <a:buNone/>
              <a:defRPr>
                <a:solidFill>
                  <a:srgbClr val="FF6529"/>
                </a:solidFill>
              </a:defRPr>
            </a:lvl7pPr>
            <a:lvl8pPr lvl="7">
              <a:spcBef>
                <a:spcPts val="0"/>
              </a:spcBef>
              <a:spcAft>
                <a:spcPts val="0"/>
              </a:spcAft>
              <a:buClr>
                <a:srgbClr val="FF6529"/>
              </a:buClr>
              <a:buSzPts val="2800"/>
              <a:buNone/>
              <a:defRPr>
                <a:solidFill>
                  <a:srgbClr val="FF6529"/>
                </a:solidFill>
              </a:defRPr>
            </a:lvl8pPr>
            <a:lvl9pPr lvl="8">
              <a:spcBef>
                <a:spcPts val="0"/>
              </a:spcBef>
              <a:spcAft>
                <a:spcPts val="0"/>
              </a:spcAft>
              <a:buClr>
                <a:srgbClr val="FF6529"/>
              </a:buClr>
              <a:buSzPts val="2800"/>
              <a:buNone/>
              <a:defRPr>
                <a:solidFill>
                  <a:srgbClr val="FF6529"/>
                </a:solidFill>
              </a:defRPr>
            </a:lvl9pPr>
          </a:lstStyle>
          <a:p/>
        </p:txBody>
      </p:sp>
      <p:sp>
        <p:nvSpPr>
          <p:cNvPr id="619" name="Google Shape;619;p46"/>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lgn="ctr">
              <a:buNone/>
              <a:defRPr>
                <a:solidFill>
                  <a:schemeClr val="lt1"/>
                </a:solidFill>
              </a:defRPr>
            </a:lvl1pPr>
            <a:lvl2pPr lvl="1" algn="ctr">
              <a:buNone/>
              <a:defRPr>
                <a:solidFill>
                  <a:schemeClr val="lt1"/>
                </a:solidFill>
              </a:defRPr>
            </a:lvl2pPr>
            <a:lvl3pPr lvl="2" algn="ctr">
              <a:buNone/>
              <a:defRPr>
                <a:solidFill>
                  <a:schemeClr val="lt1"/>
                </a:solidFill>
              </a:defRPr>
            </a:lvl3pPr>
            <a:lvl4pPr lvl="3" algn="ctr">
              <a:buNone/>
              <a:defRPr>
                <a:solidFill>
                  <a:schemeClr val="lt1"/>
                </a:solidFill>
              </a:defRPr>
            </a:lvl4pPr>
            <a:lvl5pPr lvl="4" algn="ctr">
              <a:buNone/>
              <a:defRPr>
                <a:solidFill>
                  <a:schemeClr val="lt1"/>
                </a:solidFill>
              </a:defRPr>
            </a:lvl5pPr>
            <a:lvl6pPr lvl="5" algn="ctr">
              <a:buNone/>
              <a:defRPr>
                <a:solidFill>
                  <a:schemeClr val="lt1"/>
                </a:solidFill>
              </a:defRPr>
            </a:lvl6pPr>
            <a:lvl7pPr lvl="6" algn="ctr">
              <a:buNone/>
              <a:defRPr>
                <a:solidFill>
                  <a:schemeClr val="lt1"/>
                </a:solidFill>
              </a:defRPr>
            </a:lvl7pPr>
            <a:lvl8pPr lvl="7" algn="ctr">
              <a:buNone/>
              <a:defRPr>
                <a:solidFill>
                  <a:schemeClr val="lt1"/>
                </a:solidFill>
              </a:defRPr>
            </a:lvl8pPr>
            <a:lvl9pPr lvl="8" algn="ctr">
              <a:buNone/>
              <a:defRPr>
                <a:solidFill>
                  <a:schemeClr val="lt1"/>
                </a:solidFill>
              </a:defRPr>
            </a:lvl9pPr>
          </a:lstStyle>
          <a:p>
            <a:pPr indent="0" lvl="0" marL="0" rtl="0" algn="ctr">
              <a:spcBef>
                <a:spcPts val="0"/>
              </a:spcBef>
              <a:spcAft>
                <a:spcPts val="0"/>
              </a:spcAft>
              <a:buNone/>
            </a:pPr>
            <a:fld id="{00000000-1234-1234-1234-123412341234}" type="slidenum">
              <a:rPr lang="en-US"/>
              <a:t>‹#›</a:t>
            </a:fld>
            <a:endParaRPr/>
          </a:p>
        </p:txBody>
      </p:sp>
      <p:sp>
        <p:nvSpPr>
          <p:cNvPr id="620" name="Google Shape;620;p46"/>
          <p:cNvSpPr txBox="1"/>
          <p:nvPr/>
        </p:nvSpPr>
        <p:spPr>
          <a:xfrm>
            <a:off x="365700" y="4922550"/>
            <a:ext cx="2756700" cy="77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US" sz="500">
                <a:solidFill>
                  <a:srgbClr val="EBF1F3"/>
                </a:solidFill>
                <a:latin typeface="Roboto"/>
                <a:ea typeface="Roboto"/>
                <a:cs typeface="Roboto"/>
                <a:sym typeface="Roboto"/>
              </a:rPr>
              <a:t>Copyright ©2025 Jitterbit. All rights reserved. Confidential. Do not distribute externally.</a:t>
            </a:r>
            <a:endParaRPr sz="500">
              <a:solidFill>
                <a:srgbClr val="EBF1F3"/>
              </a:solidFill>
              <a:latin typeface="Roboto"/>
              <a:ea typeface="Roboto"/>
              <a:cs typeface="Roboto"/>
              <a:sym typeface="Roboto"/>
            </a:endParaRPr>
          </a:p>
        </p:txBody>
      </p:sp>
      <p:grpSp>
        <p:nvGrpSpPr>
          <p:cNvPr id="621" name="Google Shape;621;p46"/>
          <p:cNvGrpSpPr/>
          <p:nvPr/>
        </p:nvGrpSpPr>
        <p:grpSpPr>
          <a:xfrm>
            <a:off x="8000973" y="4882762"/>
            <a:ext cx="777321" cy="155484"/>
            <a:chOff x="3424807" y="1107551"/>
            <a:chExt cx="4067616" cy="826163"/>
          </a:xfrm>
        </p:grpSpPr>
        <p:sp>
          <p:nvSpPr>
            <p:cNvPr id="622" name="Google Shape;622;p46"/>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623" name="Google Shape;623;p46"/>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624" name="Google Shape;624;p46"/>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625" name="Google Shape;625;p46"/>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626" name="Google Shape;626;p46"/>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627" name="Google Shape;627;p46"/>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628" name="Google Shape;628;p46"/>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629" name="Google Shape;629;p46"/>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630" name="Google Shape;630;p46"/>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631" name="Google Shape;631;p46"/>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ubhead ParticleAccelerator">
  <p:cSld name="CUSTOM_1_1">
    <p:bg>
      <p:bgPr>
        <a:blipFill>
          <a:blip r:embed="rId2">
            <a:alphaModFix/>
          </a:blip>
          <a:stretch>
            <a:fillRect/>
          </a:stretch>
        </a:blipFill>
      </p:bgPr>
    </p:bg>
    <p:spTree>
      <p:nvGrpSpPr>
        <p:cNvPr id="632" name="Shape 632"/>
        <p:cNvGrpSpPr/>
        <p:nvPr/>
      </p:nvGrpSpPr>
      <p:grpSpPr>
        <a:xfrm>
          <a:off x="0" y="0"/>
          <a:ext cx="0" cy="0"/>
          <a:chOff x="0" y="0"/>
          <a:chExt cx="0" cy="0"/>
        </a:xfrm>
      </p:grpSpPr>
      <p:sp>
        <p:nvSpPr>
          <p:cNvPr id="633" name="Google Shape;633;p47"/>
          <p:cNvSpPr/>
          <p:nvPr/>
        </p:nvSpPr>
        <p:spPr>
          <a:xfrm>
            <a:off x="-34350" y="-36350"/>
            <a:ext cx="9222900" cy="5223300"/>
          </a:xfrm>
          <a:prstGeom prst="rect">
            <a:avLst/>
          </a:prstGeom>
          <a:solidFill>
            <a:srgbClr val="021C23">
              <a:alpha val="71070"/>
            </a:srgbClr>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634" name="Google Shape;634;p47"/>
          <p:cNvSpPr/>
          <p:nvPr/>
        </p:nvSpPr>
        <p:spPr>
          <a:xfrm>
            <a:off x="-50525" y="-55550"/>
            <a:ext cx="9313800" cy="5259900"/>
          </a:xfrm>
          <a:prstGeom prst="rect">
            <a:avLst/>
          </a:prstGeom>
          <a:solidFill>
            <a:srgbClr val="021C23">
              <a:alpha val="20750"/>
            </a:srgbClr>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635" name="Google Shape;635;p47"/>
          <p:cNvSpPr txBox="1"/>
          <p:nvPr>
            <p:ph type="title"/>
          </p:nvPr>
        </p:nvSpPr>
        <p:spPr>
          <a:xfrm>
            <a:off x="365700" y="1030350"/>
            <a:ext cx="8283900" cy="3614400"/>
          </a:xfrm>
          <a:prstGeom prst="rect">
            <a:avLst/>
          </a:prstGeom>
        </p:spPr>
        <p:txBody>
          <a:bodyPr anchorCtr="0" anchor="t" bIns="0" lIns="0" spcFirstLastPara="1" rIns="0" wrap="square" tIns="0">
            <a:normAutofit/>
          </a:bodyPr>
          <a:lstStyle>
            <a:lvl1pPr lvl="0">
              <a:lnSpc>
                <a:spcPct val="80000"/>
              </a:lnSpc>
              <a:spcBef>
                <a:spcPts val="0"/>
              </a:spcBef>
              <a:spcAft>
                <a:spcPts val="0"/>
              </a:spcAft>
              <a:buClr>
                <a:schemeClr val="lt1"/>
              </a:buClr>
              <a:buSzPts val="3600"/>
              <a:buNone/>
              <a:defRPr sz="3600">
                <a:solidFill>
                  <a:schemeClr val="lt1"/>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636" name="Google Shape;636;p47"/>
          <p:cNvSpPr txBox="1"/>
          <p:nvPr>
            <p:ph idx="2"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Clr>
                <a:srgbClr val="FF6529"/>
              </a:buClr>
              <a:buSzPts val="2000"/>
              <a:buNone/>
              <a:defRPr>
                <a:solidFill>
                  <a:srgbClr val="FF6529"/>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637" name="Google Shape;637;p47"/>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lgn="ctr">
              <a:buNone/>
              <a:defRPr sz="900">
                <a:solidFill>
                  <a:schemeClr val="lt1"/>
                </a:solidFill>
                <a:latin typeface="Roboto Light"/>
                <a:ea typeface="Roboto Light"/>
                <a:cs typeface="Roboto Light"/>
                <a:sym typeface="Roboto Light"/>
              </a:defRPr>
            </a:lvl1pPr>
            <a:lvl2pPr lvl="1" algn="ctr">
              <a:buNone/>
              <a:defRPr sz="900">
                <a:solidFill>
                  <a:schemeClr val="lt1"/>
                </a:solidFill>
                <a:latin typeface="Roboto Light"/>
                <a:ea typeface="Roboto Light"/>
                <a:cs typeface="Roboto Light"/>
                <a:sym typeface="Roboto Light"/>
              </a:defRPr>
            </a:lvl2pPr>
            <a:lvl3pPr lvl="2" algn="ctr">
              <a:buNone/>
              <a:defRPr sz="900">
                <a:solidFill>
                  <a:schemeClr val="lt1"/>
                </a:solidFill>
                <a:latin typeface="Roboto Light"/>
                <a:ea typeface="Roboto Light"/>
                <a:cs typeface="Roboto Light"/>
                <a:sym typeface="Roboto Light"/>
              </a:defRPr>
            </a:lvl3pPr>
            <a:lvl4pPr lvl="3" algn="ctr">
              <a:buNone/>
              <a:defRPr sz="900">
                <a:solidFill>
                  <a:schemeClr val="lt1"/>
                </a:solidFill>
                <a:latin typeface="Roboto Light"/>
                <a:ea typeface="Roboto Light"/>
                <a:cs typeface="Roboto Light"/>
                <a:sym typeface="Roboto Light"/>
              </a:defRPr>
            </a:lvl4pPr>
            <a:lvl5pPr lvl="4" algn="ctr">
              <a:buNone/>
              <a:defRPr sz="900">
                <a:solidFill>
                  <a:schemeClr val="lt1"/>
                </a:solidFill>
                <a:latin typeface="Roboto Light"/>
                <a:ea typeface="Roboto Light"/>
                <a:cs typeface="Roboto Light"/>
                <a:sym typeface="Roboto Light"/>
              </a:defRPr>
            </a:lvl5pPr>
            <a:lvl6pPr lvl="5" algn="ctr">
              <a:buNone/>
              <a:defRPr sz="900">
                <a:solidFill>
                  <a:schemeClr val="lt1"/>
                </a:solidFill>
                <a:latin typeface="Roboto Light"/>
                <a:ea typeface="Roboto Light"/>
                <a:cs typeface="Roboto Light"/>
                <a:sym typeface="Roboto Light"/>
              </a:defRPr>
            </a:lvl6pPr>
            <a:lvl7pPr lvl="6" algn="ctr">
              <a:buNone/>
              <a:defRPr sz="900">
                <a:solidFill>
                  <a:schemeClr val="lt1"/>
                </a:solidFill>
                <a:latin typeface="Roboto Light"/>
                <a:ea typeface="Roboto Light"/>
                <a:cs typeface="Roboto Light"/>
                <a:sym typeface="Roboto Light"/>
              </a:defRPr>
            </a:lvl7pPr>
            <a:lvl8pPr lvl="7" algn="ctr">
              <a:buNone/>
              <a:defRPr sz="900">
                <a:solidFill>
                  <a:schemeClr val="lt1"/>
                </a:solidFill>
                <a:latin typeface="Roboto Light"/>
                <a:ea typeface="Roboto Light"/>
                <a:cs typeface="Roboto Light"/>
                <a:sym typeface="Roboto Light"/>
              </a:defRPr>
            </a:lvl8pPr>
            <a:lvl9pPr lvl="8" algn="ctr">
              <a:buNone/>
              <a:defRPr sz="900">
                <a:solidFill>
                  <a:schemeClr val="lt1"/>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sp>
        <p:nvSpPr>
          <p:cNvPr id="638" name="Google Shape;638;p47"/>
          <p:cNvSpPr txBox="1"/>
          <p:nvPr/>
        </p:nvSpPr>
        <p:spPr>
          <a:xfrm>
            <a:off x="365700" y="4922550"/>
            <a:ext cx="2756700" cy="77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US" sz="500">
                <a:solidFill>
                  <a:srgbClr val="EBF1F3"/>
                </a:solidFill>
                <a:latin typeface="Roboto"/>
                <a:ea typeface="Roboto"/>
                <a:cs typeface="Roboto"/>
                <a:sym typeface="Roboto"/>
              </a:rPr>
              <a:t>Copyright ©2025 Jitterbit. All rights reserved. Confidential. Do not distribute externally.</a:t>
            </a:r>
            <a:endParaRPr sz="500">
              <a:solidFill>
                <a:srgbClr val="EBF1F3"/>
              </a:solidFill>
              <a:latin typeface="Roboto"/>
              <a:ea typeface="Roboto"/>
              <a:cs typeface="Roboto"/>
              <a:sym typeface="Roboto"/>
            </a:endParaRPr>
          </a:p>
        </p:txBody>
      </p:sp>
      <p:grpSp>
        <p:nvGrpSpPr>
          <p:cNvPr id="639" name="Google Shape;639;p47"/>
          <p:cNvGrpSpPr/>
          <p:nvPr/>
        </p:nvGrpSpPr>
        <p:grpSpPr>
          <a:xfrm>
            <a:off x="8000973" y="4882762"/>
            <a:ext cx="777321" cy="155484"/>
            <a:chOff x="3424807" y="1107551"/>
            <a:chExt cx="4067616" cy="826163"/>
          </a:xfrm>
        </p:grpSpPr>
        <p:sp>
          <p:nvSpPr>
            <p:cNvPr id="640" name="Google Shape;640;p47"/>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641" name="Google Shape;641;p47"/>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642" name="Google Shape;642;p47"/>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643" name="Google Shape;643;p47"/>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644" name="Google Shape;644;p47"/>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645" name="Google Shape;645;p47"/>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646" name="Google Shape;646;p47"/>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647" name="Google Shape;647;p47"/>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648" name="Google Shape;648;p47"/>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649" name="Google Shape;649;p47"/>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ustom Layout 1 1 1 1">
  <p:cSld name="CUSTOM_1_1_1">
    <p:spTree>
      <p:nvGrpSpPr>
        <p:cNvPr id="650" name="Shape 650"/>
        <p:cNvGrpSpPr/>
        <p:nvPr/>
      </p:nvGrpSpPr>
      <p:grpSpPr>
        <a:xfrm>
          <a:off x="0" y="0"/>
          <a:ext cx="0" cy="0"/>
          <a:chOff x="0" y="0"/>
          <a:chExt cx="0" cy="0"/>
        </a:xfrm>
      </p:grpSpPr>
      <p:sp>
        <p:nvSpPr>
          <p:cNvPr id="651" name="Google Shape;651;p48"/>
          <p:cNvSpPr txBox="1"/>
          <p:nvPr>
            <p:ph type="title"/>
          </p:nvPr>
        </p:nvSpPr>
        <p:spPr>
          <a:xfrm>
            <a:off x="365700" y="1030350"/>
            <a:ext cx="8283900" cy="3614400"/>
          </a:xfrm>
          <a:prstGeom prst="rect">
            <a:avLst/>
          </a:prstGeom>
        </p:spPr>
        <p:txBody>
          <a:bodyPr anchorCtr="0" anchor="t" bIns="0" lIns="0" spcFirstLastPara="1" rIns="0" wrap="square" tIns="0">
            <a:normAutofit/>
          </a:bodyPr>
          <a:lstStyle>
            <a:lvl1pPr lvl="0">
              <a:lnSpc>
                <a:spcPct val="80000"/>
              </a:lnSpc>
              <a:spcBef>
                <a:spcPts val="0"/>
              </a:spcBef>
              <a:spcAft>
                <a:spcPts val="0"/>
              </a:spcAft>
              <a:buClr>
                <a:srgbClr val="063849"/>
              </a:buClr>
              <a:buSzPts val="3600"/>
              <a:buNone/>
              <a:defRPr sz="3600">
                <a:solidFill>
                  <a:srgbClr val="063849"/>
                </a:solidFill>
              </a:defRPr>
            </a:lvl1pPr>
            <a:lvl2pPr lvl="1">
              <a:spcBef>
                <a:spcPts val="0"/>
              </a:spcBef>
              <a:spcAft>
                <a:spcPts val="0"/>
              </a:spcAft>
              <a:buClr>
                <a:srgbClr val="063849"/>
              </a:buClr>
              <a:buSzPts val="2800"/>
              <a:buNone/>
              <a:defRPr>
                <a:solidFill>
                  <a:srgbClr val="063849"/>
                </a:solidFill>
              </a:defRPr>
            </a:lvl2pPr>
            <a:lvl3pPr lvl="2">
              <a:spcBef>
                <a:spcPts val="0"/>
              </a:spcBef>
              <a:spcAft>
                <a:spcPts val="0"/>
              </a:spcAft>
              <a:buClr>
                <a:srgbClr val="063849"/>
              </a:buClr>
              <a:buSzPts val="2800"/>
              <a:buNone/>
              <a:defRPr>
                <a:solidFill>
                  <a:srgbClr val="063849"/>
                </a:solidFill>
              </a:defRPr>
            </a:lvl3pPr>
            <a:lvl4pPr lvl="3">
              <a:spcBef>
                <a:spcPts val="0"/>
              </a:spcBef>
              <a:spcAft>
                <a:spcPts val="0"/>
              </a:spcAft>
              <a:buClr>
                <a:srgbClr val="063849"/>
              </a:buClr>
              <a:buSzPts val="2800"/>
              <a:buNone/>
              <a:defRPr>
                <a:solidFill>
                  <a:srgbClr val="063849"/>
                </a:solidFill>
              </a:defRPr>
            </a:lvl4pPr>
            <a:lvl5pPr lvl="4">
              <a:spcBef>
                <a:spcPts val="0"/>
              </a:spcBef>
              <a:spcAft>
                <a:spcPts val="0"/>
              </a:spcAft>
              <a:buClr>
                <a:srgbClr val="063849"/>
              </a:buClr>
              <a:buSzPts val="2800"/>
              <a:buNone/>
              <a:defRPr>
                <a:solidFill>
                  <a:srgbClr val="063849"/>
                </a:solidFill>
              </a:defRPr>
            </a:lvl5pPr>
            <a:lvl6pPr lvl="5">
              <a:spcBef>
                <a:spcPts val="0"/>
              </a:spcBef>
              <a:spcAft>
                <a:spcPts val="0"/>
              </a:spcAft>
              <a:buClr>
                <a:srgbClr val="063849"/>
              </a:buClr>
              <a:buSzPts val="2800"/>
              <a:buNone/>
              <a:defRPr>
                <a:solidFill>
                  <a:srgbClr val="063849"/>
                </a:solidFill>
              </a:defRPr>
            </a:lvl6pPr>
            <a:lvl7pPr lvl="6">
              <a:spcBef>
                <a:spcPts val="0"/>
              </a:spcBef>
              <a:spcAft>
                <a:spcPts val="0"/>
              </a:spcAft>
              <a:buClr>
                <a:srgbClr val="063849"/>
              </a:buClr>
              <a:buSzPts val="2800"/>
              <a:buNone/>
              <a:defRPr>
                <a:solidFill>
                  <a:srgbClr val="063849"/>
                </a:solidFill>
              </a:defRPr>
            </a:lvl7pPr>
            <a:lvl8pPr lvl="7">
              <a:spcBef>
                <a:spcPts val="0"/>
              </a:spcBef>
              <a:spcAft>
                <a:spcPts val="0"/>
              </a:spcAft>
              <a:buClr>
                <a:srgbClr val="063849"/>
              </a:buClr>
              <a:buSzPts val="2800"/>
              <a:buNone/>
              <a:defRPr>
                <a:solidFill>
                  <a:srgbClr val="063849"/>
                </a:solidFill>
              </a:defRPr>
            </a:lvl8pPr>
            <a:lvl9pPr lvl="8">
              <a:spcBef>
                <a:spcPts val="0"/>
              </a:spcBef>
              <a:spcAft>
                <a:spcPts val="0"/>
              </a:spcAft>
              <a:buClr>
                <a:srgbClr val="063849"/>
              </a:buClr>
              <a:buSzPts val="2800"/>
              <a:buNone/>
              <a:defRPr>
                <a:solidFill>
                  <a:srgbClr val="063849"/>
                </a:solidFill>
              </a:defRPr>
            </a:lvl9pPr>
          </a:lstStyle>
          <a:p/>
        </p:txBody>
      </p:sp>
      <p:sp>
        <p:nvSpPr>
          <p:cNvPr id="652" name="Google Shape;652;p48"/>
          <p:cNvSpPr txBox="1"/>
          <p:nvPr>
            <p:ph idx="2"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Clr>
                <a:srgbClr val="FF6529"/>
              </a:buClr>
              <a:buSzPts val="2000"/>
              <a:buNone/>
              <a:defRPr>
                <a:solidFill>
                  <a:srgbClr val="FF6529"/>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653" name="Google Shape;653;p48"/>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lgn="ctr">
              <a:buNone/>
              <a:defRPr sz="900">
                <a:solidFill>
                  <a:srgbClr val="7C97A2"/>
                </a:solidFill>
                <a:latin typeface="Roboto Light"/>
                <a:ea typeface="Roboto Light"/>
                <a:cs typeface="Roboto Light"/>
                <a:sym typeface="Roboto Light"/>
              </a:defRPr>
            </a:lvl1pPr>
            <a:lvl2pPr lvl="1" algn="ctr">
              <a:buNone/>
              <a:defRPr sz="900">
                <a:solidFill>
                  <a:srgbClr val="7C97A2"/>
                </a:solidFill>
                <a:latin typeface="Roboto Light"/>
                <a:ea typeface="Roboto Light"/>
                <a:cs typeface="Roboto Light"/>
                <a:sym typeface="Roboto Light"/>
              </a:defRPr>
            </a:lvl2pPr>
            <a:lvl3pPr lvl="2" algn="ctr">
              <a:buNone/>
              <a:defRPr sz="900">
                <a:solidFill>
                  <a:srgbClr val="7C97A2"/>
                </a:solidFill>
                <a:latin typeface="Roboto Light"/>
                <a:ea typeface="Roboto Light"/>
                <a:cs typeface="Roboto Light"/>
                <a:sym typeface="Roboto Light"/>
              </a:defRPr>
            </a:lvl3pPr>
            <a:lvl4pPr lvl="3" algn="ctr">
              <a:buNone/>
              <a:defRPr sz="900">
                <a:solidFill>
                  <a:srgbClr val="7C97A2"/>
                </a:solidFill>
                <a:latin typeface="Roboto Light"/>
                <a:ea typeface="Roboto Light"/>
                <a:cs typeface="Roboto Light"/>
                <a:sym typeface="Roboto Light"/>
              </a:defRPr>
            </a:lvl4pPr>
            <a:lvl5pPr lvl="4" algn="ctr">
              <a:buNone/>
              <a:defRPr sz="900">
                <a:solidFill>
                  <a:srgbClr val="7C97A2"/>
                </a:solidFill>
                <a:latin typeface="Roboto Light"/>
                <a:ea typeface="Roboto Light"/>
                <a:cs typeface="Roboto Light"/>
                <a:sym typeface="Roboto Light"/>
              </a:defRPr>
            </a:lvl5pPr>
            <a:lvl6pPr lvl="5" algn="ctr">
              <a:buNone/>
              <a:defRPr sz="900">
                <a:solidFill>
                  <a:srgbClr val="7C97A2"/>
                </a:solidFill>
                <a:latin typeface="Roboto Light"/>
                <a:ea typeface="Roboto Light"/>
                <a:cs typeface="Roboto Light"/>
                <a:sym typeface="Roboto Light"/>
              </a:defRPr>
            </a:lvl6pPr>
            <a:lvl7pPr lvl="6" algn="ctr">
              <a:buNone/>
              <a:defRPr sz="900">
                <a:solidFill>
                  <a:srgbClr val="7C97A2"/>
                </a:solidFill>
                <a:latin typeface="Roboto Light"/>
                <a:ea typeface="Roboto Light"/>
                <a:cs typeface="Roboto Light"/>
                <a:sym typeface="Roboto Light"/>
              </a:defRPr>
            </a:lvl7pPr>
            <a:lvl8pPr lvl="7" algn="ctr">
              <a:buNone/>
              <a:defRPr sz="900">
                <a:solidFill>
                  <a:srgbClr val="7C97A2"/>
                </a:solidFill>
                <a:latin typeface="Roboto Light"/>
                <a:ea typeface="Roboto Light"/>
                <a:cs typeface="Roboto Light"/>
                <a:sym typeface="Roboto Light"/>
              </a:defRPr>
            </a:lvl8pPr>
            <a:lvl9pPr lvl="8" algn="ctr">
              <a:buNone/>
              <a:defRPr sz="900">
                <a:solidFill>
                  <a:srgbClr val="7C97A2"/>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grpSp>
        <p:nvGrpSpPr>
          <p:cNvPr id="654" name="Google Shape;654;p48"/>
          <p:cNvGrpSpPr/>
          <p:nvPr/>
        </p:nvGrpSpPr>
        <p:grpSpPr>
          <a:xfrm>
            <a:off x="8000973" y="4882757"/>
            <a:ext cx="777321" cy="155484"/>
            <a:chOff x="3424807" y="1107551"/>
            <a:chExt cx="4067616" cy="826163"/>
          </a:xfrm>
        </p:grpSpPr>
        <p:sp>
          <p:nvSpPr>
            <p:cNvPr id="655" name="Google Shape;655;p48"/>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656" name="Google Shape;656;p48"/>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657" name="Google Shape;657;p48"/>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658" name="Google Shape;658;p48"/>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659" name="Google Shape;659;p48"/>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660" name="Google Shape;660;p48"/>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661" name="Google Shape;661;p48"/>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662" name="Google Shape;662;p48"/>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663" name="Google Shape;663;p48"/>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664" name="Google Shape;664;p48"/>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Icy Blue">
  <p:cSld name="CUSTOM_1_1_1_1">
    <p:bg>
      <p:bgPr>
        <a:solidFill>
          <a:srgbClr val="A5BEC4"/>
        </a:solidFill>
      </p:bgPr>
    </p:bg>
    <p:spTree>
      <p:nvGrpSpPr>
        <p:cNvPr id="665" name="Shape 665"/>
        <p:cNvGrpSpPr/>
        <p:nvPr/>
      </p:nvGrpSpPr>
      <p:grpSpPr>
        <a:xfrm>
          <a:off x="0" y="0"/>
          <a:ext cx="0" cy="0"/>
          <a:chOff x="0" y="0"/>
          <a:chExt cx="0" cy="0"/>
        </a:xfrm>
      </p:grpSpPr>
      <p:pic>
        <p:nvPicPr>
          <p:cNvPr id="666" name="Google Shape;666;p49"/>
          <p:cNvPicPr preferRelativeResize="0"/>
          <p:nvPr/>
        </p:nvPicPr>
        <p:blipFill rotWithShape="1">
          <a:blip r:embed="rId2">
            <a:alphaModFix amt="45000"/>
          </a:blip>
          <a:srcRect b="0" l="0" r="0" t="0"/>
          <a:stretch/>
        </p:blipFill>
        <p:spPr>
          <a:xfrm>
            <a:off x="3505561" y="0"/>
            <a:ext cx="5638428" cy="5143499"/>
          </a:xfrm>
          <a:prstGeom prst="rect">
            <a:avLst/>
          </a:prstGeom>
          <a:noFill/>
          <a:ln>
            <a:noFill/>
          </a:ln>
        </p:spPr>
      </p:pic>
      <p:sp>
        <p:nvSpPr>
          <p:cNvPr id="667" name="Google Shape;667;p49"/>
          <p:cNvSpPr txBox="1"/>
          <p:nvPr>
            <p:ph type="title"/>
          </p:nvPr>
        </p:nvSpPr>
        <p:spPr>
          <a:xfrm>
            <a:off x="755075" y="524250"/>
            <a:ext cx="8023200" cy="4095000"/>
          </a:xfrm>
          <a:prstGeom prst="rect">
            <a:avLst/>
          </a:prstGeom>
        </p:spPr>
        <p:txBody>
          <a:bodyPr anchorCtr="0" anchor="ctr" bIns="0" lIns="0" spcFirstLastPara="1" rIns="0" wrap="square" tIns="0">
            <a:normAutofit/>
          </a:bodyPr>
          <a:lstStyle>
            <a:lvl1pPr lvl="0" algn="r">
              <a:lnSpc>
                <a:spcPct val="80000"/>
              </a:lnSpc>
              <a:spcBef>
                <a:spcPts val="0"/>
              </a:spcBef>
              <a:spcAft>
                <a:spcPts val="0"/>
              </a:spcAft>
              <a:buClr>
                <a:schemeClr val="lt1"/>
              </a:buClr>
              <a:buSzPts val="2800"/>
              <a:buNone/>
              <a:defRPr sz="2800">
                <a:solidFill>
                  <a:schemeClr val="lt1"/>
                </a:solidFill>
              </a:defRPr>
            </a:lvl1pPr>
            <a:lvl2pPr lvl="1" algn="r">
              <a:spcBef>
                <a:spcPts val="0"/>
              </a:spcBef>
              <a:spcAft>
                <a:spcPts val="0"/>
              </a:spcAft>
              <a:buClr>
                <a:srgbClr val="063849"/>
              </a:buClr>
              <a:buSzPts val="2800"/>
              <a:buNone/>
              <a:defRPr>
                <a:solidFill>
                  <a:srgbClr val="063849"/>
                </a:solidFill>
              </a:defRPr>
            </a:lvl2pPr>
            <a:lvl3pPr lvl="2" algn="r">
              <a:spcBef>
                <a:spcPts val="0"/>
              </a:spcBef>
              <a:spcAft>
                <a:spcPts val="0"/>
              </a:spcAft>
              <a:buClr>
                <a:srgbClr val="063849"/>
              </a:buClr>
              <a:buSzPts val="2800"/>
              <a:buNone/>
              <a:defRPr>
                <a:solidFill>
                  <a:srgbClr val="063849"/>
                </a:solidFill>
              </a:defRPr>
            </a:lvl3pPr>
            <a:lvl4pPr lvl="3" algn="r">
              <a:spcBef>
                <a:spcPts val="0"/>
              </a:spcBef>
              <a:spcAft>
                <a:spcPts val="0"/>
              </a:spcAft>
              <a:buClr>
                <a:srgbClr val="063849"/>
              </a:buClr>
              <a:buSzPts val="2800"/>
              <a:buNone/>
              <a:defRPr>
                <a:solidFill>
                  <a:srgbClr val="063849"/>
                </a:solidFill>
              </a:defRPr>
            </a:lvl4pPr>
            <a:lvl5pPr lvl="4" algn="r">
              <a:spcBef>
                <a:spcPts val="0"/>
              </a:spcBef>
              <a:spcAft>
                <a:spcPts val="0"/>
              </a:spcAft>
              <a:buClr>
                <a:srgbClr val="063849"/>
              </a:buClr>
              <a:buSzPts val="2800"/>
              <a:buNone/>
              <a:defRPr>
                <a:solidFill>
                  <a:srgbClr val="063849"/>
                </a:solidFill>
              </a:defRPr>
            </a:lvl5pPr>
            <a:lvl6pPr lvl="5" algn="r">
              <a:spcBef>
                <a:spcPts val="0"/>
              </a:spcBef>
              <a:spcAft>
                <a:spcPts val="0"/>
              </a:spcAft>
              <a:buClr>
                <a:srgbClr val="063849"/>
              </a:buClr>
              <a:buSzPts val="2800"/>
              <a:buNone/>
              <a:defRPr>
                <a:solidFill>
                  <a:srgbClr val="063849"/>
                </a:solidFill>
              </a:defRPr>
            </a:lvl6pPr>
            <a:lvl7pPr lvl="6" algn="r">
              <a:spcBef>
                <a:spcPts val="0"/>
              </a:spcBef>
              <a:spcAft>
                <a:spcPts val="0"/>
              </a:spcAft>
              <a:buClr>
                <a:srgbClr val="063849"/>
              </a:buClr>
              <a:buSzPts val="2800"/>
              <a:buNone/>
              <a:defRPr>
                <a:solidFill>
                  <a:srgbClr val="063849"/>
                </a:solidFill>
              </a:defRPr>
            </a:lvl7pPr>
            <a:lvl8pPr lvl="7" algn="r">
              <a:spcBef>
                <a:spcPts val="0"/>
              </a:spcBef>
              <a:spcAft>
                <a:spcPts val="0"/>
              </a:spcAft>
              <a:buClr>
                <a:srgbClr val="063849"/>
              </a:buClr>
              <a:buSzPts val="2800"/>
              <a:buNone/>
              <a:defRPr>
                <a:solidFill>
                  <a:srgbClr val="063849"/>
                </a:solidFill>
              </a:defRPr>
            </a:lvl8pPr>
            <a:lvl9pPr lvl="8" algn="r">
              <a:spcBef>
                <a:spcPts val="0"/>
              </a:spcBef>
              <a:spcAft>
                <a:spcPts val="0"/>
              </a:spcAft>
              <a:buClr>
                <a:srgbClr val="063849"/>
              </a:buClr>
              <a:buSzPts val="2800"/>
              <a:buNone/>
              <a:defRPr>
                <a:solidFill>
                  <a:srgbClr val="063849"/>
                </a:solidFill>
              </a:defRPr>
            </a:lvl9pPr>
          </a:lstStyle>
          <a:p/>
        </p:txBody>
      </p:sp>
      <p:sp>
        <p:nvSpPr>
          <p:cNvPr id="668" name="Google Shape;668;p49"/>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lgn="ctr">
              <a:buNone/>
              <a:defRPr sz="900">
                <a:solidFill>
                  <a:srgbClr val="7C97A2"/>
                </a:solidFill>
                <a:latin typeface="Roboto Light"/>
                <a:ea typeface="Roboto Light"/>
                <a:cs typeface="Roboto Light"/>
                <a:sym typeface="Roboto Light"/>
              </a:defRPr>
            </a:lvl1pPr>
            <a:lvl2pPr lvl="1" algn="ctr">
              <a:buNone/>
              <a:defRPr sz="900">
                <a:solidFill>
                  <a:srgbClr val="7C97A2"/>
                </a:solidFill>
                <a:latin typeface="Roboto Light"/>
                <a:ea typeface="Roboto Light"/>
                <a:cs typeface="Roboto Light"/>
                <a:sym typeface="Roboto Light"/>
              </a:defRPr>
            </a:lvl2pPr>
            <a:lvl3pPr lvl="2" algn="ctr">
              <a:buNone/>
              <a:defRPr sz="900">
                <a:solidFill>
                  <a:srgbClr val="7C97A2"/>
                </a:solidFill>
                <a:latin typeface="Roboto Light"/>
                <a:ea typeface="Roboto Light"/>
                <a:cs typeface="Roboto Light"/>
                <a:sym typeface="Roboto Light"/>
              </a:defRPr>
            </a:lvl3pPr>
            <a:lvl4pPr lvl="3" algn="ctr">
              <a:buNone/>
              <a:defRPr sz="900">
                <a:solidFill>
                  <a:srgbClr val="7C97A2"/>
                </a:solidFill>
                <a:latin typeface="Roboto Light"/>
                <a:ea typeface="Roboto Light"/>
                <a:cs typeface="Roboto Light"/>
                <a:sym typeface="Roboto Light"/>
              </a:defRPr>
            </a:lvl4pPr>
            <a:lvl5pPr lvl="4" algn="ctr">
              <a:buNone/>
              <a:defRPr sz="900">
                <a:solidFill>
                  <a:srgbClr val="7C97A2"/>
                </a:solidFill>
                <a:latin typeface="Roboto Light"/>
                <a:ea typeface="Roboto Light"/>
                <a:cs typeface="Roboto Light"/>
                <a:sym typeface="Roboto Light"/>
              </a:defRPr>
            </a:lvl5pPr>
            <a:lvl6pPr lvl="5" algn="ctr">
              <a:buNone/>
              <a:defRPr sz="900">
                <a:solidFill>
                  <a:srgbClr val="7C97A2"/>
                </a:solidFill>
                <a:latin typeface="Roboto Light"/>
                <a:ea typeface="Roboto Light"/>
                <a:cs typeface="Roboto Light"/>
                <a:sym typeface="Roboto Light"/>
              </a:defRPr>
            </a:lvl6pPr>
            <a:lvl7pPr lvl="6" algn="ctr">
              <a:buNone/>
              <a:defRPr sz="900">
                <a:solidFill>
                  <a:srgbClr val="7C97A2"/>
                </a:solidFill>
                <a:latin typeface="Roboto Light"/>
                <a:ea typeface="Roboto Light"/>
                <a:cs typeface="Roboto Light"/>
                <a:sym typeface="Roboto Light"/>
              </a:defRPr>
            </a:lvl7pPr>
            <a:lvl8pPr lvl="7" algn="ctr">
              <a:buNone/>
              <a:defRPr sz="900">
                <a:solidFill>
                  <a:srgbClr val="7C97A2"/>
                </a:solidFill>
                <a:latin typeface="Roboto Light"/>
                <a:ea typeface="Roboto Light"/>
                <a:cs typeface="Roboto Light"/>
                <a:sym typeface="Roboto Light"/>
              </a:defRPr>
            </a:lvl8pPr>
            <a:lvl9pPr lvl="8" algn="ctr">
              <a:buNone/>
              <a:defRPr sz="900">
                <a:solidFill>
                  <a:srgbClr val="7C97A2"/>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grpSp>
        <p:nvGrpSpPr>
          <p:cNvPr id="669" name="Google Shape;669;p49"/>
          <p:cNvGrpSpPr/>
          <p:nvPr/>
        </p:nvGrpSpPr>
        <p:grpSpPr>
          <a:xfrm>
            <a:off x="8000973" y="4882757"/>
            <a:ext cx="777321" cy="155484"/>
            <a:chOff x="3424807" y="1107551"/>
            <a:chExt cx="4067616" cy="826163"/>
          </a:xfrm>
        </p:grpSpPr>
        <p:sp>
          <p:nvSpPr>
            <p:cNvPr id="670" name="Google Shape;670;p49"/>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671" name="Google Shape;671;p49"/>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672" name="Google Shape;672;p49"/>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673" name="Google Shape;673;p49"/>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674" name="Google Shape;674;p49"/>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675" name="Google Shape;675;p49"/>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676" name="Google Shape;676;p49"/>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677" name="Google Shape;677;p49"/>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678" name="Google Shape;678;p49"/>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679" name="Google Shape;679;p49"/>
          <p:cNvSpPr/>
          <p:nvPr/>
        </p:nvSpPr>
        <p:spPr>
          <a:xfrm>
            <a:off x="333524" y="2186700"/>
            <a:ext cx="429283" cy="770113"/>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Dark Matter">
  <p:cSld name="CUSTOM_1_1_1_1_1">
    <p:bg>
      <p:bgPr>
        <a:solidFill>
          <a:srgbClr val="063849"/>
        </a:solidFill>
      </p:bgPr>
    </p:bg>
    <p:spTree>
      <p:nvGrpSpPr>
        <p:cNvPr id="680" name="Shape 680"/>
        <p:cNvGrpSpPr/>
        <p:nvPr/>
      </p:nvGrpSpPr>
      <p:grpSpPr>
        <a:xfrm>
          <a:off x="0" y="0"/>
          <a:ext cx="0" cy="0"/>
          <a:chOff x="0" y="0"/>
          <a:chExt cx="0" cy="0"/>
        </a:xfrm>
      </p:grpSpPr>
      <p:pic>
        <p:nvPicPr>
          <p:cNvPr id="681" name="Google Shape;681;p50"/>
          <p:cNvPicPr preferRelativeResize="0"/>
          <p:nvPr/>
        </p:nvPicPr>
        <p:blipFill rotWithShape="1">
          <a:blip r:embed="rId2">
            <a:alphaModFix amt="12000"/>
          </a:blip>
          <a:srcRect b="0" l="0" r="0" t="0"/>
          <a:stretch/>
        </p:blipFill>
        <p:spPr>
          <a:xfrm>
            <a:off x="3505561" y="0"/>
            <a:ext cx="5638428" cy="5143499"/>
          </a:xfrm>
          <a:prstGeom prst="rect">
            <a:avLst/>
          </a:prstGeom>
          <a:noFill/>
          <a:ln>
            <a:noFill/>
          </a:ln>
        </p:spPr>
      </p:pic>
      <p:sp>
        <p:nvSpPr>
          <p:cNvPr id="682" name="Google Shape;682;p50"/>
          <p:cNvSpPr txBox="1"/>
          <p:nvPr>
            <p:ph type="title"/>
          </p:nvPr>
        </p:nvSpPr>
        <p:spPr>
          <a:xfrm>
            <a:off x="755075" y="524263"/>
            <a:ext cx="8023200" cy="4095000"/>
          </a:xfrm>
          <a:prstGeom prst="rect">
            <a:avLst/>
          </a:prstGeom>
        </p:spPr>
        <p:txBody>
          <a:bodyPr anchorCtr="0" anchor="ctr" bIns="0" lIns="0" spcFirstLastPara="1" rIns="0" wrap="square" tIns="0">
            <a:normAutofit/>
          </a:bodyPr>
          <a:lstStyle>
            <a:lvl1pPr lvl="0" algn="r">
              <a:lnSpc>
                <a:spcPct val="80000"/>
              </a:lnSpc>
              <a:spcBef>
                <a:spcPts val="0"/>
              </a:spcBef>
              <a:spcAft>
                <a:spcPts val="0"/>
              </a:spcAft>
              <a:buClr>
                <a:srgbClr val="FAF8FD"/>
              </a:buClr>
              <a:buSzPts val="2800"/>
              <a:buNone/>
              <a:defRPr sz="2800">
                <a:solidFill>
                  <a:srgbClr val="FAF8FD"/>
                </a:solidFill>
              </a:defRPr>
            </a:lvl1pPr>
            <a:lvl2pPr lvl="1" algn="r">
              <a:spcBef>
                <a:spcPts val="0"/>
              </a:spcBef>
              <a:spcAft>
                <a:spcPts val="0"/>
              </a:spcAft>
              <a:buClr>
                <a:srgbClr val="063849"/>
              </a:buClr>
              <a:buSzPts val="2800"/>
              <a:buNone/>
              <a:defRPr>
                <a:solidFill>
                  <a:srgbClr val="063849"/>
                </a:solidFill>
              </a:defRPr>
            </a:lvl2pPr>
            <a:lvl3pPr lvl="2" algn="r">
              <a:spcBef>
                <a:spcPts val="0"/>
              </a:spcBef>
              <a:spcAft>
                <a:spcPts val="0"/>
              </a:spcAft>
              <a:buClr>
                <a:srgbClr val="063849"/>
              </a:buClr>
              <a:buSzPts val="2800"/>
              <a:buNone/>
              <a:defRPr>
                <a:solidFill>
                  <a:srgbClr val="063849"/>
                </a:solidFill>
              </a:defRPr>
            </a:lvl3pPr>
            <a:lvl4pPr lvl="3" algn="r">
              <a:spcBef>
                <a:spcPts val="0"/>
              </a:spcBef>
              <a:spcAft>
                <a:spcPts val="0"/>
              </a:spcAft>
              <a:buClr>
                <a:srgbClr val="063849"/>
              </a:buClr>
              <a:buSzPts val="2800"/>
              <a:buNone/>
              <a:defRPr>
                <a:solidFill>
                  <a:srgbClr val="063849"/>
                </a:solidFill>
              </a:defRPr>
            </a:lvl4pPr>
            <a:lvl5pPr lvl="4" algn="r">
              <a:spcBef>
                <a:spcPts val="0"/>
              </a:spcBef>
              <a:spcAft>
                <a:spcPts val="0"/>
              </a:spcAft>
              <a:buClr>
                <a:srgbClr val="063849"/>
              </a:buClr>
              <a:buSzPts val="2800"/>
              <a:buNone/>
              <a:defRPr>
                <a:solidFill>
                  <a:srgbClr val="063849"/>
                </a:solidFill>
              </a:defRPr>
            </a:lvl5pPr>
            <a:lvl6pPr lvl="5" algn="r">
              <a:spcBef>
                <a:spcPts val="0"/>
              </a:spcBef>
              <a:spcAft>
                <a:spcPts val="0"/>
              </a:spcAft>
              <a:buClr>
                <a:srgbClr val="063849"/>
              </a:buClr>
              <a:buSzPts val="2800"/>
              <a:buNone/>
              <a:defRPr>
                <a:solidFill>
                  <a:srgbClr val="063849"/>
                </a:solidFill>
              </a:defRPr>
            </a:lvl6pPr>
            <a:lvl7pPr lvl="6" algn="r">
              <a:spcBef>
                <a:spcPts val="0"/>
              </a:spcBef>
              <a:spcAft>
                <a:spcPts val="0"/>
              </a:spcAft>
              <a:buClr>
                <a:srgbClr val="063849"/>
              </a:buClr>
              <a:buSzPts val="2800"/>
              <a:buNone/>
              <a:defRPr>
                <a:solidFill>
                  <a:srgbClr val="063849"/>
                </a:solidFill>
              </a:defRPr>
            </a:lvl7pPr>
            <a:lvl8pPr lvl="7" algn="r">
              <a:spcBef>
                <a:spcPts val="0"/>
              </a:spcBef>
              <a:spcAft>
                <a:spcPts val="0"/>
              </a:spcAft>
              <a:buClr>
                <a:srgbClr val="063849"/>
              </a:buClr>
              <a:buSzPts val="2800"/>
              <a:buNone/>
              <a:defRPr>
                <a:solidFill>
                  <a:srgbClr val="063849"/>
                </a:solidFill>
              </a:defRPr>
            </a:lvl8pPr>
            <a:lvl9pPr lvl="8" algn="r">
              <a:spcBef>
                <a:spcPts val="0"/>
              </a:spcBef>
              <a:spcAft>
                <a:spcPts val="0"/>
              </a:spcAft>
              <a:buClr>
                <a:srgbClr val="063849"/>
              </a:buClr>
              <a:buSzPts val="2800"/>
              <a:buNone/>
              <a:defRPr>
                <a:solidFill>
                  <a:srgbClr val="063849"/>
                </a:solidFill>
              </a:defRPr>
            </a:lvl9pPr>
          </a:lstStyle>
          <a:p/>
        </p:txBody>
      </p:sp>
      <p:sp>
        <p:nvSpPr>
          <p:cNvPr id="683" name="Google Shape;683;p50"/>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lgn="ctr">
              <a:buNone/>
              <a:defRPr sz="900">
                <a:solidFill>
                  <a:srgbClr val="7C97A2"/>
                </a:solidFill>
                <a:latin typeface="Roboto Light"/>
                <a:ea typeface="Roboto Light"/>
                <a:cs typeface="Roboto Light"/>
                <a:sym typeface="Roboto Light"/>
              </a:defRPr>
            </a:lvl1pPr>
            <a:lvl2pPr lvl="1" algn="ctr">
              <a:buNone/>
              <a:defRPr sz="900">
                <a:solidFill>
                  <a:srgbClr val="7C97A2"/>
                </a:solidFill>
                <a:latin typeface="Roboto Light"/>
                <a:ea typeface="Roboto Light"/>
                <a:cs typeface="Roboto Light"/>
                <a:sym typeface="Roboto Light"/>
              </a:defRPr>
            </a:lvl2pPr>
            <a:lvl3pPr lvl="2" algn="ctr">
              <a:buNone/>
              <a:defRPr sz="900">
                <a:solidFill>
                  <a:srgbClr val="7C97A2"/>
                </a:solidFill>
                <a:latin typeface="Roboto Light"/>
                <a:ea typeface="Roboto Light"/>
                <a:cs typeface="Roboto Light"/>
                <a:sym typeface="Roboto Light"/>
              </a:defRPr>
            </a:lvl3pPr>
            <a:lvl4pPr lvl="3" algn="ctr">
              <a:buNone/>
              <a:defRPr sz="900">
                <a:solidFill>
                  <a:srgbClr val="7C97A2"/>
                </a:solidFill>
                <a:latin typeface="Roboto Light"/>
                <a:ea typeface="Roboto Light"/>
                <a:cs typeface="Roboto Light"/>
                <a:sym typeface="Roboto Light"/>
              </a:defRPr>
            </a:lvl4pPr>
            <a:lvl5pPr lvl="4" algn="ctr">
              <a:buNone/>
              <a:defRPr sz="900">
                <a:solidFill>
                  <a:srgbClr val="7C97A2"/>
                </a:solidFill>
                <a:latin typeface="Roboto Light"/>
                <a:ea typeface="Roboto Light"/>
                <a:cs typeface="Roboto Light"/>
                <a:sym typeface="Roboto Light"/>
              </a:defRPr>
            </a:lvl5pPr>
            <a:lvl6pPr lvl="5" algn="ctr">
              <a:buNone/>
              <a:defRPr sz="900">
                <a:solidFill>
                  <a:srgbClr val="7C97A2"/>
                </a:solidFill>
                <a:latin typeface="Roboto Light"/>
                <a:ea typeface="Roboto Light"/>
                <a:cs typeface="Roboto Light"/>
                <a:sym typeface="Roboto Light"/>
              </a:defRPr>
            </a:lvl6pPr>
            <a:lvl7pPr lvl="6" algn="ctr">
              <a:buNone/>
              <a:defRPr sz="900">
                <a:solidFill>
                  <a:srgbClr val="7C97A2"/>
                </a:solidFill>
                <a:latin typeface="Roboto Light"/>
                <a:ea typeface="Roboto Light"/>
                <a:cs typeface="Roboto Light"/>
                <a:sym typeface="Roboto Light"/>
              </a:defRPr>
            </a:lvl7pPr>
            <a:lvl8pPr lvl="7" algn="ctr">
              <a:buNone/>
              <a:defRPr sz="900">
                <a:solidFill>
                  <a:srgbClr val="7C97A2"/>
                </a:solidFill>
                <a:latin typeface="Roboto Light"/>
                <a:ea typeface="Roboto Light"/>
                <a:cs typeface="Roboto Light"/>
                <a:sym typeface="Roboto Light"/>
              </a:defRPr>
            </a:lvl8pPr>
            <a:lvl9pPr lvl="8" algn="ctr">
              <a:buNone/>
              <a:defRPr sz="900">
                <a:solidFill>
                  <a:srgbClr val="7C97A2"/>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sp>
        <p:nvSpPr>
          <p:cNvPr id="684" name="Google Shape;684;p50"/>
          <p:cNvSpPr/>
          <p:nvPr/>
        </p:nvSpPr>
        <p:spPr>
          <a:xfrm>
            <a:off x="333524" y="2186700"/>
            <a:ext cx="429283" cy="770113"/>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pic>
        <p:nvPicPr>
          <p:cNvPr id="685" name="Google Shape;685;p50" title="JB Light with Bar.png"/>
          <p:cNvPicPr preferRelativeResize="0"/>
          <p:nvPr/>
        </p:nvPicPr>
        <p:blipFill>
          <a:blip r:embed="rId3">
            <a:alphaModFix/>
          </a:blip>
          <a:stretch>
            <a:fillRect/>
          </a:stretch>
        </p:blipFill>
        <p:spPr>
          <a:xfrm>
            <a:off x="6985308" y="4887353"/>
            <a:ext cx="832818" cy="155500"/>
          </a:xfrm>
          <a:prstGeom prst="rect">
            <a:avLst/>
          </a:prstGeom>
          <a:noFill/>
          <a:ln>
            <a:noFill/>
          </a:ln>
        </p:spPr>
      </p:pic>
      <p:pic>
        <p:nvPicPr>
          <p:cNvPr id="686" name="Google Shape;686;p50"/>
          <p:cNvPicPr preferRelativeResize="0"/>
          <p:nvPr/>
        </p:nvPicPr>
        <p:blipFill>
          <a:blip r:embed="rId4">
            <a:alphaModFix/>
          </a:blip>
          <a:stretch>
            <a:fillRect/>
          </a:stretch>
        </p:blipFill>
        <p:spPr>
          <a:xfrm>
            <a:off x="7908925" y="4887050"/>
            <a:ext cx="869345" cy="155500"/>
          </a:xfrm>
          <a:prstGeom prst="rect">
            <a:avLst/>
          </a:prstGeom>
          <a:noFill/>
          <a:ln>
            <a:noFill/>
          </a:ln>
        </p:spPr>
      </p:pic>
    </p:spTree>
  </p:cSld>
  <p:clrMapOvr>
    <a:masterClrMapping/>
  </p:clrMapOvr>
</p:sldLayout>
</file>

<file path=ppt/slideLayouts/slideLayout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peaker intro 1">
  <p:cSld name="CUSTOM_1_1_1_1_1_2">
    <p:bg>
      <p:bgPr>
        <a:solidFill>
          <a:srgbClr val="063849"/>
        </a:solidFill>
      </p:bgPr>
    </p:bg>
    <p:spTree>
      <p:nvGrpSpPr>
        <p:cNvPr id="687" name="Shape 687"/>
        <p:cNvGrpSpPr/>
        <p:nvPr/>
      </p:nvGrpSpPr>
      <p:grpSpPr>
        <a:xfrm>
          <a:off x="0" y="0"/>
          <a:ext cx="0" cy="0"/>
          <a:chOff x="0" y="0"/>
          <a:chExt cx="0" cy="0"/>
        </a:xfrm>
      </p:grpSpPr>
      <p:pic>
        <p:nvPicPr>
          <p:cNvPr id="688" name="Google Shape;688;p51"/>
          <p:cNvPicPr preferRelativeResize="0"/>
          <p:nvPr/>
        </p:nvPicPr>
        <p:blipFill rotWithShape="1">
          <a:blip r:embed="rId2">
            <a:alphaModFix amt="12000"/>
          </a:blip>
          <a:srcRect b="0" l="0" r="0" t="0"/>
          <a:stretch/>
        </p:blipFill>
        <p:spPr>
          <a:xfrm>
            <a:off x="3505561" y="0"/>
            <a:ext cx="5638428" cy="5143499"/>
          </a:xfrm>
          <a:prstGeom prst="rect">
            <a:avLst/>
          </a:prstGeom>
          <a:noFill/>
          <a:ln>
            <a:noFill/>
          </a:ln>
        </p:spPr>
      </p:pic>
      <p:sp>
        <p:nvSpPr>
          <p:cNvPr id="689" name="Google Shape;689;p51"/>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lgn="ctr">
              <a:buNone/>
              <a:defRPr sz="900">
                <a:solidFill>
                  <a:srgbClr val="7C97A2"/>
                </a:solidFill>
                <a:latin typeface="Roboto Light"/>
                <a:ea typeface="Roboto Light"/>
                <a:cs typeface="Roboto Light"/>
                <a:sym typeface="Roboto Light"/>
              </a:defRPr>
            </a:lvl1pPr>
            <a:lvl2pPr lvl="1" algn="ctr">
              <a:buNone/>
              <a:defRPr sz="900">
                <a:solidFill>
                  <a:srgbClr val="7C97A2"/>
                </a:solidFill>
                <a:latin typeface="Roboto Light"/>
                <a:ea typeface="Roboto Light"/>
                <a:cs typeface="Roboto Light"/>
                <a:sym typeface="Roboto Light"/>
              </a:defRPr>
            </a:lvl2pPr>
            <a:lvl3pPr lvl="2" algn="ctr">
              <a:buNone/>
              <a:defRPr sz="900">
                <a:solidFill>
                  <a:srgbClr val="7C97A2"/>
                </a:solidFill>
                <a:latin typeface="Roboto Light"/>
                <a:ea typeface="Roboto Light"/>
                <a:cs typeface="Roboto Light"/>
                <a:sym typeface="Roboto Light"/>
              </a:defRPr>
            </a:lvl3pPr>
            <a:lvl4pPr lvl="3" algn="ctr">
              <a:buNone/>
              <a:defRPr sz="900">
                <a:solidFill>
                  <a:srgbClr val="7C97A2"/>
                </a:solidFill>
                <a:latin typeface="Roboto Light"/>
                <a:ea typeface="Roboto Light"/>
                <a:cs typeface="Roboto Light"/>
                <a:sym typeface="Roboto Light"/>
              </a:defRPr>
            </a:lvl4pPr>
            <a:lvl5pPr lvl="4" algn="ctr">
              <a:buNone/>
              <a:defRPr sz="900">
                <a:solidFill>
                  <a:srgbClr val="7C97A2"/>
                </a:solidFill>
                <a:latin typeface="Roboto Light"/>
                <a:ea typeface="Roboto Light"/>
                <a:cs typeface="Roboto Light"/>
                <a:sym typeface="Roboto Light"/>
              </a:defRPr>
            </a:lvl5pPr>
            <a:lvl6pPr lvl="5" algn="ctr">
              <a:buNone/>
              <a:defRPr sz="900">
                <a:solidFill>
                  <a:srgbClr val="7C97A2"/>
                </a:solidFill>
                <a:latin typeface="Roboto Light"/>
                <a:ea typeface="Roboto Light"/>
                <a:cs typeface="Roboto Light"/>
                <a:sym typeface="Roboto Light"/>
              </a:defRPr>
            </a:lvl6pPr>
            <a:lvl7pPr lvl="6" algn="ctr">
              <a:buNone/>
              <a:defRPr sz="900">
                <a:solidFill>
                  <a:srgbClr val="7C97A2"/>
                </a:solidFill>
                <a:latin typeface="Roboto Light"/>
                <a:ea typeface="Roboto Light"/>
                <a:cs typeface="Roboto Light"/>
                <a:sym typeface="Roboto Light"/>
              </a:defRPr>
            </a:lvl7pPr>
            <a:lvl8pPr lvl="7" algn="ctr">
              <a:buNone/>
              <a:defRPr sz="900">
                <a:solidFill>
                  <a:srgbClr val="7C97A2"/>
                </a:solidFill>
                <a:latin typeface="Roboto Light"/>
                <a:ea typeface="Roboto Light"/>
                <a:cs typeface="Roboto Light"/>
                <a:sym typeface="Roboto Light"/>
              </a:defRPr>
            </a:lvl8pPr>
            <a:lvl9pPr lvl="8" algn="ctr">
              <a:buNone/>
              <a:defRPr sz="900">
                <a:solidFill>
                  <a:srgbClr val="7C97A2"/>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sp>
        <p:nvSpPr>
          <p:cNvPr id="690" name="Google Shape;690;p51"/>
          <p:cNvSpPr/>
          <p:nvPr>
            <p:ph idx="2" type="pic"/>
          </p:nvPr>
        </p:nvSpPr>
        <p:spPr>
          <a:xfrm>
            <a:off x="3114475" y="1567775"/>
            <a:ext cx="1645800" cy="1645800"/>
          </a:xfrm>
          <a:prstGeom prst="ellipse">
            <a:avLst/>
          </a:prstGeom>
          <a:noFill/>
          <a:ln cap="flat" cmpd="sng" w="19050">
            <a:solidFill>
              <a:schemeClr val="dk2"/>
            </a:solidFill>
            <a:prstDash val="solid"/>
            <a:round/>
            <a:headEnd len="sm" w="sm" type="none"/>
            <a:tailEnd len="sm" w="sm" type="none"/>
          </a:ln>
        </p:spPr>
      </p:sp>
      <p:sp>
        <p:nvSpPr>
          <p:cNvPr id="691" name="Google Shape;691;p51"/>
          <p:cNvSpPr/>
          <p:nvPr>
            <p:ph idx="3" type="pic"/>
          </p:nvPr>
        </p:nvSpPr>
        <p:spPr>
          <a:xfrm>
            <a:off x="6040550" y="1567775"/>
            <a:ext cx="1645800" cy="1645800"/>
          </a:xfrm>
          <a:prstGeom prst="ellipse">
            <a:avLst/>
          </a:prstGeom>
          <a:noFill/>
          <a:ln cap="flat" cmpd="sng" w="19050">
            <a:solidFill>
              <a:schemeClr val="dk2"/>
            </a:solidFill>
            <a:prstDash val="solid"/>
            <a:round/>
            <a:headEnd len="sm" w="sm" type="none"/>
            <a:tailEnd len="sm" w="sm" type="none"/>
          </a:ln>
        </p:spPr>
      </p:sp>
      <p:sp>
        <p:nvSpPr>
          <p:cNvPr id="692" name="Google Shape;692;p51"/>
          <p:cNvSpPr txBox="1"/>
          <p:nvPr>
            <p:ph idx="1" type="subTitle"/>
          </p:nvPr>
        </p:nvSpPr>
        <p:spPr>
          <a:xfrm>
            <a:off x="2794375" y="3422110"/>
            <a:ext cx="2286000" cy="506100"/>
          </a:xfrm>
          <a:prstGeom prst="rect">
            <a:avLst/>
          </a:prstGeom>
        </p:spPr>
        <p:txBody>
          <a:bodyPr anchorCtr="0" anchor="t" bIns="0" lIns="0" spcFirstLastPara="1" rIns="0" wrap="square" tIns="0">
            <a:spAutoFit/>
          </a:bodyPr>
          <a:lstStyle>
            <a:lvl1pPr lvl="0" algn="ctr">
              <a:spcBef>
                <a:spcPts val="0"/>
              </a:spcBef>
              <a:spcAft>
                <a:spcPts val="0"/>
              </a:spcAft>
              <a:buClr>
                <a:schemeClr val="lt2"/>
              </a:buClr>
              <a:buSzPts val="1200"/>
              <a:buFont typeface="Roboto"/>
              <a:buNone/>
              <a:defRPr b="1" sz="1200">
                <a:solidFill>
                  <a:schemeClr val="lt2"/>
                </a:solidFill>
                <a:latin typeface="Roboto"/>
                <a:ea typeface="Roboto"/>
                <a:cs typeface="Roboto"/>
                <a:sym typeface="Roboto"/>
              </a:defRPr>
            </a:lvl1pPr>
            <a:lvl2pPr lvl="1" algn="ctr">
              <a:spcBef>
                <a:spcPts val="0"/>
              </a:spcBef>
              <a:spcAft>
                <a:spcPts val="0"/>
              </a:spcAft>
              <a:buClr>
                <a:schemeClr val="lt2"/>
              </a:buClr>
              <a:buSzPts val="1200"/>
              <a:buFont typeface="Roboto"/>
              <a:buNone/>
              <a:defRPr b="1">
                <a:solidFill>
                  <a:schemeClr val="lt2"/>
                </a:solidFill>
                <a:latin typeface="Roboto"/>
                <a:ea typeface="Roboto"/>
                <a:cs typeface="Roboto"/>
                <a:sym typeface="Roboto"/>
              </a:defRPr>
            </a:lvl2pPr>
            <a:lvl3pPr lvl="2" algn="ctr">
              <a:spcBef>
                <a:spcPts val="0"/>
              </a:spcBef>
              <a:spcAft>
                <a:spcPts val="0"/>
              </a:spcAft>
              <a:buClr>
                <a:schemeClr val="lt2"/>
              </a:buClr>
              <a:buSzPts val="1200"/>
              <a:buNone/>
              <a:defRPr b="1" sz="1200">
                <a:solidFill>
                  <a:schemeClr val="lt2"/>
                </a:solidFill>
              </a:defRPr>
            </a:lvl3pPr>
            <a:lvl4pPr lvl="3" algn="ctr">
              <a:spcBef>
                <a:spcPts val="0"/>
              </a:spcBef>
              <a:spcAft>
                <a:spcPts val="0"/>
              </a:spcAft>
              <a:buClr>
                <a:schemeClr val="lt2"/>
              </a:buClr>
              <a:buSzPts val="1200"/>
              <a:buNone/>
              <a:defRPr b="1" sz="1200">
                <a:solidFill>
                  <a:schemeClr val="lt2"/>
                </a:solidFill>
              </a:defRPr>
            </a:lvl4pPr>
            <a:lvl5pPr lvl="4" algn="ctr">
              <a:spcBef>
                <a:spcPts val="0"/>
              </a:spcBef>
              <a:spcAft>
                <a:spcPts val="0"/>
              </a:spcAft>
              <a:buClr>
                <a:schemeClr val="lt2"/>
              </a:buClr>
              <a:buSzPts val="1200"/>
              <a:buNone/>
              <a:defRPr b="1" sz="1200">
                <a:solidFill>
                  <a:schemeClr val="lt2"/>
                </a:solidFill>
              </a:defRPr>
            </a:lvl5pPr>
            <a:lvl6pPr lvl="5" algn="ctr">
              <a:spcBef>
                <a:spcPts val="0"/>
              </a:spcBef>
              <a:spcAft>
                <a:spcPts val="0"/>
              </a:spcAft>
              <a:buClr>
                <a:schemeClr val="lt2"/>
              </a:buClr>
              <a:buSzPts val="1200"/>
              <a:buNone/>
              <a:defRPr b="1" sz="1200">
                <a:solidFill>
                  <a:schemeClr val="lt2"/>
                </a:solidFill>
              </a:defRPr>
            </a:lvl6pPr>
            <a:lvl7pPr lvl="6" algn="ctr">
              <a:spcBef>
                <a:spcPts val="0"/>
              </a:spcBef>
              <a:spcAft>
                <a:spcPts val="0"/>
              </a:spcAft>
              <a:buClr>
                <a:schemeClr val="lt2"/>
              </a:buClr>
              <a:buSzPts val="1200"/>
              <a:buNone/>
              <a:defRPr b="1" sz="1200">
                <a:solidFill>
                  <a:schemeClr val="lt2"/>
                </a:solidFill>
              </a:defRPr>
            </a:lvl7pPr>
            <a:lvl8pPr lvl="7" algn="ctr">
              <a:spcBef>
                <a:spcPts val="0"/>
              </a:spcBef>
              <a:spcAft>
                <a:spcPts val="0"/>
              </a:spcAft>
              <a:buClr>
                <a:schemeClr val="lt2"/>
              </a:buClr>
              <a:buSzPts val="1200"/>
              <a:buNone/>
              <a:defRPr b="1" sz="1200">
                <a:solidFill>
                  <a:schemeClr val="lt2"/>
                </a:solidFill>
              </a:defRPr>
            </a:lvl8pPr>
            <a:lvl9pPr lvl="8" algn="ctr">
              <a:spcBef>
                <a:spcPts val="0"/>
              </a:spcBef>
              <a:spcAft>
                <a:spcPts val="0"/>
              </a:spcAft>
              <a:buClr>
                <a:schemeClr val="lt2"/>
              </a:buClr>
              <a:buSzPts val="1200"/>
              <a:buNone/>
              <a:defRPr b="1" sz="1200">
                <a:solidFill>
                  <a:schemeClr val="lt2"/>
                </a:solidFill>
              </a:defRPr>
            </a:lvl9pPr>
          </a:lstStyle>
          <a:p/>
        </p:txBody>
      </p:sp>
      <p:sp>
        <p:nvSpPr>
          <p:cNvPr id="693" name="Google Shape;693;p51"/>
          <p:cNvSpPr txBox="1"/>
          <p:nvPr>
            <p:ph idx="4" type="subTitle"/>
          </p:nvPr>
        </p:nvSpPr>
        <p:spPr>
          <a:xfrm>
            <a:off x="2794375" y="3638729"/>
            <a:ext cx="2286000" cy="482100"/>
          </a:xfrm>
          <a:prstGeom prst="rect">
            <a:avLst/>
          </a:prstGeom>
        </p:spPr>
        <p:txBody>
          <a:bodyPr anchorCtr="0" anchor="t" bIns="0" lIns="0" spcFirstLastPara="1" rIns="0" wrap="square" tIns="0">
            <a:spAutoFit/>
          </a:bodyPr>
          <a:lstStyle>
            <a:lvl1pPr lvl="0" algn="ctr">
              <a:lnSpc>
                <a:spcPct val="100000"/>
              </a:lnSpc>
              <a:spcBef>
                <a:spcPts val="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1pPr>
            <a:lvl2pPr lvl="1" algn="ctr">
              <a:lnSpc>
                <a:spcPct val="100000"/>
              </a:lnSpc>
              <a:spcBef>
                <a:spcPts val="30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2pPr>
            <a:lvl3pPr lvl="2"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3pPr>
            <a:lvl4pPr lvl="3"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4pPr>
            <a:lvl5pPr lvl="4"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5pPr>
            <a:lvl6pPr lvl="5"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6pPr>
            <a:lvl7pPr lvl="6"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7pPr>
            <a:lvl8pPr lvl="7"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8pPr>
            <a:lvl9pPr lvl="8" algn="ctr">
              <a:lnSpc>
                <a:spcPct val="100000"/>
              </a:lnSpc>
              <a:spcBef>
                <a:spcPts val="300"/>
              </a:spcBef>
              <a:spcAft>
                <a:spcPts val="300"/>
              </a:spcAft>
              <a:buClr>
                <a:schemeClr val="accent1"/>
              </a:buClr>
              <a:buSzPts val="1000"/>
              <a:buFont typeface="Roboto Slab"/>
              <a:buNone/>
              <a:defRPr>
                <a:solidFill>
                  <a:schemeClr val="accent1"/>
                </a:solidFill>
                <a:latin typeface="Roboto Slab"/>
                <a:ea typeface="Roboto Slab"/>
                <a:cs typeface="Roboto Slab"/>
                <a:sym typeface="Roboto Slab"/>
              </a:defRPr>
            </a:lvl9pPr>
          </a:lstStyle>
          <a:p/>
        </p:txBody>
      </p:sp>
      <p:sp>
        <p:nvSpPr>
          <p:cNvPr id="694" name="Google Shape;694;p51"/>
          <p:cNvSpPr txBox="1"/>
          <p:nvPr>
            <p:ph idx="5" type="subTitle"/>
          </p:nvPr>
        </p:nvSpPr>
        <p:spPr>
          <a:xfrm>
            <a:off x="5720450" y="3422100"/>
            <a:ext cx="2286000" cy="881400"/>
          </a:xfrm>
          <a:prstGeom prst="rect">
            <a:avLst/>
          </a:prstGeom>
        </p:spPr>
        <p:txBody>
          <a:bodyPr anchorCtr="0" anchor="t" bIns="0" lIns="0" spcFirstLastPara="1" rIns="0" wrap="square" tIns="0">
            <a:spAutoFit/>
          </a:bodyPr>
          <a:lstStyle>
            <a:lvl1pPr lvl="0" algn="ctr">
              <a:spcBef>
                <a:spcPts val="0"/>
              </a:spcBef>
              <a:spcAft>
                <a:spcPts val="0"/>
              </a:spcAft>
              <a:buClr>
                <a:schemeClr val="lt2"/>
              </a:buClr>
              <a:buSzPts val="1200"/>
              <a:buFont typeface="Roboto"/>
              <a:buNone/>
              <a:defRPr b="1" sz="1200">
                <a:solidFill>
                  <a:schemeClr val="lt2"/>
                </a:solidFill>
                <a:latin typeface="Roboto"/>
                <a:ea typeface="Roboto"/>
                <a:cs typeface="Roboto"/>
                <a:sym typeface="Roboto"/>
              </a:defRPr>
            </a:lvl1pPr>
            <a:lvl2pPr lvl="1" algn="ctr">
              <a:spcBef>
                <a:spcPts val="0"/>
              </a:spcBef>
              <a:spcAft>
                <a:spcPts val="0"/>
              </a:spcAft>
              <a:buClr>
                <a:schemeClr val="lt2"/>
              </a:buClr>
              <a:buSzPts val="1200"/>
              <a:buFont typeface="Roboto"/>
              <a:buNone/>
              <a:defRPr b="1">
                <a:solidFill>
                  <a:schemeClr val="lt2"/>
                </a:solidFill>
                <a:latin typeface="Roboto"/>
                <a:ea typeface="Roboto"/>
                <a:cs typeface="Roboto"/>
                <a:sym typeface="Roboto"/>
              </a:defRPr>
            </a:lvl2pPr>
            <a:lvl3pPr lvl="2" algn="ctr">
              <a:spcBef>
                <a:spcPts val="0"/>
              </a:spcBef>
              <a:spcAft>
                <a:spcPts val="0"/>
              </a:spcAft>
              <a:buClr>
                <a:schemeClr val="lt2"/>
              </a:buClr>
              <a:buSzPts val="1200"/>
              <a:buNone/>
              <a:defRPr b="1" sz="1200">
                <a:solidFill>
                  <a:schemeClr val="lt2"/>
                </a:solidFill>
              </a:defRPr>
            </a:lvl3pPr>
            <a:lvl4pPr lvl="3" algn="ctr">
              <a:spcBef>
                <a:spcPts val="0"/>
              </a:spcBef>
              <a:spcAft>
                <a:spcPts val="0"/>
              </a:spcAft>
              <a:buClr>
                <a:schemeClr val="lt2"/>
              </a:buClr>
              <a:buSzPts val="1200"/>
              <a:buNone/>
              <a:defRPr b="1" sz="1200">
                <a:solidFill>
                  <a:schemeClr val="lt2"/>
                </a:solidFill>
              </a:defRPr>
            </a:lvl4pPr>
            <a:lvl5pPr lvl="4" algn="ctr">
              <a:spcBef>
                <a:spcPts val="0"/>
              </a:spcBef>
              <a:spcAft>
                <a:spcPts val="0"/>
              </a:spcAft>
              <a:buClr>
                <a:schemeClr val="lt2"/>
              </a:buClr>
              <a:buSzPts val="1200"/>
              <a:buNone/>
              <a:defRPr b="1" sz="1200">
                <a:solidFill>
                  <a:schemeClr val="lt2"/>
                </a:solidFill>
              </a:defRPr>
            </a:lvl5pPr>
            <a:lvl6pPr lvl="5" algn="ctr">
              <a:spcBef>
                <a:spcPts val="0"/>
              </a:spcBef>
              <a:spcAft>
                <a:spcPts val="0"/>
              </a:spcAft>
              <a:buClr>
                <a:schemeClr val="lt2"/>
              </a:buClr>
              <a:buSzPts val="1200"/>
              <a:buNone/>
              <a:defRPr b="1" sz="1200">
                <a:solidFill>
                  <a:schemeClr val="lt2"/>
                </a:solidFill>
              </a:defRPr>
            </a:lvl6pPr>
            <a:lvl7pPr lvl="6" algn="ctr">
              <a:spcBef>
                <a:spcPts val="0"/>
              </a:spcBef>
              <a:spcAft>
                <a:spcPts val="0"/>
              </a:spcAft>
              <a:buClr>
                <a:schemeClr val="lt2"/>
              </a:buClr>
              <a:buSzPts val="1200"/>
              <a:buNone/>
              <a:defRPr b="1" sz="1200">
                <a:solidFill>
                  <a:schemeClr val="lt2"/>
                </a:solidFill>
              </a:defRPr>
            </a:lvl7pPr>
            <a:lvl8pPr lvl="7" algn="ctr">
              <a:spcBef>
                <a:spcPts val="0"/>
              </a:spcBef>
              <a:spcAft>
                <a:spcPts val="0"/>
              </a:spcAft>
              <a:buClr>
                <a:schemeClr val="lt2"/>
              </a:buClr>
              <a:buSzPts val="1200"/>
              <a:buNone/>
              <a:defRPr b="1" sz="1200">
                <a:solidFill>
                  <a:schemeClr val="lt2"/>
                </a:solidFill>
              </a:defRPr>
            </a:lvl8pPr>
            <a:lvl9pPr lvl="8" algn="ctr">
              <a:spcBef>
                <a:spcPts val="0"/>
              </a:spcBef>
              <a:spcAft>
                <a:spcPts val="0"/>
              </a:spcAft>
              <a:buClr>
                <a:schemeClr val="lt2"/>
              </a:buClr>
              <a:buSzPts val="1200"/>
              <a:buNone/>
              <a:defRPr b="1" sz="1200">
                <a:solidFill>
                  <a:schemeClr val="lt2"/>
                </a:solidFill>
              </a:defRPr>
            </a:lvl9pPr>
          </a:lstStyle>
          <a:p/>
        </p:txBody>
      </p:sp>
      <p:sp>
        <p:nvSpPr>
          <p:cNvPr id="695" name="Google Shape;695;p51"/>
          <p:cNvSpPr txBox="1"/>
          <p:nvPr>
            <p:ph idx="6" type="subTitle"/>
          </p:nvPr>
        </p:nvSpPr>
        <p:spPr>
          <a:xfrm>
            <a:off x="5720450" y="3638729"/>
            <a:ext cx="2286000" cy="839400"/>
          </a:xfrm>
          <a:prstGeom prst="rect">
            <a:avLst/>
          </a:prstGeom>
        </p:spPr>
        <p:txBody>
          <a:bodyPr anchorCtr="0" anchor="t" bIns="0" lIns="0" spcFirstLastPara="1" rIns="0" wrap="square" tIns="0">
            <a:spAutoFit/>
          </a:bodyPr>
          <a:lstStyle>
            <a:lvl1pPr lvl="0" algn="ctr">
              <a:lnSpc>
                <a:spcPct val="100000"/>
              </a:lnSpc>
              <a:spcBef>
                <a:spcPts val="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1pPr>
            <a:lvl2pPr lvl="1" algn="ctr">
              <a:lnSpc>
                <a:spcPct val="100000"/>
              </a:lnSpc>
              <a:spcBef>
                <a:spcPts val="30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2pPr>
            <a:lvl3pPr lvl="2"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3pPr>
            <a:lvl4pPr lvl="3"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4pPr>
            <a:lvl5pPr lvl="4"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5pPr>
            <a:lvl6pPr lvl="5"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6pPr>
            <a:lvl7pPr lvl="6"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7pPr>
            <a:lvl8pPr lvl="7"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8pPr>
            <a:lvl9pPr lvl="8" algn="ctr">
              <a:lnSpc>
                <a:spcPct val="100000"/>
              </a:lnSpc>
              <a:spcBef>
                <a:spcPts val="300"/>
              </a:spcBef>
              <a:spcAft>
                <a:spcPts val="300"/>
              </a:spcAft>
              <a:buClr>
                <a:schemeClr val="accent1"/>
              </a:buClr>
              <a:buSzPts val="1000"/>
              <a:buFont typeface="Roboto Slab"/>
              <a:buNone/>
              <a:defRPr>
                <a:solidFill>
                  <a:schemeClr val="accent1"/>
                </a:solidFill>
                <a:latin typeface="Roboto Slab"/>
                <a:ea typeface="Roboto Slab"/>
                <a:cs typeface="Roboto Slab"/>
                <a:sym typeface="Roboto Slab"/>
              </a:defRPr>
            </a:lvl9pPr>
          </a:lstStyle>
          <a:p/>
        </p:txBody>
      </p:sp>
      <p:sp>
        <p:nvSpPr>
          <p:cNvPr id="696" name="Google Shape;696;p51"/>
          <p:cNvSpPr txBox="1"/>
          <p:nvPr/>
        </p:nvSpPr>
        <p:spPr>
          <a:xfrm>
            <a:off x="914400" y="2325475"/>
            <a:ext cx="1267200" cy="492600"/>
          </a:xfrm>
          <a:prstGeom prst="rect">
            <a:avLst/>
          </a:prstGeom>
          <a:noFill/>
          <a:ln>
            <a:noFill/>
          </a:ln>
        </p:spPr>
        <p:txBody>
          <a:bodyPr anchorCtr="0" anchor="ctr" bIns="0" lIns="0" spcFirstLastPara="1" rIns="0" wrap="square" tIns="0">
            <a:spAutoFit/>
          </a:bodyPr>
          <a:lstStyle/>
          <a:p>
            <a:pPr indent="0" lvl="0" marL="0" rtl="0" algn="l">
              <a:lnSpc>
                <a:spcPct val="80000"/>
              </a:lnSpc>
              <a:spcBef>
                <a:spcPts val="0"/>
              </a:spcBef>
              <a:spcAft>
                <a:spcPts val="0"/>
              </a:spcAft>
              <a:buNone/>
            </a:pPr>
            <a:r>
              <a:rPr lang="en-US" sz="2000">
                <a:solidFill>
                  <a:srgbClr val="FF6529"/>
                </a:solidFill>
                <a:latin typeface="Roboto Slab Medium"/>
                <a:ea typeface="Roboto Slab Medium"/>
                <a:cs typeface="Roboto Slab Medium"/>
                <a:sym typeface="Roboto Slab Medium"/>
              </a:rPr>
              <a:t>Meet the speakers</a:t>
            </a:r>
            <a:endParaRPr sz="2000">
              <a:solidFill>
                <a:srgbClr val="FF6529"/>
              </a:solidFill>
              <a:latin typeface="Roboto Slab Medium"/>
              <a:ea typeface="Roboto Slab Medium"/>
              <a:cs typeface="Roboto Slab Medium"/>
              <a:sym typeface="Roboto Slab Medium"/>
            </a:endParaRPr>
          </a:p>
        </p:txBody>
      </p:sp>
      <p:grpSp>
        <p:nvGrpSpPr>
          <p:cNvPr id="697" name="Google Shape;697;p51"/>
          <p:cNvGrpSpPr/>
          <p:nvPr/>
        </p:nvGrpSpPr>
        <p:grpSpPr>
          <a:xfrm>
            <a:off x="8000973" y="4882762"/>
            <a:ext cx="777321" cy="155484"/>
            <a:chOff x="3424807" y="1107551"/>
            <a:chExt cx="4067616" cy="826163"/>
          </a:xfrm>
        </p:grpSpPr>
        <p:sp>
          <p:nvSpPr>
            <p:cNvPr id="698" name="Google Shape;698;p51"/>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699" name="Google Shape;699;p51"/>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700" name="Google Shape;700;p51"/>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701" name="Google Shape;701;p51"/>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702" name="Google Shape;702;p51"/>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703" name="Google Shape;703;p51"/>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704" name="Google Shape;704;p51"/>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705" name="Google Shape;705;p51"/>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706" name="Google Shape;706;p51"/>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707" name="Google Shape;707;p51"/>
          <p:cNvSpPr/>
          <p:nvPr/>
        </p:nvSpPr>
        <p:spPr>
          <a:xfrm>
            <a:off x="333524" y="2186700"/>
            <a:ext cx="429283" cy="770113"/>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Dark Matter">
  <p:cSld name="CUSTOM_1_1_1_1_1">
    <p:bg>
      <p:bgPr>
        <a:solidFill>
          <a:srgbClr val="063849"/>
        </a:solidFill>
      </p:bgPr>
    </p:bg>
    <p:spTree>
      <p:nvGrpSpPr>
        <p:cNvPr id="43" name="Shape 43"/>
        <p:cNvGrpSpPr/>
        <p:nvPr/>
      </p:nvGrpSpPr>
      <p:grpSpPr>
        <a:xfrm>
          <a:off x="0" y="0"/>
          <a:ext cx="0" cy="0"/>
          <a:chOff x="0" y="0"/>
          <a:chExt cx="0" cy="0"/>
        </a:xfrm>
      </p:grpSpPr>
      <p:pic>
        <p:nvPicPr>
          <p:cNvPr id="44" name="Google Shape;44;p6"/>
          <p:cNvPicPr preferRelativeResize="0"/>
          <p:nvPr/>
        </p:nvPicPr>
        <p:blipFill rotWithShape="1">
          <a:blip r:embed="rId2">
            <a:alphaModFix amt="12000"/>
          </a:blip>
          <a:srcRect b="0" l="0" r="0" t="0"/>
          <a:stretch/>
        </p:blipFill>
        <p:spPr>
          <a:xfrm>
            <a:off x="3505561" y="0"/>
            <a:ext cx="5638428" cy="5143499"/>
          </a:xfrm>
          <a:prstGeom prst="rect">
            <a:avLst/>
          </a:prstGeom>
          <a:noFill/>
          <a:ln>
            <a:noFill/>
          </a:ln>
        </p:spPr>
      </p:pic>
      <p:sp>
        <p:nvSpPr>
          <p:cNvPr id="45" name="Google Shape;45;p6"/>
          <p:cNvSpPr txBox="1"/>
          <p:nvPr>
            <p:ph type="title"/>
          </p:nvPr>
        </p:nvSpPr>
        <p:spPr>
          <a:xfrm>
            <a:off x="755075" y="524263"/>
            <a:ext cx="8023200" cy="4095000"/>
          </a:xfrm>
          <a:prstGeom prst="rect">
            <a:avLst/>
          </a:prstGeom>
          <a:noFill/>
          <a:ln>
            <a:noFill/>
          </a:ln>
        </p:spPr>
        <p:txBody>
          <a:bodyPr anchorCtr="0" anchor="ctr" bIns="0" lIns="0" spcFirstLastPara="1" rIns="0" wrap="square" tIns="0">
            <a:normAutofit/>
          </a:bodyPr>
          <a:lstStyle>
            <a:lvl1pPr lvl="0" algn="r">
              <a:lnSpc>
                <a:spcPct val="80000"/>
              </a:lnSpc>
              <a:spcBef>
                <a:spcPts val="0"/>
              </a:spcBef>
              <a:spcAft>
                <a:spcPts val="0"/>
              </a:spcAft>
              <a:buClr>
                <a:srgbClr val="FAF8FD"/>
              </a:buClr>
              <a:buSzPts val="2800"/>
              <a:buNone/>
              <a:defRPr sz="2800">
                <a:solidFill>
                  <a:srgbClr val="FAF8FD"/>
                </a:solidFill>
              </a:defRPr>
            </a:lvl1pPr>
            <a:lvl2pPr lvl="1" algn="r">
              <a:lnSpc>
                <a:spcPct val="100000"/>
              </a:lnSpc>
              <a:spcBef>
                <a:spcPts val="0"/>
              </a:spcBef>
              <a:spcAft>
                <a:spcPts val="0"/>
              </a:spcAft>
              <a:buClr>
                <a:srgbClr val="063849"/>
              </a:buClr>
              <a:buSzPts val="2800"/>
              <a:buNone/>
              <a:defRPr>
                <a:solidFill>
                  <a:srgbClr val="063849"/>
                </a:solidFill>
              </a:defRPr>
            </a:lvl2pPr>
            <a:lvl3pPr lvl="2" algn="r">
              <a:lnSpc>
                <a:spcPct val="100000"/>
              </a:lnSpc>
              <a:spcBef>
                <a:spcPts val="0"/>
              </a:spcBef>
              <a:spcAft>
                <a:spcPts val="0"/>
              </a:spcAft>
              <a:buClr>
                <a:srgbClr val="063849"/>
              </a:buClr>
              <a:buSzPts val="2800"/>
              <a:buNone/>
              <a:defRPr>
                <a:solidFill>
                  <a:srgbClr val="063849"/>
                </a:solidFill>
              </a:defRPr>
            </a:lvl3pPr>
            <a:lvl4pPr lvl="3" algn="r">
              <a:lnSpc>
                <a:spcPct val="100000"/>
              </a:lnSpc>
              <a:spcBef>
                <a:spcPts val="0"/>
              </a:spcBef>
              <a:spcAft>
                <a:spcPts val="0"/>
              </a:spcAft>
              <a:buClr>
                <a:srgbClr val="063849"/>
              </a:buClr>
              <a:buSzPts val="2800"/>
              <a:buNone/>
              <a:defRPr>
                <a:solidFill>
                  <a:srgbClr val="063849"/>
                </a:solidFill>
              </a:defRPr>
            </a:lvl4pPr>
            <a:lvl5pPr lvl="4" algn="r">
              <a:lnSpc>
                <a:spcPct val="100000"/>
              </a:lnSpc>
              <a:spcBef>
                <a:spcPts val="0"/>
              </a:spcBef>
              <a:spcAft>
                <a:spcPts val="0"/>
              </a:spcAft>
              <a:buClr>
                <a:srgbClr val="063849"/>
              </a:buClr>
              <a:buSzPts val="2800"/>
              <a:buNone/>
              <a:defRPr>
                <a:solidFill>
                  <a:srgbClr val="063849"/>
                </a:solidFill>
              </a:defRPr>
            </a:lvl5pPr>
            <a:lvl6pPr lvl="5" algn="r">
              <a:lnSpc>
                <a:spcPct val="100000"/>
              </a:lnSpc>
              <a:spcBef>
                <a:spcPts val="0"/>
              </a:spcBef>
              <a:spcAft>
                <a:spcPts val="0"/>
              </a:spcAft>
              <a:buClr>
                <a:srgbClr val="063849"/>
              </a:buClr>
              <a:buSzPts val="2800"/>
              <a:buNone/>
              <a:defRPr>
                <a:solidFill>
                  <a:srgbClr val="063849"/>
                </a:solidFill>
              </a:defRPr>
            </a:lvl6pPr>
            <a:lvl7pPr lvl="6" algn="r">
              <a:lnSpc>
                <a:spcPct val="100000"/>
              </a:lnSpc>
              <a:spcBef>
                <a:spcPts val="0"/>
              </a:spcBef>
              <a:spcAft>
                <a:spcPts val="0"/>
              </a:spcAft>
              <a:buClr>
                <a:srgbClr val="063849"/>
              </a:buClr>
              <a:buSzPts val="2800"/>
              <a:buNone/>
              <a:defRPr>
                <a:solidFill>
                  <a:srgbClr val="063849"/>
                </a:solidFill>
              </a:defRPr>
            </a:lvl7pPr>
            <a:lvl8pPr lvl="7" algn="r">
              <a:lnSpc>
                <a:spcPct val="100000"/>
              </a:lnSpc>
              <a:spcBef>
                <a:spcPts val="0"/>
              </a:spcBef>
              <a:spcAft>
                <a:spcPts val="0"/>
              </a:spcAft>
              <a:buClr>
                <a:srgbClr val="063849"/>
              </a:buClr>
              <a:buSzPts val="2800"/>
              <a:buNone/>
              <a:defRPr>
                <a:solidFill>
                  <a:srgbClr val="063849"/>
                </a:solidFill>
              </a:defRPr>
            </a:lvl8pPr>
            <a:lvl9pPr lvl="8" algn="r">
              <a:lnSpc>
                <a:spcPct val="100000"/>
              </a:lnSpc>
              <a:spcBef>
                <a:spcPts val="0"/>
              </a:spcBef>
              <a:spcAft>
                <a:spcPts val="0"/>
              </a:spcAft>
              <a:buClr>
                <a:srgbClr val="063849"/>
              </a:buClr>
              <a:buSzPts val="2800"/>
              <a:buNone/>
              <a:defRPr>
                <a:solidFill>
                  <a:srgbClr val="063849"/>
                </a:solidFill>
              </a:defRPr>
            </a:lvl9pPr>
          </a:lstStyle>
          <a:p/>
        </p:txBody>
      </p:sp>
      <p:sp>
        <p:nvSpPr>
          <p:cNvPr id="46" name="Google Shape;46;p6"/>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1pPr>
            <a:lvl2pPr indent="0" lvl="1"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2pPr>
            <a:lvl3pPr indent="0" lvl="2"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3pPr>
            <a:lvl4pPr indent="0" lvl="3"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4pPr>
            <a:lvl5pPr indent="0" lvl="4"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5pPr>
            <a:lvl6pPr indent="0" lvl="5"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6pPr>
            <a:lvl7pPr indent="0" lvl="6"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7pPr>
            <a:lvl8pPr indent="0" lvl="7"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8pPr>
            <a:lvl9pPr indent="0" lvl="8"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sp>
        <p:nvSpPr>
          <p:cNvPr id="47" name="Google Shape;47;p6"/>
          <p:cNvSpPr/>
          <p:nvPr/>
        </p:nvSpPr>
        <p:spPr>
          <a:xfrm>
            <a:off x="333524" y="2186700"/>
            <a:ext cx="429283" cy="770113"/>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pic>
        <p:nvPicPr>
          <p:cNvPr id="48" name="Google Shape;48;p6" title="JB Light with Bar.png"/>
          <p:cNvPicPr preferRelativeResize="0"/>
          <p:nvPr/>
        </p:nvPicPr>
        <p:blipFill>
          <a:blip r:embed="rId3">
            <a:alphaModFix/>
          </a:blip>
          <a:stretch>
            <a:fillRect/>
          </a:stretch>
        </p:blipFill>
        <p:spPr>
          <a:xfrm>
            <a:off x="6985308" y="4887353"/>
            <a:ext cx="832818" cy="155500"/>
          </a:xfrm>
          <a:prstGeom prst="rect">
            <a:avLst/>
          </a:prstGeom>
          <a:noFill/>
          <a:ln>
            <a:noFill/>
          </a:ln>
        </p:spPr>
      </p:pic>
      <p:pic>
        <p:nvPicPr>
          <p:cNvPr id="49" name="Google Shape;49;p6"/>
          <p:cNvPicPr preferRelativeResize="0"/>
          <p:nvPr/>
        </p:nvPicPr>
        <p:blipFill>
          <a:blip r:embed="rId4">
            <a:alphaModFix/>
          </a:blip>
          <a:stretch>
            <a:fillRect/>
          </a:stretch>
        </p:blipFill>
        <p:spPr>
          <a:xfrm>
            <a:off x="7908925" y="4887050"/>
            <a:ext cx="869345" cy="155500"/>
          </a:xfrm>
          <a:prstGeom prst="rect">
            <a:avLst/>
          </a:prstGeom>
          <a:noFill/>
          <a:ln>
            <a:noFill/>
          </a:ln>
        </p:spPr>
      </p:pic>
    </p:spTree>
  </p:cSld>
  <p:clrMapOvr>
    <a:masterClrMapping/>
  </p:clrMapOvr>
</p:sldLayout>
</file>

<file path=ppt/slideLayouts/slideLayout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peaker intro 1 1">
  <p:cSld name="CUSTOM_1_1_1_1_1_2_1">
    <p:bg>
      <p:bgPr>
        <a:solidFill>
          <a:srgbClr val="063849"/>
        </a:solidFill>
      </p:bgPr>
    </p:bg>
    <p:spTree>
      <p:nvGrpSpPr>
        <p:cNvPr id="708" name="Shape 708"/>
        <p:cNvGrpSpPr/>
        <p:nvPr/>
      </p:nvGrpSpPr>
      <p:grpSpPr>
        <a:xfrm>
          <a:off x="0" y="0"/>
          <a:ext cx="0" cy="0"/>
          <a:chOff x="0" y="0"/>
          <a:chExt cx="0" cy="0"/>
        </a:xfrm>
      </p:grpSpPr>
      <p:pic>
        <p:nvPicPr>
          <p:cNvPr id="709" name="Google Shape;709;p52"/>
          <p:cNvPicPr preferRelativeResize="0"/>
          <p:nvPr/>
        </p:nvPicPr>
        <p:blipFill rotWithShape="1">
          <a:blip r:embed="rId2">
            <a:alphaModFix amt="12000"/>
          </a:blip>
          <a:srcRect b="0" l="0" r="0" t="0"/>
          <a:stretch/>
        </p:blipFill>
        <p:spPr>
          <a:xfrm>
            <a:off x="3505561" y="0"/>
            <a:ext cx="5638428" cy="5143499"/>
          </a:xfrm>
          <a:prstGeom prst="rect">
            <a:avLst/>
          </a:prstGeom>
          <a:noFill/>
          <a:ln>
            <a:noFill/>
          </a:ln>
        </p:spPr>
      </p:pic>
      <p:sp>
        <p:nvSpPr>
          <p:cNvPr id="710" name="Google Shape;710;p52"/>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lgn="ctr">
              <a:buNone/>
              <a:defRPr sz="900">
                <a:solidFill>
                  <a:srgbClr val="7C97A2"/>
                </a:solidFill>
                <a:latin typeface="Roboto Light"/>
                <a:ea typeface="Roboto Light"/>
                <a:cs typeface="Roboto Light"/>
                <a:sym typeface="Roboto Light"/>
              </a:defRPr>
            </a:lvl1pPr>
            <a:lvl2pPr lvl="1" algn="ctr">
              <a:buNone/>
              <a:defRPr sz="900">
                <a:solidFill>
                  <a:srgbClr val="7C97A2"/>
                </a:solidFill>
                <a:latin typeface="Roboto Light"/>
                <a:ea typeface="Roboto Light"/>
                <a:cs typeface="Roboto Light"/>
                <a:sym typeface="Roboto Light"/>
              </a:defRPr>
            </a:lvl2pPr>
            <a:lvl3pPr lvl="2" algn="ctr">
              <a:buNone/>
              <a:defRPr sz="900">
                <a:solidFill>
                  <a:srgbClr val="7C97A2"/>
                </a:solidFill>
                <a:latin typeface="Roboto Light"/>
                <a:ea typeface="Roboto Light"/>
                <a:cs typeface="Roboto Light"/>
                <a:sym typeface="Roboto Light"/>
              </a:defRPr>
            </a:lvl3pPr>
            <a:lvl4pPr lvl="3" algn="ctr">
              <a:buNone/>
              <a:defRPr sz="900">
                <a:solidFill>
                  <a:srgbClr val="7C97A2"/>
                </a:solidFill>
                <a:latin typeface="Roboto Light"/>
                <a:ea typeface="Roboto Light"/>
                <a:cs typeface="Roboto Light"/>
                <a:sym typeface="Roboto Light"/>
              </a:defRPr>
            </a:lvl4pPr>
            <a:lvl5pPr lvl="4" algn="ctr">
              <a:buNone/>
              <a:defRPr sz="900">
                <a:solidFill>
                  <a:srgbClr val="7C97A2"/>
                </a:solidFill>
                <a:latin typeface="Roboto Light"/>
                <a:ea typeface="Roboto Light"/>
                <a:cs typeface="Roboto Light"/>
                <a:sym typeface="Roboto Light"/>
              </a:defRPr>
            </a:lvl5pPr>
            <a:lvl6pPr lvl="5" algn="ctr">
              <a:buNone/>
              <a:defRPr sz="900">
                <a:solidFill>
                  <a:srgbClr val="7C97A2"/>
                </a:solidFill>
                <a:latin typeface="Roboto Light"/>
                <a:ea typeface="Roboto Light"/>
                <a:cs typeface="Roboto Light"/>
                <a:sym typeface="Roboto Light"/>
              </a:defRPr>
            </a:lvl6pPr>
            <a:lvl7pPr lvl="6" algn="ctr">
              <a:buNone/>
              <a:defRPr sz="900">
                <a:solidFill>
                  <a:srgbClr val="7C97A2"/>
                </a:solidFill>
                <a:latin typeface="Roboto Light"/>
                <a:ea typeface="Roboto Light"/>
                <a:cs typeface="Roboto Light"/>
                <a:sym typeface="Roboto Light"/>
              </a:defRPr>
            </a:lvl7pPr>
            <a:lvl8pPr lvl="7" algn="ctr">
              <a:buNone/>
              <a:defRPr sz="900">
                <a:solidFill>
                  <a:srgbClr val="7C97A2"/>
                </a:solidFill>
                <a:latin typeface="Roboto Light"/>
                <a:ea typeface="Roboto Light"/>
                <a:cs typeface="Roboto Light"/>
                <a:sym typeface="Roboto Light"/>
              </a:defRPr>
            </a:lvl8pPr>
            <a:lvl9pPr lvl="8" algn="ctr">
              <a:buNone/>
              <a:defRPr sz="900">
                <a:solidFill>
                  <a:srgbClr val="7C97A2"/>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sp>
        <p:nvSpPr>
          <p:cNvPr id="711" name="Google Shape;711;p52"/>
          <p:cNvSpPr/>
          <p:nvPr>
            <p:ph idx="2" type="pic"/>
          </p:nvPr>
        </p:nvSpPr>
        <p:spPr>
          <a:xfrm>
            <a:off x="2715882" y="1741900"/>
            <a:ext cx="1371600" cy="1371600"/>
          </a:xfrm>
          <a:prstGeom prst="ellipse">
            <a:avLst/>
          </a:prstGeom>
          <a:noFill/>
          <a:ln cap="flat" cmpd="sng" w="19050">
            <a:solidFill>
              <a:schemeClr val="dk2"/>
            </a:solidFill>
            <a:prstDash val="solid"/>
            <a:round/>
            <a:headEnd len="sm" w="sm" type="none"/>
            <a:tailEnd len="sm" w="sm" type="none"/>
          </a:ln>
        </p:spPr>
      </p:sp>
      <p:sp>
        <p:nvSpPr>
          <p:cNvPr id="712" name="Google Shape;712;p52"/>
          <p:cNvSpPr txBox="1"/>
          <p:nvPr/>
        </p:nvSpPr>
        <p:spPr>
          <a:xfrm>
            <a:off x="914400" y="2325475"/>
            <a:ext cx="1267200" cy="492600"/>
          </a:xfrm>
          <a:prstGeom prst="rect">
            <a:avLst/>
          </a:prstGeom>
          <a:noFill/>
          <a:ln>
            <a:noFill/>
          </a:ln>
        </p:spPr>
        <p:txBody>
          <a:bodyPr anchorCtr="0" anchor="ctr" bIns="0" lIns="0" spcFirstLastPara="1" rIns="0" wrap="square" tIns="0">
            <a:spAutoFit/>
          </a:bodyPr>
          <a:lstStyle/>
          <a:p>
            <a:pPr indent="0" lvl="0" marL="0" rtl="0" algn="l">
              <a:lnSpc>
                <a:spcPct val="80000"/>
              </a:lnSpc>
              <a:spcBef>
                <a:spcPts val="0"/>
              </a:spcBef>
              <a:spcAft>
                <a:spcPts val="0"/>
              </a:spcAft>
              <a:buNone/>
            </a:pPr>
            <a:r>
              <a:rPr lang="en-US" sz="2000">
                <a:solidFill>
                  <a:srgbClr val="FF6529"/>
                </a:solidFill>
                <a:latin typeface="Roboto Slab Medium"/>
                <a:ea typeface="Roboto Slab Medium"/>
                <a:cs typeface="Roboto Slab Medium"/>
                <a:sym typeface="Roboto Slab Medium"/>
              </a:rPr>
              <a:t>Meet the speakers</a:t>
            </a:r>
            <a:endParaRPr sz="2000">
              <a:solidFill>
                <a:srgbClr val="FF6529"/>
              </a:solidFill>
              <a:latin typeface="Roboto Slab Medium"/>
              <a:ea typeface="Roboto Slab Medium"/>
              <a:cs typeface="Roboto Slab Medium"/>
              <a:sym typeface="Roboto Slab Medium"/>
            </a:endParaRPr>
          </a:p>
        </p:txBody>
      </p:sp>
      <p:sp>
        <p:nvSpPr>
          <p:cNvPr id="713" name="Google Shape;713;p52"/>
          <p:cNvSpPr/>
          <p:nvPr>
            <p:ph idx="3" type="pic"/>
          </p:nvPr>
        </p:nvSpPr>
        <p:spPr>
          <a:xfrm>
            <a:off x="4870791" y="1741900"/>
            <a:ext cx="1371600" cy="1371600"/>
          </a:xfrm>
          <a:prstGeom prst="ellipse">
            <a:avLst/>
          </a:prstGeom>
          <a:noFill/>
          <a:ln cap="flat" cmpd="sng" w="19050">
            <a:solidFill>
              <a:schemeClr val="dk2"/>
            </a:solidFill>
            <a:prstDash val="solid"/>
            <a:round/>
            <a:headEnd len="sm" w="sm" type="none"/>
            <a:tailEnd len="sm" w="sm" type="none"/>
          </a:ln>
        </p:spPr>
      </p:sp>
      <p:sp>
        <p:nvSpPr>
          <p:cNvPr id="714" name="Google Shape;714;p52"/>
          <p:cNvSpPr txBox="1"/>
          <p:nvPr>
            <p:ph idx="1" type="subTitle"/>
          </p:nvPr>
        </p:nvSpPr>
        <p:spPr>
          <a:xfrm>
            <a:off x="2487282" y="3340210"/>
            <a:ext cx="1828800" cy="402300"/>
          </a:xfrm>
          <a:prstGeom prst="rect">
            <a:avLst/>
          </a:prstGeom>
        </p:spPr>
        <p:txBody>
          <a:bodyPr anchorCtr="0" anchor="t" bIns="0" lIns="0" spcFirstLastPara="1" rIns="0" wrap="square" tIns="0">
            <a:spAutoFit/>
          </a:bodyPr>
          <a:lstStyle>
            <a:lvl1pPr lvl="0" algn="ctr">
              <a:spcBef>
                <a:spcPts val="0"/>
              </a:spcBef>
              <a:spcAft>
                <a:spcPts val="0"/>
              </a:spcAft>
              <a:buClr>
                <a:schemeClr val="lt2"/>
              </a:buClr>
              <a:buSzPts val="1000"/>
              <a:buFont typeface="Roboto"/>
              <a:buNone/>
              <a:defRPr b="1" sz="1000">
                <a:solidFill>
                  <a:schemeClr val="lt2"/>
                </a:solidFill>
                <a:latin typeface="Roboto"/>
                <a:ea typeface="Roboto"/>
                <a:cs typeface="Roboto"/>
                <a:sym typeface="Roboto"/>
              </a:defRPr>
            </a:lvl1pPr>
            <a:lvl2pPr lvl="1" algn="ctr">
              <a:spcBef>
                <a:spcPts val="0"/>
              </a:spcBef>
              <a:spcAft>
                <a:spcPts val="0"/>
              </a:spcAft>
              <a:buClr>
                <a:schemeClr val="lt2"/>
              </a:buClr>
              <a:buSzPts val="1000"/>
              <a:buFont typeface="Roboto"/>
              <a:buNone/>
              <a:defRPr b="1" sz="1000">
                <a:solidFill>
                  <a:schemeClr val="lt2"/>
                </a:solidFill>
                <a:latin typeface="Roboto"/>
                <a:ea typeface="Roboto"/>
                <a:cs typeface="Roboto"/>
                <a:sym typeface="Roboto"/>
              </a:defRPr>
            </a:lvl2pPr>
            <a:lvl3pPr lvl="2" algn="ctr">
              <a:spcBef>
                <a:spcPts val="0"/>
              </a:spcBef>
              <a:spcAft>
                <a:spcPts val="0"/>
              </a:spcAft>
              <a:buClr>
                <a:schemeClr val="lt2"/>
              </a:buClr>
              <a:buSzPts val="1000"/>
              <a:buNone/>
              <a:defRPr b="1">
                <a:solidFill>
                  <a:schemeClr val="lt2"/>
                </a:solidFill>
              </a:defRPr>
            </a:lvl3pPr>
            <a:lvl4pPr lvl="3" algn="ctr">
              <a:spcBef>
                <a:spcPts val="0"/>
              </a:spcBef>
              <a:spcAft>
                <a:spcPts val="0"/>
              </a:spcAft>
              <a:buClr>
                <a:schemeClr val="lt2"/>
              </a:buClr>
              <a:buSzPts val="1000"/>
              <a:buNone/>
              <a:defRPr b="1">
                <a:solidFill>
                  <a:schemeClr val="lt2"/>
                </a:solidFill>
              </a:defRPr>
            </a:lvl4pPr>
            <a:lvl5pPr lvl="4" algn="ctr">
              <a:spcBef>
                <a:spcPts val="0"/>
              </a:spcBef>
              <a:spcAft>
                <a:spcPts val="0"/>
              </a:spcAft>
              <a:buClr>
                <a:schemeClr val="lt2"/>
              </a:buClr>
              <a:buSzPts val="1000"/>
              <a:buNone/>
              <a:defRPr b="1">
                <a:solidFill>
                  <a:schemeClr val="lt2"/>
                </a:solidFill>
              </a:defRPr>
            </a:lvl5pPr>
            <a:lvl6pPr lvl="5" algn="ctr">
              <a:spcBef>
                <a:spcPts val="0"/>
              </a:spcBef>
              <a:spcAft>
                <a:spcPts val="0"/>
              </a:spcAft>
              <a:buClr>
                <a:schemeClr val="lt2"/>
              </a:buClr>
              <a:buSzPts val="1000"/>
              <a:buNone/>
              <a:defRPr b="1">
                <a:solidFill>
                  <a:schemeClr val="lt2"/>
                </a:solidFill>
              </a:defRPr>
            </a:lvl6pPr>
            <a:lvl7pPr lvl="6" algn="ctr">
              <a:spcBef>
                <a:spcPts val="0"/>
              </a:spcBef>
              <a:spcAft>
                <a:spcPts val="0"/>
              </a:spcAft>
              <a:buClr>
                <a:schemeClr val="lt2"/>
              </a:buClr>
              <a:buSzPts val="1000"/>
              <a:buNone/>
              <a:defRPr b="1">
                <a:solidFill>
                  <a:schemeClr val="lt2"/>
                </a:solidFill>
              </a:defRPr>
            </a:lvl7pPr>
            <a:lvl8pPr lvl="7" algn="ctr">
              <a:spcBef>
                <a:spcPts val="0"/>
              </a:spcBef>
              <a:spcAft>
                <a:spcPts val="0"/>
              </a:spcAft>
              <a:buClr>
                <a:schemeClr val="lt2"/>
              </a:buClr>
              <a:buSzPts val="1000"/>
              <a:buNone/>
              <a:defRPr b="1">
                <a:solidFill>
                  <a:schemeClr val="lt2"/>
                </a:solidFill>
              </a:defRPr>
            </a:lvl8pPr>
            <a:lvl9pPr lvl="8" algn="ctr">
              <a:spcBef>
                <a:spcPts val="0"/>
              </a:spcBef>
              <a:spcAft>
                <a:spcPts val="0"/>
              </a:spcAft>
              <a:buClr>
                <a:schemeClr val="lt2"/>
              </a:buClr>
              <a:buSzPts val="1000"/>
              <a:buNone/>
              <a:defRPr b="1">
                <a:solidFill>
                  <a:schemeClr val="lt2"/>
                </a:solidFill>
              </a:defRPr>
            </a:lvl9pPr>
          </a:lstStyle>
          <a:p/>
        </p:txBody>
      </p:sp>
      <p:sp>
        <p:nvSpPr>
          <p:cNvPr id="715" name="Google Shape;715;p52"/>
          <p:cNvSpPr txBox="1"/>
          <p:nvPr>
            <p:ph idx="4" type="subTitle"/>
          </p:nvPr>
        </p:nvSpPr>
        <p:spPr>
          <a:xfrm>
            <a:off x="2487282" y="3556829"/>
            <a:ext cx="1828800" cy="387600"/>
          </a:xfrm>
          <a:prstGeom prst="rect">
            <a:avLst/>
          </a:prstGeom>
        </p:spPr>
        <p:txBody>
          <a:bodyPr anchorCtr="0" anchor="t" bIns="0" lIns="0" spcFirstLastPara="1" rIns="0" wrap="square" tIns="0">
            <a:spAutoFit/>
          </a:bodyPr>
          <a:lstStyle>
            <a:lvl1pPr lvl="0" algn="ctr">
              <a:lnSpc>
                <a:spcPct val="100000"/>
              </a:lnSpc>
              <a:spcBef>
                <a:spcPts val="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1pPr>
            <a:lvl2pPr lvl="1"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2pPr>
            <a:lvl3pPr lvl="2"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3pPr>
            <a:lvl4pPr lvl="3"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4pPr>
            <a:lvl5pPr lvl="4"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5pPr>
            <a:lvl6pPr lvl="5"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6pPr>
            <a:lvl7pPr lvl="6"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7pPr>
            <a:lvl8pPr lvl="7"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8pPr>
            <a:lvl9pPr lvl="8" algn="ctr">
              <a:lnSpc>
                <a:spcPct val="100000"/>
              </a:lnSpc>
              <a:spcBef>
                <a:spcPts val="300"/>
              </a:spcBef>
              <a:spcAft>
                <a:spcPts val="300"/>
              </a:spcAft>
              <a:buClr>
                <a:schemeClr val="accent1"/>
              </a:buClr>
              <a:buSzPts val="800"/>
              <a:buFont typeface="Roboto Slab"/>
              <a:buNone/>
              <a:defRPr sz="800">
                <a:solidFill>
                  <a:schemeClr val="accent1"/>
                </a:solidFill>
                <a:latin typeface="Roboto Slab"/>
                <a:ea typeface="Roboto Slab"/>
                <a:cs typeface="Roboto Slab"/>
                <a:sym typeface="Roboto Slab"/>
              </a:defRPr>
            </a:lvl9pPr>
          </a:lstStyle>
          <a:p/>
        </p:txBody>
      </p:sp>
      <p:sp>
        <p:nvSpPr>
          <p:cNvPr id="716" name="Google Shape;716;p52"/>
          <p:cNvSpPr txBox="1"/>
          <p:nvPr>
            <p:ph idx="5" type="subTitle"/>
          </p:nvPr>
        </p:nvSpPr>
        <p:spPr>
          <a:xfrm>
            <a:off x="4642188" y="3340200"/>
            <a:ext cx="1828800" cy="702300"/>
          </a:xfrm>
          <a:prstGeom prst="rect">
            <a:avLst/>
          </a:prstGeom>
        </p:spPr>
        <p:txBody>
          <a:bodyPr anchorCtr="0" anchor="t" bIns="0" lIns="0" spcFirstLastPara="1" rIns="0" wrap="square" tIns="0">
            <a:spAutoFit/>
          </a:bodyPr>
          <a:lstStyle>
            <a:lvl1pPr lvl="0" algn="ctr">
              <a:spcBef>
                <a:spcPts val="0"/>
              </a:spcBef>
              <a:spcAft>
                <a:spcPts val="0"/>
              </a:spcAft>
              <a:buClr>
                <a:schemeClr val="lt2"/>
              </a:buClr>
              <a:buSzPts val="1000"/>
              <a:buFont typeface="Roboto"/>
              <a:buNone/>
              <a:defRPr b="1" sz="1000">
                <a:solidFill>
                  <a:schemeClr val="lt2"/>
                </a:solidFill>
                <a:latin typeface="Roboto"/>
                <a:ea typeface="Roboto"/>
                <a:cs typeface="Roboto"/>
                <a:sym typeface="Roboto"/>
              </a:defRPr>
            </a:lvl1pPr>
            <a:lvl2pPr lvl="1" algn="ctr">
              <a:spcBef>
                <a:spcPts val="0"/>
              </a:spcBef>
              <a:spcAft>
                <a:spcPts val="0"/>
              </a:spcAft>
              <a:buClr>
                <a:schemeClr val="lt2"/>
              </a:buClr>
              <a:buSzPts val="1000"/>
              <a:buFont typeface="Roboto"/>
              <a:buNone/>
              <a:defRPr b="1" sz="1000">
                <a:solidFill>
                  <a:schemeClr val="lt2"/>
                </a:solidFill>
                <a:latin typeface="Roboto"/>
                <a:ea typeface="Roboto"/>
                <a:cs typeface="Roboto"/>
                <a:sym typeface="Roboto"/>
              </a:defRPr>
            </a:lvl2pPr>
            <a:lvl3pPr lvl="2" algn="ctr">
              <a:spcBef>
                <a:spcPts val="0"/>
              </a:spcBef>
              <a:spcAft>
                <a:spcPts val="0"/>
              </a:spcAft>
              <a:buClr>
                <a:schemeClr val="lt2"/>
              </a:buClr>
              <a:buSzPts val="1000"/>
              <a:buNone/>
              <a:defRPr b="1">
                <a:solidFill>
                  <a:schemeClr val="lt2"/>
                </a:solidFill>
              </a:defRPr>
            </a:lvl3pPr>
            <a:lvl4pPr lvl="3" algn="ctr">
              <a:spcBef>
                <a:spcPts val="0"/>
              </a:spcBef>
              <a:spcAft>
                <a:spcPts val="0"/>
              </a:spcAft>
              <a:buClr>
                <a:schemeClr val="lt2"/>
              </a:buClr>
              <a:buSzPts val="1000"/>
              <a:buNone/>
              <a:defRPr b="1">
                <a:solidFill>
                  <a:schemeClr val="lt2"/>
                </a:solidFill>
              </a:defRPr>
            </a:lvl4pPr>
            <a:lvl5pPr lvl="4" algn="ctr">
              <a:spcBef>
                <a:spcPts val="0"/>
              </a:spcBef>
              <a:spcAft>
                <a:spcPts val="0"/>
              </a:spcAft>
              <a:buClr>
                <a:schemeClr val="lt2"/>
              </a:buClr>
              <a:buSzPts val="1000"/>
              <a:buNone/>
              <a:defRPr b="1">
                <a:solidFill>
                  <a:schemeClr val="lt2"/>
                </a:solidFill>
              </a:defRPr>
            </a:lvl5pPr>
            <a:lvl6pPr lvl="5" algn="ctr">
              <a:spcBef>
                <a:spcPts val="0"/>
              </a:spcBef>
              <a:spcAft>
                <a:spcPts val="0"/>
              </a:spcAft>
              <a:buClr>
                <a:schemeClr val="lt2"/>
              </a:buClr>
              <a:buSzPts val="1000"/>
              <a:buNone/>
              <a:defRPr b="1">
                <a:solidFill>
                  <a:schemeClr val="lt2"/>
                </a:solidFill>
              </a:defRPr>
            </a:lvl6pPr>
            <a:lvl7pPr lvl="6" algn="ctr">
              <a:spcBef>
                <a:spcPts val="0"/>
              </a:spcBef>
              <a:spcAft>
                <a:spcPts val="0"/>
              </a:spcAft>
              <a:buClr>
                <a:schemeClr val="lt2"/>
              </a:buClr>
              <a:buSzPts val="1000"/>
              <a:buNone/>
              <a:defRPr b="1">
                <a:solidFill>
                  <a:schemeClr val="lt2"/>
                </a:solidFill>
              </a:defRPr>
            </a:lvl7pPr>
            <a:lvl8pPr lvl="7" algn="ctr">
              <a:spcBef>
                <a:spcPts val="0"/>
              </a:spcBef>
              <a:spcAft>
                <a:spcPts val="0"/>
              </a:spcAft>
              <a:buClr>
                <a:schemeClr val="lt2"/>
              </a:buClr>
              <a:buSzPts val="1000"/>
              <a:buNone/>
              <a:defRPr b="1">
                <a:solidFill>
                  <a:schemeClr val="lt2"/>
                </a:solidFill>
              </a:defRPr>
            </a:lvl8pPr>
            <a:lvl9pPr lvl="8" algn="ctr">
              <a:spcBef>
                <a:spcPts val="0"/>
              </a:spcBef>
              <a:spcAft>
                <a:spcPts val="0"/>
              </a:spcAft>
              <a:buClr>
                <a:schemeClr val="lt2"/>
              </a:buClr>
              <a:buSzPts val="1000"/>
              <a:buNone/>
              <a:defRPr b="1">
                <a:solidFill>
                  <a:schemeClr val="lt2"/>
                </a:solidFill>
              </a:defRPr>
            </a:lvl9pPr>
          </a:lstStyle>
          <a:p/>
        </p:txBody>
      </p:sp>
      <p:sp>
        <p:nvSpPr>
          <p:cNvPr id="717" name="Google Shape;717;p52"/>
          <p:cNvSpPr txBox="1"/>
          <p:nvPr>
            <p:ph idx="6" type="subTitle"/>
          </p:nvPr>
        </p:nvSpPr>
        <p:spPr>
          <a:xfrm>
            <a:off x="4642188" y="3556829"/>
            <a:ext cx="1828800" cy="672900"/>
          </a:xfrm>
          <a:prstGeom prst="rect">
            <a:avLst/>
          </a:prstGeom>
        </p:spPr>
        <p:txBody>
          <a:bodyPr anchorCtr="0" anchor="t" bIns="0" lIns="0" spcFirstLastPara="1" rIns="0" wrap="square" tIns="0">
            <a:spAutoFit/>
          </a:bodyPr>
          <a:lstStyle>
            <a:lvl1pPr lvl="0" algn="ctr">
              <a:lnSpc>
                <a:spcPct val="100000"/>
              </a:lnSpc>
              <a:spcBef>
                <a:spcPts val="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1pPr>
            <a:lvl2pPr lvl="1"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2pPr>
            <a:lvl3pPr lvl="2"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3pPr>
            <a:lvl4pPr lvl="3"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4pPr>
            <a:lvl5pPr lvl="4"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5pPr>
            <a:lvl6pPr lvl="5"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6pPr>
            <a:lvl7pPr lvl="6"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7pPr>
            <a:lvl8pPr lvl="7"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8pPr>
            <a:lvl9pPr lvl="8" algn="ctr">
              <a:lnSpc>
                <a:spcPct val="100000"/>
              </a:lnSpc>
              <a:spcBef>
                <a:spcPts val="300"/>
              </a:spcBef>
              <a:spcAft>
                <a:spcPts val="300"/>
              </a:spcAft>
              <a:buClr>
                <a:schemeClr val="accent1"/>
              </a:buClr>
              <a:buSzPts val="800"/>
              <a:buFont typeface="Roboto Slab"/>
              <a:buNone/>
              <a:defRPr sz="800">
                <a:solidFill>
                  <a:schemeClr val="accent1"/>
                </a:solidFill>
                <a:latin typeface="Roboto Slab"/>
                <a:ea typeface="Roboto Slab"/>
                <a:cs typeface="Roboto Slab"/>
                <a:sym typeface="Roboto Slab"/>
              </a:defRPr>
            </a:lvl9pPr>
          </a:lstStyle>
          <a:p/>
        </p:txBody>
      </p:sp>
      <p:sp>
        <p:nvSpPr>
          <p:cNvPr id="718" name="Google Shape;718;p52"/>
          <p:cNvSpPr/>
          <p:nvPr>
            <p:ph idx="7" type="pic"/>
          </p:nvPr>
        </p:nvSpPr>
        <p:spPr>
          <a:xfrm>
            <a:off x="7025700" y="1741900"/>
            <a:ext cx="1371600" cy="1371600"/>
          </a:xfrm>
          <a:prstGeom prst="ellipse">
            <a:avLst/>
          </a:prstGeom>
          <a:noFill/>
          <a:ln cap="flat" cmpd="sng" w="19050">
            <a:solidFill>
              <a:schemeClr val="dk2"/>
            </a:solidFill>
            <a:prstDash val="solid"/>
            <a:round/>
            <a:headEnd len="sm" w="sm" type="none"/>
            <a:tailEnd len="sm" w="sm" type="none"/>
          </a:ln>
        </p:spPr>
      </p:sp>
      <p:sp>
        <p:nvSpPr>
          <p:cNvPr id="719" name="Google Shape;719;p52"/>
          <p:cNvSpPr txBox="1"/>
          <p:nvPr>
            <p:ph idx="8" type="subTitle"/>
          </p:nvPr>
        </p:nvSpPr>
        <p:spPr>
          <a:xfrm>
            <a:off x="6797100" y="3340200"/>
            <a:ext cx="1828800" cy="702300"/>
          </a:xfrm>
          <a:prstGeom prst="rect">
            <a:avLst/>
          </a:prstGeom>
        </p:spPr>
        <p:txBody>
          <a:bodyPr anchorCtr="0" anchor="t" bIns="0" lIns="0" spcFirstLastPara="1" rIns="0" wrap="square" tIns="0">
            <a:spAutoFit/>
          </a:bodyPr>
          <a:lstStyle>
            <a:lvl1pPr lvl="0" algn="ctr">
              <a:spcBef>
                <a:spcPts val="0"/>
              </a:spcBef>
              <a:spcAft>
                <a:spcPts val="0"/>
              </a:spcAft>
              <a:buClr>
                <a:schemeClr val="lt2"/>
              </a:buClr>
              <a:buSzPts val="1000"/>
              <a:buFont typeface="Roboto"/>
              <a:buNone/>
              <a:defRPr b="1" sz="1000">
                <a:solidFill>
                  <a:schemeClr val="lt2"/>
                </a:solidFill>
                <a:latin typeface="Roboto"/>
                <a:ea typeface="Roboto"/>
                <a:cs typeface="Roboto"/>
                <a:sym typeface="Roboto"/>
              </a:defRPr>
            </a:lvl1pPr>
            <a:lvl2pPr lvl="1" algn="ctr">
              <a:spcBef>
                <a:spcPts val="0"/>
              </a:spcBef>
              <a:spcAft>
                <a:spcPts val="0"/>
              </a:spcAft>
              <a:buClr>
                <a:schemeClr val="lt2"/>
              </a:buClr>
              <a:buSzPts val="1000"/>
              <a:buFont typeface="Roboto"/>
              <a:buNone/>
              <a:defRPr b="1" sz="1000">
                <a:solidFill>
                  <a:schemeClr val="lt2"/>
                </a:solidFill>
                <a:latin typeface="Roboto"/>
                <a:ea typeface="Roboto"/>
                <a:cs typeface="Roboto"/>
                <a:sym typeface="Roboto"/>
              </a:defRPr>
            </a:lvl2pPr>
            <a:lvl3pPr lvl="2" algn="ctr">
              <a:spcBef>
                <a:spcPts val="0"/>
              </a:spcBef>
              <a:spcAft>
                <a:spcPts val="0"/>
              </a:spcAft>
              <a:buClr>
                <a:schemeClr val="lt2"/>
              </a:buClr>
              <a:buSzPts val="1000"/>
              <a:buNone/>
              <a:defRPr b="1">
                <a:solidFill>
                  <a:schemeClr val="lt2"/>
                </a:solidFill>
              </a:defRPr>
            </a:lvl3pPr>
            <a:lvl4pPr lvl="3" algn="ctr">
              <a:spcBef>
                <a:spcPts val="0"/>
              </a:spcBef>
              <a:spcAft>
                <a:spcPts val="0"/>
              </a:spcAft>
              <a:buClr>
                <a:schemeClr val="lt2"/>
              </a:buClr>
              <a:buSzPts val="1000"/>
              <a:buNone/>
              <a:defRPr b="1">
                <a:solidFill>
                  <a:schemeClr val="lt2"/>
                </a:solidFill>
              </a:defRPr>
            </a:lvl4pPr>
            <a:lvl5pPr lvl="4" algn="ctr">
              <a:spcBef>
                <a:spcPts val="0"/>
              </a:spcBef>
              <a:spcAft>
                <a:spcPts val="0"/>
              </a:spcAft>
              <a:buClr>
                <a:schemeClr val="lt2"/>
              </a:buClr>
              <a:buSzPts val="1000"/>
              <a:buNone/>
              <a:defRPr b="1">
                <a:solidFill>
                  <a:schemeClr val="lt2"/>
                </a:solidFill>
              </a:defRPr>
            </a:lvl5pPr>
            <a:lvl6pPr lvl="5" algn="ctr">
              <a:spcBef>
                <a:spcPts val="0"/>
              </a:spcBef>
              <a:spcAft>
                <a:spcPts val="0"/>
              </a:spcAft>
              <a:buClr>
                <a:schemeClr val="lt2"/>
              </a:buClr>
              <a:buSzPts val="1000"/>
              <a:buNone/>
              <a:defRPr b="1">
                <a:solidFill>
                  <a:schemeClr val="lt2"/>
                </a:solidFill>
              </a:defRPr>
            </a:lvl6pPr>
            <a:lvl7pPr lvl="6" algn="ctr">
              <a:spcBef>
                <a:spcPts val="0"/>
              </a:spcBef>
              <a:spcAft>
                <a:spcPts val="0"/>
              </a:spcAft>
              <a:buClr>
                <a:schemeClr val="lt2"/>
              </a:buClr>
              <a:buSzPts val="1000"/>
              <a:buNone/>
              <a:defRPr b="1">
                <a:solidFill>
                  <a:schemeClr val="lt2"/>
                </a:solidFill>
              </a:defRPr>
            </a:lvl7pPr>
            <a:lvl8pPr lvl="7" algn="ctr">
              <a:spcBef>
                <a:spcPts val="0"/>
              </a:spcBef>
              <a:spcAft>
                <a:spcPts val="0"/>
              </a:spcAft>
              <a:buClr>
                <a:schemeClr val="lt2"/>
              </a:buClr>
              <a:buSzPts val="1000"/>
              <a:buNone/>
              <a:defRPr b="1">
                <a:solidFill>
                  <a:schemeClr val="lt2"/>
                </a:solidFill>
              </a:defRPr>
            </a:lvl8pPr>
            <a:lvl9pPr lvl="8" algn="ctr">
              <a:spcBef>
                <a:spcPts val="0"/>
              </a:spcBef>
              <a:spcAft>
                <a:spcPts val="0"/>
              </a:spcAft>
              <a:buClr>
                <a:schemeClr val="lt2"/>
              </a:buClr>
              <a:buSzPts val="1000"/>
              <a:buNone/>
              <a:defRPr b="1">
                <a:solidFill>
                  <a:schemeClr val="lt2"/>
                </a:solidFill>
              </a:defRPr>
            </a:lvl9pPr>
          </a:lstStyle>
          <a:p/>
        </p:txBody>
      </p:sp>
      <p:sp>
        <p:nvSpPr>
          <p:cNvPr id="720" name="Google Shape;720;p52"/>
          <p:cNvSpPr txBox="1"/>
          <p:nvPr>
            <p:ph idx="9" type="subTitle"/>
          </p:nvPr>
        </p:nvSpPr>
        <p:spPr>
          <a:xfrm>
            <a:off x="6797100" y="3556829"/>
            <a:ext cx="1828800" cy="672900"/>
          </a:xfrm>
          <a:prstGeom prst="rect">
            <a:avLst/>
          </a:prstGeom>
        </p:spPr>
        <p:txBody>
          <a:bodyPr anchorCtr="0" anchor="t" bIns="0" lIns="0" spcFirstLastPara="1" rIns="0" wrap="square" tIns="0">
            <a:spAutoFit/>
          </a:bodyPr>
          <a:lstStyle>
            <a:lvl1pPr lvl="0" algn="ctr">
              <a:lnSpc>
                <a:spcPct val="100000"/>
              </a:lnSpc>
              <a:spcBef>
                <a:spcPts val="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1pPr>
            <a:lvl2pPr lvl="1"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2pPr>
            <a:lvl3pPr lvl="2"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3pPr>
            <a:lvl4pPr lvl="3"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4pPr>
            <a:lvl5pPr lvl="4"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5pPr>
            <a:lvl6pPr lvl="5"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6pPr>
            <a:lvl7pPr lvl="6"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7pPr>
            <a:lvl8pPr lvl="7"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8pPr>
            <a:lvl9pPr lvl="8" algn="ctr">
              <a:lnSpc>
                <a:spcPct val="100000"/>
              </a:lnSpc>
              <a:spcBef>
                <a:spcPts val="300"/>
              </a:spcBef>
              <a:spcAft>
                <a:spcPts val="300"/>
              </a:spcAft>
              <a:buClr>
                <a:schemeClr val="accent1"/>
              </a:buClr>
              <a:buSzPts val="800"/>
              <a:buFont typeface="Roboto Slab"/>
              <a:buNone/>
              <a:defRPr sz="800">
                <a:solidFill>
                  <a:schemeClr val="accent1"/>
                </a:solidFill>
                <a:latin typeface="Roboto Slab"/>
                <a:ea typeface="Roboto Slab"/>
                <a:cs typeface="Roboto Slab"/>
                <a:sym typeface="Roboto Slab"/>
              </a:defRPr>
            </a:lvl9pPr>
          </a:lstStyle>
          <a:p/>
        </p:txBody>
      </p:sp>
      <p:grpSp>
        <p:nvGrpSpPr>
          <p:cNvPr id="721" name="Google Shape;721;p52"/>
          <p:cNvGrpSpPr/>
          <p:nvPr/>
        </p:nvGrpSpPr>
        <p:grpSpPr>
          <a:xfrm>
            <a:off x="8000973" y="4882762"/>
            <a:ext cx="777321" cy="155484"/>
            <a:chOff x="3424807" y="1107551"/>
            <a:chExt cx="4067616" cy="826163"/>
          </a:xfrm>
        </p:grpSpPr>
        <p:sp>
          <p:nvSpPr>
            <p:cNvPr id="722" name="Google Shape;722;p52"/>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723" name="Google Shape;723;p52"/>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724" name="Google Shape;724;p52"/>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725" name="Google Shape;725;p52"/>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726" name="Google Shape;726;p52"/>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727" name="Google Shape;727;p52"/>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728" name="Google Shape;728;p52"/>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729" name="Google Shape;729;p52"/>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730" name="Google Shape;730;p52"/>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731" name="Google Shape;731;p52"/>
          <p:cNvSpPr/>
          <p:nvPr/>
        </p:nvSpPr>
        <p:spPr>
          <a:xfrm>
            <a:off x="333524" y="2186700"/>
            <a:ext cx="429283" cy="770113"/>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Solar Flare">
  <p:cSld name="CUSTOM_1_1_1_1_1_1">
    <p:bg>
      <p:bgPr>
        <a:solidFill>
          <a:srgbClr val="FF6529"/>
        </a:solidFill>
      </p:bgPr>
    </p:bg>
    <p:spTree>
      <p:nvGrpSpPr>
        <p:cNvPr id="732" name="Shape 732"/>
        <p:cNvGrpSpPr/>
        <p:nvPr/>
      </p:nvGrpSpPr>
      <p:grpSpPr>
        <a:xfrm>
          <a:off x="0" y="0"/>
          <a:ext cx="0" cy="0"/>
          <a:chOff x="0" y="0"/>
          <a:chExt cx="0" cy="0"/>
        </a:xfrm>
      </p:grpSpPr>
      <p:sp>
        <p:nvSpPr>
          <p:cNvPr id="733" name="Google Shape;733;p53"/>
          <p:cNvSpPr/>
          <p:nvPr/>
        </p:nvSpPr>
        <p:spPr>
          <a:xfrm>
            <a:off x="258425" y="4821575"/>
            <a:ext cx="2687700" cy="321900"/>
          </a:xfrm>
          <a:prstGeom prst="rect">
            <a:avLst/>
          </a:prstGeom>
          <a:solidFill>
            <a:srgbClr val="FF6529"/>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pic>
        <p:nvPicPr>
          <p:cNvPr id="734" name="Google Shape;734;p53"/>
          <p:cNvPicPr preferRelativeResize="0"/>
          <p:nvPr/>
        </p:nvPicPr>
        <p:blipFill rotWithShape="1">
          <a:blip r:embed="rId2">
            <a:alphaModFix/>
          </a:blip>
          <a:srcRect b="0" l="0" r="0" t="0"/>
          <a:stretch/>
        </p:blipFill>
        <p:spPr>
          <a:xfrm>
            <a:off x="3487911" y="0"/>
            <a:ext cx="5638428" cy="5143499"/>
          </a:xfrm>
          <a:prstGeom prst="rect">
            <a:avLst/>
          </a:prstGeom>
          <a:noFill/>
          <a:ln>
            <a:noFill/>
          </a:ln>
        </p:spPr>
      </p:pic>
      <p:sp>
        <p:nvSpPr>
          <p:cNvPr id="735" name="Google Shape;735;p53"/>
          <p:cNvSpPr txBox="1"/>
          <p:nvPr>
            <p:ph type="title"/>
          </p:nvPr>
        </p:nvSpPr>
        <p:spPr>
          <a:xfrm>
            <a:off x="755075" y="524263"/>
            <a:ext cx="8023200" cy="4095000"/>
          </a:xfrm>
          <a:prstGeom prst="rect">
            <a:avLst/>
          </a:prstGeom>
        </p:spPr>
        <p:txBody>
          <a:bodyPr anchorCtr="0" anchor="ctr" bIns="0" lIns="0" spcFirstLastPara="1" rIns="0" wrap="square" tIns="0">
            <a:normAutofit/>
          </a:bodyPr>
          <a:lstStyle>
            <a:lvl1pPr lvl="0" algn="r">
              <a:lnSpc>
                <a:spcPct val="80000"/>
              </a:lnSpc>
              <a:spcBef>
                <a:spcPts val="0"/>
              </a:spcBef>
              <a:spcAft>
                <a:spcPts val="0"/>
              </a:spcAft>
              <a:buClr>
                <a:schemeClr val="lt1"/>
              </a:buClr>
              <a:buSzPts val="2800"/>
              <a:buNone/>
              <a:defRPr sz="2800">
                <a:solidFill>
                  <a:schemeClr val="lt1"/>
                </a:solidFill>
              </a:defRPr>
            </a:lvl1pPr>
            <a:lvl2pPr lvl="1" algn="r">
              <a:spcBef>
                <a:spcPts val="0"/>
              </a:spcBef>
              <a:spcAft>
                <a:spcPts val="0"/>
              </a:spcAft>
              <a:buClr>
                <a:srgbClr val="063849"/>
              </a:buClr>
              <a:buSzPts val="2800"/>
              <a:buNone/>
              <a:defRPr>
                <a:solidFill>
                  <a:srgbClr val="063849"/>
                </a:solidFill>
              </a:defRPr>
            </a:lvl2pPr>
            <a:lvl3pPr lvl="2" algn="r">
              <a:spcBef>
                <a:spcPts val="0"/>
              </a:spcBef>
              <a:spcAft>
                <a:spcPts val="0"/>
              </a:spcAft>
              <a:buClr>
                <a:srgbClr val="063849"/>
              </a:buClr>
              <a:buSzPts val="2800"/>
              <a:buNone/>
              <a:defRPr>
                <a:solidFill>
                  <a:srgbClr val="063849"/>
                </a:solidFill>
              </a:defRPr>
            </a:lvl3pPr>
            <a:lvl4pPr lvl="3" algn="r">
              <a:spcBef>
                <a:spcPts val="0"/>
              </a:spcBef>
              <a:spcAft>
                <a:spcPts val="0"/>
              </a:spcAft>
              <a:buClr>
                <a:srgbClr val="063849"/>
              </a:buClr>
              <a:buSzPts val="2800"/>
              <a:buNone/>
              <a:defRPr>
                <a:solidFill>
                  <a:srgbClr val="063849"/>
                </a:solidFill>
              </a:defRPr>
            </a:lvl4pPr>
            <a:lvl5pPr lvl="4" algn="r">
              <a:spcBef>
                <a:spcPts val="0"/>
              </a:spcBef>
              <a:spcAft>
                <a:spcPts val="0"/>
              </a:spcAft>
              <a:buClr>
                <a:srgbClr val="063849"/>
              </a:buClr>
              <a:buSzPts val="2800"/>
              <a:buNone/>
              <a:defRPr>
                <a:solidFill>
                  <a:srgbClr val="063849"/>
                </a:solidFill>
              </a:defRPr>
            </a:lvl5pPr>
            <a:lvl6pPr lvl="5" algn="r">
              <a:spcBef>
                <a:spcPts val="0"/>
              </a:spcBef>
              <a:spcAft>
                <a:spcPts val="0"/>
              </a:spcAft>
              <a:buClr>
                <a:srgbClr val="063849"/>
              </a:buClr>
              <a:buSzPts val="2800"/>
              <a:buNone/>
              <a:defRPr>
                <a:solidFill>
                  <a:srgbClr val="063849"/>
                </a:solidFill>
              </a:defRPr>
            </a:lvl6pPr>
            <a:lvl7pPr lvl="6" algn="r">
              <a:spcBef>
                <a:spcPts val="0"/>
              </a:spcBef>
              <a:spcAft>
                <a:spcPts val="0"/>
              </a:spcAft>
              <a:buClr>
                <a:srgbClr val="063849"/>
              </a:buClr>
              <a:buSzPts val="2800"/>
              <a:buNone/>
              <a:defRPr>
                <a:solidFill>
                  <a:srgbClr val="063849"/>
                </a:solidFill>
              </a:defRPr>
            </a:lvl7pPr>
            <a:lvl8pPr lvl="7" algn="r">
              <a:spcBef>
                <a:spcPts val="0"/>
              </a:spcBef>
              <a:spcAft>
                <a:spcPts val="0"/>
              </a:spcAft>
              <a:buClr>
                <a:srgbClr val="063849"/>
              </a:buClr>
              <a:buSzPts val="2800"/>
              <a:buNone/>
              <a:defRPr>
                <a:solidFill>
                  <a:srgbClr val="063849"/>
                </a:solidFill>
              </a:defRPr>
            </a:lvl8pPr>
            <a:lvl9pPr lvl="8" algn="r">
              <a:spcBef>
                <a:spcPts val="0"/>
              </a:spcBef>
              <a:spcAft>
                <a:spcPts val="0"/>
              </a:spcAft>
              <a:buClr>
                <a:srgbClr val="063849"/>
              </a:buClr>
              <a:buSzPts val="2800"/>
              <a:buNone/>
              <a:defRPr>
                <a:solidFill>
                  <a:srgbClr val="063849"/>
                </a:solidFill>
              </a:defRPr>
            </a:lvl9pPr>
          </a:lstStyle>
          <a:p/>
        </p:txBody>
      </p:sp>
      <p:sp>
        <p:nvSpPr>
          <p:cNvPr id="736" name="Google Shape;736;p53"/>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lgn="ctr">
              <a:buNone/>
              <a:defRPr sz="900">
                <a:solidFill>
                  <a:srgbClr val="7C97A2"/>
                </a:solidFill>
                <a:latin typeface="Roboto Light"/>
                <a:ea typeface="Roboto Light"/>
                <a:cs typeface="Roboto Light"/>
                <a:sym typeface="Roboto Light"/>
              </a:defRPr>
            </a:lvl1pPr>
            <a:lvl2pPr lvl="1" algn="ctr">
              <a:buNone/>
              <a:defRPr sz="900">
                <a:solidFill>
                  <a:srgbClr val="7C97A2"/>
                </a:solidFill>
                <a:latin typeface="Roboto Light"/>
                <a:ea typeface="Roboto Light"/>
                <a:cs typeface="Roboto Light"/>
                <a:sym typeface="Roboto Light"/>
              </a:defRPr>
            </a:lvl2pPr>
            <a:lvl3pPr lvl="2" algn="ctr">
              <a:buNone/>
              <a:defRPr sz="900">
                <a:solidFill>
                  <a:srgbClr val="7C97A2"/>
                </a:solidFill>
                <a:latin typeface="Roboto Light"/>
                <a:ea typeface="Roboto Light"/>
                <a:cs typeface="Roboto Light"/>
                <a:sym typeface="Roboto Light"/>
              </a:defRPr>
            </a:lvl3pPr>
            <a:lvl4pPr lvl="3" algn="ctr">
              <a:buNone/>
              <a:defRPr sz="900">
                <a:solidFill>
                  <a:srgbClr val="7C97A2"/>
                </a:solidFill>
                <a:latin typeface="Roboto Light"/>
                <a:ea typeface="Roboto Light"/>
                <a:cs typeface="Roboto Light"/>
                <a:sym typeface="Roboto Light"/>
              </a:defRPr>
            </a:lvl4pPr>
            <a:lvl5pPr lvl="4" algn="ctr">
              <a:buNone/>
              <a:defRPr sz="900">
                <a:solidFill>
                  <a:srgbClr val="7C97A2"/>
                </a:solidFill>
                <a:latin typeface="Roboto Light"/>
                <a:ea typeface="Roboto Light"/>
                <a:cs typeface="Roboto Light"/>
                <a:sym typeface="Roboto Light"/>
              </a:defRPr>
            </a:lvl5pPr>
            <a:lvl6pPr lvl="5" algn="ctr">
              <a:buNone/>
              <a:defRPr sz="900">
                <a:solidFill>
                  <a:srgbClr val="7C97A2"/>
                </a:solidFill>
                <a:latin typeface="Roboto Light"/>
                <a:ea typeface="Roboto Light"/>
                <a:cs typeface="Roboto Light"/>
                <a:sym typeface="Roboto Light"/>
              </a:defRPr>
            </a:lvl6pPr>
            <a:lvl7pPr lvl="6" algn="ctr">
              <a:buNone/>
              <a:defRPr sz="900">
                <a:solidFill>
                  <a:srgbClr val="7C97A2"/>
                </a:solidFill>
                <a:latin typeface="Roboto Light"/>
                <a:ea typeface="Roboto Light"/>
                <a:cs typeface="Roboto Light"/>
                <a:sym typeface="Roboto Light"/>
              </a:defRPr>
            </a:lvl7pPr>
            <a:lvl8pPr lvl="7" algn="ctr">
              <a:buNone/>
              <a:defRPr sz="900">
                <a:solidFill>
                  <a:srgbClr val="7C97A2"/>
                </a:solidFill>
                <a:latin typeface="Roboto Light"/>
                <a:ea typeface="Roboto Light"/>
                <a:cs typeface="Roboto Light"/>
                <a:sym typeface="Roboto Light"/>
              </a:defRPr>
            </a:lvl8pPr>
            <a:lvl9pPr lvl="8" algn="ctr">
              <a:buNone/>
              <a:defRPr sz="900">
                <a:solidFill>
                  <a:srgbClr val="7C97A2"/>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sp>
        <p:nvSpPr>
          <p:cNvPr id="737" name="Google Shape;737;p53"/>
          <p:cNvSpPr txBox="1"/>
          <p:nvPr/>
        </p:nvSpPr>
        <p:spPr>
          <a:xfrm>
            <a:off x="365700" y="4922550"/>
            <a:ext cx="2756700" cy="77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US" sz="500">
                <a:solidFill>
                  <a:srgbClr val="EBF1F3"/>
                </a:solidFill>
                <a:latin typeface="Roboto"/>
                <a:ea typeface="Roboto"/>
                <a:cs typeface="Roboto"/>
                <a:sym typeface="Roboto"/>
              </a:rPr>
              <a:t>Copyright ©2025 Jitterbit. All rights reserved. Confidential. Do not distribute externally.</a:t>
            </a:r>
            <a:endParaRPr sz="500">
              <a:solidFill>
                <a:srgbClr val="EBF1F3"/>
              </a:solidFill>
              <a:latin typeface="Roboto"/>
              <a:ea typeface="Roboto"/>
              <a:cs typeface="Roboto"/>
              <a:sym typeface="Roboto"/>
            </a:endParaRPr>
          </a:p>
        </p:txBody>
      </p:sp>
      <p:grpSp>
        <p:nvGrpSpPr>
          <p:cNvPr id="738" name="Google Shape;738;p53"/>
          <p:cNvGrpSpPr/>
          <p:nvPr/>
        </p:nvGrpSpPr>
        <p:grpSpPr>
          <a:xfrm>
            <a:off x="8000973" y="4883353"/>
            <a:ext cx="777321" cy="155484"/>
            <a:chOff x="3424807" y="1107551"/>
            <a:chExt cx="4067616" cy="826163"/>
          </a:xfrm>
        </p:grpSpPr>
        <p:sp>
          <p:nvSpPr>
            <p:cNvPr id="739" name="Google Shape;739;p53"/>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740" name="Google Shape;740;p53"/>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741" name="Google Shape;741;p53"/>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accent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742" name="Google Shape;742;p53"/>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accent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743" name="Google Shape;743;p53"/>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744" name="Google Shape;744;p53"/>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745" name="Google Shape;745;p53"/>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746" name="Google Shape;746;p53"/>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747" name="Google Shape;747;p53"/>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748" name="Google Shape;748;p53"/>
          <p:cNvSpPr/>
          <p:nvPr/>
        </p:nvSpPr>
        <p:spPr>
          <a:xfrm>
            <a:off x="333524" y="2186700"/>
            <a:ext cx="429283" cy="770113"/>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Slide - Default" type="secHead">
  <p:cSld name="SECTION_HEADER">
    <p:bg>
      <p:bgPr>
        <a:solidFill>
          <a:srgbClr val="063849"/>
        </a:solidFill>
      </p:bgPr>
    </p:bg>
    <p:spTree>
      <p:nvGrpSpPr>
        <p:cNvPr id="749" name="Shape 749"/>
        <p:cNvGrpSpPr/>
        <p:nvPr/>
      </p:nvGrpSpPr>
      <p:grpSpPr>
        <a:xfrm>
          <a:off x="0" y="0"/>
          <a:ext cx="0" cy="0"/>
          <a:chOff x="0" y="0"/>
          <a:chExt cx="0" cy="0"/>
        </a:xfrm>
      </p:grpSpPr>
      <p:pic>
        <p:nvPicPr>
          <p:cNvPr id="750" name="Google Shape;750;p54"/>
          <p:cNvPicPr preferRelativeResize="0"/>
          <p:nvPr/>
        </p:nvPicPr>
        <p:blipFill>
          <a:blip r:embed="rId2">
            <a:alphaModFix/>
          </a:blip>
          <a:stretch>
            <a:fillRect/>
          </a:stretch>
        </p:blipFill>
        <p:spPr>
          <a:xfrm>
            <a:off x="3585225" y="0"/>
            <a:ext cx="5558779" cy="5143499"/>
          </a:xfrm>
          <a:prstGeom prst="rect">
            <a:avLst/>
          </a:prstGeom>
          <a:noFill/>
          <a:ln>
            <a:noFill/>
          </a:ln>
        </p:spPr>
      </p:pic>
      <p:sp>
        <p:nvSpPr>
          <p:cNvPr id="751" name="Google Shape;751;p54"/>
          <p:cNvSpPr txBox="1"/>
          <p:nvPr>
            <p:ph type="title"/>
          </p:nvPr>
        </p:nvSpPr>
        <p:spPr>
          <a:xfrm>
            <a:off x="365702" y="365700"/>
            <a:ext cx="4839300" cy="2695800"/>
          </a:xfrm>
          <a:prstGeom prst="rect">
            <a:avLst/>
          </a:prstGeom>
        </p:spPr>
        <p:txBody>
          <a:bodyPr anchorCtr="0" anchor="t" bIns="0" lIns="0" spcFirstLastPara="1" rIns="0" wrap="square" tIns="0">
            <a:normAutofit/>
          </a:bodyPr>
          <a:lstStyle>
            <a:lvl1pPr lvl="0">
              <a:lnSpc>
                <a:spcPct val="80000"/>
              </a:lnSpc>
              <a:spcBef>
                <a:spcPts val="0"/>
              </a:spcBef>
              <a:spcAft>
                <a:spcPts val="0"/>
              </a:spcAft>
              <a:buSzPts val="2600"/>
              <a:buNone/>
              <a:defRPr sz="26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752" name="Google Shape;752;p54"/>
          <p:cNvSpPr/>
          <p:nvPr/>
        </p:nvSpPr>
        <p:spPr>
          <a:xfrm>
            <a:off x="288925" y="4762500"/>
            <a:ext cx="2610000" cy="304800"/>
          </a:xfrm>
          <a:prstGeom prst="rect">
            <a:avLst/>
          </a:prstGeom>
          <a:solidFill>
            <a:srgbClr val="063849"/>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753" name="Google Shape;753;p54"/>
          <p:cNvSpPr txBox="1"/>
          <p:nvPr>
            <p:ph idx="1" type="subTitle"/>
          </p:nvPr>
        </p:nvSpPr>
        <p:spPr>
          <a:xfrm>
            <a:off x="365700" y="3566160"/>
            <a:ext cx="2879700" cy="639900"/>
          </a:xfrm>
          <a:prstGeom prst="rect">
            <a:avLst/>
          </a:prstGeom>
        </p:spPr>
        <p:txBody>
          <a:bodyPr anchorCtr="0" anchor="t" bIns="0" lIns="0" spcFirstLastPara="1" rIns="0" wrap="square" tIns="0">
            <a:normAutofit/>
          </a:bodyPr>
          <a:lstStyle>
            <a:lvl1pPr lvl="0">
              <a:spcBef>
                <a:spcPts val="0"/>
              </a:spcBef>
              <a:spcAft>
                <a:spcPts val="0"/>
              </a:spcAft>
              <a:buClr>
                <a:srgbClr val="FF6529"/>
              </a:buClr>
              <a:buSzPts val="1400"/>
              <a:buFont typeface="Roboto"/>
              <a:buNone/>
              <a:defRPr>
                <a:solidFill>
                  <a:srgbClr val="FF6529"/>
                </a:solidFill>
                <a:latin typeface="Roboto"/>
                <a:ea typeface="Roboto"/>
                <a:cs typeface="Roboto"/>
                <a:sym typeface="Roboto"/>
              </a:defRPr>
            </a:lvl1pPr>
            <a:lvl2pPr lvl="1">
              <a:spcBef>
                <a:spcPts val="0"/>
              </a:spcBef>
              <a:spcAft>
                <a:spcPts val="0"/>
              </a:spcAft>
              <a:buClr>
                <a:srgbClr val="FF6529"/>
              </a:buClr>
              <a:buSzPts val="1200"/>
              <a:buNone/>
              <a:defRPr>
                <a:solidFill>
                  <a:srgbClr val="FF6529"/>
                </a:solidFill>
              </a:defRPr>
            </a:lvl2pPr>
            <a:lvl3pPr lvl="2">
              <a:spcBef>
                <a:spcPts val="0"/>
              </a:spcBef>
              <a:spcAft>
                <a:spcPts val="0"/>
              </a:spcAft>
              <a:buClr>
                <a:srgbClr val="FF6529"/>
              </a:buClr>
              <a:buSzPts val="1000"/>
              <a:buNone/>
              <a:defRPr>
                <a:solidFill>
                  <a:srgbClr val="FF6529"/>
                </a:solidFill>
              </a:defRPr>
            </a:lvl3pPr>
            <a:lvl4pPr lvl="3">
              <a:spcBef>
                <a:spcPts val="0"/>
              </a:spcBef>
              <a:spcAft>
                <a:spcPts val="0"/>
              </a:spcAft>
              <a:buClr>
                <a:srgbClr val="FF6529"/>
              </a:buClr>
              <a:buSzPts val="1000"/>
              <a:buNone/>
              <a:defRPr>
                <a:solidFill>
                  <a:srgbClr val="FF6529"/>
                </a:solidFill>
              </a:defRPr>
            </a:lvl4pPr>
            <a:lvl5pPr lvl="4">
              <a:spcBef>
                <a:spcPts val="0"/>
              </a:spcBef>
              <a:spcAft>
                <a:spcPts val="0"/>
              </a:spcAft>
              <a:buClr>
                <a:srgbClr val="FF6529"/>
              </a:buClr>
              <a:buSzPts val="1000"/>
              <a:buNone/>
              <a:defRPr>
                <a:solidFill>
                  <a:srgbClr val="FF6529"/>
                </a:solidFill>
              </a:defRPr>
            </a:lvl5pPr>
            <a:lvl6pPr lvl="5">
              <a:spcBef>
                <a:spcPts val="0"/>
              </a:spcBef>
              <a:spcAft>
                <a:spcPts val="0"/>
              </a:spcAft>
              <a:buClr>
                <a:srgbClr val="FF6529"/>
              </a:buClr>
              <a:buSzPts val="1000"/>
              <a:buNone/>
              <a:defRPr>
                <a:solidFill>
                  <a:srgbClr val="FF6529"/>
                </a:solidFill>
              </a:defRPr>
            </a:lvl6pPr>
            <a:lvl7pPr lvl="6">
              <a:spcBef>
                <a:spcPts val="0"/>
              </a:spcBef>
              <a:spcAft>
                <a:spcPts val="0"/>
              </a:spcAft>
              <a:buClr>
                <a:srgbClr val="FF6529"/>
              </a:buClr>
              <a:buSzPts val="1000"/>
              <a:buNone/>
              <a:defRPr>
                <a:solidFill>
                  <a:srgbClr val="FF6529"/>
                </a:solidFill>
              </a:defRPr>
            </a:lvl7pPr>
            <a:lvl8pPr lvl="7">
              <a:spcBef>
                <a:spcPts val="0"/>
              </a:spcBef>
              <a:spcAft>
                <a:spcPts val="0"/>
              </a:spcAft>
              <a:buClr>
                <a:srgbClr val="FF6529"/>
              </a:buClr>
              <a:buSzPts val="1000"/>
              <a:buNone/>
              <a:defRPr>
                <a:solidFill>
                  <a:srgbClr val="FF6529"/>
                </a:solidFill>
              </a:defRPr>
            </a:lvl8pPr>
            <a:lvl9pPr lvl="8">
              <a:spcBef>
                <a:spcPts val="0"/>
              </a:spcBef>
              <a:spcAft>
                <a:spcPts val="0"/>
              </a:spcAft>
              <a:buClr>
                <a:srgbClr val="FF6529"/>
              </a:buClr>
              <a:buSzPts val="1000"/>
              <a:buNone/>
              <a:defRPr>
                <a:solidFill>
                  <a:srgbClr val="FF6529"/>
                </a:solidFill>
              </a:defRPr>
            </a:lvl9pPr>
          </a:lstStyle>
          <a:p/>
        </p:txBody>
      </p:sp>
      <p:sp>
        <p:nvSpPr>
          <p:cNvPr id="754" name="Google Shape;754;p54"/>
          <p:cNvSpPr txBox="1"/>
          <p:nvPr/>
        </p:nvSpPr>
        <p:spPr>
          <a:xfrm>
            <a:off x="1959975" y="3821375"/>
            <a:ext cx="33402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solidFill>
                <a:srgbClr val="063849"/>
              </a:solidFill>
              <a:latin typeface="Roboto Light"/>
              <a:ea typeface="Roboto Light"/>
              <a:cs typeface="Roboto Light"/>
              <a:sym typeface="Roboto Light"/>
            </a:endParaRPr>
          </a:p>
        </p:txBody>
      </p:sp>
      <p:sp>
        <p:nvSpPr>
          <p:cNvPr id="755" name="Google Shape;755;p54"/>
          <p:cNvSpPr/>
          <p:nvPr/>
        </p:nvSpPr>
        <p:spPr>
          <a:xfrm>
            <a:off x="365703" y="4623785"/>
            <a:ext cx="1459718" cy="337305"/>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756" name="Google Shape;756;p54"/>
          <p:cNvSpPr/>
          <p:nvPr/>
        </p:nvSpPr>
        <p:spPr>
          <a:xfrm>
            <a:off x="0" y="150"/>
            <a:ext cx="9144000" cy="365700"/>
          </a:xfrm>
          <a:prstGeom prst="rect">
            <a:avLst/>
          </a:prstGeom>
          <a:solidFill>
            <a:srgbClr val="FFFFFF"/>
          </a:solidFill>
          <a:ln>
            <a:noFill/>
          </a:ln>
        </p:spPr>
        <p:txBody>
          <a:bodyPr anchorCtr="0" anchor="ctr" bIns="91425" lIns="91425" spcFirstLastPara="1" rIns="91425" wrap="square" tIns="91425">
            <a:noAutofit/>
          </a:bodyPr>
          <a:lstStyle/>
          <a:p>
            <a:pPr indent="0" lvl="0" marL="1371600" rtl="0" algn="ctr">
              <a:spcBef>
                <a:spcPts val="0"/>
              </a:spcBef>
              <a:spcAft>
                <a:spcPts val="0"/>
              </a:spcAft>
              <a:buNone/>
            </a:pPr>
            <a:r>
              <a:t/>
            </a:r>
            <a:endParaRPr>
              <a:latin typeface="Roboto Light"/>
              <a:ea typeface="Roboto Light"/>
              <a:cs typeface="Roboto Light"/>
              <a:sym typeface="Roboto Light"/>
            </a:endParaRPr>
          </a:p>
        </p:txBody>
      </p:sp>
      <p:pic>
        <p:nvPicPr>
          <p:cNvPr id="757" name="Google Shape;757;p54" title="JB Dark with Bar.png"/>
          <p:cNvPicPr preferRelativeResize="0"/>
          <p:nvPr/>
        </p:nvPicPr>
        <p:blipFill>
          <a:blip r:embed="rId3">
            <a:alphaModFix/>
          </a:blip>
          <a:stretch>
            <a:fillRect/>
          </a:stretch>
        </p:blipFill>
        <p:spPr>
          <a:xfrm>
            <a:off x="365700" y="91574"/>
            <a:ext cx="1080052" cy="198536"/>
          </a:xfrm>
          <a:prstGeom prst="rect">
            <a:avLst/>
          </a:prstGeom>
          <a:noFill/>
          <a:ln>
            <a:noFill/>
          </a:ln>
        </p:spPr>
      </p:pic>
      <p:pic>
        <p:nvPicPr>
          <p:cNvPr id="758" name="Google Shape;758;p54"/>
          <p:cNvPicPr preferRelativeResize="0"/>
          <p:nvPr/>
        </p:nvPicPr>
        <p:blipFill>
          <a:blip r:embed="rId4">
            <a:alphaModFix/>
          </a:blip>
          <a:stretch>
            <a:fillRect/>
          </a:stretch>
        </p:blipFill>
        <p:spPr>
          <a:xfrm>
            <a:off x="1552975" y="92225"/>
            <a:ext cx="1109975" cy="198540"/>
          </a:xfrm>
          <a:prstGeom prst="rect">
            <a:avLst/>
          </a:prstGeom>
          <a:noFill/>
          <a:ln>
            <a:noFill/>
          </a:ln>
        </p:spPr>
      </p:pic>
    </p:spTree>
  </p:cSld>
  <p:clrMapOvr>
    <a:masterClrMapping/>
  </p:clrMapOvr>
</p:sldLayout>
</file>

<file path=ppt/slideLayouts/slideLayout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Slide - Speaker name">
  <p:cSld name="SECTION_HEADER_2">
    <p:bg>
      <p:bgPr>
        <a:solidFill>
          <a:srgbClr val="063849"/>
        </a:solidFill>
      </p:bgPr>
    </p:bg>
    <p:spTree>
      <p:nvGrpSpPr>
        <p:cNvPr id="759" name="Shape 759"/>
        <p:cNvGrpSpPr/>
        <p:nvPr/>
      </p:nvGrpSpPr>
      <p:grpSpPr>
        <a:xfrm>
          <a:off x="0" y="0"/>
          <a:ext cx="0" cy="0"/>
          <a:chOff x="0" y="0"/>
          <a:chExt cx="0" cy="0"/>
        </a:xfrm>
      </p:grpSpPr>
      <p:pic>
        <p:nvPicPr>
          <p:cNvPr id="760" name="Google Shape;760;p55"/>
          <p:cNvPicPr preferRelativeResize="0"/>
          <p:nvPr/>
        </p:nvPicPr>
        <p:blipFill>
          <a:blip r:embed="rId2">
            <a:alphaModFix/>
          </a:blip>
          <a:stretch>
            <a:fillRect/>
          </a:stretch>
        </p:blipFill>
        <p:spPr>
          <a:xfrm>
            <a:off x="3585225" y="0"/>
            <a:ext cx="5558779" cy="5143499"/>
          </a:xfrm>
          <a:prstGeom prst="rect">
            <a:avLst/>
          </a:prstGeom>
          <a:noFill/>
          <a:ln>
            <a:noFill/>
          </a:ln>
        </p:spPr>
      </p:pic>
      <p:sp>
        <p:nvSpPr>
          <p:cNvPr id="761" name="Google Shape;761;p55"/>
          <p:cNvSpPr txBox="1"/>
          <p:nvPr>
            <p:ph type="title"/>
          </p:nvPr>
        </p:nvSpPr>
        <p:spPr>
          <a:xfrm>
            <a:off x="365702" y="365700"/>
            <a:ext cx="4839300" cy="2695800"/>
          </a:xfrm>
          <a:prstGeom prst="rect">
            <a:avLst/>
          </a:prstGeom>
        </p:spPr>
        <p:txBody>
          <a:bodyPr anchorCtr="0" anchor="t" bIns="0" lIns="0" spcFirstLastPara="1" rIns="0" wrap="square" tIns="0">
            <a:normAutofit/>
          </a:bodyPr>
          <a:lstStyle>
            <a:lvl1pPr lvl="0">
              <a:lnSpc>
                <a:spcPct val="80000"/>
              </a:lnSpc>
              <a:spcBef>
                <a:spcPts val="0"/>
              </a:spcBef>
              <a:spcAft>
                <a:spcPts val="0"/>
              </a:spcAft>
              <a:buSzPts val="2600"/>
              <a:buNone/>
              <a:defRPr sz="26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762" name="Google Shape;762;p55"/>
          <p:cNvSpPr/>
          <p:nvPr/>
        </p:nvSpPr>
        <p:spPr>
          <a:xfrm>
            <a:off x="288925" y="4762500"/>
            <a:ext cx="2610000" cy="304800"/>
          </a:xfrm>
          <a:prstGeom prst="rect">
            <a:avLst/>
          </a:prstGeom>
          <a:solidFill>
            <a:srgbClr val="063849"/>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763" name="Google Shape;763;p55"/>
          <p:cNvSpPr txBox="1"/>
          <p:nvPr>
            <p:ph idx="1" type="subTitle"/>
          </p:nvPr>
        </p:nvSpPr>
        <p:spPr>
          <a:xfrm>
            <a:off x="365700" y="3566160"/>
            <a:ext cx="2879700" cy="639900"/>
          </a:xfrm>
          <a:prstGeom prst="rect">
            <a:avLst/>
          </a:prstGeom>
        </p:spPr>
        <p:txBody>
          <a:bodyPr anchorCtr="0" anchor="t" bIns="0" lIns="0" spcFirstLastPara="1" rIns="0" wrap="square" tIns="0">
            <a:spAutoFit/>
          </a:bodyPr>
          <a:lstStyle>
            <a:lvl1pPr lvl="0">
              <a:spcBef>
                <a:spcPts val="0"/>
              </a:spcBef>
              <a:spcAft>
                <a:spcPts val="0"/>
              </a:spcAft>
              <a:buClr>
                <a:schemeClr val="lt2"/>
              </a:buClr>
              <a:buSzPts val="1400"/>
              <a:buFont typeface="Roboto"/>
              <a:buNone/>
              <a:defRPr b="1">
                <a:solidFill>
                  <a:schemeClr val="lt2"/>
                </a:solidFill>
                <a:latin typeface="Roboto"/>
                <a:ea typeface="Roboto"/>
                <a:cs typeface="Roboto"/>
                <a:sym typeface="Roboto"/>
              </a:defRPr>
            </a:lvl1pPr>
            <a:lvl2pPr lvl="1">
              <a:spcBef>
                <a:spcPts val="0"/>
              </a:spcBef>
              <a:spcAft>
                <a:spcPts val="0"/>
              </a:spcAft>
              <a:buClr>
                <a:schemeClr val="lt2"/>
              </a:buClr>
              <a:buSzPts val="1400"/>
              <a:buFont typeface="Roboto"/>
              <a:buNone/>
              <a:defRPr b="1" sz="1400">
                <a:solidFill>
                  <a:schemeClr val="lt2"/>
                </a:solidFill>
                <a:latin typeface="Roboto"/>
                <a:ea typeface="Roboto"/>
                <a:cs typeface="Roboto"/>
                <a:sym typeface="Roboto"/>
              </a:defRPr>
            </a:lvl2pPr>
            <a:lvl3pPr lvl="2">
              <a:spcBef>
                <a:spcPts val="0"/>
              </a:spcBef>
              <a:spcAft>
                <a:spcPts val="0"/>
              </a:spcAft>
              <a:buClr>
                <a:schemeClr val="lt2"/>
              </a:buClr>
              <a:buSzPts val="1400"/>
              <a:buNone/>
              <a:defRPr b="1" sz="1400">
                <a:solidFill>
                  <a:schemeClr val="lt2"/>
                </a:solidFill>
              </a:defRPr>
            </a:lvl3pPr>
            <a:lvl4pPr lvl="3">
              <a:spcBef>
                <a:spcPts val="0"/>
              </a:spcBef>
              <a:spcAft>
                <a:spcPts val="0"/>
              </a:spcAft>
              <a:buClr>
                <a:schemeClr val="lt2"/>
              </a:buClr>
              <a:buSzPts val="1400"/>
              <a:buNone/>
              <a:defRPr b="1" sz="1400">
                <a:solidFill>
                  <a:schemeClr val="lt2"/>
                </a:solidFill>
              </a:defRPr>
            </a:lvl4pPr>
            <a:lvl5pPr lvl="4">
              <a:spcBef>
                <a:spcPts val="0"/>
              </a:spcBef>
              <a:spcAft>
                <a:spcPts val="0"/>
              </a:spcAft>
              <a:buClr>
                <a:schemeClr val="lt2"/>
              </a:buClr>
              <a:buSzPts val="1400"/>
              <a:buNone/>
              <a:defRPr b="1" sz="1400">
                <a:solidFill>
                  <a:schemeClr val="lt2"/>
                </a:solidFill>
              </a:defRPr>
            </a:lvl5pPr>
            <a:lvl6pPr lvl="5">
              <a:spcBef>
                <a:spcPts val="0"/>
              </a:spcBef>
              <a:spcAft>
                <a:spcPts val="0"/>
              </a:spcAft>
              <a:buClr>
                <a:schemeClr val="lt2"/>
              </a:buClr>
              <a:buSzPts val="1400"/>
              <a:buNone/>
              <a:defRPr b="1" sz="1400">
                <a:solidFill>
                  <a:schemeClr val="lt2"/>
                </a:solidFill>
              </a:defRPr>
            </a:lvl6pPr>
            <a:lvl7pPr lvl="6">
              <a:spcBef>
                <a:spcPts val="0"/>
              </a:spcBef>
              <a:spcAft>
                <a:spcPts val="0"/>
              </a:spcAft>
              <a:buClr>
                <a:schemeClr val="lt2"/>
              </a:buClr>
              <a:buSzPts val="1400"/>
              <a:buNone/>
              <a:defRPr b="1" sz="1400">
                <a:solidFill>
                  <a:schemeClr val="lt2"/>
                </a:solidFill>
              </a:defRPr>
            </a:lvl7pPr>
            <a:lvl8pPr lvl="7">
              <a:spcBef>
                <a:spcPts val="0"/>
              </a:spcBef>
              <a:spcAft>
                <a:spcPts val="0"/>
              </a:spcAft>
              <a:buClr>
                <a:schemeClr val="lt2"/>
              </a:buClr>
              <a:buSzPts val="1400"/>
              <a:buNone/>
              <a:defRPr b="1" sz="1400">
                <a:solidFill>
                  <a:schemeClr val="lt2"/>
                </a:solidFill>
              </a:defRPr>
            </a:lvl8pPr>
            <a:lvl9pPr lvl="8">
              <a:spcBef>
                <a:spcPts val="0"/>
              </a:spcBef>
              <a:spcAft>
                <a:spcPts val="0"/>
              </a:spcAft>
              <a:buClr>
                <a:schemeClr val="lt2"/>
              </a:buClr>
              <a:buSzPts val="1400"/>
              <a:buNone/>
              <a:defRPr b="1" sz="1400">
                <a:solidFill>
                  <a:schemeClr val="lt2"/>
                </a:solidFill>
              </a:defRPr>
            </a:lvl9pPr>
          </a:lstStyle>
          <a:p/>
        </p:txBody>
      </p:sp>
      <p:sp>
        <p:nvSpPr>
          <p:cNvPr id="764" name="Google Shape;764;p55"/>
          <p:cNvSpPr txBox="1"/>
          <p:nvPr>
            <p:ph idx="2" type="subTitle"/>
          </p:nvPr>
        </p:nvSpPr>
        <p:spPr>
          <a:xfrm>
            <a:off x="365700" y="3813048"/>
            <a:ext cx="2879700" cy="609300"/>
          </a:xfrm>
          <a:prstGeom prst="rect">
            <a:avLst/>
          </a:prstGeom>
        </p:spPr>
        <p:txBody>
          <a:bodyPr anchorCtr="0" anchor="t" bIns="0" lIns="0" spcFirstLastPara="1" rIns="0" wrap="square" tIns="0">
            <a:normAutofit/>
          </a:bodyPr>
          <a:lstStyle>
            <a:lvl1pPr lvl="0">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1pPr>
            <a:lvl2pPr lvl="1">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2pPr>
            <a:lvl3pPr lvl="2">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3pPr>
            <a:lvl4pPr lvl="3">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4pPr>
            <a:lvl5pPr lvl="4">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5pPr>
            <a:lvl6pPr lvl="5">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6pPr>
            <a:lvl7pPr lvl="6">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7pPr>
            <a:lvl8pPr lvl="7">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8pPr>
            <a:lvl9pPr lvl="8">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9pPr>
          </a:lstStyle>
          <a:p/>
        </p:txBody>
      </p:sp>
      <p:sp>
        <p:nvSpPr>
          <p:cNvPr id="765" name="Google Shape;765;p55"/>
          <p:cNvSpPr/>
          <p:nvPr/>
        </p:nvSpPr>
        <p:spPr>
          <a:xfrm>
            <a:off x="365703" y="4623785"/>
            <a:ext cx="1459718" cy="337305"/>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Slide - Speaker names 2">
  <p:cSld name="SECTION_HEADER_2_1">
    <p:bg>
      <p:bgPr>
        <a:solidFill>
          <a:srgbClr val="063849"/>
        </a:solidFill>
      </p:bgPr>
    </p:bg>
    <p:spTree>
      <p:nvGrpSpPr>
        <p:cNvPr id="766" name="Shape 766"/>
        <p:cNvGrpSpPr/>
        <p:nvPr/>
      </p:nvGrpSpPr>
      <p:grpSpPr>
        <a:xfrm>
          <a:off x="0" y="0"/>
          <a:ext cx="0" cy="0"/>
          <a:chOff x="0" y="0"/>
          <a:chExt cx="0" cy="0"/>
        </a:xfrm>
      </p:grpSpPr>
      <p:pic>
        <p:nvPicPr>
          <p:cNvPr id="767" name="Google Shape;767;p56"/>
          <p:cNvPicPr preferRelativeResize="0"/>
          <p:nvPr/>
        </p:nvPicPr>
        <p:blipFill>
          <a:blip r:embed="rId2">
            <a:alphaModFix/>
          </a:blip>
          <a:stretch>
            <a:fillRect/>
          </a:stretch>
        </p:blipFill>
        <p:spPr>
          <a:xfrm>
            <a:off x="3585225" y="0"/>
            <a:ext cx="5558779" cy="5143499"/>
          </a:xfrm>
          <a:prstGeom prst="rect">
            <a:avLst/>
          </a:prstGeom>
          <a:noFill/>
          <a:ln>
            <a:noFill/>
          </a:ln>
        </p:spPr>
      </p:pic>
      <p:sp>
        <p:nvSpPr>
          <p:cNvPr id="768" name="Google Shape;768;p56"/>
          <p:cNvSpPr txBox="1"/>
          <p:nvPr>
            <p:ph type="title"/>
          </p:nvPr>
        </p:nvSpPr>
        <p:spPr>
          <a:xfrm>
            <a:off x="365702" y="365700"/>
            <a:ext cx="4839300" cy="2695800"/>
          </a:xfrm>
          <a:prstGeom prst="rect">
            <a:avLst/>
          </a:prstGeom>
        </p:spPr>
        <p:txBody>
          <a:bodyPr anchorCtr="0" anchor="t" bIns="0" lIns="0" spcFirstLastPara="1" rIns="0" wrap="square" tIns="0">
            <a:normAutofit/>
          </a:bodyPr>
          <a:lstStyle>
            <a:lvl1pPr lvl="0">
              <a:lnSpc>
                <a:spcPct val="80000"/>
              </a:lnSpc>
              <a:spcBef>
                <a:spcPts val="0"/>
              </a:spcBef>
              <a:spcAft>
                <a:spcPts val="0"/>
              </a:spcAft>
              <a:buSzPts val="2600"/>
              <a:buNone/>
              <a:defRPr sz="26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769" name="Google Shape;769;p56"/>
          <p:cNvSpPr/>
          <p:nvPr/>
        </p:nvSpPr>
        <p:spPr>
          <a:xfrm>
            <a:off x="288925" y="4762500"/>
            <a:ext cx="2610000" cy="304800"/>
          </a:xfrm>
          <a:prstGeom prst="rect">
            <a:avLst/>
          </a:prstGeom>
          <a:solidFill>
            <a:srgbClr val="063849"/>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770" name="Google Shape;770;p56"/>
          <p:cNvSpPr txBox="1"/>
          <p:nvPr>
            <p:ph idx="1" type="subTitle"/>
          </p:nvPr>
        </p:nvSpPr>
        <p:spPr>
          <a:xfrm>
            <a:off x="365700" y="3566160"/>
            <a:ext cx="2879700" cy="639900"/>
          </a:xfrm>
          <a:prstGeom prst="rect">
            <a:avLst/>
          </a:prstGeom>
        </p:spPr>
        <p:txBody>
          <a:bodyPr anchorCtr="0" anchor="t" bIns="0" lIns="0" spcFirstLastPara="1" rIns="0" wrap="square" tIns="0">
            <a:spAutoFit/>
          </a:bodyPr>
          <a:lstStyle>
            <a:lvl1pPr lvl="0">
              <a:spcBef>
                <a:spcPts val="0"/>
              </a:spcBef>
              <a:spcAft>
                <a:spcPts val="0"/>
              </a:spcAft>
              <a:buClr>
                <a:schemeClr val="lt2"/>
              </a:buClr>
              <a:buSzPts val="1200"/>
              <a:buFont typeface="Roboto"/>
              <a:buNone/>
              <a:defRPr b="1" sz="1200">
                <a:solidFill>
                  <a:schemeClr val="lt2"/>
                </a:solidFill>
                <a:latin typeface="Roboto"/>
                <a:ea typeface="Roboto"/>
                <a:cs typeface="Roboto"/>
                <a:sym typeface="Roboto"/>
              </a:defRPr>
            </a:lvl1pPr>
            <a:lvl2pPr lvl="1">
              <a:spcBef>
                <a:spcPts val="0"/>
              </a:spcBef>
              <a:spcAft>
                <a:spcPts val="0"/>
              </a:spcAft>
              <a:buClr>
                <a:schemeClr val="lt2"/>
              </a:buClr>
              <a:buSzPts val="1200"/>
              <a:buFont typeface="Roboto"/>
              <a:buNone/>
              <a:defRPr b="1">
                <a:solidFill>
                  <a:schemeClr val="lt2"/>
                </a:solidFill>
                <a:latin typeface="Roboto"/>
                <a:ea typeface="Roboto"/>
                <a:cs typeface="Roboto"/>
                <a:sym typeface="Roboto"/>
              </a:defRPr>
            </a:lvl2pPr>
            <a:lvl3pPr lvl="2">
              <a:spcBef>
                <a:spcPts val="0"/>
              </a:spcBef>
              <a:spcAft>
                <a:spcPts val="0"/>
              </a:spcAft>
              <a:buClr>
                <a:schemeClr val="lt2"/>
              </a:buClr>
              <a:buSzPts val="1200"/>
              <a:buNone/>
              <a:defRPr b="1" sz="1200">
                <a:solidFill>
                  <a:schemeClr val="lt2"/>
                </a:solidFill>
              </a:defRPr>
            </a:lvl3pPr>
            <a:lvl4pPr lvl="3">
              <a:spcBef>
                <a:spcPts val="0"/>
              </a:spcBef>
              <a:spcAft>
                <a:spcPts val="0"/>
              </a:spcAft>
              <a:buClr>
                <a:schemeClr val="lt2"/>
              </a:buClr>
              <a:buSzPts val="1200"/>
              <a:buNone/>
              <a:defRPr b="1" sz="1200">
                <a:solidFill>
                  <a:schemeClr val="lt2"/>
                </a:solidFill>
              </a:defRPr>
            </a:lvl4pPr>
            <a:lvl5pPr lvl="4">
              <a:spcBef>
                <a:spcPts val="0"/>
              </a:spcBef>
              <a:spcAft>
                <a:spcPts val="0"/>
              </a:spcAft>
              <a:buClr>
                <a:schemeClr val="lt2"/>
              </a:buClr>
              <a:buSzPts val="1200"/>
              <a:buNone/>
              <a:defRPr b="1" sz="1200">
                <a:solidFill>
                  <a:schemeClr val="lt2"/>
                </a:solidFill>
              </a:defRPr>
            </a:lvl5pPr>
            <a:lvl6pPr lvl="5">
              <a:spcBef>
                <a:spcPts val="0"/>
              </a:spcBef>
              <a:spcAft>
                <a:spcPts val="0"/>
              </a:spcAft>
              <a:buClr>
                <a:schemeClr val="lt2"/>
              </a:buClr>
              <a:buSzPts val="1200"/>
              <a:buNone/>
              <a:defRPr b="1" sz="1200">
                <a:solidFill>
                  <a:schemeClr val="lt2"/>
                </a:solidFill>
              </a:defRPr>
            </a:lvl6pPr>
            <a:lvl7pPr lvl="6">
              <a:spcBef>
                <a:spcPts val="0"/>
              </a:spcBef>
              <a:spcAft>
                <a:spcPts val="0"/>
              </a:spcAft>
              <a:buClr>
                <a:schemeClr val="lt2"/>
              </a:buClr>
              <a:buSzPts val="1200"/>
              <a:buNone/>
              <a:defRPr b="1" sz="1200">
                <a:solidFill>
                  <a:schemeClr val="lt2"/>
                </a:solidFill>
              </a:defRPr>
            </a:lvl7pPr>
            <a:lvl8pPr lvl="7">
              <a:spcBef>
                <a:spcPts val="0"/>
              </a:spcBef>
              <a:spcAft>
                <a:spcPts val="0"/>
              </a:spcAft>
              <a:buClr>
                <a:schemeClr val="lt2"/>
              </a:buClr>
              <a:buSzPts val="1200"/>
              <a:buNone/>
              <a:defRPr b="1" sz="1200">
                <a:solidFill>
                  <a:schemeClr val="lt2"/>
                </a:solidFill>
              </a:defRPr>
            </a:lvl8pPr>
            <a:lvl9pPr lvl="8">
              <a:spcBef>
                <a:spcPts val="0"/>
              </a:spcBef>
              <a:spcAft>
                <a:spcPts val="0"/>
              </a:spcAft>
              <a:buClr>
                <a:schemeClr val="lt2"/>
              </a:buClr>
              <a:buSzPts val="1200"/>
              <a:buNone/>
              <a:defRPr b="1" sz="1200">
                <a:solidFill>
                  <a:schemeClr val="lt2"/>
                </a:solidFill>
              </a:defRPr>
            </a:lvl9pPr>
          </a:lstStyle>
          <a:p/>
        </p:txBody>
      </p:sp>
      <p:sp>
        <p:nvSpPr>
          <p:cNvPr id="771" name="Google Shape;771;p56"/>
          <p:cNvSpPr txBox="1"/>
          <p:nvPr>
            <p:ph idx="2" type="subTitle"/>
          </p:nvPr>
        </p:nvSpPr>
        <p:spPr>
          <a:xfrm>
            <a:off x="365700" y="3794760"/>
            <a:ext cx="2879700" cy="609300"/>
          </a:xfrm>
          <a:prstGeom prst="rect">
            <a:avLst/>
          </a:prstGeom>
        </p:spPr>
        <p:txBody>
          <a:bodyPr anchorCtr="0" anchor="t" bIns="0" lIns="0" spcFirstLastPara="1" rIns="0" wrap="square" tIns="0">
            <a:normAutofit/>
          </a:bodyPr>
          <a:lstStyle>
            <a:lvl1pPr lvl="0">
              <a:spcBef>
                <a:spcPts val="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1pPr>
            <a:lvl2pPr lvl="1">
              <a:spcBef>
                <a:spcPts val="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2pPr>
            <a:lvl3pPr lvl="2">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3pPr>
            <a:lvl4pPr lvl="3">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4pPr>
            <a:lvl5pPr lvl="4">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5pPr>
            <a:lvl6pPr lvl="5">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6pPr>
            <a:lvl7pPr lvl="6">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7pPr>
            <a:lvl8pPr lvl="7">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8pPr>
            <a:lvl9pPr lvl="8">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9pPr>
          </a:lstStyle>
          <a:p/>
        </p:txBody>
      </p:sp>
      <p:sp>
        <p:nvSpPr>
          <p:cNvPr id="772" name="Google Shape;772;p56"/>
          <p:cNvSpPr txBox="1"/>
          <p:nvPr>
            <p:ph idx="3" type="subTitle"/>
          </p:nvPr>
        </p:nvSpPr>
        <p:spPr>
          <a:xfrm>
            <a:off x="2940125" y="3566160"/>
            <a:ext cx="2879700" cy="639900"/>
          </a:xfrm>
          <a:prstGeom prst="rect">
            <a:avLst/>
          </a:prstGeom>
        </p:spPr>
        <p:txBody>
          <a:bodyPr anchorCtr="0" anchor="t" bIns="0" lIns="0" spcFirstLastPara="1" rIns="0" wrap="square" tIns="0">
            <a:spAutoFit/>
          </a:bodyPr>
          <a:lstStyle>
            <a:lvl1pPr lvl="0">
              <a:spcBef>
                <a:spcPts val="0"/>
              </a:spcBef>
              <a:spcAft>
                <a:spcPts val="0"/>
              </a:spcAft>
              <a:buClr>
                <a:schemeClr val="lt2"/>
              </a:buClr>
              <a:buSzPts val="1200"/>
              <a:buFont typeface="Roboto"/>
              <a:buNone/>
              <a:defRPr b="1" sz="1200">
                <a:solidFill>
                  <a:schemeClr val="lt2"/>
                </a:solidFill>
                <a:latin typeface="Roboto"/>
                <a:ea typeface="Roboto"/>
                <a:cs typeface="Roboto"/>
                <a:sym typeface="Roboto"/>
              </a:defRPr>
            </a:lvl1pPr>
            <a:lvl2pPr lvl="1">
              <a:spcBef>
                <a:spcPts val="0"/>
              </a:spcBef>
              <a:spcAft>
                <a:spcPts val="0"/>
              </a:spcAft>
              <a:buClr>
                <a:schemeClr val="lt2"/>
              </a:buClr>
              <a:buSzPts val="1200"/>
              <a:buFont typeface="Roboto"/>
              <a:buNone/>
              <a:defRPr b="1">
                <a:solidFill>
                  <a:schemeClr val="lt2"/>
                </a:solidFill>
                <a:latin typeface="Roboto"/>
                <a:ea typeface="Roboto"/>
                <a:cs typeface="Roboto"/>
                <a:sym typeface="Roboto"/>
              </a:defRPr>
            </a:lvl2pPr>
            <a:lvl3pPr lvl="2">
              <a:spcBef>
                <a:spcPts val="0"/>
              </a:spcBef>
              <a:spcAft>
                <a:spcPts val="0"/>
              </a:spcAft>
              <a:buClr>
                <a:schemeClr val="lt2"/>
              </a:buClr>
              <a:buSzPts val="1200"/>
              <a:buNone/>
              <a:defRPr b="1" sz="1200">
                <a:solidFill>
                  <a:schemeClr val="lt2"/>
                </a:solidFill>
              </a:defRPr>
            </a:lvl3pPr>
            <a:lvl4pPr lvl="3">
              <a:spcBef>
                <a:spcPts val="0"/>
              </a:spcBef>
              <a:spcAft>
                <a:spcPts val="0"/>
              </a:spcAft>
              <a:buClr>
                <a:schemeClr val="lt2"/>
              </a:buClr>
              <a:buSzPts val="1200"/>
              <a:buNone/>
              <a:defRPr b="1" sz="1200">
                <a:solidFill>
                  <a:schemeClr val="lt2"/>
                </a:solidFill>
              </a:defRPr>
            </a:lvl4pPr>
            <a:lvl5pPr lvl="4">
              <a:spcBef>
                <a:spcPts val="0"/>
              </a:spcBef>
              <a:spcAft>
                <a:spcPts val="0"/>
              </a:spcAft>
              <a:buClr>
                <a:schemeClr val="lt2"/>
              </a:buClr>
              <a:buSzPts val="1200"/>
              <a:buNone/>
              <a:defRPr b="1" sz="1200">
                <a:solidFill>
                  <a:schemeClr val="lt2"/>
                </a:solidFill>
              </a:defRPr>
            </a:lvl5pPr>
            <a:lvl6pPr lvl="5">
              <a:spcBef>
                <a:spcPts val="0"/>
              </a:spcBef>
              <a:spcAft>
                <a:spcPts val="0"/>
              </a:spcAft>
              <a:buClr>
                <a:schemeClr val="lt2"/>
              </a:buClr>
              <a:buSzPts val="1200"/>
              <a:buNone/>
              <a:defRPr b="1" sz="1200">
                <a:solidFill>
                  <a:schemeClr val="lt2"/>
                </a:solidFill>
              </a:defRPr>
            </a:lvl6pPr>
            <a:lvl7pPr lvl="6">
              <a:spcBef>
                <a:spcPts val="0"/>
              </a:spcBef>
              <a:spcAft>
                <a:spcPts val="0"/>
              </a:spcAft>
              <a:buClr>
                <a:schemeClr val="lt2"/>
              </a:buClr>
              <a:buSzPts val="1200"/>
              <a:buNone/>
              <a:defRPr b="1" sz="1200">
                <a:solidFill>
                  <a:schemeClr val="lt2"/>
                </a:solidFill>
              </a:defRPr>
            </a:lvl7pPr>
            <a:lvl8pPr lvl="7">
              <a:spcBef>
                <a:spcPts val="0"/>
              </a:spcBef>
              <a:spcAft>
                <a:spcPts val="0"/>
              </a:spcAft>
              <a:buClr>
                <a:schemeClr val="lt2"/>
              </a:buClr>
              <a:buSzPts val="1200"/>
              <a:buNone/>
              <a:defRPr b="1" sz="1200">
                <a:solidFill>
                  <a:schemeClr val="lt2"/>
                </a:solidFill>
              </a:defRPr>
            </a:lvl8pPr>
            <a:lvl9pPr lvl="8">
              <a:spcBef>
                <a:spcPts val="0"/>
              </a:spcBef>
              <a:spcAft>
                <a:spcPts val="0"/>
              </a:spcAft>
              <a:buClr>
                <a:schemeClr val="lt2"/>
              </a:buClr>
              <a:buSzPts val="1200"/>
              <a:buNone/>
              <a:defRPr b="1" sz="1200">
                <a:solidFill>
                  <a:schemeClr val="lt2"/>
                </a:solidFill>
              </a:defRPr>
            </a:lvl9pPr>
          </a:lstStyle>
          <a:p/>
        </p:txBody>
      </p:sp>
      <p:sp>
        <p:nvSpPr>
          <p:cNvPr id="773" name="Google Shape;773;p56"/>
          <p:cNvSpPr txBox="1"/>
          <p:nvPr>
            <p:ph idx="4" type="subTitle"/>
          </p:nvPr>
        </p:nvSpPr>
        <p:spPr>
          <a:xfrm>
            <a:off x="2940125" y="3794760"/>
            <a:ext cx="2879700" cy="609300"/>
          </a:xfrm>
          <a:prstGeom prst="rect">
            <a:avLst/>
          </a:prstGeom>
        </p:spPr>
        <p:txBody>
          <a:bodyPr anchorCtr="0" anchor="t" bIns="0" lIns="0" spcFirstLastPara="1" rIns="0" wrap="square" tIns="0">
            <a:normAutofit/>
          </a:bodyPr>
          <a:lstStyle>
            <a:lvl1pPr lvl="0">
              <a:spcBef>
                <a:spcPts val="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1pPr>
            <a:lvl2pPr lvl="1">
              <a:spcBef>
                <a:spcPts val="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2pPr>
            <a:lvl3pPr lvl="2">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3pPr>
            <a:lvl4pPr lvl="3">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4pPr>
            <a:lvl5pPr lvl="4">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5pPr>
            <a:lvl6pPr lvl="5">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6pPr>
            <a:lvl7pPr lvl="6">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7pPr>
            <a:lvl8pPr lvl="7">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8pPr>
            <a:lvl9pPr lvl="8">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9pPr>
          </a:lstStyle>
          <a:p/>
        </p:txBody>
      </p:sp>
      <p:sp>
        <p:nvSpPr>
          <p:cNvPr id="774" name="Google Shape;774;p56"/>
          <p:cNvSpPr/>
          <p:nvPr/>
        </p:nvSpPr>
        <p:spPr>
          <a:xfrm>
            <a:off x="365703" y="4623785"/>
            <a:ext cx="1459718" cy="337305"/>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Slide - Dynamic">
  <p:cSld name="SECTION_HEADER_1">
    <p:bg>
      <p:bgPr>
        <a:solidFill>
          <a:srgbClr val="063849"/>
        </a:solidFill>
      </p:bgPr>
    </p:bg>
    <p:spTree>
      <p:nvGrpSpPr>
        <p:cNvPr id="775" name="Shape 775"/>
        <p:cNvGrpSpPr/>
        <p:nvPr/>
      </p:nvGrpSpPr>
      <p:grpSpPr>
        <a:xfrm>
          <a:off x="0" y="0"/>
          <a:ext cx="0" cy="0"/>
          <a:chOff x="0" y="0"/>
          <a:chExt cx="0" cy="0"/>
        </a:xfrm>
      </p:grpSpPr>
      <p:pic>
        <p:nvPicPr>
          <p:cNvPr id="776" name="Google Shape;776;p57"/>
          <p:cNvPicPr preferRelativeResize="0"/>
          <p:nvPr/>
        </p:nvPicPr>
        <p:blipFill rotWithShape="1">
          <a:blip r:embed="rId2">
            <a:alphaModFix/>
          </a:blip>
          <a:srcRect b="9" l="0" r="0" t="9"/>
          <a:stretch/>
        </p:blipFill>
        <p:spPr>
          <a:xfrm>
            <a:off x="3585225" y="0"/>
            <a:ext cx="5558780" cy="5143500"/>
          </a:xfrm>
          <a:prstGeom prst="rect">
            <a:avLst/>
          </a:prstGeom>
          <a:noFill/>
          <a:ln>
            <a:noFill/>
          </a:ln>
        </p:spPr>
      </p:pic>
      <p:sp>
        <p:nvSpPr>
          <p:cNvPr id="777" name="Google Shape;777;p57"/>
          <p:cNvSpPr txBox="1"/>
          <p:nvPr>
            <p:ph type="title"/>
          </p:nvPr>
        </p:nvSpPr>
        <p:spPr>
          <a:xfrm>
            <a:off x="365702" y="365700"/>
            <a:ext cx="4839300" cy="2695800"/>
          </a:xfrm>
          <a:prstGeom prst="rect">
            <a:avLst/>
          </a:prstGeom>
        </p:spPr>
        <p:txBody>
          <a:bodyPr anchorCtr="0" anchor="t" bIns="0" lIns="0" spcFirstLastPara="1" rIns="0" wrap="square" tIns="0">
            <a:normAutofit/>
          </a:bodyPr>
          <a:lstStyle>
            <a:lvl1pPr lvl="0">
              <a:lnSpc>
                <a:spcPct val="80000"/>
              </a:lnSpc>
              <a:spcBef>
                <a:spcPts val="0"/>
              </a:spcBef>
              <a:spcAft>
                <a:spcPts val="0"/>
              </a:spcAft>
              <a:buClr>
                <a:schemeClr val="lt2"/>
              </a:buClr>
              <a:buSzPts val="2600"/>
              <a:buNone/>
              <a:defRPr sz="2600">
                <a:solidFill>
                  <a:schemeClr val="lt2"/>
                </a:solidFill>
              </a:defRPr>
            </a:lvl1pPr>
            <a:lvl2pPr lvl="1">
              <a:spcBef>
                <a:spcPts val="0"/>
              </a:spcBef>
              <a:spcAft>
                <a:spcPts val="0"/>
              </a:spcAft>
              <a:buClr>
                <a:schemeClr val="lt2"/>
              </a:buClr>
              <a:buSzPts val="2800"/>
              <a:buNone/>
              <a:defRPr>
                <a:solidFill>
                  <a:schemeClr val="lt2"/>
                </a:solidFill>
              </a:defRPr>
            </a:lvl2pPr>
            <a:lvl3pPr lvl="2">
              <a:spcBef>
                <a:spcPts val="0"/>
              </a:spcBef>
              <a:spcAft>
                <a:spcPts val="0"/>
              </a:spcAft>
              <a:buClr>
                <a:schemeClr val="lt2"/>
              </a:buClr>
              <a:buSzPts val="2800"/>
              <a:buNone/>
              <a:defRPr>
                <a:solidFill>
                  <a:schemeClr val="lt2"/>
                </a:solidFill>
              </a:defRPr>
            </a:lvl3pPr>
            <a:lvl4pPr lvl="3">
              <a:spcBef>
                <a:spcPts val="0"/>
              </a:spcBef>
              <a:spcAft>
                <a:spcPts val="0"/>
              </a:spcAft>
              <a:buClr>
                <a:schemeClr val="lt2"/>
              </a:buClr>
              <a:buSzPts val="2800"/>
              <a:buNone/>
              <a:defRPr>
                <a:solidFill>
                  <a:schemeClr val="lt2"/>
                </a:solidFill>
              </a:defRPr>
            </a:lvl4pPr>
            <a:lvl5pPr lvl="4">
              <a:spcBef>
                <a:spcPts val="0"/>
              </a:spcBef>
              <a:spcAft>
                <a:spcPts val="0"/>
              </a:spcAft>
              <a:buClr>
                <a:schemeClr val="lt2"/>
              </a:buClr>
              <a:buSzPts val="2800"/>
              <a:buNone/>
              <a:defRPr>
                <a:solidFill>
                  <a:schemeClr val="lt2"/>
                </a:solidFill>
              </a:defRPr>
            </a:lvl5pPr>
            <a:lvl6pPr lvl="5">
              <a:spcBef>
                <a:spcPts val="0"/>
              </a:spcBef>
              <a:spcAft>
                <a:spcPts val="0"/>
              </a:spcAft>
              <a:buClr>
                <a:schemeClr val="lt2"/>
              </a:buClr>
              <a:buSzPts val="2800"/>
              <a:buNone/>
              <a:defRPr>
                <a:solidFill>
                  <a:schemeClr val="lt2"/>
                </a:solidFill>
              </a:defRPr>
            </a:lvl6pPr>
            <a:lvl7pPr lvl="6">
              <a:spcBef>
                <a:spcPts val="0"/>
              </a:spcBef>
              <a:spcAft>
                <a:spcPts val="0"/>
              </a:spcAft>
              <a:buClr>
                <a:schemeClr val="lt2"/>
              </a:buClr>
              <a:buSzPts val="2800"/>
              <a:buNone/>
              <a:defRPr>
                <a:solidFill>
                  <a:schemeClr val="lt2"/>
                </a:solidFill>
              </a:defRPr>
            </a:lvl7pPr>
            <a:lvl8pPr lvl="7">
              <a:spcBef>
                <a:spcPts val="0"/>
              </a:spcBef>
              <a:spcAft>
                <a:spcPts val="0"/>
              </a:spcAft>
              <a:buClr>
                <a:schemeClr val="lt2"/>
              </a:buClr>
              <a:buSzPts val="2800"/>
              <a:buNone/>
              <a:defRPr>
                <a:solidFill>
                  <a:schemeClr val="lt2"/>
                </a:solidFill>
              </a:defRPr>
            </a:lvl8pPr>
            <a:lvl9pPr lvl="8">
              <a:spcBef>
                <a:spcPts val="0"/>
              </a:spcBef>
              <a:spcAft>
                <a:spcPts val="0"/>
              </a:spcAft>
              <a:buClr>
                <a:schemeClr val="lt2"/>
              </a:buClr>
              <a:buSzPts val="2800"/>
              <a:buNone/>
              <a:defRPr>
                <a:solidFill>
                  <a:schemeClr val="lt2"/>
                </a:solidFill>
              </a:defRPr>
            </a:lvl9pPr>
          </a:lstStyle>
          <a:p/>
        </p:txBody>
      </p:sp>
      <p:sp>
        <p:nvSpPr>
          <p:cNvPr id="778" name="Google Shape;778;p57"/>
          <p:cNvSpPr/>
          <p:nvPr/>
        </p:nvSpPr>
        <p:spPr>
          <a:xfrm>
            <a:off x="288925" y="4762500"/>
            <a:ext cx="2610000" cy="304800"/>
          </a:xfrm>
          <a:prstGeom prst="rect">
            <a:avLst/>
          </a:prstGeom>
          <a:solidFill>
            <a:srgbClr val="063849"/>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779" name="Google Shape;779;p57"/>
          <p:cNvSpPr txBox="1"/>
          <p:nvPr>
            <p:ph idx="1" type="subTitle"/>
          </p:nvPr>
        </p:nvSpPr>
        <p:spPr>
          <a:xfrm>
            <a:off x="365700" y="3566160"/>
            <a:ext cx="2879700" cy="639900"/>
          </a:xfrm>
          <a:prstGeom prst="rect">
            <a:avLst/>
          </a:prstGeom>
        </p:spPr>
        <p:txBody>
          <a:bodyPr anchorCtr="0" anchor="t" bIns="0" lIns="0" spcFirstLastPara="1" rIns="0" wrap="square" tIns="0">
            <a:normAutofit/>
          </a:bodyPr>
          <a:lstStyle>
            <a:lvl1pPr lvl="0">
              <a:spcBef>
                <a:spcPts val="0"/>
              </a:spcBef>
              <a:spcAft>
                <a:spcPts val="0"/>
              </a:spcAft>
              <a:buClr>
                <a:schemeClr val="lt2"/>
              </a:buClr>
              <a:buSzPts val="1400"/>
              <a:buFont typeface="Roboto"/>
              <a:buNone/>
              <a:defRPr>
                <a:solidFill>
                  <a:schemeClr val="lt2"/>
                </a:solidFill>
                <a:latin typeface="Roboto"/>
                <a:ea typeface="Roboto"/>
                <a:cs typeface="Roboto"/>
                <a:sym typeface="Roboto"/>
              </a:defRPr>
            </a:lvl1pPr>
            <a:lvl2pPr lvl="1">
              <a:spcBef>
                <a:spcPts val="0"/>
              </a:spcBef>
              <a:spcAft>
                <a:spcPts val="0"/>
              </a:spcAft>
              <a:buClr>
                <a:schemeClr val="lt2"/>
              </a:buClr>
              <a:buSzPts val="1200"/>
              <a:buNone/>
              <a:defRPr>
                <a:solidFill>
                  <a:schemeClr val="lt2"/>
                </a:solidFill>
              </a:defRPr>
            </a:lvl2pPr>
            <a:lvl3pPr lvl="2">
              <a:spcBef>
                <a:spcPts val="0"/>
              </a:spcBef>
              <a:spcAft>
                <a:spcPts val="0"/>
              </a:spcAft>
              <a:buClr>
                <a:schemeClr val="lt2"/>
              </a:buClr>
              <a:buSzPts val="1000"/>
              <a:buNone/>
              <a:defRPr>
                <a:solidFill>
                  <a:schemeClr val="lt2"/>
                </a:solidFill>
              </a:defRPr>
            </a:lvl3pPr>
            <a:lvl4pPr lvl="3">
              <a:spcBef>
                <a:spcPts val="0"/>
              </a:spcBef>
              <a:spcAft>
                <a:spcPts val="0"/>
              </a:spcAft>
              <a:buClr>
                <a:schemeClr val="lt2"/>
              </a:buClr>
              <a:buSzPts val="1000"/>
              <a:buNone/>
              <a:defRPr>
                <a:solidFill>
                  <a:schemeClr val="lt2"/>
                </a:solidFill>
              </a:defRPr>
            </a:lvl4pPr>
            <a:lvl5pPr lvl="4">
              <a:spcBef>
                <a:spcPts val="0"/>
              </a:spcBef>
              <a:spcAft>
                <a:spcPts val="0"/>
              </a:spcAft>
              <a:buClr>
                <a:schemeClr val="lt2"/>
              </a:buClr>
              <a:buSzPts val="1000"/>
              <a:buNone/>
              <a:defRPr>
                <a:solidFill>
                  <a:schemeClr val="lt2"/>
                </a:solidFill>
              </a:defRPr>
            </a:lvl5pPr>
            <a:lvl6pPr lvl="5">
              <a:spcBef>
                <a:spcPts val="0"/>
              </a:spcBef>
              <a:spcAft>
                <a:spcPts val="0"/>
              </a:spcAft>
              <a:buClr>
                <a:schemeClr val="lt2"/>
              </a:buClr>
              <a:buSzPts val="1000"/>
              <a:buNone/>
              <a:defRPr>
                <a:solidFill>
                  <a:schemeClr val="lt2"/>
                </a:solidFill>
              </a:defRPr>
            </a:lvl6pPr>
            <a:lvl7pPr lvl="6">
              <a:spcBef>
                <a:spcPts val="0"/>
              </a:spcBef>
              <a:spcAft>
                <a:spcPts val="0"/>
              </a:spcAft>
              <a:buClr>
                <a:schemeClr val="lt2"/>
              </a:buClr>
              <a:buSzPts val="1000"/>
              <a:buNone/>
              <a:defRPr>
                <a:solidFill>
                  <a:schemeClr val="lt2"/>
                </a:solidFill>
              </a:defRPr>
            </a:lvl7pPr>
            <a:lvl8pPr lvl="7">
              <a:spcBef>
                <a:spcPts val="0"/>
              </a:spcBef>
              <a:spcAft>
                <a:spcPts val="0"/>
              </a:spcAft>
              <a:buClr>
                <a:schemeClr val="lt2"/>
              </a:buClr>
              <a:buSzPts val="1000"/>
              <a:buNone/>
              <a:defRPr>
                <a:solidFill>
                  <a:schemeClr val="lt2"/>
                </a:solidFill>
              </a:defRPr>
            </a:lvl8pPr>
            <a:lvl9pPr lvl="8">
              <a:spcBef>
                <a:spcPts val="0"/>
              </a:spcBef>
              <a:spcAft>
                <a:spcPts val="0"/>
              </a:spcAft>
              <a:buClr>
                <a:schemeClr val="lt2"/>
              </a:buClr>
              <a:buSzPts val="1000"/>
              <a:buNone/>
              <a:defRPr>
                <a:solidFill>
                  <a:schemeClr val="lt2"/>
                </a:solidFill>
              </a:defRPr>
            </a:lvl9pPr>
          </a:lstStyle>
          <a:p/>
        </p:txBody>
      </p:sp>
      <p:sp>
        <p:nvSpPr>
          <p:cNvPr id="780" name="Google Shape;780;p57"/>
          <p:cNvSpPr/>
          <p:nvPr/>
        </p:nvSpPr>
        <p:spPr>
          <a:xfrm>
            <a:off x="365703" y="4623785"/>
            <a:ext cx="1459718" cy="337305"/>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accent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Slide - Monochrome">
  <p:cSld name="SECTION_HEADER_1_1">
    <p:bg>
      <p:bgPr>
        <a:solidFill>
          <a:srgbClr val="A5BEC4"/>
        </a:solidFill>
      </p:bgPr>
    </p:bg>
    <p:spTree>
      <p:nvGrpSpPr>
        <p:cNvPr id="781" name="Shape 781"/>
        <p:cNvGrpSpPr/>
        <p:nvPr/>
      </p:nvGrpSpPr>
      <p:grpSpPr>
        <a:xfrm>
          <a:off x="0" y="0"/>
          <a:ext cx="0" cy="0"/>
          <a:chOff x="0" y="0"/>
          <a:chExt cx="0" cy="0"/>
        </a:xfrm>
      </p:grpSpPr>
      <p:pic>
        <p:nvPicPr>
          <p:cNvPr id="782" name="Google Shape;782;p58"/>
          <p:cNvPicPr preferRelativeResize="0"/>
          <p:nvPr/>
        </p:nvPicPr>
        <p:blipFill rotWithShape="1">
          <a:blip r:embed="rId2">
            <a:alphaModFix/>
          </a:blip>
          <a:srcRect b="9" l="0" r="0" t="9"/>
          <a:stretch/>
        </p:blipFill>
        <p:spPr>
          <a:xfrm>
            <a:off x="3585225" y="0"/>
            <a:ext cx="5558780" cy="5143500"/>
          </a:xfrm>
          <a:prstGeom prst="rect">
            <a:avLst/>
          </a:prstGeom>
          <a:noFill/>
          <a:ln>
            <a:noFill/>
          </a:ln>
        </p:spPr>
      </p:pic>
      <p:sp>
        <p:nvSpPr>
          <p:cNvPr id="783" name="Google Shape;783;p58"/>
          <p:cNvSpPr txBox="1"/>
          <p:nvPr>
            <p:ph type="title"/>
          </p:nvPr>
        </p:nvSpPr>
        <p:spPr>
          <a:xfrm>
            <a:off x="365702" y="365700"/>
            <a:ext cx="4839300" cy="2695800"/>
          </a:xfrm>
          <a:prstGeom prst="rect">
            <a:avLst/>
          </a:prstGeom>
        </p:spPr>
        <p:txBody>
          <a:bodyPr anchorCtr="0" anchor="t" bIns="0" lIns="0" spcFirstLastPara="1" rIns="0" wrap="square" tIns="0">
            <a:normAutofit/>
          </a:bodyPr>
          <a:lstStyle>
            <a:lvl1pPr lvl="0">
              <a:lnSpc>
                <a:spcPct val="80000"/>
              </a:lnSpc>
              <a:spcBef>
                <a:spcPts val="0"/>
              </a:spcBef>
              <a:spcAft>
                <a:spcPts val="0"/>
              </a:spcAft>
              <a:buClr>
                <a:srgbClr val="063849"/>
              </a:buClr>
              <a:buSzPts val="2600"/>
              <a:buNone/>
              <a:defRPr sz="2600">
                <a:solidFill>
                  <a:srgbClr val="063849"/>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784" name="Google Shape;784;p58"/>
          <p:cNvSpPr/>
          <p:nvPr/>
        </p:nvSpPr>
        <p:spPr>
          <a:xfrm>
            <a:off x="288925" y="4762500"/>
            <a:ext cx="2610000" cy="304800"/>
          </a:xfrm>
          <a:prstGeom prst="rect">
            <a:avLst/>
          </a:prstGeom>
          <a:solidFill>
            <a:srgbClr val="A5BEC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785" name="Google Shape;785;p58"/>
          <p:cNvSpPr txBox="1"/>
          <p:nvPr>
            <p:ph idx="1" type="subTitle"/>
          </p:nvPr>
        </p:nvSpPr>
        <p:spPr>
          <a:xfrm>
            <a:off x="365700" y="3566160"/>
            <a:ext cx="2879700" cy="639900"/>
          </a:xfrm>
          <a:prstGeom prst="rect">
            <a:avLst/>
          </a:prstGeom>
        </p:spPr>
        <p:txBody>
          <a:bodyPr anchorCtr="0" anchor="t" bIns="0" lIns="0" spcFirstLastPara="1" rIns="0" wrap="square" tIns="0">
            <a:normAutofit/>
          </a:bodyPr>
          <a:lstStyle>
            <a:lvl1pPr lvl="0">
              <a:spcBef>
                <a:spcPts val="0"/>
              </a:spcBef>
              <a:spcAft>
                <a:spcPts val="0"/>
              </a:spcAft>
              <a:buClr>
                <a:schemeClr val="dk1"/>
              </a:buClr>
              <a:buSzPts val="1400"/>
              <a:buFont typeface="Roboto"/>
              <a:buNone/>
              <a:defRPr>
                <a:solidFill>
                  <a:schemeClr val="dk1"/>
                </a:solidFill>
                <a:latin typeface="Roboto"/>
                <a:ea typeface="Roboto"/>
                <a:cs typeface="Roboto"/>
                <a:sym typeface="Roboto"/>
              </a:defRPr>
            </a:lvl1pPr>
            <a:lvl2pPr lvl="1">
              <a:spcBef>
                <a:spcPts val="0"/>
              </a:spcBef>
              <a:spcAft>
                <a:spcPts val="0"/>
              </a:spcAft>
              <a:buClr>
                <a:schemeClr val="dk1"/>
              </a:buClr>
              <a:buSzPts val="1200"/>
              <a:buNone/>
              <a:defRPr>
                <a:solidFill>
                  <a:schemeClr val="dk1"/>
                </a:solidFill>
              </a:defRPr>
            </a:lvl2pPr>
            <a:lvl3pPr lvl="2">
              <a:spcBef>
                <a:spcPts val="0"/>
              </a:spcBef>
              <a:spcAft>
                <a:spcPts val="0"/>
              </a:spcAft>
              <a:buClr>
                <a:schemeClr val="dk1"/>
              </a:buClr>
              <a:buSzPts val="1000"/>
              <a:buNone/>
              <a:defRPr>
                <a:solidFill>
                  <a:schemeClr val="dk1"/>
                </a:solidFill>
              </a:defRPr>
            </a:lvl3pPr>
            <a:lvl4pPr lvl="3">
              <a:spcBef>
                <a:spcPts val="0"/>
              </a:spcBef>
              <a:spcAft>
                <a:spcPts val="0"/>
              </a:spcAft>
              <a:buClr>
                <a:schemeClr val="dk1"/>
              </a:buClr>
              <a:buSzPts val="1000"/>
              <a:buNone/>
              <a:defRPr>
                <a:solidFill>
                  <a:schemeClr val="dk1"/>
                </a:solidFill>
              </a:defRPr>
            </a:lvl4pPr>
            <a:lvl5pPr lvl="4">
              <a:spcBef>
                <a:spcPts val="0"/>
              </a:spcBef>
              <a:spcAft>
                <a:spcPts val="0"/>
              </a:spcAft>
              <a:buClr>
                <a:schemeClr val="dk1"/>
              </a:buClr>
              <a:buSzPts val="1000"/>
              <a:buNone/>
              <a:defRPr>
                <a:solidFill>
                  <a:schemeClr val="dk1"/>
                </a:solidFill>
              </a:defRPr>
            </a:lvl5pPr>
            <a:lvl6pPr lvl="5">
              <a:spcBef>
                <a:spcPts val="0"/>
              </a:spcBef>
              <a:spcAft>
                <a:spcPts val="0"/>
              </a:spcAft>
              <a:buClr>
                <a:schemeClr val="dk1"/>
              </a:buClr>
              <a:buSzPts val="1000"/>
              <a:buNone/>
              <a:defRPr>
                <a:solidFill>
                  <a:schemeClr val="dk1"/>
                </a:solidFill>
              </a:defRPr>
            </a:lvl6pPr>
            <a:lvl7pPr lvl="6">
              <a:spcBef>
                <a:spcPts val="0"/>
              </a:spcBef>
              <a:spcAft>
                <a:spcPts val="0"/>
              </a:spcAft>
              <a:buClr>
                <a:schemeClr val="dk1"/>
              </a:buClr>
              <a:buSzPts val="1000"/>
              <a:buNone/>
              <a:defRPr>
                <a:solidFill>
                  <a:schemeClr val="dk1"/>
                </a:solidFill>
              </a:defRPr>
            </a:lvl7pPr>
            <a:lvl8pPr lvl="7">
              <a:spcBef>
                <a:spcPts val="0"/>
              </a:spcBef>
              <a:spcAft>
                <a:spcPts val="0"/>
              </a:spcAft>
              <a:buClr>
                <a:schemeClr val="dk1"/>
              </a:buClr>
              <a:buSzPts val="1000"/>
              <a:buNone/>
              <a:defRPr>
                <a:solidFill>
                  <a:schemeClr val="dk1"/>
                </a:solidFill>
              </a:defRPr>
            </a:lvl8pPr>
            <a:lvl9pPr lvl="8">
              <a:spcBef>
                <a:spcPts val="0"/>
              </a:spcBef>
              <a:spcAft>
                <a:spcPts val="0"/>
              </a:spcAft>
              <a:buClr>
                <a:schemeClr val="dk1"/>
              </a:buClr>
              <a:buSzPts val="1000"/>
              <a:buNone/>
              <a:defRPr>
                <a:solidFill>
                  <a:schemeClr val="dk1"/>
                </a:solidFill>
              </a:defRPr>
            </a:lvl9pPr>
          </a:lstStyle>
          <a:p/>
        </p:txBody>
      </p:sp>
      <p:sp>
        <p:nvSpPr>
          <p:cNvPr id="786" name="Google Shape;786;p58"/>
          <p:cNvSpPr/>
          <p:nvPr/>
        </p:nvSpPr>
        <p:spPr>
          <a:xfrm>
            <a:off x="365703" y="4623785"/>
            <a:ext cx="1459718" cy="337305"/>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Default" type="tx">
  <p:cSld name="TITLE_AND_BODY">
    <p:spTree>
      <p:nvGrpSpPr>
        <p:cNvPr id="787" name="Shape 787"/>
        <p:cNvGrpSpPr/>
        <p:nvPr/>
      </p:nvGrpSpPr>
      <p:grpSpPr>
        <a:xfrm>
          <a:off x="0" y="0"/>
          <a:ext cx="0" cy="0"/>
          <a:chOff x="0" y="0"/>
          <a:chExt cx="0" cy="0"/>
        </a:xfrm>
      </p:grpSpPr>
      <p:sp>
        <p:nvSpPr>
          <p:cNvPr id="788" name="Google Shape;788;p59"/>
          <p:cNvSpPr txBox="1"/>
          <p:nvPr>
            <p:ph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789" name="Google Shape;789;p59"/>
          <p:cNvSpPr txBox="1"/>
          <p:nvPr>
            <p:ph idx="1" type="body"/>
          </p:nvPr>
        </p:nvSpPr>
        <p:spPr>
          <a:xfrm>
            <a:off x="365696" y="914400"/>
            <a:ext cx="8139300" cy="3416400"/>
          </a:xfrm>
          <a:prstGeom prst="rect">
            <a:avLst/>
          </a:prstGeom>
        </p:spPr>
        <p:txBody>
          <a:bodyPr anchorCtr="0" anchor="t" bIns="0" lIns="0" spcFirstLastPara="1" rIns="0" wrap="square" tIns="0">
            <a:normAutofit/>
          </a:bodyPr>
          <a:lstStyle>
            <a:lvl1pPr indent="-317500" lvl="0" marL="457200">
              <a:spcBef>
                <a:spcPts val="0"/>
              </a:spcBef>
              <a:spcAft>
                <a:spcPts val="0"/>
              </a:spcAft>
              <a:buClr>
                <a:schemeClr val="dk1"/>
              </a:buClr>
              <a:buSzPts val="1400"/>
              <a:buChar char="●"/>
              <a:defRPr>
                <a:solidFill>
                  <a:schemeClr val="dk1"/>
                </a:solidFill>
              </a:defRPr>
            </a:lvl1pPr>
            <a:lvl2pPr indent="-304800" lvl="1" marL="914400">
              <a:spcBef>
                <a:spcPts val="600"/>
              </a:spcBef>
              <a:spcAft>
                <a:spcPts val="0"/>
              </a:spcAft>
              <a:buClr>
                <a:schemeClr val="dk1"/>
              </a:buClr>
              <a:buSzPts val="1200"/>
              <a:buChar char="○"/>
              <a:defRPr>
                <a:solidFill>
                  <a:schemeClr val="dk1"/>
                </a:solidFill>
              </a:defRPr>
            </a:lvl2pPr>
            <a:lvl3pPr indent="-292100" lvl="2" marL="1371600">
              <a:spcBef>
                <a:spcPts val="600"/>
              </a:spcBef>
              <a:spcAft>
                <a:spcPts val="0"/>
              </a:spcAft>
              <a:buClr>
                <a:schemeClr val="dk1"/>
              </a:buClr>
              <a:buSzPts val="1000"/>
              <a:buChar char="■"/>
              <a:defRPr>
                <a:solidFill>
                  <a:schemeClr val="dk1"/>
                </a:solidFill>
              </a:defRPr>
            </a:lvl3pPr>
            <a:lvl4pPr indent="-292100" lvl="3" marL="1828800">
              <a:spcBef>
                <a:spcPts val="600"/>
              </a:spcBef>
              <a:spcAft>
                <a:spcPts val="0"/>
              </a:spcAft>
              <a:buClr>
                <a:schemeClr val="dk1"/>
              </a:buClr>
              <a:buSzPts val="1000"/>
              <a:buChar char="●"/>
              <a:defRPr>
                <a:solidFill>
                  <a:schemeClr val="dk1"/>
                </a:solidFill>
              </a:defRPr>
            </a:lvl4pPr>
            <a:lvl5pPr indent="-292100" lvl="4" marL="2286000">
              <a:spcBef>
                <a:spcPts val="600"/>
              </a:spcBef>
              <a:spcAft>
                <a:spcPts val="0"/>
              </a:spcAft>
              <a:buClr>
                <a:schemeClr val="dk1"/>
              </a:buClr>
              <a:buSzPts val="1000"/>
              <a:buChar char="○"/>
              <a:defRPr>
                <a:solidFill>
                  <a:schemeClr val="dk1"/>
                </a:solidFill>
              </a:defRPr>
            </a:lvl5pPr>
            <a:lvl6pPr indent="-292100" lvl="5" marL="2743200">
              <a:spcBef>
                <a:spcPts val="600"/>
              </a:spcBef>
              <a:spcAft>
                <a:spcPts val="0"/>
              </a:spcAft>
              <a:buClr>
                <a:schemeClr val="dk1"/>
              </a:buClr>
              <a:buSzPts val="1000"/>
              <a:buChar char="■"/>
              <a:defRPr>
                <a:solidFill>
                  <a:schemeClr val="dk1"/>
                </a:solidFill>
              </a:defRPr>
            </a:lvl6pPr>
            <a:lvl7pPr indent="-292100" lvl="6" marL="3200400">
              <a:spcBef>
                <a:spcPts val="600"/>
              </a:spcBef>
              <a:spcAft>
                <a:spcPts val="0"/>
              </a:spcAft>
              <a:buClr>
                <a:schemeClr val="dk1"/>
              </a:buClr>
              <a:buSzPts val="1000"/>
              <a:buChar char="●"/>
              <a:defRPr>
                <a:solidFill>
                  <a:schemeClr val="dk1"/>
                </a:solidFill>
              </a:defRPr>
            </a:lvl7pPr>
            <a:lvl8pPr indent="-292100" lvl="7" marL="3657600">
              <a:spcBef>
                <a:spcPts val="600"/>
              </a:spcBef>
              <a:spcAft>
                <a:spcPts val="0"/>
              </a:spcAft>
              <a:buClr>
                <a:schemeClr val="dk1"/>
              </a:buClr>
              <a:buSzPts val="1000"/>
              <a:buChar char="○"/>
              <a:defRPr>
                <a:solidFill>
                  <a:schemeClr val="dk1"/>
                </a:solidFill>
              </a:defRPr>
            </a:lvl8pPr>
            <a:lvl9pPr indent="-292100" lvl="8" marL="4114800">
              <a:spcBef>
                <a:spcPts val="600"/>
              </a:spcBef>
              <a:spcAft>
                <a:spcPts val="600"/>
              </a:spcAft>
              <a:buClr>
                <a:schemeClr val="dk1"/>
              </a:buClr>
              <a:buSzPts val="1000"/>
              <a:buChar char="■"/>
              <a:defRPr>
                <a:solidFill>
                  <a:schemeClr val="dk1"/>
                </a:solidFill>
              </a:defRPr>
            </a:lvl9pPr>
          </a:lstStyle>
          <a:p/>
        </p:txBody>
      </p:sp>
      <p:sp>
        <p:nvSpPr>
          <p:cNvPr id="790" name="Google Shape;790;p59"/>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sp>
        <p:nvSpPr>
          <p:cNvPr id="791" name="Google Shape;791;p59"/>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pic>
        <p:nvPicPr>
          <p:cNvPr id="792" name="Google Shape;792;p59" title="JB Dark with Bar.png"/>
          <p:cNvPicPr preferRelativeResize="0"/>
          <p:nvPr/>
        </p:nvPicPr>
        <p:blipFill>
          <a:blip r:embed="rId2">
            <a:alphaModFix/>
          </a:blip>
          <a:stretch>
            <a:fillRect/>
          </a:stretch>
        </p:blipFill>
        <p:spPr>
          <a:xfrm>
            <a:off x="6979023" y="4887050"/>
            <a:ext cx="845927" cy="155500"/>
          </a:xfrm>
          <a:prstGeom prst="rect">
            <a:avLst/>
          </a:prstGeom>
          <a:noFill/>
          <a:ln>
            <a:noFill/>
          </a:ln>
        </p:spPr>
      </p:pic>
      <p:pic>
        <p:nvPicPr>
          <p:cNvPr id="793" name="Google Shape;793;p59"/>
          <p:cNvPicPr preferRelativeResize="0"/>
          <p:nvPr/>
        </p:nvPicPr>
        <p:blipFill>
          <a:blip r:embed="rId3">
            <a:alphaModFix/>
          </a:blip>
          <a:stretch>
            <a:fillRect/>
          </a:stretch>
        </p:blipFill>
        <p:spPr>
          <a:xfrm>
            <a:off x="7908925" y="4887050"/>
            <a:ext cx="869345" cy="155500"/>
          </a:xfrm>
          <a:prstGeom prst="rect">
            <a:avLst/>
          </a:prstGeom>
          <a:noFill/>
          <a:ln>
            <a:noFill/>
          </a:ln>
        </p:spPr>
      </p:pic>
    </p:spTree>
  </p:cSld>
  <p:clrMapOvr>
    <a:masterClrMapping/>
  </p:clrMapOvr>
</p:sldLayout>
</file>

<file path=ppt/slideLayouts/slideLayout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6 Grid">
  <p:cSld name="TITLE_AND_BODY_4">
    <p:spTree>
      <p:nvGrpSpPr>
        <p:cNvPr id="794" name="Shape 794"/>
        <p:cNvGrpSpPr/>
        <p:nvPr/>
      </p:nvGrpSpPr>
      <p:grpSpPr>
        <a:xfrm>
          <a:off x="0" y="0"/>
          <a:ext cx="0" cy="0"/>
          <a:chOff x="0" y="0"/>
          <a:chExt cx="0" cy="0"/>
        </a:xfrm>
      </p:grpSpPr>
      <p:sp>
        <p:nvSpPr>
          <p:cNvPr id="795" name="Google Shape;795;p60"/>
          <p:cNvSpPr txBox="1"/>
          <p:nvPr>
            <p:ph type="title"/>
          </p:nvPr>
        </p:nvSpPr>
        <p:spPr>
          <a:xfrm>
            <a:off x="365700" y="27630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796" name="Google Shape;796;p60"/>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cxnSp>
        <p:nvCxnSpPr>
          <p:cNvPr id="797" name="Google Shape;797;p60"/>
          <p:cNvCxnSpPr/>
          <p:nvPr/>
        </p:nvCxnSpPr>
        <p:spPr>
          <a:xfrm>
            <a:off x="3065100" y="1084375"/>
            <a:ext cx="0" cy="3663600"/>
          </a:xfrm>
          <a:prstGeom prst="straightConnector1">
            <a:avLst/>
          </a:prstGeom>
          <a:noFill/>
          <a:ln cap="flat" cmpd="sng" w="9525">
            <a:solidFill>
              <a:schemeClr val="lt2"/>
            </a:solidFill>
            <a:prstDash val="solid"/>
            <a:round/>
            <a:headEnd len="med" w="med" type="none"/>
            <a:tailEnd len="med" w="med" type="none"/>
          </a:ln>
        </p:spPr>
      </p:cxnSp>
      <p:cxnSp>
        <p:nvCxnSpPr>
          <p:cNvPr id="798" name="Google Shape;798;p60"/>
          <p:cNvCxnSpPr/>
          <p:nvPr/>
        </p:nvCxnSpPr>
        <p:spPr>
          <a:xfrm>
            <a:off x="6098450" y="1084375"/>
            <a:ext cx="0" cy="3663600"/>
          </a:xfrm>
          <a:prstGeom prst="straightConnector1">
            <a:avLst/>
          </a:prstGeom>
          <a:noFill/>
          <a:ln cap="flat" cmpd="sng" w="9525">
            <a:solidFill>
              <a:schemeClr val="lt2"/>
            </a:solidFill>
            <a:prstDash val="solid"/>
            <a:round/>
            <a:headEnd len="med" w="med" type="none"/>
            <a:tailEnd len="med" w="med" type="none"/>
          </a:ln>
        </p:spPr>
      </p:cxnSp>
      <p:cxnSp>
        <p:nvCxnSpPr>
          <p:cNvPr id="799" name="Google Shape;799;p60"/>
          <p:cNvCxnSpPr/>
          <p:nvPr/>
        </p:nvCxnSpPr>
        <p:spPr>
          <a:xfrm>
            <a:off x="486025" y="2867475"/>
            <a:ext cx="8199000" cy="0"/>
          </a:xfrm>
          <a:prstGeom prst="straightConnector1">
            <a:avLst/>
          </a:prstGeom>
          <a:noFill/>
          <a:ln cap="flat" cmpd="sng" w="9525">
            <a:solidFill>
              <a:schemeClr val="lt2"/>
            </a:solidFill>
            <a:prstDash val="solid"/>
            <a:round/>
            <a:headEnd len="med" w="med" type="none"/>
            <a:tailEnd len="med" w="med" type="none"/>
          </a:ln>
        </p:spPr>
      </p:cxnSp>
      <p:sp>
        <p:nvSpPr>
          <p:cNvPr id="800" name="Google Shape;800;p60"/>
          <p:cNvSpPr txBox="1"/>
          <p:nvPr>
            <p:ph idx="1" type="subTitle"/>
          </p:nvPr>
        </p:nvSpPr>
        <p:spPr>
          <a:xfrm>
            <a:off x="365700" y="1080450"/>
            <a:ext cx="2560200" cy="17358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801" name="Google Shape;801;p60"/>
          <p:cNvSpPr txBox="1"/>
          <p:nvPr>
            <p:ph idx="2" type="subTitle"/>
          </p:nvPr>
        </p:nvSpPr>
        <p:spPr>
          <a:xfrm>
            <a:off x="3291900" y="1084375"/>
            <a:ext cx="2560200" cy="17031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lgn="ctr">
              <a:spcBef>
                <a:spcPts val="0"/>
              </a:spcBef>
              <a:spcAft>
                <a:spcPts val="0"/>
              </a:spcAft>
              <a:buSzPts val="1200"/>
              <a:buNone/>
              <a:defRPr/>
            </a:lvl2pPr>
            <a:lvl3pPr lvl="2" algn="ctr">
              <a:spcBef>
                <a:spcPts val="0"/>
              </a:spcBef>
              <a:spcAft>
                <a:spcPts val="0"/>
              </a:spcAft>
              <a:buSzPts val="1000"/>
              <a:buNone/>
              <a:defRPr/>
            </a:lvl3pPr>
            <a:lvl4pPr lvl="3" algn="ctr">
              <a:spcBef>
                <a:spcPts val="0"/>
              </a:spcBef>
              <a:spcAft>
                <a:spcPts val="0"/>
              </a:spcAft>
              <a:buSzPts val="1000"/>
              <a:buNone/>
              <a:defRPr/>
            </a:lvl4pPr>
            <a:lvl5pPr lvl="4" algn="ctr">
              <a:spcBef>
                <a:spcPts val="0"/>
              </a:spcBef>
              <a:spcAft>
                <a:spcPts val="0"/>
              </a:spcAft>
              <a:buSzPts val="1000"/>
              <a:buNone/>
              <a:defRPr/>
            </a:lvl5pPr>
            <a:lvl6pPr lvl="5" algn="ctr">
              <a:spcBef>
                <a:spcPts val="0"/>
              </a:spcBef>
              <a:spcAft>
                <a:spcPts val="0"/>
              </a:spcAft>
              <a:buSzPts val="1000"/>
              <a:buNone/>
              <a:defRPr/>
            </a:lvl6pPr>
            <a:lvl7pPr lvl="6" algn="ctr">
              <a:spcBef>
                <a:spcPts val="0"/>
              </a:spcBef>
              <a:spcAft>
                <a:spcPts val="0"/>
              </a:spcAft>
              <a:buSzPts val="1000"/>
              <a:buNone/>
              <a:defRPr/>
            </a:lvl7pPr>
            <a:lvl8pPr lvl="7" algn="ctr">
              <a:spcBef>
                <a:spcPts val="0"/>
              </a:spcBef>
              <a:spcAft>
                <a:spcPts val="0"/>
              </a:spcAft>
              <a:buSzPts val="1000"/>
              <a:buNone/>
              <a:defRPr/>
            </a:lvl8pPr>
            <a:lvl9pPr lvl="8" algn="ctr">
              <a:spcBef>
                <a:spcPts val="0"/>
              </a:spcBef>
              <a:spcAft>
                <a:spcPts val="0"/>
              </a:spcAft>
              <a:buSzPts val="1000"/>
              <a:buNone/>
              <a:defRPr/>
            </a:lvl9pPr>
          </a:lstStyle>
          <a:p/>
        </p:txBody>
      </p:sp>
      <p:sp>
        <p:nvSpPr>
          <p:cNvPr id="802" name="Google Shape;802;p60"/>
          <p:cNvSpPr txBox="1"/>
          <p:nvPr>
            <p:ph idx="3" type="subTitle"/>
          </p:nvPr>
        </p:nvSpPr>
        <p:spPr>
          <a:xfrm>
            <a:off x="6218100" y="1084350"/>
            <a:ext cx="2560200" cy="17031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lgn="ctr">
              <a:spcBef>
                <a:spcPts val="0"/>
              </a:spcBef>
              <a:spcAft>
                <a:spcPts val="0"/>
              </a:spcAft>
              <a:buSzPts val="1200"/>
              <a:buNone/>
              <a:defRPr/>
            </a:lvl2pPr>
            <a:lvl3pPr lvl="2" algn="ctr">
              <a:spcBef>
                <a:spcPts val="0"/>
              </a:spcBef>
              <a:spcAft>
                <a:spcPts val="0"/>
              </a:spcAft>
              <a:buSzPts val="1000"/>
              <a:buNone/>
              <a:defRPr/>
            </a:lvl3pPr>
            <a:lvl4pPr lvl="3" algn="ctr">
              <a:spcBef>
                <a:spcPts val="0"/>
              </a:spcBef>
              <a:spcAft>
                <a:spcPts val="0"/>
              </a:spcAft>
              <a:buSzPts val="1000"/>
              <a:buNone/>
              <a:defRPr/>
            </a:lvl4pPr>
            <a:lvl5pPr lvl="4" algn="ctr">
              <a:spcBef>
                <a:spcPts val="0"/>
              </a:spcBef>
              <a:spcAft>
                <a:spcPts val="0"/>
              </a:spcAft>
              <a:buSzPts val="1000"/>
              <a:buNone/>
              <a:defRPr/>
            </a:lvl5pPr>
            <a:lvl6pPr lvl="5" algn="ctr">
              <a:spcBef>
                <a:spcPts val="0"/>
              </a:spcBef>
              <a:spcAft>
                <a:spcPts val="0"/>
              </a:spcAft>
              <a:buSzPts val="1000"/>
              <a:buNone/>
              <a:defRPr/>
            </a:lvl6pPr>
            <a:lvl7pPr lvl="6" algn="ctr">
              <a:spcBef>
                <a:spcPts val="0"/>
              </a:spcBef>
              <a:spcAft>
                <a:spcPts val="0"/>
              </a:spcAft>
              <a:buSzPts val="1000"/>
              <a:buNone/>
              <a:defRPr/>
            </a:lvl7pPr>
            <a:lvl8pPr lvl="7" algn="ctr">
              <a:spcBef>
                <a:spcPts val="0"/>
              </a:spcBef>
              <a:spcAft>
                <a:spcPts val="0"/>
              </a:spcAft>
              <a:buSzPts val="1000"/>
              <a:buNone/>
              <a:defRPr/>
            </a:lvl8pPr>
            <a:lvl9pPr lvl="8" algn="ctr">
              <a:spcBef>
                <a:spcPts val="0"/>
              </a:spcBef>
              <a:spcAft>
                <a:spcPts val="0"/>
              </a:spcAft>
              <a:buSzPts val="1000"/>
              <a:buNone/>
              <a:defRPr/>
            </a:lvl9pPr>
          </a:lstStyle>
          <a:p/>
        </p:txBody>
      </p:sp>
      <p:sp>
        <p:nvSpPr>
          <p:cNvPr id="803" name="Google Shape;803;p60"/>
          <p:cNvSpPr txBox="1"/>
          <p:nvPr>
            <p:ph idx="4" type="subTitle"/>
          </p:nvPr>
        </p:nvSpPr>
        <p:spPr>
          <a:xfrm>
            <a:off x="3291900" y="3012300"/>
            <a:ext cx="2560200" cy="17358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lgn="ctr">
              <a:spcBef>
                <a:spcPts val="0"/>
              </a:spcBef>
              <a:spcAft>
                <a:spcPts val="0"/>
              </a:spcAft>
              <a:buSzPts val="1200"/>
              <a:buNone/>
              <a:defRPr/>
            </a:lvl2pPr>
            <a:lvl3pPr lvl="2" algn="ctr">
              <a:spcBef>
                <a:spcPts val="0"/>
              </a:spcBef>
              <a:spcAft>
                <a:spcPts val="0"/>
              </a:spcAft>
              <a:buSzPts val="1000"/>
              <a:buNone/>
              <a:defRPr/>
            </a:lvl3pPr>
            <a:lvl4pPr lvl="3" algn="ctr">
              <a:spcBef>
                <a:spcPts val="0"/>
              </a:spcBef>
              <a:spcAft>
                <a:spcPts val="0"/>
              </a:spcAft>
              <a:buSzPts val="1000"/>
              <a:buNone/>
              <a:defRPr/>
            </a:lvl4pPr>
            <a:lvl5pPr lvl="4" algn="ctr">
              <a:spcBef>
                <a:spcPts val="0"/>
              </a:spcBef>
              <a:spcAft>
                <a:spcPts val="0"/>
              </a:spcAft>
              <a:buSzPts val="1000"/>
              <a:buNone/>
              <a:defRPr/>
            </a:lvl5pPr>
            <a:lvl6pPr lvl="5" algn="ctr">
              <a:spcBef>
                <a:spcPts val="0"/>
              </a:spcBef>
              <a:spcAft>
                <a:spcPts val="0"/>
              </a:spcAft>
              <a:buSzPts val="1000"/>
              <a:buNone/>
              <a:defRPr/>
            </a:lvl6pPr>
            <a:lvl7pPr lvl="6" algn="ctr">
              <a:spcBef>
                <a:spcPts val="0"/>
              </a:spcBef>
              <a:spcAft>
                <a:spcPts val="0"/>
              </a:spcAft>
              <a:buSzPts val="1000"/>
              <a:buNone/>
              <a:defRPr/>
            </a:lvl7pPr>
            <a:lvl8pPr lvl="7" algn="ctr">
              <a:spcBef>
                <a:spcPts val="0"/>
              </a:spcBef>
              <a:spcAft>
                <a:spcPts val="0"/>
              </a:spcAft>
              <a:buSzPts val="1000"/>
              <a:buNone/>
              <a:defRPr/>
            </a:lvl8pPr>
            <a:lvl9pPr lvl="8" algn="ctr">
              <a:spcBef>
                <a:spcPts val="0"/>
              </a:spcBef>
              <a:spcAft>
                <a:spcPts val="0"/>
              </a:spcAft>
              <a:buSzPts val="1000"/>
              <a:buNone/>
              <a:defRPr/>
            </a:lvl9pPr>
          </a:lstStyle>
          <a:p/>
        </p:txBody>
      </p:sp>
      <p:sp>
        <p:nvSpPr>
          <p:cNvPr id="804" name="Google Shape;804;p60"/>
          <p:cNvSpPr txBox="1"/>
          <p:nvPr>
            <p:ph idx="5" type="subTitle"/>
          </p:nvPr>
        </p:nvSpPr>
        <p:spPr>
          <a:xfrm>
            <a:off x="6218100" y="3012100"/>
            <a:ext cx="2560200" cy="17358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lgn="ctr">
              <a:spcBef>
                <a:spcPts val="0"/>
              </a:spcBef>
              <a:spcAft>
                <a:spcPts val="0"/>
              </a:spcAft>
              <a:buSzPts val="1200"/>
              <a:buNone/>
              <a:defRPr/>
            </a:lvl2pPr>
            <a:lvl3pPr lvl="2" algn="ctr">
              <a:spcBef>
                <a:spcPts val="0"/>
              </a:spcBef>
              <a:spcAft>
                <a:spcPts val="0"/>
              </a:spcAft>
              <a:buSzPts val="1000"/>
              <a:buNone/>
              <a:defRPr/>
            </a:lvl3pPr>
            <a:lvl4pPr lvl="3" algn="ctr">
              <a:spcBef>
                <a:spcPts val="0"/>
              </a:spcBef>
              <a:spcAft>
                <a:spcPts val="0"/>
              </a:spcAft>
              <a:buSzPts val="1000"/>
              <a:buNone/>
              <a:defRPr/>
            </a:lvl4pPr>
            <a:lvl5pPr lvl="4" algn="ctr">
              <a:spcBef>
                <a:spcPts val="0"/>
              </a:spcBef>
              <a:spcAft>
                <a:spcPts val="0"/>
              </a:spcAft>
              <a:buSzPts val="1000"/>
              <a:buNone/>
              <a:defRPr/>
            </a:lvl5pPr>
            <a:lvl6pPr lvl="5" algn="ctr">
              <a:spcBef>
                <a:spcPts val="0"/>
              </a:spcBef>
              <a:spcAft>
                <a:spcPts val="0"/>
              </a:spcAft>
              <a:buSzPts val="1000"/>
              <a:buNone/>
              <a:defRPr/>
            </a:lvl6pPr>
            <a:lvl7pPr lvl="6" algn="ctr">
              <a:spcBef>
                <a:spcPts val="0"/>
              </a:spcBef>
              <a:spcAft>
                <a:spcPts val="0"/>
              </a:spcAft>
              <a:buSzPts val="1000"/>
              <a:buNone/>
              <a:defRPr/>
            </a:lvl7pPr>
            <a:lvl8pPr lvl="7" algn="ctr">
              <a:spcBef>
                <a:spcPts val="0"/>
              </a:spcBef>
              <a:spcAft>
                <a:spcPts val="0"/>
              </a:spcAft>
              <a:buSzPts val="1000"/>
              <a:buNone/>
              <a:defRPr/>
            </a:lvl8pPr>
            <a:lvl9pPr lvl="8" algn="ctr">
              <a:spcBef>
                <a:spcPts val="0"/>
              </a:spcBef>
              <a:spcAft>
                <a:spcPts val="0"/>
              </a:spcAft>
              <a:buSzPts val="1000"/>
              <a:buNone/>
              <a:defRPr/>
            </a:lvl9pPr>
          </a:lstStyle>
          <a:p/>
        </p:txBody>
      </p:sp>
      <p:sp>
        <p:nvSpPr>
          <p:cNvPr id="805" name="Google Shape;805;p60"/>
          <p:cNvSpPr txBox="1"/>
          <p:nvPr>
            <p:ph idx="6" type="subTitle"/>
          </p:nvPr>
        </p:nvSpPr>
        <p:spPr>
          <a:xfrm>
            <a:off x="365700" y="3012100"/>
            <a:ext cx="2560200" cy="17358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lgn="ctr">
              <a:spcBef>
                <a:spcPts val="0"/>
              </a:spcBef>
              <a:spcAft>
                <a:spcPts val="0"/>
              </a:spcAft>
              <a:buSzPts val="1200"/>
              <a:buNone/>
              <a:defRPr/>
            </a:lvl2pPr>
            <a:lvl3pPr lvl="2" algn="ctr">
              <a:spcBef>
                <a:spcPts val="0"/>
              </a:spcBef>
              <a:spcAft>
                <a:spcPts val="0"/>
              </a:spcAft>
              <a:buSzPts val="1000"/>
              <a:buNone/>
              <a:defRPr/>
            </a:lvl3pPr>
            <a:lvl4pPr lvl="3" algn="ctr">
              <a:spcBef>
                <a:spcPts val="0"/>
              </a:spcBef>
              <a:spcAft>
                <a:spcPts val="0"/>
              </a:spcAft>
              <a:buSzPts val="1000"/>
              <a:buNone/>
              <a:defRPr/>
            </a:lvl4pPr>
            <a:lvl5pPr lvl="4" algn="ctr">
              <a:spcBef>
                <a:spcPts val="0"/>
              </a:spcBef>
              <a:spcAft>
                <a:spcPts val="0"/>
              </a:spcAft>
              <a:buSzPts val="1000"/>
              <a:buNone/>
              <a:defRPr/>
            </a:lvl5pPr>
            <a:lvl6pPr lvl="5" algn="ctr">
              <a:spcBef>
                <a:spcPts val="0"/>
              </a:spcBef>
              <a:spcAft>
                <a:spcPts val="0"/>
              </a:spcAft>
              <a:buSzPts val="1000"/>
              <a:buNone/>
              <a:defRPr/>
            </a:lvl6pPr>
            <a:lvl7pPr lvl="6" algn="ctr">
              <a:spcBef>
                <a:spcPts val="0"/>
              </a:spcBef>
              <a:spcAft>
                <a:spcPts val="0"/>
              </a:spcAft>
              <a:buSzPts val="1000"/>
              <a:buNone/>
              <a:defRPr/>
            </a:lvl7pPr>
            <a:lvl8pPr lvl="7" algn="ctr">
              <a:spcBef>
                <a:spcPts val="0"/>
              </a:spcBef>
              <a:spcAft>
                <a:spcPts val="0"/>
              </a:spcAft>
              <a:buSzPts val="1000"/>
              <a:buNone/>
              <a:defRPr/>
            </a:lvl8pPr>
            <a:lvl9pPr lvl="8" algn="ctr">
              <a:spcBef>
                <a:spcPts val="0"/>
              </a:spcBef>
              <a:spcAft>
                <a:spcPts val="0"/>
              </a:spcAft>
              <a:buSzPts val="1000"/>
              <a:buNone/>
              <a:defRPr/>
            </a:lvl9pPr>
          </a:lstStyle>
          <a:p/>
        </p:txBody>
      </p:sp>
      <p:grpSp>
        <p:nvGrpSpPr>
          <p:cNvPr id="806" name="Google Shape;806;p60"/>
          <p:cNvGrpSpPr/>
          <p:nvPr/>
        </p:nvGrpSpPr>
        <p:grpSpPr>
          <a:xfrm>
            <a:off x="8000973" y="4882757"/>
            <a:ext cx="777321" cy="155484"/>
            <a:chOff x="3424807" y="1107551"/>
            <a:chExt cx="4067616" cy="826163"/>
          </a:xfrm>
        </p:grpSpPr>
        <p:sp>
          <p:nvSpPr>
            <p:cNvPr id="807" name="Google Shape;807;p60"/>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808" name="Google Shape;808;p60"/>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809" name="Google Shape;809;p60"/>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810" name="Google Shape;810;p60"/>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811" name="Google Shape;811;p60"/>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812" name="Google Shape;812;p60"/>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813" name="Google Shape;813;p60"/>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814" name="Google Shape;814;p60"/>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815" name="Google Shape;815;p60"/>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816" name="Google Shape;816;p60"/>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6 Grid 1">
  <p:cSld name="TITLE_AND_BODY_4_1">
    <p:spTree>
      <p:nvGrpSpPr>
        <p:cNvPr id="817" name="Shape 817"/>
        <p:cNvGrpSpPr/>
        <p:nvPr/>
      </p:nvGrpSpPr>
      <p:grpSpPr>
        <a:xfrm>
          <a:off x="0" y="0"/>
          <a:ext cx="0" cy="0"/>
          <a:chOff x="0" y="0"/>
          <a:chExt cx="0" cy="0"/>
        </a:xfrm>
      </p:grpSpPr>
      <p:sp>
        <p:nvSpPr>
          <p:cNvPr id="818" name="Google Shape;818;p61"/>
          <p:cNvSpPr txBox="1"/>
          <p:nvPr>
            <p:ph type="title"/>
          </p:nvPr>
        </p:nvSpPr>
        <p:spPr>
          <a:xfrm>
            <a:off x="365700" y="27630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819" name="Google Shape;819;p61"/>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cxnSp>
        <p:nvCxnSpPr>
          <p:cNvPr id="820" name="Google Shape;820;p61"/>
          <p:cNvCxnSpPr/>
          <p:nvPr/>
        </p:nvCxnSpPr>
        <p:spPr>
          <a:xfrm>
            <a:off x="3081528" y="1084375"/>
            <a:ext cx="0" cy="3663600"/>
          </a:xfrm>
          <a:prstGeom prst="straightConnector1">
            <a:avLst/>
          </a:prstGeom>
          <a:noFill/>
          <a:ln cap="flat" cmpd="sng" w="9525">
            <a:solidFill>
              <a:schemeClr val="lt2"/>
            </a:solidFill>
            <a:prstDash val="solid"/>
            <a:round/>
            <a:headEnd len="med" w="med" type="none"/>
            <a:tailEnd len="med" w="med" type="none"/>
          </a:ln>
        </p:spPr>
      </p:cxnSp>
      <p:cxnSp>
        <p:nvCxnSpPr>
          <p:cNvPr id="821" name="Google Shape;821;p61"/>
          <p:cNvCxnSpPr/>
          <p:nvPr/>
        </p:nvCxnSpPr>
        <p:spPr>
          <a:xfrm>
            <a:off x="6035040" y="1084375"/>
            <a:ext cx="0" cy="3663600"/>
          </a:xfrm>
          <a:prstGeom prst="straightConnector1">
            <a:avLst/>
          </a:prstGeom>
          <a:noFill/>
          <a:ln cap="flat" cmpd="sng" w="9525">
            <a:solidFill>
              <a:schemeClr val="lt2"/>
            </a:solidFill>
            <a:prstDash val="solid"/>
            <a:round/>
            <a:headEnd len="med" w="med" type="none"/>
            <a:tailEnd len="med" w="med" type="none"/>
          </a:ln>
        </p:spPr>
      </p:cxnSp>
      <p:cxnSp>
        <p:nvCxnSpPr>
          <p:cNvPr id="822" name="Google Shape;822;p61"/>
          <p:cNvCxnSpPr/>
          <p:nvPr/>
        </p:nvCxnSpPr>
        <p:spPr>
          <a:xfrm>
            <a:off x="486025" y="2867475"/>
            <a:ext cx="8199000" cy="0"/>
          </a:xfrm>
          <a:prstGeom prst="straightConnector1">
            <a:avLst/>
          </a:prstGeom>
          <a:noFill/>
          <a:ln cap="flat" cmpd="sng" w="9525">
            <a:solidFill>
              <a:schemeClr val="lt2"/>
            </a:solidFill>
            <a:prstDash val="solid"/>
            <a:round/>
            <a:headEnd len="med" w="med" type="none"/>
            <a:tailEnd len="med" w="med" type="none"/>
          </a:ln>
        </p:spPr>
      </p:cxnSp>
      <p:sp>
        <p:nvSpPr>
          <p:cNvPr id="823" name="Google Shape;823;p61"/>
          <p:cNvSpPr/>
          <p:nvPr>
            <p:ph idx="2" type="pic"/>
          </p:nvPr>
        </p:nvSpPr>
        <p:spPr>
          <a:xfrm>
            <a:off x="365750" y="1094900"/>
            <a:ext cx="2514600" cy="1280100"/>
          </a:xfrm>
          <a:prstGeom prst="rect">
            <a:avLst/>
          </a:prstGeom>
          <a:noFill/>
          <a:ln>
            <a:noFill/>
          </a:ln>
        </p:spPr>
      </p:sp>
      <p:sp>
        <p:nvSpPr>
          <p:cNvPr id="824" name="Google Shape;824;p61"/>
          <p:cNvSpPr/>
          <p:nvPr>
            <p:ph idx="3" type="pic"/>
          </p:nvPr>
        </p:nvSpPr>
        <p:spPr>
          <a:xfrm>
            <a:off x="3285275" y="1094900"/>
            <a:ext cx="2514600" cy="1280100"/>
          </a:xfrm>
          <a:prstGeom prst="rect">
            <a:avLst/>
          </a:prstGeom>
          <a:noFill/>
          <a:ln>
            <a:noFill/>
          </a:ln>
        </p:spPr>
      </p:sp>
      <p:sp>
        <p:nvSpPr>
          <p:cNvPr id="825" name="Google Shape;825;p61"/>
          <p:cNvSpPr/>
          <p:nvPr>
            <p:ph idx="4" type="pic"/>
          </p:nvPr>
        </p:nvSpPr>
        <p:spPr>
          <a:xfrm>
            <a:off x="6263650" y="1094900"/>
            <a:ext cx="2514600" cy="1280100"/>
          </a:xfrm>
          <a:prstGeom prst="rect">
            <a:avLst/>
          </a:prstGeom>
          <a:noFill/>
          <a:ln>
            <a:noFill/>
          </a:ln>
        </p:spPr>
      </p:sp>
      <p:sp>
        <p:nvSpPr>
          <p:cNvPr id="826" name="Google Shape;826;p61"/>
          <p:cNvSpPr/>
          <p:nvPr>
            <p:ph idx="5" type="pic"/>
          </p:nvPr>
        </p:nvSpPr>
        <p:spPr>
          <a:xfrm>
            <a:off x="365750" y="3030450"/>
            <a:ext cx="2514600" cy="1280100"/>
          </a:xfrm>
          <a:prstGeom prst="rect">
            <a:avLst/>
          </a:prstGeom>
          <a:noFill/>
          <a:ln>
            <a:noFill/>
          </a:ln>
        </p:spPr>
      </p:sp>
      <p:sp>
        <p:nvSpPr>
          <p:cNvPr id="827" name="Google Shape;827;p61"/>
          <p:cNvSpPr/>
          <p:nvPr>
            <p:ph idx="6" type="pic"/>
          </p:nvPr>
        </p:nvSpPr>
        <p:spPr>
          <a:xfrm>
            <a:off x="3285275" y="3030450"/>
            <a:ext cx="2514600" cy="1280100"/>
          </a:xfrm>
          <a:prstGeom prst="rect">
            <a:avLst/>
          </a:prstGeom>
          <a:noFill/>
          <a:ln>
            <a:noFill/>
          </a:ln>
        </p:spPr>
      </p:sp>
      <p:sp>
        <p:nvSpPr>
          <p:cNvPr id="828" name="Google Shape;828;p61"/>
          <p:cNvSpPr/>
          <p:nvPr>
            <p:ph idx="7" type="pic"/>
          </p:nvPr>
        </p:nvSpPr>
        <p:spPr>
          <a:xfrm>
            <a:off x="6263650" y="3030450"/>
            <a:ext cx="2514600" cy="1280100"/>
          </a:xfrm>
          <a:prstGeom prst="rect">
            <a:avLst/>
          </a:prstGeom>
          <a:noFill/>
          <a:ln>
            <a:noFill/>
          </a:ln>
        </p:spPr>
      </p:sp>
      <p:sp>
        <p:nvSpPr>
          <p:cNvPr id="829" name="Google Shape;829;p61"/>
          <p:cNvSpPr txBox="1"/>
          <p:nvPr>
            <p:ph idx="1" type="subTitle"/>
          </p:nvPr>
        </p:nvSpPr>
        <p:spPr>
          <a:xfrm>
            <a:off x="365700" y="2392638"/>
            <a:ext cx="2560200" cy="4572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830" name="Google Shape;830;p61"/>
          <p:cNvSpPr txBox="1"/>
          <p:nvPr>
            <p:ph idx="8" type="subTitle"/>
          </p:nvPr>
        </p:nvSpPr>
        <p:spPr>
          <a:xfrm>
            <a:off x="3291900" y="2392638"/>
            <a:ext cx="2560200" cy="4572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lgn="ctr">
              <a:spcBef>
                <a:spcPts val="0"/>
              </a:spcBef>
              <a:spcAft>
                <a:spcPts val="0"/>
              </a:spcAft>
              <a:buSzPts val="1200"/>
              <a:buNone/>
              <a:defRPr/>
            </a:lvl2pPr>
            <a:lvl3pPr lvl="2" algn="ctr">
              <a:spcBef>
                <a:spcPts val="0"/>
              </a:spcBef>
              <a:spcAft>
                <a:spcPts val="0"/>
              </a:spcAft>
              <a:buSzPts val="1000"/>
              <a:buNone/>
              <a:defRPr/>
            </a:lvl3pPr>
            <a:lvl4pPr lvl="3" algn="ctr">
              <a:spcBef>
                <a:spcPts val="0"/>
              </a:spcBef>
              <a:spcAft>
                <a:spcPts val="0"/>
              </a:spcAft>
              <a:buSzPts val="1000"/>
              <a:buNone/>
              <a:defRPr/>
            </a:lvl4pPr>
            <a:lvl5pPr lvl="4" algn="ctr">
              <a:spcBef>
                <a:spcPts val="0"/>
              </a:spcBef>
              <a:spcAft>
                <a:spcPts val="0"/>
              </a:spcAft>
              <a:buSzPts val="1000"/>
              <a:buNone/>
              <a:defRPr/>
            </a:lvl5pPr>
            <a:lvl6pPr lvl="5" algn="ctr">
              <a:spcBef>
                <a:spcPts val="0"/>
              </a:spcBef>
              <a:spcAft>
                <a:spcPts val="0"/>
              </a:spcAft>
              <a:buSzPts val="1000"/>
              <a:buNone/>
              <a:defRPr/>
            </a:lvl6pPr>
            <a:lvl7pPr lvl="6" algn="ctr">
              <a:spcBef>
                <a:spcPts val="0"/>
              </a:spcBef>
              <a:spcAft>
                <a:spcPts val="0"/>
              </a:spcAft>
              <a:buSzPts val="1000"/>
              <a:buNone/>
              <a:defRPr/>
            </a:lvl7pPr>
            <a:lvl8pPr lvl="7" algn="ctr">
              <a:spcBef>
                <a:spcPts val="0"/>
              </a:spcBef>
              <a:spcAft>
                <a:spcPts val="0"/>
              </a:spcAft>
              <a:buSzPts val="1000"/>
              <a:buNone/>
              <a:defRPr/>
            </a:lvl8pPr>
            <a:lvl9pPr lvl="8" algn="ctr">
              <a:spcBef>
                <a:spcPts val="0"/>
              </a:spcBef>
              <a:spcAft>
                <a:spcPts val="0"/>
              </a:spcAft>
              <a:buSzPts val="1000"/>
              <a:buNone/>
              <a:defRPr/>
            </a:lvl9pPr>
          </a:lstStyle>
          <a:p/>
        </p:txBody>
      </p:sp>
      <p:sp>
        <p:nvSpPr>
          <p:cNvPr id="831" name="Google Shape;831;p61"/>
          <p:cNvSpPr txBox="1"/>
          <p:nvPr>
            <p:ph idx="9" type="subTitle"/>
          </p:nvPr>
        </p:nvSpPr>
        <p:spPr>
          <a:xfrm>
            <a:off x="6218100" y="2410275"/>
            <a:ext cx="2560200" cy="4572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lgn="ctr">
              <a:spcBef>
                <a:spcPts val="0"/>
              </a:spcBef>
              <a:spcAft>
                <a:spcPts val="0"/>
              </a:spcAft>
              <a:buSzPts val="1200"/>
              <a:buNone/>
              <a:defRPr/>
            </a:lvl2pPr>
            <a:lvl3pPr lvl="2" algn="ctr">
              <a:spcBef>
                <a:spcPts val="0"/>
              </a:spcBef>
              <a:spcAft>
                <a:spcPts val="0"/>
              </a:spcAft>
              <a:buSzPts val="1000"/>
              <a:buNone/>
              <a:defRPr/>
            </a:lvl3pPr>
            <a:lvl4pPr lvl="3" algn="ctr">
              <a:spcBef>
                <a:spcPts val="0"/>
              </a:spcBef>
              <a:spcAft>
                <a:spcPts val="0"/>
              </a:spcAft>
              <a:buSzPts val="1000"/>
              <a:buNone/>
              <a:defRPr/>
            </a:lvl4pPr>
            <a:lvl5pPr lvl="4" algn="ctr">
              <a:spcBef>
                <a:spcPts val="0"/>
              </a:spcBef>
              <a:spcAft>
                <a:spcPts val="0"/>
              </a:spcAft>
              <a:buSzPts val="1000"/>
              <a:buNone/>
              <a:defRPr/>
            </a:lvl5pPr>
            <a:lvl6pPr lvl="5" algn="ctr">
              <a:spcBef>
                <a:spcPts val="0"/>
              </a:spcBef>
              <a:spcAft>
                <a:spcPts val="0"/>
              </a:spcAft>
              <a:buSzPts val="1000"/>
              <a:buNone/>
              <a:defRPr/>
            </a:lvl6pPr>
            <a:lvl7pPr lvl="6" algn="ctr">
              <a:spcBef>
                <a:spcPts val="0"/>
              </a:spcBef>
              <a:spcAft>
                <a:spcPts val="0"/>
              </a:spcAft>
              <a:buSzPts val="1000"/>
              <a:buNone/>
              <a:defRPr/>
            </a:lvl7pPr>
            <a:lvl8pPr lvl="7" algn="ctr">
              <a:spcBef>
                <a:spcPts val="0"/>
              </a:spcBef>
              <a:spcAft>
                <a:spcPts val="0"/>
              </a:spcAft>
              <a:buSzPts val="1000"/>
              <a:buNone/>
              <a:defRPr/>
            </a:lvl8pPr>
            <a:lvl9pPr lvl="8" algn="ctr">
              <a:spcBef>
                <a:spcPts val="0"/>
              </a:spcBef>
              <a:spcAft>
                <a:spcPts val="0"/>
              </a:spcAft>
              <a:buSzPts val="1000"/>
              <a:buNone/>
              <a:defRPr/>
            </a:lvl9pPr>
          </a:lstStyle>
          <a:p/>
        </p:txBody>
      </p:sp>
      <p:sp>
        <p:nvSpPr>
          <p:cNvPr id="832" name="Google Shape;832;p61"/>
          <p:cNvSpPr txBox="1"/>
          <p:nvPr>
            <p:ph idx="13" type="subTitle"/>
          </p:nvPr>
        </p:nvSpPr>
        <p:spPr>
          <a:xfrm>
            <a:off x="3291900" y="4349938"/>
            <a:ext cx="2560200" cy="4572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lgn="ctr">
              <a:spcBef>
                <a:spcPts val="0"/>
              </a:spcBef>
              <a:spcAft>
                <a:spcPts val="0"/>
              </a:spcAft>
              <a:buSzPts val="1200"/>
              <a:buNone/>
              <a:defRPr/>
            </a:lvl2pPr>
            <a:lvl3pPr lvl="2" algn="ctr">
              <a:spcBef>
                <a:spcPts val="0"/>
              </a:spcBef>
              <a:spcAft>
                <a:spcPts val="0"/>
              </a:spcAft>
              <a:buSzPts val="1000"/>
              <a:buNone/>
              <a:defRPr/>
            </a:lvl3pPr>
            <a:lvl4pPr lvl="3" algn="ctr">
              <a:spcBef>
                <a:spcPts val="0"/>
              </a:spcBef>
              <a:spcAft>
                <a:spcPts val="0"/>
              </a:spcAft>
              <a:buSzPts val="1000"/>
              <a:buNone/>
              <a:defRPr/>
            </a:lvl4pPr>
            <a:lvl5pPr lvl="4" algn="ctr">
              <a:spcBef>
                <a:spcPts val="0"/>
              </a:spcBef>
              <a:spcAft>
                <a:spcPts val="0"/>
              </a:spcAft>
              <a:buSzPts val="1000"/>
              <a:buNone/>
              <a:defRPr/>
            </a:lvl5pPr>
            <a:lvl6pPr lvl="5" algn="ctr">
              <a:spcBef>
                <a:spcPts val="0"/>
              </a:spcBef>
              <a:spcAft>
                <a:spcPts val="0"/>
              </a:spcAft>
              <a:buSzPts val="1000"/>
              <a:buNone/>
              <a:defRPr/>
            </a:lvl6pPr>
            <a:lvl7pPr lvl="6" algn="ctr">
              <a:spcBef>
                <a:spcPts val="0"/>
              </a:spcBef>
              <a:spcAft>
                <a:spcPts val="0"/>
              </a:spcAft>
              <a:buSzPts val="1000"/>
              <a:buNone/>
              <a:defRPr/>
            </a:lvl7pPr>
            <a:lvl8pPr lvl="7" algn="ctr">
              <a:spcBef>
                <a:spcPts val="0"/>
              </a:spcBef>
              <a:spcAft>
                <a:spcPts val="0"/>
              </a:spcAft>
              <a:buSzPts val="1000"/>
              <a:buNone/>
              <a:defRPr/>
            </a:lvl8pPr>
            <a:lvl9pPr lvl="8" algn="ctr">
              <a:spcBef>
                <a:spcPts val="0"/>
              </a:spcBef>
              <a:spcAft>
                <a:spcPts val="0"/>
              </a:spcAft>
              <a:buSzPts val="1000"/>
              <a:buNone/>
              <a:defRPr/>
            </a:lvl9pPr>
          </a:lstStyle>
          <a:p/>
        </p:txBody>
      </p:sp>
      <p:sp>
        <p:nvSpPr>
          <p:cNvPr id="833" name="Google Shape;833;p61"/>
          <p:cNvSpPr txBox="1"/>
          <p:nvPr>
            <p:ph idx="14" type="subTitle"/>
          </p:nvPr>
        </p:nvSpPr>
        <p:spPr>
          <a:xfrm>
            <a:off x="6218100" y="4349738"/>
            <a:ext cx="2560200" cy="4572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lgn="ctr">
              <a:spcBef>
                <a:spcPts val="0"/>
              </a:spcBef>
              <a:spcAft>
                <a:spcPts val="0"/>
              </a:spcAft>
              <a:buSzPts val="1200"/>
              <a:buNone/>
              <a:defRPr/>
            </a:lvl2pPr>
            <a:lvl3pPr lvl="2" algn="ctr">
              <a:spcBef>
                <a:spcPts val="0"/>
              </a:spcBef>
              <a:spcAft>
                <a:spcPts val="0"/>
              </a:spcAft>
              <a:buSzPts val="1000"/>
              <a:buNone/>
              <a:defRPr/>
            </a:lvl3pPr>
            <a:lvl4pPr lvl="3" algn="ctr">
              <a:spcBef>
                <a:spcPts val="0"/>
              </a:spcBef>
              <a:spcAft>
                <a:spcPts val="0"/>
              </a:spcAft>
              <a:buSzPts val="1000"/>
              <a:buNone/>
              <a:defRPr/>
            </a:lvl4pPr>
            <a:lvl5pPr lvl="4" algn="ctr">
              <a:spcBef>
                <a:spcPts val="0"/>
              </a:spcBef>
              <a:spcAft>
                <a:spcPts val="0"/>
              </a:spcAft>
              <a:buSzPts val="1000"/>
              <a:buNone/>
              <a:defRPr/>
            </a:lvl5pPr>
            <a:lvl6pPr lvl="5" algn="ctr">
              <a:spcBef>
                <a:spcPts val="0"/>
              </a:spcBef>
              <a:spcAft>
                <a:spcPts val="0"/>
              </a:spcAft>
              <a:buSzPts val="1000"/>
              <a:buNone/>
              <a:defRPr/>
            </a:lvl6pPr>
            <a:lvl7pPr lvl="6" algn="ctr">
              <a:spcBef>
                <a:spcPts val="0"/>
              </a:spcBef>
              <a:spcAft>
                <a:spcPts val="0"/>
              </a:spcAft>
              <a:buSzPts val="1000"/>
              <a:buNone/>
              <a:defRPr/>
            </a:lvl7pPr>
            <a:lvl8pPr lvl="7" algn="ctr">
              <a:spcBef>
                <a:spcPts val="0"/>
              </a:spcBef>
              <a:spcAft>
                <a:spcPts val="0"/>
              </a:spcAft>
              <a:buSzPts val="1000"/>
              <a:buNone/>
              <a:defRPr/>
            </a:lvl8pPr>
            <a:lvl9pPr lvl="8" algn="ctr">
              <a:spcBef>
                <a:spcPts val="0"/>
              </a:spcBef>
              <a:spcAft>
                <a:spcPts val="0"/>
              </a:spcAft>
              <a:buSzPts val="1000"/>
              <a:buNone/>
              <a:defRPr/>
            </a:lvl9pPr>
          </a:lstStyle>
          <a:p/>
        </p:txBody>
      </p:sp>
      <p:sp>
        <p:nvSpPr>
          <p:cNvPr id="834" name="Google Shape;834;p61"/>
          <p:cNvSpPr txBox="1"/>
          <p:nvPr>
            <p:ph idx="15" type="subTitle"/>
          </p:nvPr>
        </p:nvSpPr>
        <p:spPr>
          <a:xfrm>
            <a:off x="365700" y="4349738"/>
            <a:ext cx="2560200" cy="457200"/>
          </a:xfrm>
          <a:prstGeom prst="rect">
            <a:avLst/>
          </a:prstGeom>
        </p:spPr>
        <p:txBody>
          <a:bodyPr anchorCtr="0" anchor="t" bIns="0" lIns="0" spcFirstLastPara="1" rIns="0" wrap="square" tIns="0">
            <a:normAutofit/>
          </a:bodyPr>
          <a:lstStyle>
            <a:lvl1pPr lvl="0" algn="ctr">
              <a:spcBef>
                <a:spcPts val="0"/>
              </a:spcBef>
              <a:spcAft>
                <a:spcPts val="0"/>
              </a:spcAft>
              <a:buSzPts val="1400"/>
              <a:buNone/>
              <a:defRPr/>
            </a:lvl1pPr>
            <a:lvl2pPr lvl="1" algn="ctr">
              <a:spcBef>
                <a:spcPts val="0"/>
              </a:spcBef>
              <a:spcAft>
                <a:spcPts val="0"/>
              </a:spcAft>
              <a:buSzPts val="1200"/>
              <a:buNone/>
              <a:defRPr/>
            </a:lvl2pPr>
            <a:lvl3pPr lvl="2" algn="ctr">
              <a:spcBef>
                <a:spcPts val="0"/>
              </a:spcBef>
              <a:spcAft>
                <a:spcPts val="0"/>
              </a:spcAft>
              <a:buSzPts val="1000"/>
              <a:buNone/>
              <a:defRPr/>
            </a:lvl3pPr>
            <a:lvl4pPr lvl="3" algn="ctr">
              <a:spcBef>
                <a:spcPts val="0"/>
              </a:spcBef>
              <a:spcAft>
                <a:spcPts val="0"/>
              </a:spcAft>
              <a:buSzPts val="1000"/>
              <a:buNone/>
              <a:defRPr/>
            </a:lvl4pPr>
            <a:lvl5pPr lvl="4" algn="ctr">
              <a:spcBef>
                <a:spcPts val="0"/>
              </a:spcBef>
              <a:spcAft>
                <a:spcPts val="0"/>
              </a:spcAft>
              <a:buSzPts val="1000"/>
              <a:buNone/>
              <a:defRPr/>
            </a:lvl5pPr>
            <a:lvl6pPr lvl="5" algn="ctr">
              <a:spcBef>
                <a:spcPts val="0"/>
              </a:spcBef>
              <a:spcAft>
                <a:spcPts val="0"/>
              </a:spcAft>
              <a:buSzPts val="1000"/>
              <a:buNone/>
              <a:defRPr/>
            </a:lvl6pPr>
            <a:lvl7pPr lvl="6" algn="ctr">
              <a:spcBef>
                <a:spcPts val="0"/>
              </a:spcBef>
              <a:spcAft>
                <a:spcPts val="0"/>
              </a:spcAft>
              <a:buSzPts val="1000"/>
              <a:buNone/>
              <a:defRPr/>
            </a:lvl7pPr>
            <a:lvl8pPr lvl="7" algn="ctr">
              <a:spcBef>
                <a:spcPts val="0"/>
              </a:spcBef>
              <a:spcAft>
                <a:spcPts val="0"/>
              </a:spcAft>
              <a:buSzPts val="1000"/>
              <a:buNone/>
              <a:defRPr/>
            </a:lvl8pPr>
            <a:lvl9pPr lvl="8" algn="ctr">
              <a:spcBef>
                <a:spcPts val="0"/>
              </a:spcBef>
              <a:spcAft>
                <a:spcPts val="0"/>
              </a:spcAft>
              <a:buSzPts val="1000"/>
              <a:buNone/>
              <a:defRPr/>
            </a:lvl9pPr>
          </a:lstStyle>
          <a:p/>
        </p:txBody>
      </p:sp>
      <p:grpSp>
        <p:nvGrpSpPr>
          <p:cNvPr id="835" name="Google Shape;835;p61"/>
          <p:cNvGrpSpPr/>
          <p:nvPr/>
        </p:nvGrpSpPr>
        <p:grpSpPr>
          <a:xfrm>
            <a:off x="8000973" y="4882757"/>
            <a:ext cx="777321" cy="155484"/>
            <a:chOff x="3424807" y="1107551"/>
            <a:chExt cx="4067616" cy="826163"/>
          </a:xfrm>
        </p:grpSpPr>
        <p:sp>
          <p:nvSpPr>
            <p:cNvPr id="836" name="Google Shape;836;p61"/>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837" name="Google Shape;837;p61"/>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838" name="Google Shape;838;p61"/>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839" name="Google Shape;839;p61"/>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840" name="Google Shape;840;p61"/>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841" name="Google Shape;841;p61"/>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842" name="Google Shape;842;p61"/>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843" name="Google Shape;843;p61"/>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844" name="Google Shape;844;p61"/>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845" name="Google Shape;845;p61"/>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S Template">
  <p:cSld name="SS Template">
    <p:spTree>
      <p:nvGrpSpPr>
        <p:cNvPr id="50" name="Shape 50"/>
        <p:cNvGrpSpPr/>
        <p:nvPr/>
      </p:nvGrpSpPr>
      <p:grpSpPr>
        <a:xfrm>
          <a:off x="0" y="0"/>
          <a:ext cx="0" cy="0"/>
          <a:chOff x="0" y="0"/>
          <a:chExt cx="0" cy="0"/>
        </a:xfrm>
      </p:grpSpPr>
      <p:sp>
        <p:nvSpPr>
          <p:cNvPr id="51" name="Google Shape;51;p7"/>
          <p:cNvSpPr txBox="1"/>
          <p:nvPr>
            <p:ph type="title"/>
          </p:nvPr>
        </p:nvSpPr>
        <p:spPr>
          <a:xfrm>
            <a:off x="226314" y="617221"/>
            <a:ext cx="4566300" cy="23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SzPts val="2800"/>
              <a:buNone/>
              <a:defRPr sz="15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2" name="Google Shape;52;p7"/>
          <p:cNvSpPr/>
          <p:nvPr>
            <p:ph idx="2" type="pic"/>
          </p:nvPr>
        </p:nvSpPr>
        <p:spPr>
          <a:xfrm>
            <a:off x="5029200" y="0"/>
            <a:ext cx="4114800" cy="4716600"/>
          </a:xfrm>
          <a:prstGeom prst="rect">
            <a:avLst/>
          </a:prstGeom>
          <a:noFill/>
          <a:ln>
            <a:noFill/>
          </a:ln>
        </p:spPr>
      </p:sp>
      <p:sp>
        <p:nvSpPr>
          <p:cNvPr id="53" name="Google Shape;53;p7"/>
          <p:cNvSpPr txBox="1"/>
          <p:nvPr/>
        </p:nvSpPr>
        <p:spPr>
          <a:xfrm>
            <a:off x="0" y="0"/>
            <a:ext cx="1744800" cy="377100"/>
          </a:xfrm>
          <a:prstGeom prst="rect">
            <a:avLst/>
          </a:prstGeom>
          <a:solidFill>
            <a:schemeClr val="accent1"/>
          </a:solidFill>
          <a:ln>
            <a:noFill/>
          </a:ln>
        </p:spPr>
        <p:txBody>
          <a:bodyPr anchorCtr="0" anchor="t" bIns="102875" lIns="102875" spcFirstLastPara="1" rIns="102875" wrap="square" tIns="102875">
            <a:spAutoFit/>
          </a:bodyPr>
          <a:lstStyle/>
          <a:p>
            <a:pPr indent="0" lvl="0" marL="0" marR="0" rtl="0" algn="ctr">
              <a:lnSpc>
                <a:spcPct val="100000"/>
              </a:lnSpc>
              <a:spcBef>
                <a:spcPts val="0"/>
              </a:spcBef>
              <a:spcAft>
                <a:spcPts val="0"/>
              </a:spcAft>
              <a:buClr>
                <a:srgbClr val="000000"/>
              </a:buClr>
              <a:buSzPts val="1100"/>
              <a:buFont typeface="Arial"/>
              <a:buNone/>
            </a:pPr>
            <a:r>
              <a:rPr b="0" i="0" lang="en-US" sz="1100" u="none" cap="none" strike="noStrike">
                <a:solidFill>
                  <a:srgbClr val="FFFFFF"/>
                </a:solidFill>
                <a:latin typeface="Poppins Medium"/>
                <a:ea typeface="Poppins Medium"/>
                <a:cs typeface="Poppins Medium"/>
                <a:sym typeface="Poppins Medium"/>
              </a:rPr>
              <a:t>Success Story</a:t>
            </a:r>
            <a:endParaRPr b="0" i="0" sz="1100" u="none" cap="none" strike="noStrike">
              <a:solidFill>
                <a:srgbClr val="000000"/>
              </a:solidFill>
              <a:latin typeface="Arial"/>
              <a:ea typeface="Arial"/>
              <a:cs typeface="Arial"/>
              <a:sym typeface="Arial"/>
            </a:endParaRPr>
          </a:p>
        </p:txBody>
      </p:sp>
    </p:spTree>
  </p:cSld>
  <p:clrMapOvr>
    <a:masterClrMapping/>
  </p:clrMapOvr>
  <p:transition spd="slow">
    <p:fade/>
  </p:transition>
  <p:extLst>
    <p:ext uri="{DCECCB84-F9BA-43D5-87BE-67443E8EF086}">
      <p15:sldGuideLst>
        <p15:guide id="1" orient="horz" pos="1620">
          <p15:clr>
            <a:srgbClr val="FBAE40"/>
          </p15:clr>
        </p15:guide>
        <p15:guide id="2" pos="2881">
          <p15:clr>
            <a:srgbClr val="FBAE40"/>
          </p15:clr>
        </p15:guide>
      </p15:sldGuideLst>
    </p:ext>
  </p:extLst>
</p:sldLayout>
</file>

<file path=ppt/slideLayouts/slideLayout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Watermark">
  <p:cSld name="TITLE_AND_BODY_3">
    <p:spTree>
      <p:nvGrpSpPr>
        <p:cNvPr id="846" name="Shape 846"/>
        <p:cNvGrpSpPr/>
        <p:nvPr/>
      </p:nvGrpSpPr>
      <p:grpSpPr>
        <a:xfrm>
          <a:off x="0" y="0"/>
          <a:ext cx="0" cy="0"/>
          <a:chOff x="0" y="0"/>
          <a:chExt cx="0" cy="0"/>
        </a:xfrm>
      </p:grpSpPr>
      <p:pic>
        <p:nvPicPr>
          <p:cNvPr id="847" name="Google Shape;847;p62"/>
          <p:cNvPicPr preferRelativeResize="0"/>
          <p:nvPr/>
        </p:nvPicPr>
        <p:blipFill>
          <a:blip r:embed="rId2">
            <a:alphaModFix/>
          </a:blip>
          <a:stretch>
            <a:fillRect/>
          </a:stretch>
        </p:blipFill>
        <p:spPr>
          <a:xfrm>
            <a:off x="3505561" y="0"/>
            <a:ext cx="5638428" cy="5143499"/>
          </a:xfrm>
          <a:prstGeom prst="rect">
            <a:avLst/>
          </a:prstGeom>
          <a:noFill/>
          <a:ln>
            <a:noFill/>
          </a:ln>
        </p:spPr>
      </p:pic>
      <p:sp>
        <p:nvSpPr>
          <p:cNvPr id="848" name="Google Shape;848;p62"/>
          <p:cNvSpPr txBox="1"/>
          <p:nvPr>
            <p:ph type="title"/>
          </p:nvPr>
        </p:nvSpPr>
        <p:spPr>
          <a:xfrm>
            <a:off x="365696" y="27435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849" name="Google Shape;849;p62"/>
          <p:cNvSpPr txBox="1"/>
          <p:nvPr>
            <p:ph idx="1" type="body"/>
          </p:nvPr>
        </p:nvSpPr>
        <p:spPr>
          <a:xfrm>
            <a:off x="365696" y="914400"/>
            <a:ext cx="8139300" cy="3416400"/>
          </a:xfrm>
          <a:prstGeom prst="rect">
            <a:avLst/>
          </a:prstGeom>
        </p:spPr>
        <p:txBody>
          <a:bodyPr anchorCtr="0" anchor="t" bIns="0" lIns="0" spcFirstLastPara="1" rIns="0" wrap="square" tIns="0">
            <a:normAutofit/>
          </a:bodyPr>
          <a:lstStyle>
            <a:lvl1pPr indent="-317500" lvl="0" marL="457200">
              <a:spcBef>
                <a:spcPts val="0"/>
              </a:spcBef>
              <a:spcAft>
                <a:spcPts val="0"/>
              </a:spcAft>
              <a:buSzPts val="1400"/>
              <a:buChar char="●"/>
              <a:defRPr/>
            </a:lvl1pPr>
            <a:lvl2pPr indent="-304800" lvl="1" marL="914400">
              <a:spcBef>
                <a:spcPts val="600"/>
              </a:spcBef>
              <a:spcAft>
                <a:spcPts val="0"/>
              </a:spcAft>
              <a:buSzPts val="1200"/>
              <a:buChar char="○"/>
              <a:defRPr/>
            </a:lvl2pPr>
            <a:lvl3pPr indent="-292100" lvl="2" marL="1371600">
              <a:spcBef>
                <a:spcPts val="600"/>
              </a:spcBef>
              <a:spcAft>
                <a:spcPts val="0"/>
              </a:spcAft>
              <a:buSzPts val="1000"/>
              <a:buChar char="■"/>
              <a:defRPr/>
            </a:lvl3pPr>
            <a:lvl4pPr indent="-292100" lvl="3" marL="1828800">
              <a:spcBef>
                <a:spcPts val="600"/>
              </a:spcBef>
              <a:spcAft>
                <a:spcPts val="0"/>
              </a:spcAft>
              <a:buSzPts val="1000"/>
              <a:buChar char="●"/>
              <a:defRPr/>
            </a:lvl4pPr>
            <a:lvl5pPr indent="-292100" lvl="4" marL="2286000">
              <a:spcBef>
                <a:spcPts val="600"/>
              </a:spcBef>
              <a:spcAft>
                <a:spcPts val="0"/>
              </a:spcAft>
              <a:buSzPts val="1000"/>
              <a:buChar char="○"/>
              <a:defRPr/>
            </a:lvl5pPr>
            <a:lvl6pPr indent="-292100" lvl="5" marL="2743200">
              <a:spcBef>
                <a:spcPts val="600"/>
              </a:spcBef>
              <a:spcAft>
                <a:spcPts val="0"/>
              </a:spcAft>
              <a:buSzPts val="1000"/>
              <a:buChar char="■"/>
              <a:defRPr/>
            </a:lvl6pPr>
            <a:lvl7pPr indent="-292100" lvl="6" marL="3200400">
              <a:spcBef>
                <a:spcPts val="600"/>
              </a:spcBef>
              <a:spcAft>
                <a:spcPts val="0"/>
              </a:spcAft>
              <a:buSzPts val="1000"/>
              <a:buChar char="●"/>
              <a:defRPr/>
            </a:lvl7pPr>
            <a:lvl8pPr indent="-292100" lvl="7" marL="3657600">
              <a:spcBef>
                <a:spcPts val="600"/>
              </a:spcBef>
              <a:spcAft>
                <a:spcPts val="0"/>
              </a:spcAft>
              <a:buSzPts val="1000"/>
              <a:buChar char="○"/>
              <a:defRPr/>
            </a:lvl8pPr>
            <a:lvl9pPr indent="-292100" lvl="8" marL="4114800">
              <a:spcBef>
                <a:spcPts val="600"/>
              </a:spcBef>
              <a:spcAft>
                <a:spcPts val="600"/>
              </a:spcAft>
              <a:buSzPts val="1000"/>
              <a:buChar char="■"/>
              <a:defRPr/>
            </a:lvl9pPr>
          </a:lstStyle>
          <a:p/>
        </p:txBody>
      </p:sp>
      <p:sp>
        <p:nvSpPr>
          <p:cNvPr id="850" name="Google Shape;850;p62"/>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grpSp>
        <p:nvGrpSpPr>
          <p:cNvPr id="851" name="Google Shape;851;p62"/>
          <p:cNvGrpSpPr/>
          <p:nvPr/>
        </p:nvGrpSpPr>
        <p:grpSpPr>
          <a:xfrm>
            <a:off x="8000973" y="4882757"/>
            <a:ext cx="777321" cy="155484"/>
            <a:chOff x="3424807" y="1107551"/>
            <a:chExt cx="4067616" cy="826163"/>
          </a:xfrm>
        </p:grpSpPr>
        <p:sp>
          <p:nvSpPr>
            <p:cNvPr id="852" name="Google Shape;852;p62"/>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853" name="Google Shape;853;p62"/>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854" name="Google Shape;854;p62"/>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855" name="Google Shape;855;p62"/>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856" name="Google Shape;856;p62"/>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857" name="Google Shape;857;p62"/>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858" name="Google Shape;858;p62"/>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859" name="Google Shape;859;p62"/>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860" name="Google Shape;860;p62"/>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861" name="Google Shape;861;p62"/>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Dark Matter">
  <p:cSld name="TITLE_AND_BODY_2">
    <p:bg>
      <p:bgPr>
        <a:solidFill>
          <a:srgbClr val="063849"/>
        </a:solidFill>
      </p:bgPr>
    </p:bg>
    <p:spTree>
      <p:nvGrpSpPr>
        <p:cNvPr id="862" name="Shape 862"/>
        <p:cNvGrpSpPr/>
        <p:nvPr/>
      </p:nvGrpSpPr>
      <p:grpSpPr>
        <a:xfrm>
          <a:off x="0" y="0"/>
          <a:ext cx="0" cy="0"/>
          <a:chOff x="0" y="0"/>
          <a:chExt cx="0" cy="0"/>
        </a:xfrm>
      </p:grpSpPr>
      <p:sp>
        <p:nvSpPr>
          <p:cNvPr id="863" name="Google Shape;863;p63"/>
          <p:cNvSpPr txBox="1"/>
          <p:nvPr>
            <p:ph idx="1" type="body"/>
          </p:nvPr>
        </p:nvSpPr>
        <p:spPr>
          <a:xfrm>
            <a:off x="365700" y="773038"/>
            <a:ext cx="8139300" cy="3417000"/>
          </a:xfrm>
          <a:prstGeom prst="rect">
            <a:avLst/>
          </a:prstGeom>
        </p:spPr>
        <p:txBody>
          <a:bodyPr anchorCtr="0" anchor="t" bIns="0" lIns="0" spcFirstLastPara="1" rIns="0" wrap="square" tIns="0">
            <a:normAutofit/>
          </a:bodyPr>
          <a:lstStyle>
            <a:lvl1pPr indent="-317500" lvl="0" marL="457200">
              <a:spcBef>
                <a:spcPts val="0"/>
              </a:spcBef>
              <a:spcAft>
                <a:spcPts val="0"/>
              </a:spcAft>
              <a:buClr>
                <a:srgbClr val="EBF1F3"/>
              </a:buClr>
              <a:buSzPts val="1400"/>
              <a:buChar char="●"/>
              <a:defRPr>
                <a:solidFill>
                  <a:srgbClr val="EBF1F3"/>
                </a:solidFill>
              </a:defRPr>
            </a:lvl1pPr>
            <a:lvl2pPr indent="-304800" lvl="1" marL="914400">
              <a:spcBef>
                <a:spcPts val="600"/>
              </a:spcBef>
              <a:spcAft>
                <a:spcPts val="0"/>
              </a:spcAft>
              <a:buClr>
                <a:srgbClr val="EBF1F3"/>
              </a:buClr>
              <a:buSzPts val="1200"/>
              <a:buChar char="○"/>
              <a:defRPr>
                <a:solidFill>
                  <a:srgbClr val="EBF1F3"/>
                </a:solidFill>
              </a:defRPr>
            </a:lvl2pPr>
            <a:lvl3pPr indent="-292100" lvl="2" marL="1371600">
              <a:spcBef>
                <a:spcPts val="600"/>
              </a:spcBef>
              <a:spcAft>
                <a:spcPts val="0"/>
              </a:spcAft>
              <a:buClr>
                <a:srgbClr val="EBF1F3"/>
              </a:buClr>
              <a:buSzPts val="1000"/>
              <a:buChar char="■"/>
              <a:defRPr>
                <a:solidFill>
                  <a:srgbClr val="EBF1F3"/>
                </a:solidFill>
              </a:defRPr>
            </a:lvl3pPr>
            <a:lvl4pPr indent="-292100" lvl="3" marL="1828800">
              <a:spcBef>
                <a:spcPts val="600"/>
              </a:spcBef>
              <a:spcAft>
                <a:spcPts val="0"/>
              </a:spcAft>
              <a:buClr>
                <a:srgbClr val="EBF1F3"/>
              </a:buClr>
              <a:buSzPts val="1000"/>
              <a:buChar char="●"/>
              <a:defRPr>
                <a:solidFill>
                  <a:srgbClr val="EBF1F3"/>
                </a:solidFill>
              </a:defRPr>
            </a:lvl4pPr>
            <a:lvl5pPr indent="-292100" lvl="4" marL="2286000">
              <a:spcBef>
                <a:spcPts val="600"/>
              </a:spcBef>
              <a:spcAft>
                <a:spcPts val="0"/>
              </a:spcAft>
              <a:buClr>
                <a:srgbClr val="EBF1F3"/>
              </a:buClr>
              <a:buSzPts val="1000"/>
              <a:buChar char="○"/>
              <a:defRPr>
                <a:solidFill>
                  <a:srgbClr val="EBF1F3"/>
                </a:solidFill>
              </a:defRPr>
            </a:lvl5pPr>
            <a:lvl6pPr indent="-292100" lvl="5" marL="2743200">
              <a:spcBef>
                <a:spcPts val="600"/>
              </a:spcBef>
              <a:spcAft>
                <a:spcPts val="0"/>
              </a:spcAft>
              <a:buClr>
                <a:srgbClr val="EBF1F3"/>
              </a:buClr>
              <a:buSzPts val="1000"/>
              <a:buChar char="■"/>
              <a:defRPr>
                <a:solidFill>
                  <a:srgbClr val="EBF1F3"/>
                </a:solidFill>
              </a:defRPr>
            </a:lvl6pPr>
            <a:lvl7pPr indent="-292100" lvl="6" marL="3200400">
              <a:spcBef>
                <a:spcPts val="600"/>
              </a:spcBef>
              <a:spcAft>
                <a:spcPts val="0"/>
              </a:spcAft>
              <a:buClr>
                <a:srgbClr val="EBF1F3"/>
              </a:buClr>
              <a:buSzPts val="1000"/>
              <a:buChar char="●"/>
              <a:defRPr>
                <a:solidFill>
                  <a:srgbClr val="EBF1F3"/>
                </a:solidFill>
              </a:defRPr>
            </a:lvl7pPr>
            <a:lvl8pPr indent="-292100" lvl="7" marL="3657600">
              <a:spcBef>
                <a:spcPts val="600"/>
              </a:spcBef>
              <a:spcAft>
                <a:spcPts val="0"/>
              </a:spcAft>
              <a:buClr>
                <a:srgbClr val="EBF1F3"/>
              </a:buClr>
              <a:buSzPts val="1000"/>
              <a:buChar char="○"/>
              <a:defRPr>
                <a:solidFill>
                  <a:srgbClr val="EBF1F3"/>
                </a:solidFill>
              </a:defRPr>
            </a:lvl8pPr>
            <a:lvl9pPr indent="-292100" lvl="8" marL="4114800">
              <a:spcBef>
                <a:spcPts val="600"/>
              </a:spcBef>
              <a:spcAft>
                <a:spcPts val="600"/>
              </a:spcAft>
              <a:buClr>
                <a:srgbClr val="EBF1F3"/>
              </a:buClr>
              <a:buSzPts val="1000"/>
              <a:buChar char="■"/>
              <a:defRPr>
                <a:solidFill>
                  <a:srgbClr val="EBF1F3"/>
                </a:solidFill>
              </a:defRPr>
            </a:lvl9pPr>
          </a:lstStyle>
          <a:p/>
        </p:txBody>
      </p:sp>
      <p:sp>
        <p:nvSpPr>
          <p:cNvPr id="864" name="Google Shape;864;p63"/>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solidFill>
                  <a:srgbClr val="A5BEC4"/>
                </a:solidFill>
              </a:defRPr>
            </a:lvl1pPr>
            <a:lvl2pPr lvl="1">
              <a:buNone/>
              <a:defRPr>
                <a:solidFill>
                  <a:srgbClr val="A5BEC4"/>
                </a:solidFill>
              </a:defRPr>
            </a:lvl2pPr>
            <a:lvl3pPr lvl="2">
              <a:buNone/>
              <a:defRPr>
                <a:solidFill>
                  <a:srgbClr val="A5BEC4"/>
                </a:solidFill>
              </a:defRPr>
            </a:lvl3pPr>
            <a:lvl4pPr lvl="3">
              <a:buNone/>
              <a:defRPr>
                <a:solidFill>
                  <a:srgbClr val="A5BEC4"/>
                </a:solidFill>
              </a:defRPr>
            </a:lvl4pPr>
            <a:lvl5pPr lvl="4">
              <a:buNone/>
              <a:defRPr>
                <a:solidFill>
                  <a:srgbClr val="A5BEC4"/>
                </a:solidFill>
              </a:defRPr>
            </a:lvl5pPr>
            <a:lvl6pPr lvl="5">
              <a:buNone/>
              <a:defRPr>
                <a:solidFill>
                  <a:srgbClr val="A5BEC4"/>
                </a:solidFill>
              </a:defRPr>
            </a:lvl6pPr>
            <a:lvl7pPr lvl="6">
              <a:buNone/>
              <a:defRPr>
                <a:solidFill>
                  <a:srgbClr val="A5BEC4"/>
                </a:solidFill>
              </a:defRPr>
            </a:lvl7pPr>
            <a:lvl8pPr lvl="7">
              <a:buNone/>
              <a:defRPr>
                <a:solidFill>
                  <a:srgbClr val="A5BEC4"/>
                </a:solidFill>
              </a:defRPr>
            </a:lvl8pPr>
            <a:lvl9pPr lvl="8">
              <a:buNone/>
              <a:defRPr>
                <a:solidFill>
                  <a:srgbClr val="A5BEC4"/>
                </a:solidFill>
              </a:defRPr>
            </a:lvl9pPr>
          </a:lstStyle>
          <a:p>
            <a:pPr indent="0" lvl="0" marL="0" rtl="0" algn="ctr">
              <a:spcBef>
                <a:spcPts val="0"/>
              </a:spcBef>
              <a:spcAft>
                <a:spcPts val="0"/>
              </a:spcAft>
              <a:buNone/>
            </a:pPr>
            <a:fld id="{00000000-1234-1234-1234-123412341234}" type="slidenum">
              <a:rPr lang="en-US"/>
              <a:t>‹#›</a:t>
            </a:fld>
            <a:endParaRPr/>
          </a:p>
        </p:txBody>
      </p:sp>
      <p:sp>
        <p:nvSpPr>
          <p:cNvPr id="865" name="Google Shape;865;p63"/>
          <p:cNvSpPr txBox="1"/>
          <p:nvPr>
            <p:ph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grpSp>
        <p:nvGrpSpPr>
          <p:cNvPr id="866" name="Google Shape;866;p63"/>
          <p:cNvGrpSpPr/>
          <p:nvPr/>
        </p:nvGrpSpPr>
        <p:grpSpPr>
          <a:xfrm>
            <a:off x="8000973" y="4882762"/>
            <a:ext cx="777321" cy="155484"/>
            <a:chOff x="3424807" y="1107551"/>
            <a:chExt cx="4067616" cy="826163"/>
          </a:xfrm>
        </p:grpSpPr>
        <p:sp>
          <p:nvSpPr>
            <p:cNvPr id="867" name="Google Shape;867;p63"/>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868" name="Google Shape;868;p63"/>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869" name="Google Shape;869;p63"/>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870" name="Google Shape;870;p63"/>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871" name="Google Shape;871;p63"/>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872" name="Google Shape;872;p63"/>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873" name="Google Shape;873;p63"/>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874" name="Google Shape;874;p63"/>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875" name="Google Shape;875;p63"/>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876" name="Google Shape;876;p63"/>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Dark Matter Watermark">
  <p:cSld name="TITLE_AND_BODY_2_1">
    <p:bg>
      <p:bgPr>
        <a:solidFill>
          <a:srgbClr val="063849"/>
        </a:solidFill>
      </p:bgPr>
    </p:bg>
    <p:spTree>
      <p:nvGrpSpPr>
        <p:cNvPr id="877" name="Shape 877"/>
        <p:cNvGrpSpPr/>
        <p:nvPr/>
      </p:nvGrpSpPr>
      <p:grpSpPr>
        <a:xfrm>
          <a:off x="0" y="0"/>
          <a:ext cx="0" cy="0"/>
          <a:chOff x="0" y="0"/>
          <a:chExt cx="0" cy="0"/>
        </a:xfrm>
      </p:grpSpPr>
      <p:pic>
        <p:nvPicPr>
          <p:cNvPr id="878" name="Google Shape;878;p64"/>
          <p:cNvPicPr preferRelativeResize="0"/>
          <p:nvPr/>
        </p:nvPicPr>
        <p:blipFill rotWithShape="1">
          <a:blip r:embed="rId2">
            <a:alphaModFix amt="12000"/>
          </a:blip>
          <a:srcRect b="0" l="0" r="0" t="0"/>
          <a:stretch/>
        </p:blipFill>
        <p:spPr>
          <a:xfrm>
            <a:off x="3487911" y="0"/>
            <a:ext cx="5638428" cy="5143499"/>
          </a:xfrm>
          <a:prstGeom prst="rect">
            <a:avLst/>
          </a:prstGeom>
          <a:noFill/>
          <a:ln>
            <a:noFill/>
          </a:ln>
        </p:spPr>
      </p:pic>
      <p:sp>
        <p:nvSpPr>
          <p:cNvPr id="879" name="Google Shape;879;p64"/>
          <p:cNvSpPr txBox="1"/>
          <p:nvPr>
            <p:ph idx="1" type="body"/>
          </p:nvPr>
        </p:nvSpPr>
        <p:spPr>
          <a:xfrm>
            <a:off x="365700" y="773038"/>
            <a:ext cx="8139300" cy="3417000"/>
          </a:xfrm>
          <a:prstGeom prst="rect">
            <a:avLst/>
          </a:prstGeom>
        </p:spPr>
        <p:txBody>
          <a:bodyPr anchorCtr="0" anchor="t" bIns="0" lIns="0" spcFirstLastPara="1" rIns="0" wrap="square" tIns="0">
            <a:normAutofit/>
          </a:bodyPr>
          <a:lstStyle>
            <a:lvl1pPr indent="-317500" lvl="0" marL="457200">
              <a:spcBef>
                <a:spcPts val="0"/>
              </a:spcBef>
              <a:spcAft>
                <a:spcPts val="0"/>
              </a:spcAft>
              <a:buClr>
                <a:srgbClr val="EBF1F3"/>
              </a:buClr>
              <a:buSzPts val="1400"/>
              <a:buChar char="●"/>
              <a:defRPr>
                <a:solidFill>
                  <a:srgbClr val="EBF1F3"/>
                </a:solidFill>
              </a:defRPr>
            </a:lvl1pPr>
            <a:lvl2pPr indent="-304800" lvl="1" marL="914400">
              <a:spcBef>
                <a:spcPts val="600"/>
              </a:spcBef>
              <a:spcAft>
                <a:spcPts val="0"/>
              </a:spcAft>
              <a:buClr>
                <a:srgbClr val="EBF1F3"/>
              </a:buClr>
              <a:buSzPts val="1200"/>
              <a:buChar char="○"/>
              <a:defRPr>
                <a:solidFill>
                  <a:srgbClr val="EBF1F3"/>
                </a:solidFill>
              </a:defRPr>
            </a:lvl2pPr>
            <a:lvl3pPr indent="-292100" lvl="2" marL="1371600">
              <a:spcBef>
                <a:spcPts val="600"/>
              </a:spcBef>
              <a:spcAft>
                <a:spcPts val="0"/>
              </a:spcAft>
              <a:buClr>
                <a:srgbClr val="EBF1F3"/>
              </a:buClr>
              <a:buSzPts val="1000"/>
              <a:buChar char="■"/>
              <a:defRPr>
                <a:solidFill>
                  <a:srgbClr val="EBF1F3"/>
                </a:solidFill>
              </a:defRPr>
            </a:lvl3pPr>
            <a:lvl4pPr indent="-292100" lvl="3" marL="1828800">
              <a:spcBef>
                <a:spcPts val="600"/>
              </a:spcBef>
              <a:spcAft>
                <a:spcPts val="0"/>
              </a:spcAft>
              <a:buClr>
                <a:srgbClr val="EBF1F3"/>
              </a:buClr>
              <a:buSzPts val="1000"/>
              <a:buChar char="●"/>
              <a:defRPr>
                <a:solidFill>
                  <a:srgbClr val="EBF1F3"/>
                </a:solidFill>
              </a:defRPr>
            </a:lvl4pPr>
            <a:lvl5pPr indent="-292100" lvl="4" marL="2286000">
              <a:spcBef>
                <a:spcPts val="600"/>
              </a:spcBef>
              <a:spcAft>
                <a:spcPts val="0"/>
              </a:spcAft>
              <a:buClr>
                <a:srgbClr val="EBF1F3"/>
              </a:buClr>
              <a:buSzPts val="1000"/>
              <a:buChar char="○"/>
              <a:defRPr>
                <a:solidFill>
                  <a:srgbClr val="EBF1F3"/>
                </a:solidFill>
              </a:defRPr>
            </a:lvl5pPr>
            <a:lvl6pPr indent="-292100" lvl="5" marL="2743200">
              <a:spcBef>
                <a:spcPts val="600"/>
              </a:spcBef>
              <a:spcAft>
                <a:spcPts val="0"/>
              </a:spcAft>
              <a:buClr>
                <a:srgbClr val="EBF1F3"/>
              </a:buClr>
              <a:buSzPts val="1000"/>
              <a:buChar char="■"/>
              <a:defRPr>
                <a:solidFill>
                  <a:srgbClr val="EBF1F3"/>
                </a:solidFill>
              </a:defRPr>
            </a:lvl6pPr>
            <a:lvl7pPr indent="-292100" lvl="6" marL="3200400">
              <a:spcBef>
                <a:spcPts val="600"/>
              </a:spcBef>
              <a:spcAft>
                <a:spcPts val="0"/>
              </a:spcAft>
              <a:buClr>
                <a:srgbClr val="EBF1F3"/>
              </a:buClr>
              <a:buSzPts val="1000"/>
              <a:buChar char="●"/>
              <a:defRPr>
                <a:solidFill>
                  <a:srgbClr val="EBF1F3"/>
                </a:solidFill>
              </a:defRPr>
            </a:lvl7pPr>
            <a:lvl8pPr indent="-292100" lvl="7" marL="3657600">
              <a:spcBef>
                <a:spcPts val="600"/>
              </a:spcBef>
              <a:spcAft>
                <a:spcPts val="0"/>
              </a:spcAft>
              <a:buClr>
                <a:srgbClr val="EBF1F3"/>
              </a:buClr>
              <a:buSzPts val="1000"/>
              <a:buChar char="○"/>
              <a:defRPr>
                <a:solidFill>
                  <a:srgbClr val="EBF1F3"/>
                </a:solidFill>
              </a:defRPr>
            </a:lvl8pPr>
            <a:lvl9pPr indent="-292100" lvl="8" marL="4114800">
              <a:spcBef>
                <a:spcPts val="600"/>
              </a:spcBef>
              <a:spcAft>
                <a:spcPts val="600"/>
              </a:spcAft>
              <a:buClr>
                <a:srgbClr val="EBF1F3"/>
              </a:buClr>
              <a:buSzPts val="1000"/>
              <a:buChar char="■"/>
              <a:defRPr>
                <a:solidFill>
                  <a:srgbClr val="EBF1F3"/>
                </a:solidFill>
              </a:defRPr>
            </a:lvl9pPr>
          </a:lstStyle>
          <a:p/>
        </p:txBody>
      </p:sp>
      <p:sp>
        <p:nvSpPr>
          <p:cNvPr id="880" name="Google Shape;880;p64"/>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solidFill>
                  <a:srgbClr val="A5BEC4"/>
                </a:solidFill>
              </a:defRPr>
            </a:lvl1pPr>
            <a:lvl2pPr lvl="1">
              <a:buNone/>
              <a:defRPr>
                <a:solidFill>
                  <a:srgbClr val="A5BEC4"/>
                </a:solidFill>
              </a:defRPr>
            </a:lvl2pPr>
            <a:lvl3pPr lvl="2">
              <a:buNone/>
              <a:defRPr>
                <a:solidFill>
                  <a:srgbClr val="A5BEC4"/>
                </a:solidFill>
              </a:defRPr>
            </a:lvl3pPr>
            <a:lvl4pPr lvl="3">
              <a:buNone/>
              <a:defRPr>
                <a:solidFill>
                  <a:srgbClr val="A5BEC4"/>
                </a:solidFill>
              </a:defRPr>
            </a:lvl4pPr>
            <a:lvl5pPr lvl="4">
              <a:buNone/>
              <a:defRPr>
                <a:solidFill>
                  <a:srgbClr val="A5BEC4"/>
                </a:solidFill>
              </a:defRPr>
            </a:lvl5pPr>
            <a:lvl6pPr lvl="5">
              <a:buNone/>
              <a:defRPr>
                <a:solidFill>
                  <a:srgbClr val="A5BEC4"/>
                </a:solidFill>
              </a:defRPr>
            </a:lvl6pPr>
            <a:lvl7pPr lvl="6">
              <a:buNone/>
              <a:defRPr>
                <a:solidFill>
                  <a:srgbClr val="A5BEC4"/>
                </a:solidFill>
              </a:defRPr>
            </a:lvl7pPr>
            <a:lvl8pPr lvl="7">
              <a:buNone/>
              <a:defRPr>
                <a:solidFill>
                  <a:srgbClr val="A5BEC4"/>
                </a:solidFill>
              </a:defRPr>
            </a:lvl8pPr>
            <a:lvl9pPr lvl="8">
              <a:buNone/>
              <a:defRPr>
                <a:solidFill>
                  <a:srgbClr val="A5BEC4"/>
                </a:solidFill>
              </a:defRPr>
            </a:lvl9pPr>
          </a:lstStyle>
          <a:p>
            <a:pPr indent="0" lvl="0" marL="0" rtl="0" algn="ctr">
              <a:spcBef>
                <a:spcPts val="0"/>
              </a:spcBef>
              <a:spcAft>
                <a:spcPts val="0"/>
              </a:spcAft>
              <a:buNone/>
            </a:pPr>
            <a:fld id="{00000000-1234-1234-1234-123412341234}" type="slidenum">
              <a:rPr lang="en-US"/>
              <a:t>‹#›</a:t>
            </a:fld>
            <a:endParaRPr/>
          </a:p>
        </p:txBody>
      </p:sp>
      <p:sp>
        <p:nvSpPr>
          <p:cNvPr id="881" name="Google Shape;881;p64"/>
          <p:cNvSpPr txBox="1"/>
          <p:nvPr>
            <p:ph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grpSp>
        <p:nvGrpSpPr>
          <p:cNvPr id="882" name="Google Shape;882;p64"/>
          <p:cNvGrpSpPr/>
          <p:nvPr/>
        </p:nvGrpSpPr>
        <p:grpSpPr>
          <a:xfrm>
            <a:off x="8000973" y="4882762"/>
            <a:ext cx="777321" cy="155484"/>
            <a:chOff x="3424807" y="1107551"/>
            <a:chExt cx="4067616" cy="826163"/>
          </a:xfrm>
        </p:grpSpPr>
        <p:sp>
          <p:nvSpPr>
            <p:cNvPr id="883" name="Google Shape;883;p64"/>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884" name="Google Shape;884;p64"/>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885" name="Google Shape;885;p64"/>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886" name="Google Shape;886;p64"/>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887" name="Google Shape;887;p64"/>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888" name="Google Shape;888;p64"/>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889" name="Google Shape;889;p64"/>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890" name="Google Shape;890;p64"/>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891" name="Google Shape;891;p64"/>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892" name="Google Shape;892;p64"/>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Left Showcase">
  <p:cSld name="TITLE_AND_BODY_1">
    <p:spTree>
      <p:nvGrpSpPr>
        <p:cNvPr id="893" name="Shape 893"/>
        <p:cNvGrpSpPr/>
        <p:nvPr/>
      </p:nvGrpSpPr>
      <p:grpSpPr>
        <a:xfrm>
          <a:off x="0" y="0"/>
          <a:ext cx="0" cy="0"/>
          <a:chOff x="0" y="0"/>
          <a:chExt cx="0" cy="0"/>
        </a:xfrm>
      </p:grpSpPr>
      <p:sp>
        <p:nvSpPr>
          <p:cNvPr id="894" name="Google Shape;894;p65"/>
          <p:cNvSpPr/>
          <p:nvPr/>
        </p:nvSpPr>
        <p:spPr>
          <a:xfrm>
            <a:off x="381725" y="487500"/>
            <a:ext cx="5595300" cy="41730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895" name="Google Shape;895;p65"/>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sp>
        <p:nvSpPr>
          <p:cNvPr id="896" name="Google Shape;896;p65"/>
          <p:cNvSpPr txBox="1"/>
          <p:nvPr>
            <p:ph idx="1" type="subTitle"/>
          </p:nvPr>
        </p:nvSpPr>
        <p:spPr>
          <a:xfrm>
            <a:off x="6111875" y="435425"/>
            <a:ext cx="2660100" cy="1218000"/>
          </a:xfrm>
          <a:prstGeom prst="rect">
            <a:avLst/>
          </a:prstGeom>
        </p:spPr>
        <p:txBody>
          <a:bodyPr anchorCtr="0" anchor="t" bIns="0" lIns="0" spcFirstLastPara="1" rIns="0" wrap="square" tIns="0">
            <a:normAutofit/>
          </a:bodyPr>
          <a:lstStyle>
            <a:lvl1pPr lvl="0">
              <a:lnSpc>
                <a:spcPct val="100000"/>
              </a:lnSpc>
              <a:spcBef>
                <a:spcPts val="0"/>
              </a:spcBef>
              <a:spcAft>
                <a:spcPts val="0"/>
              </a:spcAft>
              <a:buClr>
                <a:srgbClr val="FF6529"/>
              </a:buClr>
              <a:buSzPts val="1400"/>
              <a:buFont typeface="Roboto Slab Light"/>
              <a:buNone/>
              <a:defRPr>
                <a:solidFill>
                  <a:srgbClr val="FF6529"/>
                </a:solidFill>
                <a:latin typeface="Roboto Slab Light"/>
                <a:ea typeface="Roboto Slab Light"/>
                <a:cs typeface="Roboto Slab Light"/>
                <a:sym typeface="Roboto Slab Light"/>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897" name="Google Shape;897;p65"/>
          <p:cNvSpPr txBox="1"/>
          <p:nvPr>
            <p:ph idx="2" type="body"/>
          </p:nvPr>
        </p:nvSpPr>
        <p:spPr>
          <a:xfrm>
            <a:off x="6213925" y="1183825"/>
            <a:ext cx="2557800" cy="3537900"/>
          </a:xfrm>
          <a:prstGeom prst="rect">
            <a:avLst/>
          </a:prstGeom>
        </p:spPr>
        <p:txBody>
          <a:bodyPr anchorCtr="0" anchor="t" bIns="0" lIns="0" spcFirstLastPara="1" rIns="0" wrap="square" tIns="0">
            <a:normAutofit/>
          </a:bodyPr>
          <a:lstStyle>
            <a:lvl1pPr indent="-317500" lvl="0" marL="457200">
              <a:spcBef>
                <a:spcPts val="0"/>
              </a:spcBef>
              <a:spcAft>
                <a:spcPts val="0"/>
              </a:spcAft>
              <a:buSzPts val="1400"/>
              <a:buChar char="●"/>
              <a:defRPr/>
            </a:lvl1pPr>
            <a:lvl2pPr indent="-304800" lvl="1" marL="914400">
              <a:spcBef>
                <a:spcPts val="600"/>
              </a:spcBef>
              <a:spcAft>
                <a:spcPts val="0"/>
              </a:spcAft>
              <a:buSzPts val="1200"/>
              <a:buChar char="○"/>
              <a:defRPr/>
            </a:lvl2pPr>
            <a:lvl3pPr indent="-292100" lvl="2" marL="1371600">
              <a:spcBef>
                <a:spcPts val="600"/>
              </a:spcBef>
              <a:spcAft>
                <a:spcPts val="0"/>
              </a:spcAft>
              <a:buSzPts val="1000"/>
              <a:buChar char="■"/>
              <a:defRPr/>
            </a:lvl3pPr>
            <a:lvl4pPr indent="-292100" lvl="3" marL="1828800">
              <a:spcBef>
                <a:spcPts val="600"/>
              </a:spcBef>
              <a:spcAft>
                <a:spcPts val="0"/>
              </a:spcAft>
              <a:buSzPts val="1000"/>
              <a:buChar char="●"/>
              <a:defRPr/>
            </a:lvl4pPr>
            <a:lvl5pPr indent="-292100" lvl="4" marL="2286000">
              <a:spcBef>
                <a:spcPts val="600"/>
              </a:spcBef>
              <a:spcAft>
                <a:spcPts val="0"/>
              </a:spcAft>
              <a:buSzPts val="1000"/>
              <a:buChar char="○"/>
              <a:defRPr/>
            </a:lvl5pPr>
            <a:lvl6pPr indent="-292100" lvl="5" marL="2743200">
              <a:spcBef>
                <a:spcPts val="600"/>
              </a:spcBef>
              <a:spcAft>
                <a:spcPts val="0"/>
              </a:spcAft>
              <a:buSzPts val="1000"/>
              <a:buChar char="■"/>
              <a:defRPr/>
            </a:lvl6pPr>
            <a:lvl7pPr indent="-292100" lvl="6" marL="3200400">
              <a:spcBef>
                <a:spcPts val="600"/>
              </a:spcBef>
              <a:spcAft>
                <a:spcPts val="0"/>
              </a:spcAft>
              <a:buSzPts val="1000"/>
              <a:buChar char="●"/>
              <a:defRPr/>
            </a:lvl7pPr>
            <a:lvl8pPr indent="-292100" lvl="7" marL="3657600">
              <a:spcBef>
                <a:spcPts val="600"/>
              </a:spcBef>
              <a:spcAft>
                <a:spcPts val="0"/>
              </a:spcAft>
              <a:buSzPts val="1000"/>
              <a:buChar char="○"/>
              <a:defRPr/>
            </a:lvl8pPr>
            <a:lvl9pPr indent="-292100" lvl="8" marL="4114800">
              <a:spcBef>
                <a:spcPts val="600"/>
              </a:spcBef>
              <a:spcAft>
                <a:spcPts val="600"/>
              </a:spcAft>
              <a:buSzPts val="1000"/>
              <a:buChar char="■"/>
              <a:defRPr/>
            </a:lvl9pPr>
          </a:lstStyle>
          <a:p/>
        </p:txBody>
      </p:sp>
      <p:sp>
        <p:nvSpPr>
          <p:cNvPr id="898" name="Google Shape;898;p65"/>
          <p:cNvSpPr/>
          <p:nvPr>
            <p:ph idx="3" type="pic"/>
          </p:nvPr>
        </p:nvSpPr>
        <p:spPr>
          <a:xfrm>
            <a:off x="381725" y="487500"/>
            <a:ext cx="5595300" cy="4173000"/>
          </a:xfrm>
          <a:prstGeom prst="rect">
            <a:avLst/>
          </a:prstGeom>
          <a:solidFill>
            <a:srgbClr val="EBF1F3"/>
          </a:solidFill>
          <a:ln>
            <a:noFill/>
          </a:ln>
        </p:spPr>
      </p:sp>
      <p:grpSp>
        <p:nvGrpSpPr>
          <p:cNvPr id="899" name="Google Shape;899;p65"/>
          <p:cNvGrpSpPr/>
          <p:nvPr/>
        </p:nvGrpSpPr>
        <p:grpSpPr>
          <a:xfrm>
            <a:off x="8000973" y="4882757"/>
            <a:ext cx="777321" cy="155484"/>
            <a:chOff x="3424807" y="1107551"/>
            <a:chExt cx="4067616" cy="826163"/>
          </a:xfrm>
        </p:grpSpPr>
        <p:sp>
          <p:nvSpPr>
            <p:cNvPr id="900" name="Google Shape;900;p65"/>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901" name="Google Shape;901;p65"/>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902" name="Google Shape;902;p65"/>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903" name="Google Shape;903;p65"/>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904" name="Google Shape;904;p65"/>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905" name="Google Shape;905;p65"/>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906" name="Google Shape;906;p65"/>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907" name="Google Shape;907;p65"/>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908" name="Google Shape;908;p65"/>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909" name="Google Shape;909;p65"/>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Right Image">
  <p:cSld name="TITLE_AND_BODY_1_1">
    <p:spTree>
      <p:nvGrpSpPr>
        <p:cNvPr id="910" name="Shape 910"/>
        <p:cNvGrpSpPr/>
        <p:nvPr/>
      </p:nvGrpSpPr>
      <p:grpSpPr>
        <a:xfrm>
          <a:off x="0" y="0"/>
          <a:ext cx="0" cy="0"/>
          <a:chOff x="0" y="0"/>
          <a:chExt cx="0" cy="0"/>
        </a:xfrm>
      </p:grpSpPr>
      <p:sp>
        <p:nvSpPr>
          <p:cNvPr id="911" name="Google Shape;911;p66"/>
          <p:cNvSpPr/>
          <p:nvPr/>
        </p:nvSpPr>
        <p:spPr>
          <a:xfrm>
            <a:off x="3931100" y="710400"/>
            <a:ext cx="5213100" cy="37272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912" name="Google Shape;912;p66"/>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sp>
        <p:nvSpPr>
          <p:cNvPr id="913" name="Google Shape;913;p66"/>
          <p:cNvSpPr txBox="1"/>
          <p:nvPr>
            <p:ph idx="1" type="subTitle"/>
          </p:nvPr>
        </p:nvSpPr>
        <p:spPr>
          <a:xfrm>
            <a:off x="769200" y="559725"/>
            <a:ext cx="2916300" cy="3877800"/>
          </a:xfrm>
          <a:prstGeom prst="rect">
            <a:avLst/>
          </a:prstGeom>
        </p:spPr>
        <p:txBody>
          <a:bodyPr anchorCtr="0" anchor="t" bIns="0" lIns="0" spcFirstLastPara="1" rIns="0" wrap="square" tIns="0">
            <a:normAutofit/>
          </a:bodyPr>
          <a:lstStyle>
            <a:lvl1pPr lvl="0">
              <a:lnSpc>
                <a:spcPct val="100000"/>
              </a:lnSpc>
              <a:spcBef>
                <a:spcPts val="0"/>
              </a:spcBef>
              <a:spcAft>
                <a:spcPts val="0"/>
              </a:spcAft>
              <a:buClr>
                <a:srgbClr val="021C23"/>
              </a:buClr>
              <a:buSzPts val="1700"/>
              <a:buFont typeface="Roboto Slab Light"/>
              <a:buNone/>
              <a:defRPr sz="1700">
                <a:solidFill>
                  <a:srgbClr val="021C23"/>
                </a:solidFill>
                <a:latin typeface="Roboto Slab Light"/>
                <a:ea typeface="Roboto Slab Light"/>
                <a:cs typeface="Roboto Slab Light"/>
                <a:sym typeface="Roboto Slab Light"/>
              </a:defRPr>
            </a:lvl1pPr>
            <a:lvl2pPr lvl="1">
              <a:spcBef>
                <a:spcPts val="0"/>
              </a:spcBef>
              <a:spcAft>
                <a:spcPts val="0"/>
              </a:spcAft>
              <a:buSzPts val="1500"/>
              <a:buNone/>
              <a:defRPr sz="1500"/>
            </a:lvl2pPr>
            <a:lvl3pPr lvl="2">
              <a:spcBef>
                <a:spcPts val="0"/>
              </a:spcBef>
              <a:spcAft>
                <a:spcPts val="0"/>
              </a:spcAft>
              <a:buSzPts val="1300"/>
              <a:buNone/>
              <a:defRPr sz="1300"/>
            </a:lvl3pPr>
            <a:lvl4pPr lvl="3">
              <a:spcBef>
                <a:spcPts val="0"/>
              </a:spcBef>
              <a:spcAft>
                <a:spcPts val="0"/>
              </a:spcAft>
              <a:buSzPts val="1300"/>
              <a:buNone/>
              <a:defRPr sz="1300"/>
            </a:lvl4pPr>
            <a:lvl5pPr lvl="4">
              <a:spcBef>
                <a:spcPts val="0"/>
              </a:spcBef>
              <a:spcAft>
                <a:spcPts val="0"/>
              </a:spcAft>
              <a:buSzPts val="1300"/>
              <a:buNone/>
              <a:defRPr sz="1300"/>
            </a:lvl5pPr>
            <a:lvl6pPr lvl="5">
              <a:spcBef>
                <a:spcPts val="0"/>
              </a:spcBef>
              <a:spcAft>
                <a:spcPts val="0"/>
              </a:spcAft>
              <a:buSzPts val="1300"/>
              <a:buNone/>
              <a:defRPr sz="1300"/>
            </a:lvl6pPr>
            <a:lvl7pPr lvl="6">
              <a:spcBef>
                <a:spcPts val="0"/>
              </a:spcBef>
              <a:spcAft>
                <a:spcPts val="0"/>
              </a:spcAft>
              <a:buSzPts val="1300"/>
              <a:buNone/>
              <a:defRPr sz="1300"/>
            </a:lvl7pPr>
            <a:lvl8pPr lvl="7">
              <a:spcBef>
                <a:spcPts val="0"/>
              </a:spcBef>
              <a:spcAft>
                <a:spcPts val="0"/>
              </a:spcAft>
              <a:buSzPts val="1300"/>
              <a:buNone/>
              <a:defRPr sz="1300"/>
            </a:lvl8pPr>
            <a:lvl9pPr lvl="8">
              <a:spcBef>
                <a:spcPts val="0"/>
              </a:spcBef>
              <a:spcAft>
                <a:spcPts val="0"/>
              </a:spcAft>
              <a:buSzPts val="1300"/>
              <a:buNone/>
              <a:defRPr sz="1300"/>
            </a:lvl9pPr>
          </a:lstStyle>
          <a:p/>
        </p:txBody>
      </p:sp>
      <p:sp>
        <p:nvSpPr>
          <p:cNvPr id="914" name="Google Shape;914;p66"/>
          <p:cNvSpPr/>
          <p:nvPr>
            <p:ph idx="2" type="pic"/>
          </p:nvPr>
        </p:nvSpPr>
        <p:spPr>
          <a:xfrm>
            <a:off x="3944325" y="484632"/>
            <a:ext cx="5199600" cy="4169700"/>
          </a:xfrm>
          <a:prstGeom prst="rect">
            <a:avLst/>
          </a:prstGeom>
          <a:solidFill>
            <a:srgbClr val="EBF1F3"/>
          </a:solidFill>
          <a:ln>
            <a:noFill/>
          </a:ln>
        </p:spPr>
      </p:sp>
      <p:grpSp>
        <p:nvGrpSpPr>
          <p:cNvPr id="915" name="Google Shape;915;p66"/>
          <p:cNvGrpSpPr/>
          <p:nvPr/>
        </p:nvGrpSpPr>
        <p:grpSpPr>
          <a:xfrm>
            <a:off x="8000973" y="4882757"/>
            <a:ext cx="777321" cy="155484"/>
            <a:chOff x="3424807" y="1107551"/>
            <a:chExt cx="4067616" cy="826163"/>
          </a:xfrm>
        </p:grpSpPr>
        <p:sp>
          <p:nvSpPr>
            <p:cNvPr id="916" name="Google Shape;916;p66"/>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917" name="Google Shape;917;p66"/>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918" name="Google Shape;918;p66"/>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919" name="Google Shape;919;p66"/>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920" name="Google Shape;920;p66"/>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921" name="Google Shape;921;p66"/>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922" name="Google Shape;922;p66"/>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923" name="Google Shape;923;p66"/>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924" name="Google Shape;924;p66"/>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925" name="Google Shape;925;p66"/>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3 Column" type="titleOnly">
  <p:cSld name="TITLE_ONLY">
    <p:spTree>
      <p:nvGrpSpPr>
        <p:cNvPr id="926" name="Shape 926"/>
        <p:cNvGrpSpPr/>
        <p:nvPr/>
      </p:nvGrpSpPr>
      <p:grpSpPr>
        <a:xfrm>
          <a:off x="0" y="0"/>
          <a:ext cx="0" cy="0"/>
          <a:chOff x="0" y="0"/>
          <a:chExt cx="0" cy="0"/>
        </a:xfrm>
      </p:grpSpPr>
      <p:sp>
        <p:nvSpPr>
          <p:cNvPr id="927" name="Google Shape;927;p67"/>
          <p:cNvSpPr txBox="1"/>
          <p:nvPr>
            <p:ph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928" name="Google Shape;928;p67"/>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sp>
        <p:nvSpPr>
          <p:cNvPr id="929" name="Google Shape;929;p67"/>
          <p:cNvSpPr/>
          <p:nvPr/>
        </p:nvSpPr>
        <p:spPr>
          <a:xfrm>
            <a:off x="365700" y="1012950"/>
            <a:ext cx="2527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930" name="Google Shape;930;p67"/>
          <p:cNvSpPr/>
          <p:nvPr/>
        </p:nvSpPr>
        <p:spPr>
          <a:xfrm>
            <a:off x="3299550" y="1012950"/>
            <a:ext cx="2527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931" name="Google Shape;931;p67"/>
          <p:cNvSpPr/>
          <p:nvPr/>
        </p:nvSpPr>
        <p:spPr>
          <a:xfrm>
            <a:off x="6250500" y="1012950"/>
            <a:ext cx="2527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932" name="Google Shape;932;p67"/>
          <p:cNvSpPr txBox="1"/>
          <p:nvPr>
            <p:ph idx="1" type="subTitle"/>
          </p:nvPr>
        </p:nvSpPr>
        <p:spPr>
          <a:xfrm>
            <a:off x="458825" y="1132500"/>
            <a:ext cx="2302500" cy="21675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933" name="Google Shape;933;p67"/>
          <p:cNvSpPr txBox="1"/>
          <p:nvPr>
            <p:ph idx="2" type="subTitle"/>
          </p:nvPr>
        </p:nvSpPr>
        <p:spPr>
          <a:xfrm>
            <a:off x="3413550" y="1128750"/>
            <a:ext cx="2265000" cy="21750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934" name="Google Shape;934;p67"/>
          <p:cNvSpPr txBox="1"/>
          <p:nvPr>
            <p:ph idx="3" type="subTitle"/>
          </p:nvPr>
        </p:nvSpPr>
        <p:spPr>
          <a:xfrm>
            <a:off x="6365775" y="1128750"/>
            <a:ext cx="2265000" cy="22989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grpSp>
        <p:nvGrpSpPr>
          <p:cNvPr id="935" name="Google Shape;935;p67"/>
          <p:cNvGrpSpPr/>
          <p:nvPr/>
        </p:nvGrpSpPr>
        <p:grpSpPr>
          <a:xfrm>
            <a:off x="8000973" y="4882757"/>
            <a:ext cx="777321" cy="155484"/>
            <a:chOff x="3424807" y="1107551"/>
            <a:chExt cx="4067616" cy="826163"/>
          </a:xfrm>
        </p:grpSpPr>
        <p:sp>
          <p:nvSpPr>
            <p:cNvPr id="936" name="Google Shape;936;p67"/>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937" name="Google Shape;937;p67"/>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938" name="Google Shape;938;p67"/>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939" name="Google Shape;939;p67"/>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940" name="Google Shape;940;p67"/>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941" name="Google Shape;941;p67"/>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942" name="Google Shape;942;p67"/>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943" name="Google Shape;943;p67"/>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944" name="Google Shape;944;p67"/>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945" name="Google Shape;945;p67"/>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3 Column 1">
  <p:cSld name="TITLE_ONLY_2">
    <p:spTree>
      <p:nvGrpSpPr>
        <p:cNvPr id="946" name="Shape 946"/>
        <p:cNvGrpSpPr/>
        <p:nvPr/>
      </p:nvGrpSpPr>
      <p:grpSpPr>
        <a:xfrm>
          <a:off x="0" y="0"/>
          <a:ext cx="0" cy="0"/>
          <a:chOff x="0" y="0"/>
          <a:chExt cx="0" cy="0"/>
        </a:xfrm>
      </p:grpSpPr>
      <p:sp>
        <p:nvSpPr>
          <p:cNvPr id="947" name="Google Shape;947;p68"/>
          <p:cNvSpPr txBox="1"/>
          <p:nvPr>
            <p:ph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948" name="Google Shape;948;p68"/>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sp>
        <p:nvSpPr>
          <p:cNvPr id="949" name="Google Shape;949;p68"/>
          <p:cNvSpPr/>
          <p:nvPr/>
        </p:nvSpPr>
        <p:spPr>
          <a:xfrm>
            <a:off x="365700" y="1012950"/>
            <a:ext cx="2527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950" name="Google Shape;950;p68"/>
          <p:cNvSpPr/>
          <p:nvPr/>
        </p:nvSpPr>
        <p:spPr>
          <a:xfrm>
            <a:off x="3299550" y="1012950"/>
            <a:ext cx="2527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951" name="Google Shape;951;p68"/>
          <p:cNvSpPr/>
          <p:nvPr/>
        </p:nvSpPr>
        <p:spPr>
          <a:xfrm>
            <a:off x="6250500" y="1012950"/>
            <a:ext cx="2527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952" name="Google Shape;952;p68"/>
          <p:cNvSpPr txBox="1"/>
          <p:nvPr>
            <p:ph idx="1" type="subTitle"/>
          </p:nvPr>
        </p:nvSpPr>
        <p:spPr>
          <a:xfrm>
            <a:off x="458825" y="2474656"/>
            <a:ext cx="2302500" cy="19395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953" name="Google Shape;953;p68"/>
          <p:cNvSpPr txBox="1"/>
          <p:nvPr>
            <p:ph idx="2" type="subTitle"/>
          </p:nvPr>
        </p:nvSpPr>
        <p:spPr>
          <a:xfrm>
            <a:off x="3413550" y="2471300"/>
            <a:ext cx="2265000" cy="19464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954" name="Google Shape;954;p68"/>
          <p:cNvSpPr txBox="1"/>
          <p:nvPr>
            <p:ph idx="3" type="subTitle"/>
          </p:nvPr>
        </p:nvSpPr>
        <p:spPr>
          <a:xfrm>
            <a:off x="6365775" y="2471300"/>
            <a:ext cx="2265000" cy="20574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955" name="Google Shape;955;p68"/>
          <p:cNvSpPr/>
          <p:nvPr>
            <p:ph idx="4" type="pic"/>
          </p:nvPr>
        </p:nvSpPr>
        <p:spPr>
          <a:xfrm>
            <a:off x="365725" y="1012950"/>
            <a:ext cx="2527800" cy="1371600"/>
          </a:xfrm>
          <a:prstGeom prst="rect">
            <a:avLst/>
          </a:prstGeom>
          <a:noFill/>
          <a:ln>
            <a:noFill/>
          </a:ln>
        </p:spPr>
      </p:sp>
      <p:sp>
        <p:nvSpPr>
          <p:cNvPr id="956" name="Google Shape;956;p68"/>
          <p:cNvSpPr/>
          <p:nvPr>
            <p:ph idx="5" type="pic"/>
          </p:nvPr>
        </p:nvSpPr>
        <p:spPr>
          <a:xfrm>
            <a:off x="3299550" y="1012950"/>
            <a:ext cx="2527800" cy="1371600"/>
          </a:xfrm>
          <a:prstGeom prst="rect">
            <a:avLst/>
          </a:prstGeom>
          <a:noFill/>
          <a:ln>
            <a:noFill/>
          </a:ln>
        </p:spPr>
      </p:sp>
      <p:sp>
        <p:nvSpPr>
          <p:cNvPr id="957" name="Google Shape;957;p68"/>
          <p:cNvSpPr/>
          <p:nvPr>
            <p:ph idx="6" type="pic"/>
          </p:nvPr>
        </p:nvSpPr>
        <p:spPr>
          <a:xfrm>
            <a:off x="6250475" y="1012950"/>
            <a:ext cx="2527800" cy="1371600"/>
          </a:xfrm>
          <a:prstGeom prst="rect">
            <a:avLst/>
          </a:prstGeom>
          <a:noFill/>
          <a:ln>
            <a:noFill/>
          </a:ln>
        </p:spPr>
      </p:sp>
      <p:grpSp>
        <p:nvGrpSpPr>
          <p:cNvPr id="958" name="Google Shape;958;p68"/>
          <p:cNvGrpSpPr/>
          <p:nvPr/>
        </p:nvGrpSpPr>
        <p:grpSpPr>
          <a:xfrm>
            <a:off x="8000973" y="4882757"/>
            <a:ext cx="777321" cy="155484"/>
            <a:chOff x="3424807" y="1107551"/>
            <a:chExt cx="4067616" cy="826163"/>
          </a:xfrm>
        </p:grpSpPr>
        <p:sp>
          <p:nvSpPr>
            <p:cNvPr id="959" name="Google Shape;959;p68"/>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960" name="Google Shape;960;p68"/>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961" name="Google Shape;961;p68"/>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962" name="Google Shape;962;p68"/>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963" name="Google Shape;963;p68"/>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964" name="Google Shape;964;p68"/>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965" name="Google Shape;965;p68"/>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966" name="Google Shape;966;p68"/>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967" name="Google Shape;967;p68"/>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968" name="Google Shape;968;p68"/>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2 Column">
  <p:cSld name="TITLE_ONLY_1">
    <p:spTree>
      <p:nvGrpSpPr>
        <p:cNvPr id="969" name="Shape 969"/>
        <p:cNvGrpSpPr/>
        <p:nvPr/>
      </p:nvGrpSpPr>
      <p:grpSpPr>
        <a:xfrm>
          <a:off x="0" y="0"/>
          <a:ext cx="0" cy="0"/>
          <a:chOff x="0" y="0"/>
          <a:chExt cx="0" cy="0"/>
        </a:xfrm>
      </p:grpSpPr>
      <p:sp>
        <p:nvSpPr>
          <p:cNvPr id="970" name="Google Shape;970;p69"/>
          <p:cNvSpPr txBox="1"/>
          <p:nvPr>
            <p:ph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971" name="Google Shape;971;p69"/>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sp>
        <p:nvSpPr>
          <p:cNvPr id="972" name="Google Shape;972;p69"/>
          <p:cNvSpPr/>
          <p:nvPr/>
        </p:nvSpPr>
        <p:spPr>
          <a:xfrm>
            <a:off x="365700" y="1012875"/>
            <a:ext cx="3949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973" name="Google Shape;973;p69"/>
          <p:cNvSpPr/>
          <p:nvPr/>
        </p:nvSpPr>
        <p:spPr>
          <a:xfrm>
            <a:off x="4828450" y="1012875"/>
            <a:ext cx="3949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974" name="Google Shape;974;p69"/>
          <p:cNvSpPr txBox="1"/>
          <p:nvPr>
            <p:ph idx="1" type="subTitle"/>
          </p:nvPr>
        </p:nvSpPr>
        <p:spPr>
          <a:xfrm>
            <a:off x="473825" y="1140000"/>
            <a:ext cx="3690000" cy="33525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975" name="Google Shape;975;p69"/>
          <p:cNvSpPr txBox="1"/>
          <p:nvPr>
            <p:ph idx="2" type="subTitle"/>
          </p:nvPr>
        </p:nvSpPr>
        <p:spPr>
          <a:xfrm>
            <a:off x="4955725" y="1177500"/>
            <a:ext cx="3690000" cy="33150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grpSp>
        <p:nvGrpSpPr>
          <p:cNvPr id="976" name="Google Shape;976;p69"/>
          <p:cNvGrpSpPr/>
          <p:nvPr/>
        </p:nvGrpSpPr>
        <p:grpSpPr>
          <a:xfrm>
            <a:off x="8000973" y="4882757"/>
            <a:ext cx="777321" cy="155484"/>
            <a:chOff x="3424807" y="1107551"/>
            <a:chExt cx="4067616" cy="826163"/>
          </a:xfrm>
        </p:grpSpPr>
        <p:sp>
          <p:nvSpPr>
            <p:cNvPr id="977" name="Google Shape;977;p69"/>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978" name="Google Shape;978;p69"/>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979" name="Google Shape;979;p69"/>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980" name="Google Shape;980;p69"/>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981" name="Google Shape;981;p69"/>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982" name="Google Shape;982;p69"/>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983" name="Google Shape;983;p69"/>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984" name="Google Shape;984;p69"/>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985" name="Google Shape;985;p69"/>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986" name="Google Shape;986;p69"/>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2 Column 1">
  <p:cSld name="TITLE_ONLY_1_2">
    <p:spTree>
      <p:nvGrpSpPr>
        <p:cNvPr id="987" name="Shape 987"/>
        <p:cNvGrpSpPr/>
        <p:nvPr/>
      </p:nvGrpSpPr>
      <p:grpSpPr>
        <a:xfrm>
          <a:off x="0" y="0"/>
          <a:ext cx="0" cy="0"/>
          <a:chOff x="0" y="0"/>
          <a:chExt cx="0" cy="0"/>
        </a:xfrm>
      </p:grpSpPr>
      <p:sp>
        <p:nvSpPr>
          <p:cNvPr id="988" name="Google Shape;988;p70"/>
          <p:cNvSpPr txBox="1"/>
          <p:nvPr>
            <p:ph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989" name="Google Shape;989;p70"/>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sp>
        <p:nvSpPr>
          <p:cNvPr id="990" name="Google Shape;990;p70"/>
          <p:cNvSpPr/>
          <p:nvPr/>
        </p:nvSpPr>
        <p:spPr>
          <a:xfrm>
            <a:off x="365700" y="1012875"/>
            <a:ext cx="3949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991" name="Google Shape;991;p70"/>
          <p:cNvSpPr/>
          <p:nvPr/>
        </p:nvSpPr>
        <p:spPr>
          <a:xfrm>
            <a:off x="4828450" y="1012875"/>
            <a:ext cx="3949800" cy="363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992" name="Google Shape;992;p70"/>
          <p:cNvSpPr txBox="1"/>
          <p:nvPr>
            <p:ph idx="1" type="subTitle"/>
          </p:nvPr>
        </p:nvSpPr>
        <p:spPr>
          <a:xfrm>
            <a:off x="473825" y="2718000"/>
            <a:ext cx="3690000" cy="18288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993" name="Google Shape;993;p70"/>
          <p:cNvSpPr txBox="1"/>
          <p:nvPr>
            <p:ph idx="2" type="subTitle"/>
          </p:nvPr>
        </p:nvSpPr>
        <p:spPr>
          <a:xfrm>
            <a:off x="4955725" y="2718000"/>
            <a:ext cx="3690000" cy="18288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994" name="Google Shape;994;p70"/>
          <p:cNvSpPr/>
          <p:nvPr>
            <p:ph idx="3" type="pic"/>
          </p:nvPr>
        </p:nvSpPr>
        <p:spPr>
          <a:xfrm>
            <a:off x="372325" y="1012875"/>
            <a:ext cx="3949800" cy="1600200"/>
          </a:xfrm>
          <a:prstGeom prst="rect">
            <a:avLst/>
          </a:prstGeom>
          <a:noFill/>
          <a:ln>
            <a:noFill/>
          </a:ln>
        </p:spPr>
      </p:sp>
      <p:sp>
        <p:nvSpPr>
          <p:cNvPr id="995" name="Google Shape;995;p70"/>
          <p:cNvSpPr/>
          <p:nvPr>
            <p:ph idx="4" type="pic"/>
          </p:nvPr>
        </p:nvSpPr>
        <p:spPr>
          <a:xfrm>
            <a:off x="4825825" y="1012875"/>
            <a:ext cx="3949800" cy="1600200"/>
          </a:xfrm>
          <a:prstGeom prst="rect">
            <a:avLst/>
          </a:prstGeom>
          <a:noFill/>
          <a:ln>
            <a:noFill/>
          </a:ln>
        </p:spPr>
      </p:sp>
      <p:grpSp>
        <p:nvGrpSpPr>
          <p:cNvPr id="996" name="Google Shape;996;p70"/>
          <p:cNvGrpSpPr/>
          <p:nvPr/>
        </p:nvGrpSpPr>
        <p:grpSpPr>
          <a:xfrm>
            <a:off x="8000973" y="4882757"/>
            <a:ext cx="777321" cy="155484"/>
            <a:chOff x="3424807" y="1107551"/>
            <a:chExt cx="4067616" cy="826163"/>
          </a:xfrm>
        </p:grpSpPr>
        <p:sp>
          <p:nvSpPr>
            <p:cNvPr id="997" name="Google Shape;997;p70"/>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998" name="Google Shape;998;p70"/>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999" name="Google Shape;999;p70"/>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000" name="Google Shape;1000;p70"/>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001" name="Google Shape;1001;p70"/>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002" name="Google Shape;1002;p70"/>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003" name="Google Shape;1003;p70"/>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004" name="Google Shape;1004;p70"/>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005" name="Google Shape;1005;p70"/>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1006" name="Google Shape;1006;p70"/>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2 Column Short">
  <p:cSld name="TITLE_ONLY_1_1">
    <p:spTree>
      <p:nvGrpSpPr>
        <p:cNvPr id="1007" name="Shape 1007"/>
        <p:cNvGrpSpPr/>
        <p:nvPr/>
      </p:nvGrpSpPr>
      <p:grpSpPr>
        <a:xfrm>
          <a:off x="0" y="0"/>
          <a:ext cx="0" cy="0"/>
          <a:chOff x="0" y="0"/>
          <a:chExt cx="0" cy="0"/>
        </a:xfrm>
      </p:grpSpPr>
      <p:sp>
        <p:nvSpPr>
          <p:cNvPr id="1008" name="Google Shape;1008;p71"/>
          <p:cNvSpPr txBox="1"/>
          <p:nvPr>
            <p:ph type="title"/>
          </p:nvPr>
        </p:nvSpPr>
        <p:spPr>
          <a:xfrm>
            <a:off x="365700" y="274350"/>
            <a:ext cx="7470600" cy="679800"/>
          </a:xfrm>
          <a:prstGeom prst="rect">
            <a:avLst/>
          </a:prstGeom>
        </p:spPr>
        <p:txBody>
          <a:bodyPr anchorCtr="0" anchor="t" bIns="0" lIns="0" spcFirstLastPara="1" rIns="0" wrap="square" tIns="0">
            <a:normAutofit/>
          </a:bodyPr>
          <a:lstStyle>
            <a:lvl1pPr lvl="0">
              <a:spcBef>
                <a:spcPts val="0"/>
              </a:spcBef>
              <a:spcAft>
                <a:spcPts val="0"/>
              </a:spcAft>
              <a:buSzPts val="2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009" name="Google Shape;1009;p71"/>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sp>
        <p:nvSpPr>
          <p:cNvPr id="1010" name="Google Shape;1010;p71"/>
          <p:cNvSpPr/>
          <p:nvPr/>
        </p:nvSpPr>
        <p:spPr>
          <a:xfrm>
            <a:off x="365700" y="2092825"/>
            <a:ext cx="3949800" cy="255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1011" name="Google Shape;1011;p71"/>
          <p:cNvSpPr/>
          <p:nvPr/>
        </p:nvSpPr>
        <p:spPr>
          <a:xfrm>
            <a:off x="4828450" y="2092825"/>
            <a:ext cx="3949800" cy="2559600"/>
          </a:xfrm>
          <a:prstGeom prst="rect">
            <a:avLst/>
          </a:prstGeom>
          <a:solidFill>
            <a:srgbClr val="EBF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1012" name="Google Shape;1012;p71"/>
          <p:cNvSpPr txBox="1"/>
          <p:nvPr>
            <p:ph idx="1" type="subTitle"/>
          </p:nvPr>
        </p:nvSpPr>
        <p:spPr>
          <a:xfrm>
            <a:off x="488825" y="2227500"/>
            <a:ext cx="3697500" cy="24249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sp>
        <p:nvSpPr>
          <p:cNvPr id="1013" name="Google Shape;1013;p71"/>
          <p:cNvSpPr txBox="1"/>
          <p:nvPr>
            <p:ph idx="2" type="subTitle"/>
          </p:nvPr>
        </p:nvSpPr>
        <p:spPr>
          <a:xfrm>
            <a:off x="4947075" y="2227500"/>
            <a:ext cx="3668700" cy="2424900"/>
          </a:xfrm>
          <a:prstGeom prst="rect">
            <a:avLst/>
          </a:prstGeom>
        </p:spPr>
        <p:txBody>
          <a:bodyPr anchorCtr="0" anchor="t" bIns="0" lIns="0" spcFirstLastPara="1" rIns="0" wrap="square" tIns="0">
            <a:normAutofit/>
          </a:bodyPr>
          <a:lstStyle>
            <a:lvl1pPr lvl="0">
              <a:spcBef>
                <a:spcPts val="0"/>
              </a:spcBef>
              <a:spcAft>
                <a:spcPts val="0"/>
              </a:spcAft>
              <a:buSzPts val="1400"/>
              <a:buNone/>
              <a:defRPr/>
            </a:lvl1pPr>
            <a:lvl2pPr lvl="1">
              <a:spcBef>
                <a:spcPts val="0"/>
              </a:spcBef>
              <a:spcAft>
                <a:spcPts val="0"/>
              </a:spcAft>
              <a:buSzPts val="1200"/>
              <a:buNone/>
              <a:defRPr/>
            </a:lvl2pPr>
            <a:lvl3pPr lvl="2">
              <a:spcBef>
                <a:spcPts val="0"/>
              </a:spcBef>
              <a:spcAft>
                <a:spcPts val="0"/>
              </a:spcAft>
              <a:buSzPts val="1000"/>
              <a:buNone/>
              <a:defRPr/>
            </a:lvl3pPr>
            <a:lvl4pPr lvl="3">
              <a:spcBef>
                <a:spcPts val="0"/>
              </a:spcBef>
              <a:spcAft>
                <a:spcPts val="0"/>
              </a:spcAft>
              <a:buSzPts val="1000"/>
              <a:buNone/>
              <a:defRPr/>
            </a:lvl4pPr>
            <a:lvl5pPr lvl="4">
              <a:spcBef>
                <a:spcPts val="0"/>
              </a:spcBef>
              <a:spcAft>
                <a:spcPts val="0"/>
              </a:spcAft>
              <a:buSzPts val="1000"/>
              <a:buNone/>
              <a:defRPr/>
            </a:lvl5pPr>
            <a:lvl6pPr lvl="5">
              <a:spcBef>
                <a:spcPts val="0"/>
              </a:spcBef>
              <a:spcAft>
                <a:spcPts val="0"/>
              </a:spcAft>
              <a:buSzPts val="1000"/>
              <a:buNone/>
              <a:defRPr/>
            </a:lvl6pPr>
            <a:lvl7pPr lvl="6">
              <a:spcBef>
                <a:spcPts val="0"/>
              </a:spcBef>
              <a:spcAft>
                <a:spcPts val="0"/>
              </a:spcAft>
              <a:buSzPts val="1000"/>
              <a:buNone/>
              <a:defRPr/>
            </a:lvl7pPr>
            <a:lvl8pPr lvl="7">
              <a:spcBef>
                <a:spcPts val="0"/>
              </a:spcBef>
              <a:spcAft>
                <a:spcPts val="0"/>
              </a:spcAft>
              <a:buSzPts val="1000"/>
              <a:buNone/>
              <a:defRPr/>
            </a:lvl8pPr>
            <a:lvl9pPr lvl="8">
              <a:spcBef>
                <a:spcPts val="0"/>
              </a:spcBef>
              <a:spcAft>
                <a:spcPts val="0"/>
              </a:spcAft>
              <a:buSzPts val="1000"/>
              <a:buNone/>
              <a:defRPr/>
            </a:lvl9pPr>
          </a:lstStyle>
          <a:p/>
        </p:txBody>
      </p:sp>
      <p:grpSp>
        <p:nvGrpSpPr>
          <p:cNvPr id="1014" name="Google Shape;1014;p71"/>
          <p:cNvGrpSpPr/>
          <p:nvPr/>
        </p:nvGrpSpPr>
        <p:grpSpPr>
          <a:xfrm>
            <a:off x="8000973" y="4882757"/>
            <a:ext cx="777321" cy="155484"/>
            <a:chOff x="3424807" y="1107551"/>
            <a:chExt cx="4067616" cy="826163"/>
          </a:xfrm>
        </p:grpSpPr>
        <p:sp>
          <p:nvSpPr>
            <p:cNvPr id="1015" name="Google Shape;1015;p71"/>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016" name="Google Shape;1016;p71"/>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017" name="Google Shape;1017;p71"/>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018" name="Google Shape;1018;p71"/>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019" name="Google Shape;1019;p71"/>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020" name="Google Shape;1020;p71"/>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021" name="Google Shape;1021;p71"/>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022" name="Google Shape;1022;p71"/>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023" name="Google Shape;1023;p71"/>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1024" name="Google Shape;1024;p71"/>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Statement">
  <p:cSld name="CUSTOM">
    <p:bg>
      <p:bgPr>
        <a:solidFill>
          <a:srgbClr val="CFDDE5"/>
        </a:solidFill>
      </p:bgPr>
    </p:bg>
    <p:spTree>
      <p:nvGrpSpPr>
        <p:cNvPr id="54" name="Shape 54"/>
        <p:cNvGrpSpPr/>
        <p:nvPr/>
      </p:nvGrpSpPr>
      <p:grpSpPr>
        <a:xfrm>
          <a:off x="0" y="0"/>
          <a:ext cx="0" cy="0"/>
          <a:chOff x="0" y="0"/>
          <a:chExt cx="0" cy="0"/>
        </a:xfrm>
      </p:grpSpPr>
      <p:sp>
        <p:nvSpPr>
          <p:cNvPr id="55" name="Google Shape;55;p8"/>
          <p:cNvSpPr txBox="1"/>
          <p:nvPr>
            <p:ph type="title"/>
          </p:nvPr>
        </p:nvSpPr>
        <p:spPr>
          <a:xfrm>
            <a:off x="365700" y="274338"/>
            <a:ext cx="5935800" cy="4122600"/>
          </a:xfrm>
          <a:prstGeom prst="rect">
            <a:avLst/>
          </a:prstGeom>
          <a:noFill/>
          <a:ln>
            <a:noFill/>
          </a:ln>
        </p:spPr>
        <p:txBody>
          <a:bodyPr anchorCtr="0" anchor="t" bIns="0" lIns="0" spcFirstLastPara="1" rIns="0" wrap="square" tIns="0">
            <a:normAutofit/>
          </a:bodyPr>
          <a:lstStyle>
            <a:lvl1pPr lvl="0" algn="l">
              <a:lnSpc>
                <a:spcPct val="80000"/>
              </a:lnSpc>
              <a:spcBef>
                <a:spcPts val="0"/>
              </a:spcBef>
              <a:spcAft>
                <a:spcPts val="0"/>
              </a:spcAft>
              <a:buClr>
                <a:srgbClr val="063849"/>
              </a:buClr>
              <a:buSzPts val="3600"/>
              <a:buNone/>
              <a:defRPr sz="3600">
                <a:solidFill>
                  <a:srgbClr val="063849"/>
                </a:solidFil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6" name="Google Shape;56;p8"/>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rgbClr val="063849"/>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rgbClr val="063849"/>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rgbClr val="063849"/>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rgbClr val="063849"/>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rgbClr val="063849"/>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rgbClr val="063849"/>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rgbClr val="063849"/>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rgbClr val="063849"/>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rgbClr val="063849"/>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grpSp>
        <p:nvGrpSpPr>
          <p:cNvPr id="57" name="Google Shape;57;p8"/>
          <p:cNvGrpSpPr/>
          <p:nvPr/>
        </p:nvGrpSpPr>
        <p:grpSpPr>
          <a:xfrm>
            <a:off x="8000973" y="4882757"/>
            <a:ext cx="777321" cy="155484"/>
            <a:chOff x="3424807" y="1107551"/>
            <a:chExt cx="4067616" cy="826163"/>
          </a:xfrm>
        </p:grpSpPr>
        <p:sp>
          <p:nvSpPr>
            <p:cNvPr id="58" name="Google Shape;58;p8"/>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59" name="Google Shape;59;p8"/>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60" name="Google Shape;60;p8"/>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61" name="Google Shape;61;p8"/>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62" name="Google Shape;62;p8"/>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63" name="Google Shape;63;p8"/>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64" name="Google Shape;64;p8"/>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65" name="Google Shape;65;p8"/>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66" name="Google Shape;66;p8"/>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67" name="Google Shape;67;p8"/>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2 Column Short 1">
  <p:cSld name="TITLE_ONLY_1_1_1">
    <p:spTree>
      <p:nvGrpSpPr>
        <p:cNvPr id="1025" name="Shape 1025"/>
        <p:cNvGrpSpPr/>
        <p:nvPr/>
      </p:nvGrpSpPr>
      <p:grpSpPr>
        <a:xfrm>
          <a:off x="0" y="0"/>
          <a:ext cx="0" cy="0"/>
          <a:chOff x="0" y="0"/>
          <a:chExt cx="0" cy="0"/>
        </a:xfrm>
      </p:grpSpPr>
      <p:sp>
        <p:nvSpPr>
          <p:cNvPr id="1026" name="Google Shape;1026;p72"/>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grpSp>
        <p:nvGrpSpPr>
          <p:cNvPr id="1027" name="Google Shape;1027;p72"/>
          <p:cNvGrpSpPr/>
          <p:nvPr/>
        </p:nvGrpSpPr>
        <p:grpSpPr>
          <a:xfrm>
            <a:off x="8000973" y="4882757"/>
            <a:ext cx="777321" cy="155484"/>
            <a:chOff x="3424807" y="1107551"/>
            <a:chExt cx="4067616" cy="826163"/>
          </a:xfrm>
        </p:grpSpPr>
        <p:sp>
          <p:nvSpPr>
            <p:cNvPr id="1028" name="Google Shape;1028;p72"/>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029" name="Google Shape;1029;p72"/>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030" name="Google Shape;1030;p72"/>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031" name="Google Shape;1031;p72"/>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032" name="Google Shape;1032;p72"/>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033" name="Google Shape;1033;p72"/>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034" name="Google Shape;1034;p72"/>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035" name="Google Shape;1035;p72"/>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036" name="Google Shape;1036;p72"/>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
        <p:nvSpPr>
          <p:cNvPr id="1037" name="Google Shape;1037;p72"/>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old Text">
  <p:cSld name="MAIN_POINT">
    <p:spTree>
      <p:nvGrpSpPr>
        <p:cNvPr id="1038" name="Shape 1038"/>
        <p:cNvGrpSpPr/>
        <p:nvPr/>
      </p:nvGrpSpPr>
      <p:grpSpPr>
        <a:xfrm>
          <a:off x="0" y="0"/>
          <a:ext cx="0" cy="0"/>
          <a:chOff x="0" y="0"/>
          <a:chExt cx="0" cy="0"/>
        </a:xfrm>
      </p:grpSpPr>
      <p:sp>
        <p:nvSpPr>
          <p:cNvPr id="1039" name="Google Shape;1039;p73"/>
          <p:cNvSpPr txBox="1"/>
          <p:nvPr>
            <p:ph type="title"/>
          </p:nvPr>
        </p:nvSpPr>
        <p:spPr>
          <a:xfrm>
            <a:off x="365700" y="450150"/>
            <a:ext cx="6492300" cy="4090800"/>
          </a:xfrm>
          <a:prstGeom prst="rect">
            <a:avLst/>
          </a:prstGeom>
        </p:spPr>
        <p:txBody>
          <a:bodyPr anchorCtr="0" anchor="ctr" bIns="0" lIns="0" spcFirstLastPara="1" rIns="0" wrap="square" tIns="0">
            <a:norm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
        <p:nvSpPr>
          <p:cNvPr id="1040" name="Google Shape;1040;p73"/>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grpSp>
        <p:nvGrpSpPr>
          <p:cNvPr id="1041" name="Google Shape;1041;p73"/>
          <p:cNvGrpSpPr/>
          <p:nvPr/>
        </p:nvGrpSpPr>
        <p:grpSpPr>
          <a:xfrm>
            <a:off x="8000973" y="4882757"/>
            <a:ext cx="777321" cy="155484"/>
            <a:chOff x="3424807" y="1107551"/>
            <a:chExt cx="4067616" cy="826163"/>
          </a:xfrm>
        </p:grpSpPr>
        <p:sp>
          <p:nvSpPr>
            <p:cNvPr id="1042" name="Google Shape;1042;p73"/>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043" name="Google Shape;1043;p73"/>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044" name="Google Shape;1044;p73"/>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045" name="Google Shape;1045;p73"/>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046" name="Google Shape;1046;p73"/>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047" name="Google Shape;1047;p73"/>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048" name="Google Shape;1048;p73"/>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049" name="Google Shape;1049;p73"/>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050" name="Google Shape;1050;p73"/>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Tree>
  </p:cSld>
  <p:clrMapOvr>
    <a:masterClrMapping/>
  </p:clrMapOvr>
</p:sldLayout>
</file>

<file path=ppt/slideLayouts/slideLayout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CAPTION_ONLY">
    <p:spTree>
      <p:nvGrpSpPr>
        <p:cNvPr id="1051" name="Shape 1051"/>
        <p:cNvGrpSpPr/>
        <p:nvPr/>
      </p:nvGrpSpPr>
      <p:grpSpPr>
        <a:xfrm>
          <a:off x="0" y="0"/>
          <a:ext cx="0" cy="0"/>
          <a:chOff x="0" y="0"/>
          <a:chExt cx="0" cy="0"/>
        </a:xfrm>
      </p:grpSpPr>
      <p:sp>
        <p:nvSpPr>
          <p:cNvPr id="1052" name="Google Shape;1052;p74"/>
          <p:cNvSpPr txBox="1"/>
          <p:nvPr>
            <p:ph idx="12" type="sldNum"/>
          </p:nvPr>
        </p:nvSpPr>
        <p:spPr>
          <a:xfrm>
            <a:off x="4297650" y="4778850"/>
            <a:ext cx="548700" cy="3645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fld id="{00000000-1234-1234-1234-123412341234}" type="slidenum">
              <a:rPr lang="en-US"/>
              <a:t>‹#›</a:t>
            </a:fld>
            <a:endParaRPr/>
          </a:p>
        </p:txBody>
      </p:sp>
      <p:grpSp>
        <p:nvGrpSpPr>
          <p:cNvPr id="1053" name="Google Shape;1053;p74"/>
          <p:cNvGrpSpPr/>
          <p:nvPr/>
        </p:nvGrpSpPr>
        <p:grpSpPr>
          <a:xfrm>
            <a:off x="8000973" y="4882757"/>
            <a:ext cx="777321" cy="155484"/>
            <a:chOff x="3424807" y="1107551"/>
            <a:chExt cx="4067616" cy="826163"/>
          </a:xfrm>
        </p:grpSpPr>
        <p:sp>
          <p:nvSpPr>
            <p:cNvPr id="1054" name="Google Shape;1054;p74"/>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055" name="Google Shape;1055;p74"/>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056" name="Google Shape;1056;p74"/>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057" name="Google Shape;1057;p74"/>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058" name="Google Shape;1058;p74"/>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059" name="Google Shape;1059;p74"/>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060" name="Google Shape;1060;p74"/>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061" name="Google Shape;1061;p74"/>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062" name="Google Shape;1062;p74"/>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Tree>
  </p:cSld>
  <p:clrMapOvr>
    <a:masterClrMapping/>
  </p:clrMapOvr>
</p:sldLayout>
</file>

<file path=ppt/slideLayouts/slideLayout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Slide">
  <p:cSld name="CUSTOM_3">
    <p:bg>
      <p:bgPr>
        <a:solidFill>
          <a:srgbClr val="CFDDE5"/>
        </a:solidFill>
      </p:bgPr>
    </p:bg>
    <p:spTree>
      <p:nvGrpSpPr>
        <p:cNvPr id="1063" name="Shape 1063"/>
        <p:cNvGrpSpPr/>
        <p:nvPr/>
      </p:nvGrpSpPr>
      <p:grpSpPr>
        <a:xfrm>
          <a:off x="0" y="0"/>
          <a:ext cx="0" cy="0"/>
          <a:chOff x="0" y="0"/>
          <a:chExt cx="0" cy="0"/>
        </a:xfrm>
      </p:grpSpPr>
      <p:grpSp>
        <p:nvGrpSpPr>
          <p:cNvPr id="1064" name="Google Shape;1064;p75"/>
          <p:cNvGrpSpPr/>
          <p:nvPr/>
        </p:nvGrpSpPr>
        <p:grpSpPr>
          <a:xfrm>
            <a:off x="2286000" y="1946695"/>
            <a:ext cx="4572000" cy="928359"/>
            <a:chOff x="3424807" y="1107551"/>
            <a:chExt cx="4067616" cy="826163"/>
          </a:xfrm>
        </p:grpSpPr>
        <p:sp>
          <p:nvSpPr>
            <p:cNvPr id="1065" name="Google Shape;1065;p75"/>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066" name="Google Shape;1066;p75"/>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067" name="Google Shape;1067;p75"/>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068" name="Google Shape;1068;p75"/>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069" name="Google Shape;1069;p75"/>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070" name="Google Shape;1070;p75"/>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071" name="Google Shape;1071;p75"/>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072" name="Google Shape;1072;p75"/>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
          <p:nvSpPr>
            <p:cNvPr id="1073" name="Google Shape;1073;p75"/>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grpSp>
    </p:spTree>
  </p:cSld>
  <p:clrMapOvr>
    <a:masterClrMapping/>
  </p:clrMapOvr>
</p:sldLayout>
</file>

<file path=ppt/slideLayouts/slideLayout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1074" name="Shape 1074"/>
        <p:cNvGrpSpPr/>
        <p:nvPr/>
      </p:nvGrpSpPr>
      <p:grpSpPr>
        <a:xfrm>
          <a:off x="0" y="0"/>
          <a:ext cx="0" cy="0"/>
          <a:chOff x="0" y="0"/>
          <a:chExt cx="0" cy="0"/>
        </a:xfrm>
      </p:grpSpPr>
      <p:sp>
        <p:nvSpPr>
          <p:cNvPr id="1075" name="Google Shape;1075;p76"/>
          <p:cNvSpPr txBox="1"/>
          <p:nvPr>
            <p:ph type="ctrTitle"/>
          </p:nvPr>
        </p:nvSpPr>
        <p:spPr>
          <a:xfrm>
            <a:off x="365700" y="1148250"/>
            <a:ext cx="8412900" cy="1423500"/>
          </a:xfrm>
          <a:prstGeom prst="rect">
            <a:avLst/>
          </a:prstGeom>
          <a:noFill/>
          <a:ln>
            <a:noFill/>
          </a:ln>
        </p:spPr>
        <p:txBody>
          <a:bodyPr anchorCtr="0" anchor="ctr" bIns="34275" lIns="68575" spcFirstLastPara="1" rIns="68575" wrap="square" tIns="34275">
            <a:normAutofit/>
          </a:bodyPr>
          <a:lstStyle>
            <a:lvl1pPr lvl="0" algn="ctr">
              <a:lnSpc>
                <a:spcPct val="90000"/>
              </a:lnSpc>
              <a:spcBef>
                <a:spcPts val="0"/>
              </a:spcBef>
              <a:spcAft>
                <a:spcPts val="0"/>
              </a:spcAft>
              <a:buClr>
                <a:schemeClr val="dk1"/>
              </a:buClr>
              <a:buSzPts val="4500"/>
              <a:buFont typeface="Play"/>
              <a:buNone/>
              <a:defRPr sz="45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076" name="Google Shape;1076;p76"/>
          <p:cNvSpPr txBox="1"/>
          <p:nvPr>
            <p:ph idx="1" type="subTitle"/>
          </p:nvPr>
        </p:nvSpPr>
        <p:spPr>
          <a:xfrm>
            <a:off x="1143000" y="2701529"/>
            <a:ext cx="6858000" cy="1241700"/>
          </a:xfrm>
          <a:prstGeom prst="rect">
            <a:avLst/>
          </a:prstGeom>
          <a:noFill/>
          <a:ln>
            <a:noFill/>
          </a:ln>
        </p:spPr>
        <p:txBody>
          <a:bodyPr anchorCtr="0" anchor="t" bIns="34275" lIns="68575" spcFirstLastPara="1" rIns="68575" wrap="square" tIns="34275">
            <a:normAutofit/>
          </a:bodyPr>
          <a:lstStyle>
            <a:lvl1pPr lvl="0" algn="ctr">
              <a:lnSpc>
                <a:spcPct val="90000"/>
              </a:lnSpc>
              <a:spcBef>
                <a:spcPts val="800"/>
              </a:spcBef>
              <a:spcAft>
                <a:spcPts val="0"/>
              </a:spcAft>
              <a:buClr>
                <a:schemeClr val="dk1"/>
              </a:buClr>
              <a:buSzPts val="1800"/>
              <a:buNone/>
              <a:defRPr sz="1800"/>
            </a:lvl1pPr>
            <a:lvl2pPr lvl="1" algn="ctr">
              <a:lnSpc>
                <a:spcPct val="90000"/>
              </a:lnSpc>
              <a:spcBef>
                <a:spcPts val="1200"/>
              </a:spcBef>
              <a:spcAft>
                <a:spcPts val="0"/>
              </a:spcAft>
              <a:buClr>
                <a:schemeClr val="dk1"/>
              </a:buClr>
              <a:buSzPts val="1500"/>
              <a:buNone/>
              <a:defRPr sz="1500"/>
            </a:lvl2pPr>
            <a:lvl3pPr lvl="2" algn="ctr">
              <a:lnSpc>
                <a:spcPct val="90000"/>
              </a:lnSpc>
              <a:spcBef>
                <a:spcPts val="1200"/>
              </a:spcBef>
              <a:spcAft>
                <a:spcPts val="0"/>
              </a:spcAft>
              <a:buClr>
                <a:schemeClr val="dk1"/>
              </a:buClr>
              <a:buSzPts val="1400"/>
              <a:buNone/>
              <a:defRPr sz="1400"/>
            </a:lvl3pPr>
            <a:lvl4pPr lvl="3" algn="ctr">
              <a:lnSpc>
                <a:spcPct val="90000"/>
              </a:lnSpc>
              <a:spcBef>
                <a:spcPts val="1200"/>
              </a:spcBef>
              <a:spcAft>
                <a:spcPts val="0"/>
              </a:spcAft>
              <a:buClr>
                <a:schemeClr val="dk1"/>
              </a:buClr>
              <a:buSzPts val="1200"/>
              <a:buNone/>
              <a:defRPr sz="1200"/>
            </a:lvl4pPr>
            <a:lvl5pPr lvl="4" algn="ctr">
              <a:lnSpc>
                <a:spcPct val="90000"/>
              </a:lnSpc>
              <a:spcBef>
                <a:spcPts val="1200"/>
              </a:spcBef>
              <a:spcAft>
                <a:spcPts val="0"/>
              </a:spcAft>
              <a:buClr>
                <a:schemeClr val="dk1"/>
              </a:buClr>
              <a:buSzPts val="1200"/>
              <a:buNone/>
              <a:defRPr sz="1200"/>
            </a:lvl5pPr>
            <a:lvl6pPr lvl="5" algn="ctr">
              <a:lnSpc>
                <a:spcPct val="90000"/>
              </a:lnSpc>
              <a:spcBef>
                <a:spcPts val="1200"/>
              </a:spcBef>
              <a:spcAft>
                <a:spcPts val="0"/>
              </a:spcAft>
              <a:buClr>
                <a:schemeClr val="dk1"/>
              </a:buClr>
              <a:buSzPts val="1200"/>
              <a:buNone/>
              <a:defRPr sz="1200"/>
            </a:lvl6pPr>
            <a:lvl7pPr lvl="6" algn="ctr">
              <a:lnSpc>
                <a:spcPct val="90000"/>
              </a:lnSpc>
              <a:spcBef>
                <a:spcPts val="1200"/>
              </a:spcBef>
              <a:spcAft>
                <a:spcPts val="0"/>
              </a:spcAft>
              <a:buClr>
                <a:schemeClr val="dk1"/>
              </a:buClr>
              <a:buSzPts val="1200"/>
              <a:buNone/>
              <a:defRPr sz="1200"/>
            </a:lvl7pPr>
            <a:lvl8pPr lvl="7" algn="ctr">
              <a:lnSpc>
                <a:spcPct val="90000"/>
              </a:lnSpc>
              <a:spcBef>
                <a:spcPts val="1200"/>
              </a:spcBef>
              <a:spcAft>
                <a:spcPts val="0"/>
              </a:spcAft>
              <a:buClr>
                <a:schemeClr val="dk1"/>
              </a:buClr>
              <a:buSzPts val="1200"/>
              <a:buNone/>
              <a:defRPr sz="1200"/>
            </a:lvl8pPr>
            <a:lvl9pPr lvl="8" algn="ctr">
              <a:lnSpc>
                <a:spcPct val="90000"/>
              </a:lnSpc>
              <a:spcBef>
                <a:spcPts val="1200"/>
              </a:spcBef>
              <a:spcAft>
                <a:spcPts val="1200"/>
              </a:spcAft>
              <a:buClr>
                <a:schemeClr val="dk1"/>
              </a:buClr>
              <a:buSzPts val="1200"/>
              <a:buNone/>
              <a:defRPr sz="1200"/>
            </a:lvl9pPr>
          </a:lstStyle>
          <a:p/>
        </p:txBody>
      </p:sp>
      <p:sp>
        <p:nvSpPr>
          <p:cNvPr id="1077" name="Google Shape;1077;p76"/>
          <p:cNvSpPr txBox="1"/>
          <p:nvPr>
            <p:ph idx="12" type="sldNum"/>
          </p:nvPr>
        </p:nvSpPr>
        <p:spPr>
          <a:xfrm>
            <a:off x="6457950" y="4767275"/>
            <a:ext cx="2320500" cy="376200"/>
          </a:xfrm>
          <a:prstGeom prst="rect">
            <a:avLst/>
          </a:prstGeom>
          <a:noFill/>
          <a:ln>
            <a:noFill/>
          </a:ln>
        </p:spPr>
        <p:txBody>
          <a:bodyPr anchorCtr="0" anchor="ctr" bIns="0" lIns="0" spcFirstLastPara="1" rIns="0" wrap="square" tIns="0">
            <a:norm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type="obj">
  <p:cSld name="OBJECT">
    <p:spTree>
      <p:nvGrpSpPr>
        <p:cNvPr id="1078" name="Shape 1078"/>
        <p:cNvGrpSpPr/>
        <p:nvPr/>
      </p:nvGrpSpPr>
      <p:grpSpPr>
        <a:xfrm>
          <a:off x="0" y="0"/>
          <a:ext cx="0" cy="0"/>
          <a:chOff x="0" y="0"/>
          <a:chExt cx="0" cy="0"/>
        </a:xfrm>
      </p:grpSpPr>
      <p:sp>
        <p:nvSpPr>
          <p:cNvPr id="1079" name="Google Shape;1079;p77"/>
          <p:cNvSpPr txBox="1"/>
          <p:nvPr>
            <p:ph type="title"/>
          </p:nvPr>
        </p:nvSpPr>
        <p:spPr>
          <a:xfrm>
            <a:off x="365700" y="274350"/>
            <a:ext cx="8412600" cy="401400"/>
          </a:xfrm>
          <a:prstGeom prst="rect">
            <a:avLst/>
          </a:prstGeom>
          <a:noFill/>
          <a:ln>
            <a:noFill/>
          </a:ln>
        </p:spPr>
        <p:txBody>
          <a:bodyPr anchorCtr="0" anchor="t" bIns="0" lIns="0" spcFirstLastPara="1" rIns="0" wrap="square" tIns="0">
            <a:spAutoFit/>
          </a:bodyPr>
          <a:lstStyle>
            <a:lvl1pPr lvl="0" algn="l">
              <a:lnSpc>
                <a:spcPct val="90000"/>
              </a:lnSpc>
              <a:spcBef>
                <a:spcPts val="0"/>
              </a:spcBef>
              <a:spcAft>
                <a:spcPts val="0"/>
              </a:spcAft>
              <a:buClr>
                <a:schemeClr val="dk1"/>
              </a:buClr>
              <a:buSzPts val="14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080" name="Google Shape;1080;p77"/>
          <p:cNvSpPr txBox="1"/>
          <p:nvPr>
            <p:ph idx="1" type="body"/>
          </p:nvPr>
        </p:nvSpPr>
        <p:spPr>
          <a:xfrm>
            <a:off x="365700" y="940050"/>
            <a:ext cx="8412600" cy="3263400"/>
          </a:xfrm>
          <a:prstGeom prst="rect">
            <a:avLst/>
          </a:prstGeom>
          <a:noFill/>
          <a:ln>
            <a:noFill/>
          </a:ln>
        </p:spPr>
        <p:txBody>
          <a:bodyPr anchorCtr="0" anchor="t" bIns="34275" lIns="68575" spcFirstLastPara="1" rIns="68575" wrap="square" tIns="34275">
            <a:normAutofit/>
          </a:bodyPr>
          <a:lstStyle>
            <a:lvl1pPr indent="-317500" lvl="0" marL="457200" algn="l">
              <a:lnSpc>
                <a:spcPct val="90000"/>
              </a:lnSpc>
              <a:spcBef>
                <a:spcPts val="800"/>
              </a:spcBef>
              <a:spcAft>
                <a:spcPts val="0"/>
              </a:spcAft>
              <a:buClr>
                <a:schemeClr val="dk1"/>
              </a:buClr>
              <a:buSzPts val="1400"/>
              <a:buChar char="●"/>
              <a:defRPr/>
            </a:lvl1pPr>
            <a:lvl2pPr indent="-317500" lvl="1" marL="914400" algn="l">
              <a:lnSpc>
                <a:spcPct val="90000"/>
              </a:lnSpc>
              <a:spcBef>
                <a:spcPts val="1200"/>
              </a:spcBef>
              <a:spcAft>
                <a:spcPts val="0"/>
              </a:spcAft>
              <a:buClr>
                <a:schemeClr val="dk1"/>
              </a:buClr>
              <a:buSzPts val="1400"/>
              <a:buChar char="○"/>
              <a:defRPr/>
            </a:lvl2pPr>
            <a:lvl3pPr indent="-317500" lvl="2" marL="1371600" algn="l">
              <a:lnSpc>
                <a:spcPct val="90000"/>
              </a:lnSpc>
              <a:spcBef>
                <a:spcPts val="1200"/>
              </a:spcBef>
              <a:spcAft>
                <a:spcPts val="0"/>
              </a:spcAft>
              <a:buClr>
                <a:schemeClr val="dk1"/>
              </a:buClr>
              <a:buSzPts val="1400"/>
              <a:buChar char="■"/>
              <a:defRPr/>
            </a:lvl3pPr>
            <a:lvl4pPr indent="-317500" lvl="3" marL="1828800" algn="l">
              <a:lnSpc>
                <a:spcPct val="90000"/>
              </a:lnSpc>
              <a:spcBef>
                <a:spcPts val="1200"/>
              </a:spcBef>
              <a:spcAft>
                <a:spcPts val="0"/>
              </a:spcAft>
              <a:buClr>
                <a:schemeClr val="dk1"/>
              </a:buClr>
              <a:buSzPts val="1400"/>
              <a:buChar char="●"/>
              <a:defRPr/>
            </a:lvl4pPr>
            <a:lvl5pPr indent="-317500" lvl="4" marL="2286000" algn="l">
              <a:lnSpc>
                <a:spcPct val="90000"/>
              </a:lnSpc>
              <a:spcBef>
                <a:spcPts val="1200"/>
              </a:spcBef>
              <a:spcAft>
                <a:spcPts val="0"/>
              </a:spcAft>
              <a:buClr>
                <a:schemeClr val="dk1"/>
              </a:buClr>
              <a:buSzPts val="1400"/>
              <a:buChar char="○"/>
              <a:defRPr/>
            </a:lvl5pPr>
            <a:lvl6pPr indent="-317500" lvl="5" marL="2743200" algn="l">
              <a:lnSpc>
                <a:spcPct val="90000"/>
              </a:lnSpc>
              <a:spcBef>
                <a:spcPts val="1200"/>
              </a:spcBef>
              <a:spcAft>
                <a:spcPts val="0"/>
              </a:spcAft>
              <a:buClr>
                <a:schemeClr val="dk1"/>
              </a:buClr>
              <a:buSzPts val="1400"/>
              <a:buChar char="■"/>
              <a:defRPr/>
            </a:lvl6pPr>
            <a:lvl7pPr indent="-317500" lvl="6" marL="3200400" algn="l">
              <a:lnSpc>
                <a:spcPct val="90000"/>
              </a:lnSpc>
              <a:spcBef>
                <a:spcPts val="1200"/>
              </a:spcBef>
              <a:spcAft>
                <a:spcPts val="0"/>
              </a:spcAft>
              <a:buClr>
                <a:schemeClr val="dk1"/>
              </a:buClr>
              <a:buSzPts val="1400"/>
              <a:buChar char="●"/>
              <a:defRPr/>
            </a:lvl7pPr>
            <a:lvl8pPr indent="-317500" lvl="7" marL="3657600" algn="l">
              <a:lnSpc>
                <a:spcPct val="90000"/>
              </a:lnSpc>
              <a:spcBef>
                <a:spcPts val="1200"/>
              </a:spcBef>
              <a:spcAft>
                <a:spcPts val="0"/>
              </a:spcAft>
              <a:buClr>
                <a:schemeClr val="dk1"/>
              </a:buClr>
              <a:buSzPts val="1400"/>
              <a:buChar char="○"/>
              <a:defRPr/>
            </a:lvl8pPr>
            <a:lvl9pPr indent="-317500" lvl="8" marL="4114800" algn="l">
              <a:lnSpc>
                <a:spcPct val="90000"/>
              </a:lnSpc>
              <a:spcBef>
                <a:spcPts val="1200"/>
              </a:spcBef>
              <a:spcAft>
                <a:spcPts val="1200"/>
              </a:spcAft>
              <a:buClr>
                <a:schemeClr val="dk1"/>
              </a:buClr>
              <a:buSzPts val="1400"/>
              <a:buChar char="■"/>
              <a:defRPr/>
            </a:lvl9pPr>
          </a:lstStyle>
          <a:p/>
        </p:txBody>
      </p:sp>
      <p:sp>
        <p:nvSpPr>
          <p:cNvPr id="1081" name="Google Shape;1081;p77"/>
          <p:cNvSpPr txBox="1"/>
          <p:nvPr>
            <p:ph idx="12" type="sldNum"/>
          </p:nvPr>
        </p:nvSpPr>
        <p:spPr>
          <a:xfrm>
            <a:off x="6457950" y="4778850"/>
            <a:ext cx="2320500" cy="364800"/>
          </a:xfrm>
          <a:prstGeom prst="rect">
            <a:avLst/>
          </a:prstGeom>
          <a:noFill/>
          <a:ln>
            <a:noFill/>
          </a:ln>
        </p:spPr>
        <p:txBody>
          <a:bodyPr anchorCtr="0" anchor="ctr" bIns="0" lIns="0" spcFirstLastPara="1" rIns="0" wrap="square" tIns="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1082" name="Google Shape;1082;p77"/>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Arial"/>
              <a:ea typeface="Arial"/>
              <a:cs typeface="Arial"/>
              <a:sym typeface="Arial"/>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1">
  <p:cSld name="1_Caption 3_1">
    <p:spTree>
      <p:nvGrpSpPr>
        <p:cNvPr id="1083" name="Shape 1083"/>
        <p:cNvGrpSpPr/>
        <p:nvPr/>
      </p:nvGrpSpPr>
      <p:grpSpPr>
        <a:xfrm>
          <a:off x="0" y="0"/>
          <a:ext cx="0" cy="0"/>
          <a:chOff x="0" y="0"/>
          <a:chExt cx="0" cy="0"/>
        </a:xfrm>
      </p:grpSpPr>
      <p:sp>
        <p:nvSpPr>
          <p:cNvPr id="1084" name="Google Shape;1084;p78"/>
          <p:cNvSpPr txBox="1"/>
          <p:nvPr>
            <p:ph idx="12" type="sldNum"/>
          </p:nvPr>
        </p:nvSpPr>
        <p:spPr>
          <a:xfrm>
            <a:off x="8472538" y="4714913"/>
            <a:ext cx="500100" cy="428700"/>
          </a:xfrm>
          <a:prstGeom prst="rect">
            <a:avLst/>
          </a:prstGeom>
          <a:noFill/>
          <a:ln>
            <a:noFill/>
          </a:ln>
        </p:spPr>
        <p:txBody>
          <a:bodyPr anchorCtr="0" anchor="ctr" bIns="0" lIns="0" spcFirstLastPara="1" rIns="0" wrap="square" tIns="0">
            <a:normAutofit/>
          </a:bodyPr>
          <a:lstStyle>
            <a:lvl1pPr indent="0" lvl="0" marL="0" marR="0" algn="r">
              <a:lnSpc>
                <a:spcPct val="100000"/>
              </a:lnSpc>
              <a:spcBef>
                <a:spcPts val="0"/>
              </a:spcBef>
              <a:spcAft>
                <a:spcPts val="0"/>
              </a:spcAft>
              <a:buClr>
                <a:srgbClr val="000000"/>
              </a:buClr>
              <a:buSzPts val="800"/>
              <a:buFont typeface="Arial"/>
              <a:buNone/>
              <a:defRPr b="0" i="0" sz="800" u="none" cap="none" strike="noStrike">
                <a:solidFill>
                  <a:schemeClr val="dk1"/>
                </a:solidFill>
                <a:latin typeface="Poppins SemiBold"/>
                <a:ea typeface="Poppins SemiBold"/>
                <a:cs typeface="Poppins SemiBold"/>
                <a:sym typeface="Poppins SemiBold"/>
              </a:defRPr>
            </a:lvl1pPr>
            <a:lvl2pPr indent="0" lvl="1" marL="0" marR="0" algn="r">
              <a:lnSpc>
                <a:spcPct val="100000"/>
              </a:lnSpc>
              <a:spcBef>
                <a:spcPts val="0"/>
              </a:spcBef>
              <a:spcAft>
                <a:spcPts val="0"/>
              </a:spcAft>
              <a:buClr>
                <a:srgbClr val="000000"/>
              </a:buClr>
              <a:buSzPts val="800"/>
              <a:buFont typeface="Arial"/>
              <a:buNone/>
              <a:defRPr b="0" i="0" sz="800" u="none" cap="none" strike="noStrike">
                <a:solidFill>
                  <a:schemeClr val="dk1"/>
                </a:solidFill>
                <a:latin typeface="Poppins SemiBold"/>
                <a:ea typeface="Poppins SemiBold"/>
                <a:cs typeface="Poppins SemiBold"/>
                <a:sym typeface="Poppins SemiBold"/>
              </a:defRPr>
            </a:lvl2pPr>
            <a:lvl3pPr indent="0" lvl="2" marL="0" marR="0" algn="r">
              <a:lnSpc>
                <a:spcPct val="100000"/>
              </a:lnSpc>
              <a:spcBef>
                <a:spcPts val="0"/>
              </a:spcBef>
              <a:spcAft>
                <a:spcPts val="0"/>
              </a:spcAft>
              <a:buClr>
                <a:srgbClr val="000000"/>
              </a:buClr>
              <a:buSzPts val="800"/>
              <a:buFont typeface="Arial"/>
              <a:buNone/>
              <a:defRPr b="0" i="0" sz="800" u="none" cap="none" strike="noStrike">
                <a:solidFill>
                  <a:schemeClr val="dk1"/>
                </a:solidFill>
                <a:latin typeface="Poppins SemiBold"/>
                <a:ea typeface="Poppins SemiBold"/>
                <a:cs typeface="Poppins SemiBold"/>
                <a:sym typeface="Poppins SemiBold"/>
              </a:defRPr>
            </a:lvl3pPr>
            <a:lvl4pPr indent="0" lvl="3" marL="0" marR="0" algn="r">
              <a:lnSpc>
                <a:spcPct val="100000"/>
              </a:lnSpc>
              <a:spcBef>
                <a:spcPts val="0"/>
              </a:spcBef>
              <a:spcAft>
                <a:spcPts val="0"/>
              </a:spcAft>
              <a:buClr>
                <a:srgbClr val="000000"/>
              </a:buClr>
              <a:buSzPts val="800"/>
              <a:buFont typeface="Arial"/>
              <a:buNone/>
              <a:defRPr b="0" i="0" sz="800" u="none" cap="none" strike="noStrike">
                <a:solidFill>
                  <a:schemeClr val="dk1"/>
                </a:solidFill>
                <a:latin typeface="Poppins SemiBold"/>
                <a:ea typeface="Poppins SemiBold"/>
                <a:cs typeface="Poppins SemiBold"/>
                <a:sym typeface="Poppins SemiBold"/>
              </a:defRPr>
            </a:lvl4pPr>
            <a:lvl5pPr indent="0" lvl="4" marL="0" marR="0" algn="r">
              <a:lnSpc>
                <a:spcPct val="100000"/>
              </a:lnSpc>
              <a:spcBef>
                <a:spcPts val="0"/>
              </a:spcBef>
              <a:spcAft>
                <a:spcPts val="0"/>
              </a:spcAft>
              <a:buClr>
                <a:srgbClr val="000000"/>
              </a:buClr>
              <a:buSzPts val="800"/>
              <a:buFont typeface="Arial"/>
              <a:buNone/>
              <a:defRPr b="0" i="0" sz="800" u="none" cap="none" strike="noStrike">
                <a:solidFill>
                  <a:schemeClr val="dk1"/>
                </a:solidFill>
                <a:latin typeface="Poppins SemiBold"/>
                <a:ea typeface="Poppins SemiBold"/>
                <a:cs typeface="Poppins SemiBold"/>
                <a:sym typeface="Poppins SemiBold"/>
              </a:defRPr>
            </a:lvl5pPr>
            <a:lvl6pPr indent="0" lvl="5" marL="0" marR="0" algn="r">
              <a:lnSpc>
                <a:spcPct val="100000"/>
              </a:lnSpc>
              <a:spcBef>
                <a:spcPts val="0"/>
              </a:spcBef>
              <a:spcAft>
                <a:spcPts val="0"/>
              </a:spcAft>
              <a:buClr>
                <a:srgbClr val="000000"/>
              </a:buClr>
              <a:buSzPts val="800"/>
              <a:buFont typeface="Arial"/>
              <a:buNone/>
              <a:defRPr b="0" i="0" sz="800" u="none" cap="none" strike="noStrike">
                <a:solidFill>
                  <a:schemeClr val="dk1"/>
                </a:solidFill>
                <a:latin typeface="Poppins SemiBold"/>
                <a:ea typeface="Poppins SemiBold"/>
                <a:cs typeface="Poppins SemiBold"/>
                <a:sym typeface="Poppins SemiBold"/>
              </a:defRPr>
            </a:lvl6pPr>
            <a:lvl7pPr indent="0" lvl="6" marL="0" marR="0" algn="r">
              <a:lnSpc>
                <a:spcPct val="100000"/>
              </a:lnSpc>
              <a:spcBef>
                <a:spcPts val="0"/>
              </a:spcBef>
              <a:spcAft>
                <a:spcPts val="0"/>
              </a:spcAft>
              <a:buClr>
                <a:srgbClr val="000000"/>
              </a:buClr>
              <a:buSzPts val="800"/>
              <a:buFont typeface="Arial"/>
              <a:buNone/>
              <a:defRPr b="0" i="0" sz="800" u="none" cap="none" strike="noStrike">
                <a:solidFill>
                  <a:schemeClr val="dk1"/>
                </a:solidFill>
                <a:latin typeface="Poppins SemiBold"/>
                <a:ea typeface="Poppins SemiBold"/>
                <a:cs typeface="Poppins SemiBold"/>
                <a:sym typeface="Poppins SemiBold"/>
              </a:defRPr>
            </a:lvl7pPr>
            <a:lvl8pPr indent="0" lvl="7" marL="0" marR="0" algn="r">
              <a:lnSpc>
                <a:spcPct val="100000"/>
              </a:lnSpc>
              <a:spcBef>
                <a:spcPts val="0"/>
              </a:spcBef>
              <a:spcAft>
                <a:spcPts val="0"/>
              </a:spcAft>
              <a:buClr>
                <a:srgbClr val="000000"/>
              </a:buClr>
              <a:buSzPts val="800"/>
              <a:buFont typeface="Arial"/>
              <a:buNone/>
              <a:defRPr b="0" i="0" sz="800" u="none" cap="none" strike="noStrike">
                <a:solidFill>
                  <a:schemeClr val="dk1"/>
                </a:solidFill>
                <a:latin typeface="Poppins SemiBold"/>
                <a:ea typeface="Poppins SemiBold"/>
                <a:cs typeface="Poppins SemiBold"/>
                <a:sym typeface="Poppins SemiBold"/>
              </a:defRPr>
            </a:lvl8pPr>
            <a:lvl9pPr indent="0" lvl="8" marL="0" marR="0" algn="r">
              <a:lnSpc>
                <a:spcPct val="100000"/>
              </a:lnSpc>
              <a:spcBef>
                <a:spcPts val="0"/>
              </a:spcBef>
              <a:spcAft>
                <a:spcPts val="0"/>
              </a:spcAft>
              <a:buClr>
                <a:srgbClr val="000000"/>
              </a:buClr>
              <a:buSzPts val="800"/>
              <a:buFont typeface="Arial"/>
              <a:buNone/>
              <a:defRPr b="0" i="0" sz="800" u="none" cap="none" strike="noStrike">
                <a:solidFill>
                  <a:schemeClr val="dk1"/>
                </a:solidFill>
                <a:latin typeface="Poppins SemiBold"/>
                <a:ea typeface="Poppins SemiBold"/>
                <a:cs typeface="Poppins SemiBold"/>
                <a:sym typeface="Poppins SemiBold"/>
              </a:defRPr>
            </a:lvl9pPr>
          </a:lstStyle>
          <a:p>
            <a:pPr indent="0" lvl="0" marL="0" rtl="0" algn="r">
              <a:spcBef>
                <a:spcPts val="0"/>
              </a:spcBef>
              <a:spcAft>
                <a:spcPts val="0"/>
              </a:spcAft>
              <a:buNone/>
            </a:pPr>
            <a:fld id="{00000000-1234-1234-1234-123412341234}" type="slidenum">
              <a:rPr lang="en-US"/>
              <a:t>‹#›</a:t>
            </a:fld>
            <a:endParaRPr/>
          </a:p>
        </p:txBody>
      </p:sp>
      <p:sp>
        <p:nvSpPr>
          <p:cNvPr id="1085" name="Google Shape;1085;p78"/>
          <p:cNvSpPr txBox="1"/>
          <p:nvPr>
            <p:ph idx="1" type="subTitle"/>
          </p:nvPr>
        </p:nvSpPr>
        <p:spPr>
          <a:xfrm>
            <a:off x="342989" y="891813"/>
            <a:ext cx="8457900" cy="23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SzPts val="2100"/>
              <a:buNone/>
              <a:defRPr sz="1500">
                <a:solidFill>
                  <a:schemeClr val="accent3"/>
                </a:solidFill>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sp>
        <p:nvSpPr>
          <p:cNvPr id="1086" name="Google Shape;1086;p78"/>
          <p:cNvSpPr txBox="1"/>
          <p:nvPr>
            <p:ph idx="2" type="body"/>
          </p:nvPr>
        </p:nvSpPr>
        <p:spPr>
          <a:xfrm>
            <a:off x="342990" y="1264443"/>
            <a:ext cx="8457900" cy="3193200"/>
          </a:xfrm>
          <a:prstGeom prst="rect">
            <a:avLst/>
          </a:prstGeom>
          <a:noFill/>
          <a:ln>
            <a:noFill/>
          </a:ln>
        </p:spPr>
        <p:txBody>
          <a:bodyPr anchorCtr="0" anchor="t" bIns="0" lIns="0" spcFirstLastPara="1" rIns="0" wrap="square" tIns="0">
            <a:normAutofit/>
          </a:bodyPr>
          <a:lstStyle>
            <a:lvl1pPr indent="-342900" lvl="0" marL="457200" algn="l">
              <a:lnSpc>
                <a:spcPct val="115000"/>
              </a:lnSpc>
              <a:spcBef>
                <a:spcPts val="0"/>
              </a:spcBef>
              <a:spcAft>
                <a:spcPts val="0"/>
              </a:spcAft>
              <a:buClr>
                <a:schemeClr val="accent3"/>
              </a:buClr>
              <a:buSzPts val="1800"/>
              <a:buFont typeface="Arial"/>
              <a:buChar char="•"/>
              <a:defRPr/>
            </a:lvl1pPr>
            <a:lvl2pPr indent="-317500" lvl="1" marL="914400" algn="l">
              <a:lnSpc>
                <a:spcPct val="115000"/>
              </a:lnSpc>
              <a:spcBef>
                <a:spcPts val="0"/>
              </a:spcBef>
              <a:spcAft>
                <a:spcPts val="0"/>
              </a:spcAft>
              <a:buClr>
                <a:schemeClr val="accent3"/>
              </a:buClr>
              <a:buSzPts val="1400"/>
              <a:buFont typeface="Arial"/>
              <a:buChar char="•"/>
              <a:defRPr/>
            </a:lvl2pPr>
            <a:lvl3pPr indent="-317500" lvl="2" marL="1371600" algn="l">
              <a:lnSpc>
                <a:spcPct val="115000"/>
              </a:lnSpc>
              <a:spcBef>
                <a:spcPts val="0"/>
              </a:spcBef>
              <a:spcAft>
                <a:spcPts val="0"/>
              </a:spcAft>
              <a:buClr>
                <a:schemeClr val="accent3"/>
              </a:buClr>
              <a:buSzPts val="1400"/>
              <a:buFont typeface="Arial"/>
              <a:buChar char="•"/>
              <a:defRPr/>
            </a:lvl3pPr>
            <a:lvl4pPr indent="-317500" lvl="3" marL="1828800" algn="l">
              <a:lnSpc>
                <a:spcPct val="115000"/>
              </a:lnSpc>
              <a:spcBef>
                <a:spcPts val="0"/>
              </a:spcBef>
              <a:spcAft>
                <a:spcPts val="0"/>
              </a:spcAft>
              <a:buClr>
                <a:schemeClr val="accent3"/>
              </a:buClr>
              <a:buSzPts val="1400"/>
              <a:buFont typeface="Arial"/>
              <a:buChar char="•"/>
              <a:defRPr/>
            </a:lvl4pPr>
            <a:lvl5pPr indent="-317500" lvl="4" marL="2286000" algn="l">
              <a:lnSpc>
                <a:spcPct val="115000"/>
              </a:lnSpc>
              <a:spcBef>
                <a:spcPts val="0"/>
              </a:spcBef>
              <a:spcAft>
                <a:spcPts val="0"/>
              </a:spcAft>
              <a:buClr>
                <a:schemeClr val="accent3"/>
              </a:buClr>
              <a:buSzPts val="1400"/>
              <a:buFont typeface="Arial"/>
              <a:buChar char="•"/>
              <a:defRPr/>
            </a:lvl5pPr>
            <a:lvl6pPr indent="-317500" lvl="5" marL="2743200" algn="l">
              <a:lnSpc>
                <a:spcPct val="115000"/>
              </a:lnSpc>
              <a:spcBef>
                <a:spcPts val="0"/>
              </a:spcBef>
              <a:spcAft>
                <a:spcPts val="0"/>
              </a:spcAft>
              <a:buSzPts val="1400"/>
              <a:buChar char="■"/>
              <a:defRPr/>
            </a:lvl6pPr>
            <a:lvl7pPr indent="-317500" lvl="6" marL="3200400" algn="l">
              <a:lnSpc>
                <a:spcPct val="115000"/>
              </a:lnSpc>
              <a:spcBef>
                <a:spcPts val="0"/>
              </a:spcBef>
              <a:spcAft>
                <a:spcPts val="0"/>
              </a:spcAft>
              <a:buSzPts val="1400"/>
              <a:buChar char="●"/>
              <a:defRPr/>
            </a:lvl7pPr>
            <a:lvl8pPr indent="-317500" lvl="7" marL="3657600" algn="l">
              <a:lnSpc>
                <a:spcPct val="115000"/>
              </a:lnSpc>
              <a:spcBef>
                <a:spcPts val="0"/>
              </a:spcBef>
              <a:spcAft>
                <a:spcPts val="0"/>
              </a:spcAft>
              <a:buSzPts val="1400"/>
              <a:buChar char="○"/>
              <a:defRPr/>
            </a:lvl8pPr>
            <a:lvl9pPr indent="-317500" lvl="8" marL="4114800" algn="l">
              <a:lnSpc>
                <a:spcPct val="115000"/>
              </a:lnSpc>
              <a:spcBef>
                <a:spcPts val="0"/>
              </a:spcBef>
              <a:spcAft>
                <a:spcPts val="0"/>
              </a:spcAft>
              <a:buSzPts val="1400"/>
              <a:buChar char="■"/>
              <a:defRPr/>
            </a:lvl9pPr>
          </a:lstStyle>
          <a:p/>
        </p:txBody>
      </p:sp>
      <p:sp>
        <p:nvSpPr>
          <p:cNvPr id="1087" name="Google Shape;1087;p78"/>
          <p:cNvSpPr txBox="1"/>
          <p:nvPr>
            <p:ph type="title"/>
          </p:nvPr>
        </p:nvSpPr>
        <p:spPr>
          <a:xfrm>
            <a:off x="342989" y="342900"/>
            <a:ext cx="8458200" cy="4272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SzPts val="2800"/>
              <a:buNone/>
              <a:defRPr sz="27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S Template">
  <p:cSld name="SS Template">
    <p:spTree>
      <p:nvGrpSpPr>
        <p:cNvPr id="1088" name="Shape 1088"/>
        <p:cNvGrpSpPr/>
        <p:nvPr/>
      </p:nvGrpSpPr>
      <p:grpSpPr>
        <a:xfrm>
          <a:off x="0" y="0"/>
          <a:ext cx="0" cy="0"/>
          <a:chOff x="0" y="0"/>
          <a:chExt cx="0" cy="0"/>
        </a:xfrm>
      </p:grpSpPr>
      <p:sp>
        <p:nvSpPr>
          <p:cNvPr id="1089" name="Google Shape;1089;p79"/>
          <p:cNvSpPr txBox="1"/>
          <p:nvPr>
            <p:ph type="title"/>
          </p:nvPr>
        </p:nvSpPr>
        <p:spPr>
          <a:xfrm>
            <a:off x="226314" y="617221"/>
            <a:ext cx="4566300" cy="23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SzPts val="2800"/>
              <a:buNone/>
              <a:defRPr sz="15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090" name="Google Shape;1090;p79"/>
          <p:cNvSpPr/>
          <p:nvPr>
            <p:ph idx="2" type="pic"/>
          </p:nvPr>
        </p:nvSpPr>
        <p:spPr>
          <a:xfrm>
            <a:off x="5029200" y="0"/>
            <a:ext cx="4114800" cy="4716600"/>
          </a:xfrm>
          <a:prstGeom prst="rect">
            <a:avLst/>
          </a:prstGeom>
          <a:noFill/>
          <a:ln>
            <a:noFill/>
          </a:ln>
        </p:spPr>
      </p:sp>
      <p:sp>
        <p:nvSpPr>
          <p:cNvPr id="1091" name="Google Shape;1091;p79"/>
          <p:cNvSpPr txBox="1"/>
          <p:nvPr/>
        </p:nvSpPr>
        <p:spPr>
          <a:xfrm>
            <a:off x="0" y="0"/>
            <a:ext cx="1744800" cy="377100"/>
          </a:xfrm>
          <a:prstGeom prst="rect">
            <a:avLst/>
          </a:prstGeom>
          <a:solidFill>
            <a:schemeClr val="accent1"/>
          </a:solidFill>
          <a:ln>
            <a:noFill/>
          </a:ln>
        </p:spPr>
        <p:txBody>
          <a:bodyPr anchorCtr="0" anchor="t" bIns="102875" lIns="102875" spcFirstLastPara="1" rIns="102875" wrap="square" tIns="102875">
            <a:spAutoFit/>
          </a:bodyPr>
          <a:lstStyle/>
          <a:p>
            <a:pPr indent="0" lvl="0" marL="0" marR="0" rtl="0" algn="ctr">
              <a:lnSpc>
                <a:spcPct val="100000"/>
              </a:lnSpc>
              <a:spcBef>
                <a:spcPts val="0"/>
              </a:spcBef>
              <a:spcAft>
                <a:spcPts val="0"/>
              </a:spcAft>
              <a:buClr>
                <a:srgbClr val="000000"/>
              </a:buClr>
              <a:buSzPts val="1100"/>
              <a:buFont typeface="Arial"/>
              <a:buNone/>
            </a:pPr>
            <a:r>
              <a:rPr b="0" i="0" lang="en-US" sz="1100" u="none" cap="none" strike="noStrike">
                <a:solidFill>
                  <a:srgbClr val="FFFFFF"/>
                </a:solidFill>
                <a:latin typeface="Poppins Medium"/>
                <a:ea typeface="Poppins Medium"/>
                <a:cs typeface="Poppins Medium"/>
                <a:sym typeface="Poppins Medium"/>
              </a:rPr>
              <a:t>Success Story</a:t>
            </a:r>
            <a:endParaRPr b="0" i="0" sz="1100" u="none" cap="none" strike="noStrike">
              <a:solidFill>
                <a:srgbClr val="000000"/>
              </a:solidFill>
              <a:latin typeface="Arial"/>
              <a:ea typeface="Arial"/>
              <a:cs typeface="Arial"/>
              <a:sym typeface="Arial"/>
            </a:endParaRPr>
          </a:p>
        </p:txBody>
      </p:sp>
    </p:spTree>
  </p:cSld>
  <p:clrMapOvr>
    <a:masterClrMapping/>
  </p:clrMapOvr>
  <p:transition spd="slow">
    <p:fade/>
  </p:transition>
  <p:extLst>
    <p:ext uri="{DCECCB84-F9BA-43D5-87BE-67443E8EF086}">
      <p15:sldGuideLst>
        <p15:guide id="1" orient="horz" pos="1620">
          <p15:clr>
            <a:srgbClr val="FBAE40"/>
          </p15:clr>
        </p15:guide>
        <p15:guide id="2" pos="2881">
          <p15:clr>
            <a:srgbClr val="FBAE40"/>
          </p15:clr>
        </p15:guide>
      </p15:sldGuideLst>
    </p:ext>
  </p:extLst>
</p:sldLayout>
</file>

<file path=ppt/slideLayouts/slideLayout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Slide - Default" type="secHead">
  <p:cSld name="SECTION_HEADER">
    <p:bg>
      <p:bgPr>
        <a:solidFill>
          <a:srgbClr val="063849"/>
        </a:solidFill>
      </p:bgPr>
    </p:bg>
    <p:spTree>
      <p:nvGrpSpPr>
        <p:cNvPr id="1097" name="Shape 1097"/>
        <p:cNvGrpSpPr/>
        <p:nvPr/>
      </p:nvGrpSpPr>
      <p:grpSpPr>
        <a:xfrm>
          <a:off x="0" y="0"/>
          <a:ext cx="0" cy="0"/>
          <a:chOff x="0" y="0"/>
          <a:chExt cx="0" cy="0"/>
        </a:xfrm>
      </p:grpSpPr>
      <p:pic>
        <p:nvPicPr>
          <p:cNvPr id="1098" name="Google Shape;1098;p81"/>
          <p:cNvPicPr preferRelativeResize="0"/>
          <p:nvPr/>
        </p:nvPicPr>
        <p:blipFill rotWithShape="1">
          <a:blip r:embed="rId2">
            <a:alphaModFix/>
          </a:blip>
          <a:srcRect b="0" l="0" r="0" t="0"/>
          <a:stretch/>
        </p:blipFill>
        <p:spPr>
          <a:xfrm>
            <a:off x="3585225" y="0"/>
            <a:ext cx="5558779" cy="5143499"/>
          </a:xfrm>
          <a:prstGeom prst="rect">
            <a:avLst/>
          </a:prstGeom>
          <a:noFill/>
          <a:ln>
            <a:noFill/>
          </a:ln>
        </p:spPr>
      </p:pic>
      <p:sp>
        <p:nvSpPr>
          <p:cNvPr id="1099" name="Google Shape;1099;p81"/>
          <p:cNvSpPr txBox="1"/>
          <p:nvPr>
            <p:ph type="title"/>
          </p:nvPr>
        </p:nvSpPr>
        <p:spPr>
          <a:xfrm>
            <a:off x="365702" y="365700"/>
            <a:ext cx="4839300" cy="2695800"/>
          </a:xfrm>
          <a:prstGeom prst="rect">
            <a:avLst/>
          </a:prstGeom>
          <a:noFill/>
          <a:ln>
            <a:noFill/>
          </a:ln>
        </p:spPr>
        <p:txBody>
          <a:bodyPr anchorCtr="0" anchor="t" bIns="0" lIns="0" spcFirstLastPara="1" rIns="0" wrap="square" tIns="0">
            <a:normAutofit/>
          </a:bodyPr>
          <a:lstStyle>
            <a:lvl1pPr lvl="0" algn="l">
              <a:lnSpc>
                <a:spcPct val="80000"/>
              </a:lnSpc>
              <a:spcBef>
                <a:spcPts val="0"/>
              </a:spcBef>
              <a:spcAft>
                <a:spcPts val="0"/>
              </a:spcAft>
              <a:buSzPts val="2600"/>
              <a:buNone/>
              <a:defRPr sz="26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100" name="Google Shape;1100;p81"/>
          <p:cNvSpPr/>
          <p:nvPr/>
        </p:nvSpPr>
        <p:spPr>
          <a:xfrm>
            <a:off x="288925" y="4762500"/>
            <a:ext cx="2610000" cy="304800"/>
          </a:xfrm>
          <a:prstGeom prst="rect">
            <a:avLst/>
          </a:prstGeom>
          <a:solidFill>
            <a:srgbClr val="063849"/>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1101" name="Google Shape;1101;p81"/>
          <p:cNvSpPr txBox="1"/>
          <p:nvPr>
            <p:ph idx="1" type="subTitle"/>
          </p:nvPr>
        </p:nvSpPr>
        <p:spPr>
          <a:xfrm>
            <a:off x="365700" y="3566160"/>
            <a:ext cx="2879700" cy="639900"/>
          </a:xfrm>
          <a:prstGeom prst="rect">
            <a:avLst/>
          </a:prstGeom>
          <a:noFill/>
          <a:ln>
            <a:noFill/>
          </a:ln>
        </p:spPr>
        <p:txBody>
          <a:bodyPr anchorCtr="0" anchor="t" bIns="0" lIns="0" spcFirstLastPara="1" rIns="0" wrap="square" tIns="0">
            <a:normAutofit/>
          </a:bodyPr>
          <a:lstStyle>
            <a:lvl1pPr lvl="0" algn="l">
              <a:lnSpc>
                <a:spcPct val="115000"/>
              </a:lnSpc>
              <a:spcBef>
                <a:spcPts val="0"/>
              </a:spcBef>
              <a:spcAft>
                <a:spcPts val="0"/>
              </a:spcAft>
              <a:buClr>
                <a:srgbClr val="FF6529"/>
              </a:buClr>
              <a:buSzPts val="1400"/>
              <a:buFont typeface="Roboto"/>
              <a:buNone/>
              <a:defRPr>
                <a:solidFill>
                  <a:srgbClr val="FF6529"/>
                </a:solidFill>
                <a:latin typeface="Roboto"/>
                <a:ea typeface="Roboto"/>
                <a:cs typeface="Roboto"/>
                <a:sym typeface="Roboto"/>
              </a:defRPr>
            </a:lvl1pPr>
            <a:lvl2pPr lvl="1" algn="l">
              <a:lnSpc>
                <a:spcPct val="115000"/>
              </a:lnSpc>
              <a:spcBef>
                <a:spcPts val="0"/>
              </a:spcBef>
              <a:spcAft>
                <a:spcPts val="0"/>
              </a:spcAft>
              <a:buClr>
                <a:srgbClr val="FF6529"/>
              </a:buClr>
              <a:buSzPts val="1200"/>
              <a:buNone/>
              <a:defRPr>
                <a:solidFill>
                  <a:srgbClr val="FF6529"/>
                </a:solidFill>
              </a:defRPr>
            </a:lvl2pPr>
            <a:lvl3pPr lvl="2" algn="l">
              <a:lnSpc>
                <a:spcPct val="115000"/>
              </a:lnSpc>
              <a:spcBef>
                <a:spcPts val="0"/>
              </a:spcBef>
              <a:spcAft>
                <a:spcPts val="0"/>
              </a:spcAft>
              <a:buClr>
                <a:srgbClr val="FF6529"/>
              </a:buClr>
              <a:buSzPts val="1000"/>
              <a:buNone/>
              <a:defRPr>
                <a:solidFill>
                  <a:srgbClr val="FF6529"/>
                </a:solidFill>
              </a:defRPr>
            </a:lvl3pPr>
            <a:lvl4pPr lvl="3" algn="l">
              <a:lnSpc>
                <a:spcPct val="115000"/>
              </a:lnSpc>
              <a:spcBef>
                <a:spcPts val="0"/>
              </a:spcBef>
              <a:spcAft>
                <a:spcPts val="0"/>
              </a:spcAft>
              <a:buClr>
                <a:srgbClr val="FF6529"/>
              </a:buClr>
              <a:buSzPts val="1000"/>
              <a:buNone/>
              <a:defRPr>
                <a:solidFill>
                  <a:srgbClr val="FF6529"/>
                </a:solidFill>
              </a:defRPr>
            </a:lvl4pPr>
            <a:lvl5pPr lvl="4" algn="l">
              <a:lnSpc>
                <a:spcPct val="115000"/>
              </a:lnSpc>
              <a:spcBef>
                <a:spcPts val="0"/>
              </a:spcBef>
              <a:spcAft>
                <a:spcPts val="0"/>
              </a:spcAft>
              <a:buClr>
                <a:srgbClr val="FF6529"/>
              </a:buClr>
              <a:buSzPts val="1000"/>
              <a:buNone/>
              <a:defRPr>
                <a:solidFill>
                  <a:srgbClr val="FF6529"/>
                </a:solidFill>
              </a:defRPr>
            </a:lvl5pPr>
            <a:lvl6pPr lvl="5" algn="l">
              <a:lnSpc>
                <a:spcPct val="115000"/>
              </a:lnSpc>
              <a:spcBef>
                <a:spcPts val="0"/>
              </a:spcBef>
              <a:spcAft>
                <a:spcPts val="0"/>
              </a:spcAft>
              <a:buClr>
                <a:srgbClr val="FF6529"/>
              </a:buClr>
              <a:buSzPts val="1000"/>
              <a:buNone/>
              <a:defRPr>
                <a:solidFill>
                  <a:srgbClr val="FF6529"/>
                </a:solidFill>
              </a:defRPr>
            </a:lvl6pPr>
            <a:lvl7pPr lvl="6" algn="l">
              <a:lnSpc>
                <a:spcPct val="115000"/>
              </a:lnSpc>
              <a:spcBef>
                <a:spcPts val="0"/>
              </a:spcBef>
              <a:spcAft>
                <a:spcPts val="0"/>
              </a:spcAft>
              <a:buClr>
                <a:srgbClr val="FF6529"/>
              </a:buClr>
              <a:buSzPts val="1000"/>
              <a:buNone/>
              <a:defRPr>
                <a:solidFill>
                  <a:srgbClr val="FF6529"/>
                </a:solidFill>
              </a:defRPr>
            </a:lvl7pPr>
            <a:lvl8pPr lvl="7" algn="l">
              <a:lnSpc>
                <a:spcPct val="115000"/>
              </a:lnSpc>
              <a:spcBef>
                <a:spcPts val="0"/>
              </a:spcBef>
              <a:spcAft>
                <a:spcPts val="0"/>
              </a:spcAft>
              <a:buClr>
                <a:srgbClr val="FF6529"/>
              </a:buClr>
              <a:buSzPts val="1000"/>
              <a:buNone/>
              <a:defRPr>
                <a:solidFill>
                  <a:srgbClr val="FF6529"/>
                </a:solidFill>
              </a:defRPr>
            </a:lvl8pPr>
            <a:lvl9pPr lvl="8" algn="l">
              <a:lnSpc>
                <a:spcPct val="115000"/>
              </a:lnSpc>
              <a:spcBef>
                <a:spcPts val="0"/>
              </a:spcBef>
              <a:spcAft>
                <a:spcPts val="0"/>
              </a:spcAft>
              <a:buClr>
                <a:srgbClr val="FF6529"/>
              </a:buClr>
              <a:buSzPts val="1000"/>
              <a:buNone/>
              <a:defRPr>
                <a:solidFill>
                  <a:srgbClr val="FF6529"/>
                </a:solidFill>
              </a:defRPr>
            </a:lvl9pPr>
          </a:lstStyle>
          <a:p/>
        </p:txBody>
      </p:sp>
      <p:sp>
        <p:nvSpPr>
          <p:cNvPr id="1102" name="Google Shape;1102;p81"/>
          <p:cNvSpPr txBox="1"/>
          <p:nvPr/>
        </p:nvSpPr>
        <p:spPr>
          <a:xfrm>
            <a:off x="1959975" y="3821375"/>
            <a:ext cx="3340200" cy="4002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63849"/>
              </a:solidFill>
              <a:latin typeface="Roboto Light"/>
              <a:ea typeface="Roboto Light"/>
              <a:cs typeface="Roboto Light"/>
              <a:sym typeface="Roboto Light"/>
            </a:endParaRPr>
          </a:p>
        </p:txBody>
      </p:sp>
      <p:sp>
        <p:nvSpPr>
          <p:cNvPr id="1103" name="Google Shape;1103;p81"/>
          <p:cNvSpPr/>
          <p:nvPr/>
        </p:nvSpPr>
        <p:spPr>
          <a:xfrm>
            <a:off x="365703" y="4623785"/>
            <a:ext cx="1459718" cy="337305"/>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Default" type="tx">
  <p:cSld name="TITLE_AND_BODY">
    <p:spTree>
      <p:nvGrpSpPr>
        <p:cNvPr id="1104" name="Shape 1104"/>
        <p:cNvGrpSpPr/>
        <p:nvPr/>
      </p:nvGrpSpPr>
      <p:grpSpPr>
        <a:xfrm>
          <a:off x="0" y="0"/>
          <a:ext cx="0" cy="0"/>
          <a:chOff x="0" y="0"/>
          <a:chExt cx="0" cy="0"/>
        </a:xfrm>
      </p:grpSpPr>
      <p:sp>
        <p:nvSpPr>
          <p:cNvPr id="1105" name="Google Shape;1105;p82"/>
          <p:cNvSpPr txBox="1"/>
          <p:nvPr>
            <p:ph type="title"/>
          </p:nvPr>
        </p:nvSpPr>
        <p:spPr>
          <a:xfrm>
            <a:off x="365700" y="274350"/>
            <a:ext cx="7470600" cy="6798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SzPts val="20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106" name="Google Shape;1106;p82"/>
          <p:cNvSpPr txBox="1"/>
          <p:nvPr>
            <p:ph idx="1" type="body"/>
          </p:nvPr>
        </p:nvSpPr>
        <p:spPr>
          <a:xfrm>
            <a:off x="365696" y="914400"/>
            <a:ext cx="8139300" cy="3416400"/>
          </a:xfrm>
          <a:prstGeom prst="rect">
            <a:avLst/>
          </a:prstGeom>
          <a:noFill/>
          <a:ln>
            <a:noFill/>
          </a:ln>
        </p:spPr>
        <p:txBody>
          <a:bodyPr anchorCtr="0" anchor="t" bIns="0" lIns="0" spcFirstLastPara="1" rIns="0" wrap="square" tIns="0">
            <a:normAutofit/>
          </a:bodyPr>
          <a:lstStyle>
            <a:lvl1pPr indent="-317500" lvl="0" marL="457200" algn="l">
              <a:lnSpc>
                <a:spcPct val="115000"/>
              </a:lnSpc>
              <a:spcBef>
                <a:spcPts val="0"/>
              </a:spcBef>
              <a:spcAft>
                <a:spcPts val="0"/>
              </a:spcAft>
              <a:buClr>
                <a:schemeClr val="dk1"/>
              </a:buClr>
              <a:buSzPts val="1400"/>
              <a:buChar char="●"/>
              <a:defRPr>
                <a:solidFill>
                  <a:schemeClr val="dk1"/>
                </a:solidFill>
              </a:defRPr>
            </a:lvl1pPr>
            <a:lvl2pPr indent="-304800" lvl="1" marL="914400" algn="l">
              <a:lnSpc>
                <a:spcPct val="115000"/>
              </a:lnSpc>
              <a:spcBef>
                <a:spcPts val="600"/>
              </a:spcBef>
              <a:spcAft>
                <a:spcPts val="0"/>
              </a:spcAft>
              <a:buClr>
                <a:schemeClr val="dk1"/>
              </a:buClr>
              <a:buSzPts val="1200"/>
              <a:buChar char="○"/>
              <a:defRPr>
                <a:solidFill>
                  <a:schemeClr val="dk1"/>
                </a:solidFill>
              </a:defRPr>
            </a:lvl2pPr>
            <a:lvl3pPr indent="-292100" lvl="2" marL="1371600" algn="l">
              <a:lnSpc>
                <a:spcPct val="115000"/>
              </a:lnSpc>
              <a:spcBef>
                <a:spcPts val="600"/>
              </a:spcBef>
              <a:spcAft>
                <a:spcPts val="0"/>
              </a:spcAft>
              <a:buClr>
                <a:schemeClr val="dk1"/>
              </a:buClr>
              <a:buSzPts val="1000"/>
              <a:buChar char="■"/>
              <a:defRPr>
                <a:solidFill>
                  <a:schemeClr val="dk1"/>
                </a:solidFill>
              </a:defRPr>
            </a:lvl3pPr>
            <a:lvl4pPr indent="-292100" lvl="3" marL="1828800" algn="l">
              <a:lnSpc>
                <a:spcPct val="115000"/>
              </a:lnSpc>
              <a:spcBef>
                <a:spcPts val="600"/>
              </a:spcBef>
              <a:spcAft>
                <a:spcPts val="0"/>
              </a:spcAft>
              <a:buClr>
                <a:schemeClr val="dk1"/>
              </a:buClr>
              <a:buSzPts val="1000"/>
              <a:buChar char="●"/>
              <a:defRPr>
                <a:solidFill>
                  <a:schemeClr val="dk1"/>
                </a:solidFill>
              </a:defRPr>
            </a:lvl4pPr>
            <a:lvl5pPr indent="-292100" lvl="4" marL="2286000" algn="l">
              <a:lnSpc>
                <a:spcPct val="115000"/>
              </a:lnSpc>
              <a:spcBef>
                <a:spcPts val="600"/>
              </a:spcBef>
              <a:spcAft>
                <a:spcPts val="0"/>
              </a:spcAft>
              <a:buClr>
                <a:schemeClr val="dk1"/>
              </a:buClr>
              <a:buSzPts val="1000"/>
              <a:buChar char="○"/>
              <a:defRPr>
                <a:solidFill>
                  <a:schemeClr val="dk1"/>
                </a:solidFill>
              </a:defRPr>
            </a:lvl5pPr>
            <a:lvl6pPr indent="-292100" lvl="5" marL="2743200" algn="l">
              <a:lnSpc>
                <a:spcPct val="115000"/>
              </a:lnSpc>
              <a:spcBef>
                <a:spcPts val="600"/>
              </a:spcBef>
              <a:spcAft>
                <a:spcPts val="0"/>
              </a:spcAft>
              <a:buClr>
                <a:schemeClr val="dk1"/>
              </a:buClr>
              <a:buSzPts val="1000"/>
              <a:buChar char="■"/>
              <a:defRPr>
                <a:solidFill>
                  <a:schemeClr val="dk1"/>
                </a:solidFill>
              </a:defRPr>
            </a:lvl6pPr>
            <a:lvl7pPr indent="-292100" lvl="6" marL="3200400" algn="l">
              <a:lnSpc>
                <a:spcPct val="115000"/>
              </a:lnSpc>
              <a:spcBef>
                <a:spcPts val="600"/>
              </a:spcBef>
              <a:spcAft>
                <a:spcPts val="0"/>
              </a:spcAft>
              <a:buClr>
                <a:schemeClr val="dk1"/>
              </a:buClr>
              <a:buSzPts val="1000"/>
              <a:buChar char="●"/>
              <a:defRPr>
                <a:solidFill>
                  <a:schemeClr val="dk1"/>
                </a:solidFill>
              </a:defRPr>
            </a:lvl7pPr>
            <a:lvl8pPr indent="-292100" lvl="7" marL="3657600" algn="l">
              <a:lnSpc>
                <a:spcPct val="115000"/>
              </a:lnSpc>
              <a:spcBef>
                <a:spcPts val="600"/>
              </a:spcBef>
              <a:spcAft>
                <a:spcPts val="0"/>
              </a:spcAft>
              <a:buClr>
                <a:schemeClr val="dk1"/>
              </a:buClr>
              <a:buSzPts val="1000"/>
              <a:buChar char="○"/>
              <a:defRPr>
                <a:solidFill>
                  <a:schemeClr val="dk1"/>
                </a:solidFill>
              </a:defRPr>
            </a:lvl8pPr>
            <a:lvl9pPr indent="-292100" lvl="8" marL="4114800" algn="l">
              <a:lnSpc>
                <a:spcPct val="115000"/>
              </a:lnSpc>
              <a:spcBef>
                <a:spcPts val="600"/>
              </a:spcBef>
              <a:spcAft>
                <a:spcPts val="600"/>
              </a:spcAft>
              <a:buClr>
                <a:schemeClr val="dk1"/>
              </a:buClr>
              <a:buSzPts val="1000"/>
              <a:buChar char="■"/>
              <a:defRPr>
                <a:solidFill>
                  <a:schemeClr val="dk1"/>
                </a:solidFill>
              </a:defRPr>
            </a:lvl9pPr>
          </a:lstStyle>
          <a:p/>
        </p:txBody>
      </p:sp>
      <p:sp>
        <p:nvSpPr>
          <p:cNvPr id="1107" name="Google Shape;1107;p82"/>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sp>
        <p:nvSpPr>
          <p:cNvPr id="1108" name="Google Shape;1108;p82"/>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pic>
        <p:nvPicPr>
          <p:cNvPr id="1109" name="Google Shape;1109;p82" title="JB Dark with Bar.png"/>
          <p:cNvPicPr preferRelativeResize="0"/>
          <p:nvPr/>
        </p:nvPicPr>
        <p:blipFill>
          <a:blip r:embed="rId2">
            <a:alphaModFix/>
          </a:blip>
          <a:stretch>
            <a:fillRect/>
          </a:stretch>
        </p:blipFill>
        <p:spPr>
          <a:xfrm>
            <a:off x="6979023" y="4887050"/>
            <a:ext cx="845927" cy="155500"/>
          </a:xfrm>
          <a:prstGeom prst="rect">
            <a:avLst/>
          </a:prstGeom>
          <a:noFill/>
          <a:ln>
            <a:noFill/>
          </a:ln>
        </p:spPr>
      </p:pic>
      <p:pic>
        <p:nvPicPr>
          <p:cNvPr id="1110" name="Google Shape;1110;p82"/>
          <p:cNvPicPr preferRelativeResize="0"/>
          <p:nvPr/>
        </p:nvPicPr>
        <p:blipFill>
          <a:blip r:embed="rId3">
            <a:alphaModFix/>
          </a:blip>
          <a:stretch>
            <a:fillRect/>
          </a:stretch>
        </p:blipFill>
        <p:spPr>
          <a:xfrm>
            <a:off x="7908925" y="4887050"/>
            <a:ext cx="869345" cy="155500"/>
          </a:xfrm>
          <a:prstGeom prst="rect">
            <a:avLst/>
          </a:prstGeom>
          <a:noFill/>
          <a:ln>
            <a:noFill/>
          </a:ln>
        </p:spPr>
      </p:pic>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Statement - Dark Matter">
  <p:cSld name="CUSTOM_2">
    <p:bg>
      <p:bgPr>
        <a:solidFill>
          <a:srgbClr val="063849"/>
        </a:solidFill>
      </p:bgPr>
    </p:bg>
    <p:spTree>
      <p:nvGrpSpPr>
        <p:cNvPr id="68" name="Shape 68"/>
        <p:cNvGrpSpPr/>
        <p:nvPr/>
      </p:nvGrpSpPr>
      <p:grpSpPr>
        <a:xfrm>
          <a:off x="0" y="0"/>
          <a:ext cx="0" cy="0"/>
          <a:chOff x="0" y="0"/>
          <a:chExt cx="0" cy="0"/>
        </a:xfrm>
      </p:grpSpPr>
      <p:sp>
        <p:nvSpPr>
          <p:cNvPr id="69" name="Google Shape;69;p9"/>
          <p:cNvSpPr txBox="1"/>
          <p:nvPr>
            <p:ph type="title"/>
          </p:nvPr>
        </p:nvSpPr>
        <p:spPr>
          <a:xfrm>
            <a:off x="365700" y="274338"/>
            <a:ext cx="5935800" cy="4122600"/>
          </a:xfrm>
          <a:prstGeom prst="rect">
            <a:avLst/>
          </a:prstGeom>
          <a:noFill/>
          <a:ln>
            <a:noFill/>
          </a:ln>
        </p:spPr>
        <p:txBody>
          <a:bodyPr anchorCtr="0" anchor="t" bIns="0" lIns="0" spcFirstLastPara="1" rIns="0" wrap="square" tIns="0">
            <a:normAutofit/>
          </a:bodyPr>
          <a:lstStyle>
            <a:lvl1pPr lvl="0" algn="l">
              <a:lnSpc>
                <a:spcPct val="80000"/>
              </a:lnSpc>
              <a:spcBef>
                <a:spcPts val="0"/>
              </a:spcBef>
              <a:spcAft>
                <a:spcPts val="0"/>
              </a:spcAft>
              <a:buClr>
                <a:schemeClr val="lt1"/>
              </a:buClr>
              <a:buSzPts val="3600"/>
              <a:buNone/>
              <a:defRPr sz="3600">
                <a:solidFill>
                  <a:schemeClr val="lt1"/>
                </a:solidFil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0" name="Google Shape;70;p9"/>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sp>
        <p:nvSpPr>
          <p:cNvPr id="71" name="Google Shape;71;p9"/>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pic>
        <p:nvPicPr>
          <p:cNvPr id="72" name="Google Shape;72;p9" title="JB Light with Bar.png"/>
          <p:cNvPicPr preferRelativeResize="0"/>
          <p:nvPr/>
        </p:nvPicPr>
        <p:blipFill>
          <a:blip r:embed="rId2">
            <a:alphaModFix/>
          </a:blip>
          <a:stretch>
            <a:fillRect/>
          </a:stretch>
        </p:blipFill>
        <p:spPr>
          <a:xfrm>
            <a:off x="6985308" y="4887353"/>
            <a:ext cx="832818" cy="155500"/>
          </a:xfrm>
          <a:prstGeom prst="rect">
            <a:avLst/>
          </a:prstGeom>
          <a:noFill/>
          <a:ln>
            <a:noFill/>
          </a:ln>
        </p:spPr>
      </p:pic>
      <p:pic>
        <p:nvPicPr>
          <p:cNvPr id="73" name="Google Shape;73;p9"/>
          <p:cNvPicPr preferRelativeResize="0"/>
          <p:nvPr/>
        </p:nvPicPr>
        <p:blipFill>
          <a:blip r:embed="rId3">
            <a:alphaModFix/>
          </a:blip>
          <a:stretch>
            <a:fillRect/>
          </a:stretch>
        </p:blipFill>
        <p:spPr>
          <a:xfrm>
            <a:off x="7908925" y="4887050"/>
            <a:ext cx="869345" cy="155500"/>
          </a:xfrm>
          <a:prstGeom prst="rect">
            <a:avLst/>
          </a:prstGeom>
          <a:noFill/>
          <a:ln>
            <a:noFill/>
          </a:ln>
        </p:spPr>
      </p:pic>
    </p:spTree>
  </p:cSld>
  <p:clrMapOvr>
    <a:masterClrMapping/>
  </p:clrMapOvr>
</p:sldLayout>
</file>

<file path=ppt/slideLayouts/slideLayout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 Dark Matter">
  <p:cSld name="TITLE_AND_BODY_2">
    <p:bg>
      <p:bgPr>
        <a:solidFill>
          <a:srgbClr val="063849"/>
        </a:solidFill>
      </p:bgPr>
    </p:bg>
    <p:spTree>
      <p:nvGrpSpPr>
        <p:cNvPr id="1111" name="Shape 1111"/>
        <p:cNvGrpSpPr/>
        <p:nvPr/>
      </p:nvGrpSpPr>
      <p:grpSpPr>
        <a:xfrm>
          <a:off x="0" y="0"/>
          <a:ext cx="0" cy="0"/>
          <a:chOff x="0" y="0"/>
          <a:chExt cx="0" cy="0"/>
        </a:xfrm>
      </p:grpSpPr>
      <p:sp>
        <p:nvSpPr>
          <p:cNvPr id="1112" name="Google Shape;1112;p83"/>
          <p:cNvSpPr txBox="1"/>
          <p:nvPr>
            <p:ph idx="1" type="body"/>
          </p:nvPr>
        </p:nvSpPr>
        <p:spPr>
          <a:xfrm>
            <a:off x="365700" y="773038"/>
            <a:ext cx="8139300" cy="3417000"/>
          </a:xfrm>
          <a:prstGeom prst="rect">
            <a:avLst/>
          </a:prstGeom>
          <a:noFill/>
          <a:ln>
            <a:noFill/>
          </a:ln>
        </p:spPr>
        <p:txBody>
          <a:bodyPr anchorCtr="0" anchor="t" bIns="0" lIns="0" spcFirstLastPara="1" rIns="0" wrap="square" tIns="0">
            <a:normAutofit/>
          </a:bodyPr>
          <a:lstStyle>
            <a:lvl1pPr indent="-317500" lvl="0" marL="457200" algn="l">
              <a:lnSpc>
                <a:spcPct val="115000"/>
              </a:lnSpc>
              <a:spcBef>
                <a:spcPts val="0"/>
              </a:spcBef>
              <a:spcAft>
                <a:spcPts val="0"/>
              </a:spcAft>
              <a:buClr>
                <a:srgbClr val="EBF1F3"/>
              </a:buClr>
              <a:buSzPts val="1400"/>
              <a:buChar char="●"/>
              <a:defRPr>
                <a:solidFill>
                  <a:srgbClr val="EBF1F3"/>
                </a:solidFill>
              </a:defRPr>
            </a:lvl1pPr>
            <a:lvl2pPr indent="-304800" lvl="1" marL="914400" algn="l">
              <a:lnSpc>
                <a:spcPct val="115000"/>
              </a:lnSpc>
              <a:spcBef>
                <a:spcPts val="600"/>
              </a:spcBef>
              <a:spcAft>
                <a:spcPts val="0"/>
              </a:spcAft>
              <a:buClr>
                <a:srgbClr val="EBF1F3"/>
              </a:buClr>
              <a:buSzPts val="1200"/>
              <a:buChar char="○"/>
              <a:defRPr>
                <a:solidFill>
                  <a:srgbClr val="EBF1F3"/>
                </a:solidFill>
              </a:defRPr>
            </a:lvl2pPr>
            <a:lvl3pPr indent="-292100" lvl="2" marL="1371600" algn="l">
              <a:lnSpc>
                <a:spcPct val="115000"/>
              </a:lnSpc>
              <a:spcBef>
                <a:spcPts val="600"/>
              </a:spcBef>
              <a:spcAft>
                <a:spcPts val="0"/>
              </a:spcAft>
              <a:buClr>
                <a:srgbClr val="EBF1F3"/>
              </a:buClr>
              <a:buSzPts val="1000"/>
              <a:buChar char="■"/>
              <a:defRPr>
                <a:solidFill>
                  <a:srgbClr val="EBF1F3"/>
                </a:solidFill>
              </a:defRPr>
            </a:lvl3pPr>
            <a:lvl4pPr indent="-292100" lvl="3" marL="1828800" algn="l">
              <a:lnSpc>
                <a:spcPct val="115000"/>
              </a:lnSpc>
              <a:spcBef>
                <a:spcPts val="600"/>
              </a:spcBef>
              <a:spcAft>
                <a:spcPts val="0"/>
              </a:spcAft>
              <a:buClr>
                <a:srgbClr val="EBF1F3"/>
              </a:buClr>
              <a:buSzPts val="1000"/>
              <a:buChar char="●"/>
              <a:defRPr>
                <a:solidFill>
                  <a:srgbClr val="EBF1F3"/>
                </a:solidFill>
              </a:defRPr>
            </a:lvl4pPr>
            <a:lvl5pPr indent="-292100" lvl="4" marL="2286000" algn="l">
              <a:lnSpc>
                <a:spcPct val="115000"/>
              </a:lnSpc>
              <a:spcBef>
                <a:spcPts val="600"/>
              </a:spcBef>
              <a:spcAft>
                <a:spcPts val="0"/>
              </a:spcAft>
              <a:buClr>
                <a:srgbClr val="EBF1F3"/>
              </a:buClr>
              <a:buSzPts val="1000"/>
              <a:buChar char="○"/>
              <a:defRPr>
                <a:solidFill>
                  <a:srgbClr val="EBF1F3"/>
                </a:solidFill>
              </a:defRPr>
            </a:lvl5pPr>
            <a:lvl6pPr indent="-292100" lvl="5" marL="2743200" algn="l">
              <a:lnSpc>
                <a:spcPct val="115000"/>
              </a:lnSpc>
              <a:spcBef>
                <a:spcPts val="600"/>
              </a:spcBef>
              <a:spcAft>
                <a:spcPts val="0"/>
              </a:spcAft>
              <a:buClr>
                <a:srgbClr val="EBF1F3"/>
              </a:buClr>
              <a:buSzPts val="1000"/>
              <a:buChar char="■"/>
              <a:defRPr>
                <a:solidFill>
                  <a:srgbClr val="EBF1F3"/>
                </a:solidFill>
              </a:defRPr>
            </a:lvl6pPr>
            <a:lvl7pPr indent="-292100" lvl="6" marL="3200400" algn="l">
              <a:lnSpc>
                <a:spcPct val="115000"/>
              </a:lnSpc>
              <a:spcBef>
                <a:spcPts val="600"/>
              </a:spcBef>
              <a:spcAft>
                <a:spcPts val="0"/>
              </a:spcAft>
              <a:buClr>
                <a:srgbClr val="EBF1F3"/>
              </a:buClr>
              <a:buSzPts val="1000"/>
              <a:buChar char="●"/>
              <a:defRPr>
                <a:solidFill>
                  <a:srgbClr val="EBF1F3"/>
                </a:solidFill>
              </a:defRPr>
            </a:lvl7pPr>
            <a:lvl8pPr indent="-292100" lvl="7" marL="3657600" algn="l">
              <a:lnSpc>
                <a:spcPct val="115000"/>
              </a:lnSpc>
              <a:spcBef>
                <a:spcPts val="600"/>
              </a:spcBef>
              <a:spcAft>
                <a:spcPts val="0"/>
              </a:spcAft>
              <a:buClr>
                <a:srgbClr val="EBF1F3"/>
              </a:buClr>
              <a:buSzPts val="1000"/>
              <a:buChar char="○"/>
              <a:defRPr>
                <a:solidFill>
                  <a:srgbClr val="EBF1F3"/>
                </a:solidFill>
              </a:defRPr>
            </a:lvl8pPr>
            <a:lvl9pPr indent="-292100" lvl="8" marL="4114800" algn="l">
              <a:lnSpc>
                <a:spcPct val="115000"/>
              </a:lnSpc>
              <a:spcBef>
                <a:spcPts val="600"/>
              </a:spcBef>
              <a:spcAft>
                <a:spcPts val="600"/>
              </a:spcAft>
              <a:buClr>
                <a:srgbClr val="EBF1F3"/>
              </a:buClr>
              <a:buSzPts val="1000"/>
              <a:buChar char="■"/>
              <a:defRPr>
                <a:solidFill>
                  <a:srgbClr val="EBF1F3"/>
                </a:solidFill>
              </a:defRPr>
            </a:lvl9pPr>
          </a:lstStyle>
          <a:p/>
        </p:txBody>
      </p:sp>
      <p:sp>
        <p:nvSpPr>
          <p:cNvPr id="1113" name="Google Shape;1113;p83"/>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rgbClr val="A5BEC4"/>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rgbClr val="A5BEC4"/>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rgbClr val="A5BEC4"/>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rgbClr val="A5BEC4"/>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rgbClr val="A5BEC4"/>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rgbClr val="A5BEC4"/>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rgbClr val="A5BEC4"/>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rgbClr val="A5BEC4"/>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rgbClr val="A5BEC4"/>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sp>
        <p:nvSpPr>
          <p:cNvPr id="1114" name="Google Shape;1114;p83"/>
          <p:cNvSpPr txBox="1"/>
          <p:nvPr>
            <p:ph type="title"/>
          </p:nvPr>
        </p:nvSpPr>
        <p:spPr>
          <a:xfrm>
            <a:off x="365700" y="274350"/>
            <a:ext cx="7470600" cy="6798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SzPts val="20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grpSp>
        <p:nvGrpSpPr>
          <p:cNvPr id="1115" name="Google Shape;1115;p83"/>
          <p:cNvGrpSpPr/>
          <p:nvPr/>
        </p:nvGrpSpPr>
        <p:grpSpPr>
          <a:xfrm>
            <a:off x="8000973" y="4882762"/>
            <a:ext cx="777321" cy="155484"/>
            <a:chOff x="3424807" y="1107551"/>
            <a:chExt cx="4067616" cy="826163"/>
          </a:xfrm>
        </p:grpSpPr>
        <p:sp>
          <p:nvSpPr>
            <p:cNvPr id="1116" name="Google Shape;1116;p83"/>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117" name="Google Shape;1117;p83"/>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118" name="Google Shape;1118;p83"/>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119" name="Google Shape;1119;p83"/>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120" name="Google Shape;1120;p83"/>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121" name="Google Shape;1121;p83"/>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122" name="Google Shape;1122;p83"/>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123" name="Google Shape;1123;p83"/>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124" name="Google Shape;1124;p83"/>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1125" name="Google Shape;1125;p83"/>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Statement - Dark Matter">
  <p:cSld name="CUSTOM_2">
    <p:bg>
      <p:bgPr>
        <a:solidFill>
          <a:srgbClr val="063849"/>
        </a:solidFill>
      </p:bgPr>
    </p:bg>
    <p:spTree>
      <p:nvGrpSpPr>
        <p:cNvPr id="1126" name="Shape 1126"/>
        <p:cNvGrpSpPr/>
        <p:nvPr/>
      </p:nvGrpSpPr>
      <p:grpSpPr>
        <a:xfrm>
          <a:off x="0" y="0"/>
          <a:ext cx="0" cy="0"/>
          <a:chOff x="0" y="0"/>
          <a:chExt cx="0" cy="0"/>
        </a:xfrm>
      </p:grpSpPr>
      <p:sp>
        <p:nvSpPr>
          <p:cNvPr id="1127" name="Google Shape;1127;p84"/>
          <p:cNvSpPr txBox="1"/>
          <p:nvPr>
            <p:ph type="title"/>
          </p:nvPr>
        </p:nvSpPr>
        <p:spPr>
          <a:xfrm>
            <a:off x="365700" y="274338"/>
            <a:ext cx="5935800" cy="4122600"/>
          </a:xfrm>
          <a:prstGeom prst="rect">
            <a:avLst/>
          </a:prstGeom>
          <a:noFill/>
          <a:ln>
            <a:noFill/>
          </a:ln>
        </p:spPr>
        <p:txBody>
          <a:bodyPr anchorCtr="0" anchor="t" bIns="0" lIns="0" spcFirstLastPara="1" rIns="0" wrap="square" tIns="0">
            <a:normAutofit/>
          </a:bodyPr>
          <a:lstStyle>
            <a:lvl1pPr lvl="0" algn="l">
              <a:lnSpc>
                <a:spcPct val="80000"/>
              </a:lnSpc>
              <a:spcBef>
                <a:spcPts val="0"/>
              </a:spcBef>
              <a:spcAft>
                <a:spcPts val="0"/>
              </a:spcAft>
              <a:buClr>
                <a:schemeClr val="lt1"/>
              </a:buClr>
              <a:buSzPts val="3600"/>
              <a:buNone/>
              <a:defRPr sz="3600">
                <a:solidFill>
                  <a:schemeClr val="lt1"/>
                </a:solidFil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128" name="Google Shape;1128;p84"/>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grpSp>
        <p:nvGrpSpPr>
          <p:cNvPr id="1129" name="Google Shape;1129;p84"/>
          <p:cNvGrpSpPr/>
          <p:nvPr/>
        </p:nvGrpSpPr>
        <p:grpSpPr>
          <a:xfrm>
            <a:off x="8000973" y="4882762"/>
            <a:ext cx="777321" cy="155484"/>
            <a:chOff x="3424807" y="1107551"/>
            <a:chExt cx="4067616" cy="826163"/>
          </a:xfrm>
        </p:grpSpPr>
        <p:sp>
          <p:nvSpPr>
            <p:cNvPr id="1130" name="Google Shape;1130;p84"/>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131" name="Google Shape;1131;p84"/>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132" name="Google Shape;1132;p84"/>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133" name="Google Shape;1133;p84"/>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134" name="Google Shape;1134;p84"/>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135" name="Google Shape;1135;p84"/>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136" name="Google Shape;1136;p84"/>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137" name="Google Shape;1137;p84"/>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138" name="Google Shape;1138;p84"/>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1139" name="Google Shape;1139;p84"/>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type="obj">
  <p:cSld name="OBJECT">
    <p:spTree>
      <p:nvGrpSpPr>
        <p:cNvPr id="1140" name="Shape 1140"/>
        <p:cNvGrpSpPr/>
        <p:nvPr/>
      </p:nvGrpSpPr>
      <p:grpSpPr>
        <a:xfrm>
          <a:off x="0" y="0"/>
          <a:ext cx="0" cy="0"/>
          <a:chOff x="0" y="0"/>
          <a:chExt cx="0" cy="0"/>
        </a:xfrm>
      </p:grpSpPr>
      <p:sp>
        <p:nvSpPr>
          <p:cNvPr id="1141" name="Google Shape;1141;p85"/>
          <p:cNvSpPr txBox="1"/>
          <p:nvPr>
            <p:ph type="title"/>
          </p:nvPr>
        </p:nvSpPr>
        <p:spPr>
          <a:xfrm>
            <a:off x="365700" y="274350"/>
            <a:ext cx="8412600" cy="401400"/>
          </a:xfrm>
          <a:prstGeom prst="rect">
            <a:avLst/>
          </a:prstGeom>
          <a:noFill/>
          <a:ln>
            <a:noFill/>
          </a:ln>
        </p:spPr>
        <p:txBody>
          <a:bodyPr anchorCtr="0" anchor="t" bIns="0" lIns="0" spcFirstLastPara="1" rIns="0" wrap="square" tIns="0">
            <a:spAutoFit/>
          </a:bodyPr>
          <a:lstStyle>
            <a:lvl1pPr lvl="0" algn="l">
              <a:lnSpc>
                <a:spcPct val="90000"/>
              </a:lnSpc>
              <a:spcBef>
                <a:spcPts val="0"/>
              </a:spcBef>
              <a:spcAft>
                <a:spcPts val="0"/>
              </a:spcAft>
              <a:buClr>
                <a:schemeClr val="dk1"/>
              </a:buClr>
              <a:buSzPts val="1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142" name="Google Shape;1142;p85"/>
          <p:cNvSpPr txBox="1"/>
          <p:nvPr>
            <p:ph idx="1" type="body"/>
          </p:nvPr>
        </p:nvSpPr>
        <p:spPr>
          <a:xfrm>
            <a:off x="365700" y="940050"/>
            <a:ext cx="8412600" cy="3263400"/>
          </a:xfrm>
          <a:prstGeom prst="rect">
            <a:avLst/>
          </a:prstGeom>
          <a:noFill/>
          <a:ln>
            <a:noFill/>
          </a:ln>
        </p:spPr>
        <p:txBody>
          <a:bodyPr anchorCtr="0" anchor="t" bIns="34275" lIns="68575" spcFirstLastPara="1" rIns="68575" wrap="square" tIns="34275">
            <a:normAutofit/>
          </a:bodyPr>
          <a:lstStyle>
            <a:lvl1pPr indent="-317500" lvl="0" marL="457200" algn="l">
              <a:lnSpc>
                <a:spcPct val="90000"/>
              </a:lnSpc>
              <a:spcBef>
                <a:spcPts val="800"/>
              </a:spcBef>
              <a:spcAft>
                <a:spcPts val="0"/>
              </a:spcAft>
              <a:buClr>
                <a:schemeClr val="dk1"/>
              </a:buClr>
              <a:buSzPts val="1400"/>
              <a:buChar char="●"/>
              <a:defRPr/>
            </a:lvl1pPr>
            <a:lvl2pPr indent="-317500" lvl="1" marL="914400" algn="l">
              <a:lnSpc>
                <a:spcPct val="90000"/>
              </a:lnSpc>
              <a:spcBef>
                <a:spcPts val="1200"/>
              </a:spcBef>
              <a:spcAft>
                <a:spcPts val="0"/>
              </a:spcAft>
              <a:buClr>
                <a:schemeClr val="dk1"/>
              </a:buClr>
              <a:buSzPts val="1400"/>
              <a:buChar char="○"/>
              <a:defRPr/>
            </a:lvl2pPr>
            <a:lvl3pPr indent="-317500" lvl="2" marL="1371600" algn="l">
              <a:lnSpc>
                <a:spcPct val="90000"/>
              </a:lnSpc>
              <a:spcBef>
                <a:spcPts val="1200"/>
              </a:spcBef>
              <a:spcAft>
                <a:spcPts val="0"/>
              </a:spcAft>
              <a:buClr>
                <a:schemeClr val="dk1"/>
              </a:buClr>
              <a:buSzPts val="1400"/>
              <a:buChar char="■"/>
              <a:defRPr/>
            </a:lvl3pPr>
            <a:lvl4pPr indent="-317500" lvl="3" marL="1828800" algn="l">
              <a:lnSpc>
                <a:spcPct val="90000"/>
              </a:lnSpc>
              <a:spcBef>
                <a:spcPts val="1200"/>
              </a:spcBef>
              <a:spcAft>
                <a:spcPts val="0"/>
              </a:spcAft>
              <a:buClr>
                <a:schemeClr val="dk1"/>
              </a:buClr>
              <a:buSzPts val="1400"/>
              <a:buChar char="●"/>
              <a:defRPr/>
            </a:lvl4pPr>
            <a:lvl5pPr indent="-317500" lvl="4" marL="2286000" algn="l">
              <a:lnSpc>
                <a:spcPct val="90000"/>
              </a:lnSpc>
              <a:spcBef>
                <a:spcPts val="1200"/>
              </a:spcBef>
              <a:spcAft>
                <a:spcPts val="0"/>
              </a:spcAft>
              <a:buClr>
                <a:schemeClr val="dk1"/>
              </a:buClr>
              <a:buSzPts val="1400"/>
              <a:buChar char="○"/>
              <a:defRPr/>
            </a:lvl5pPr>
            <a:lvl6pPr indent="-317500" lvl="5" marL="2743200" algn="l">
              <a:lnSpc>
                <a:spcPct val="90000"/>
              </a:lnSpc>
              <a:spcBef>
                <a:spcPts val="1200"/>
              </a:spcBef>
              <a:spcAft>
                <a:spcPts val="0"/>
              </a:spcAft>
              <a:buClr>
                <a:schemeClr val="dk1"/>
              </a:buClr>
              <a:buSzPts val="1400"/>
              <a:buChar char="■"/>
              <a:defRPr/>
            </a:lvl6pPr>
            <a:lvl7pPr indent="-317500" lvl="6" marL="3200400" algn="l">
              <a:lnSpc>
                <a:spcPct val="90000"/>
              </a:lnSpc>
              <a:spcBef>
                <a:spcPts val="1200"/>
              </a:spcBef>
              <a:spcAft>
                <a:spcPts val="0"/>
              </a:spcAft>
              <a:buClr>
                <a:schemeClr val="dk1"/>
              </a:buClr>
              <a:buSzPts val="1400"/>
              <a:buChar char="●"/>
              <a:defRPr/>
            </a:lvl7pPr>
            <a:lvl8pPr indent="-317500" lvl="7" marL="3657600" algn="l">
              <a:lnSpc>
                <a:spcPct val="90000"/>
              </a:lnSpc>
              <a:spcBef>
                <a:spcPts val="1200"/>
              </a:spcBef>
              <a:spcAft>
                <a:spcPts val="0"/>
              </a:spcAft>
              <a:buClr>
                <a:schemeClr val="dk1"/>
              </a:buClr>
              <a:buSzPts val="1400"/>
              <a:buChar char="○"/>
              <a:defRPr/>
            </a:lvl8pPr>
            <a:lvl9pPr indent="-317500" lvl="8" marL="4114800" algn="l">
              <a:lnSpc>
                <a:spcPct val="90000"/>
              </a:lnSpc>
              <a:spcBef>
                <a:spcPts val="1200"/>
              </a:spcBef>
              <a:spcAft>
                <a:spcPts val="1200"/>
              </a:spcAft>
              <a:buClr>
                <a:schemeClr val="dk1"/>
              </a:buClr>
              <a:buSzPts val="1400"/>
              <a:buChar char="■"/>
              <a:defRPr/>
            </a:lvl9pPr>
          </a:lstStyle>
          <a:p/>
        </p:txBody>
      </p:sp>
      <p:sp>
        <p:nvSpPr>
          <p:cNvPr id="1143" name="Google Shape;1143;p85"/>
          <p:cNvSpPr txBox="1"/>
          <p:nvPr>
            <p:ph idx="12" type="sldNum"/>
          </p:nvPr>
        </p:nvSpPr>
        <p:spPr>
          <a:xfrm>
            <a:off x="6457950" y="4778850"/>
            <a:ext cx="2320500" cy="364800"/>
          </a:xfrm>
          <a:prstGeom prst="rect">
            <a:avLst/>
          </a:prstGeom>
          <a:noFill/>
          <a:ln>
            <a:noFill/>
          </a:ln>
        </p:spPr>
        <p:txBody>
          <a:bodyPr anchorCtr="0" anchor="ctr" bIns="0" lIns="0" spcFirstLastPara="1" rIns="0" wrap="square" tIns="0">
            <a:noAutofit/>
          </a:bodyPr>
          <a:lstStyle>
            <a:lvl1pPr indent="0" lvl="0" marL="0" marR="0" algn="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1pPr>
            <a:lvl2pPr indent="0" lvl="1" marL="0" marR="0" algn="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2pPr>
            <a:lvl3pPr indent="0" lvl="2" marL="0" marR="0" algn="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3pPr>
            <a:lvl4pPr indent="0" lvl="3" marL="0" marR="0" algn="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4pPr>
            <a:lvl5pPr indent="0" lvl="4" marL="0" marR="0" algn="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5pPr>
            <a:lvl6pPr indent="0" lvl="5" marL="0" marR="0" algn="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6pPr>
            <a:lvl7pPr indent="0" lvl="6" marL="0" marR="0" algn="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7pPr>
            <a:lvl8pPr indent="0" lvl="7" marL="0" marR="0" algn="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8pPr>
            <a:lvl9pPr indent="0" lvl="8" marL="0" marR="0" algn="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9pPr>
          </a:lstStyle>
          <a:p>
            <a:pPr indent="0" lvl="0" marL="0" rtl="0" algn="r">
              <a:spcBef>
                <a:spcPts val="0"/>
              </a:spcBef>
              <a:spcAft>
                <a:spcPts val="0"/>
              </a:spcAft>
              <a:buNone/>
            </a:pPr>
            <a:fld id="{00000000-1234-1234-1234-123412341234}" type="slidenum">
              <a:rPr lang="en-US"/>
              <a:t>‹#›</a:t>
            </a:fld>
            <a:endParaRPr/>
          </a:p>
        </p:txBody>
      </p:sp>
      <p:sp>
        <p:nvSpPr>
          <p:cNvPr id="1144" name="Google Shape;1144;p85"/>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Dark Matter">
  <p:cSld name="CUSTOM_1_1_1_1_1">
    <p:bg>
      <p:bgPr>
        <a:solidFill>
          <a:srgbClr val="063849"/>
        </a:solidFill>
      </p:bgPr>
    </p:bg>
    <p:spTree>
      <p:nvGrpSpPr>
        <p:cNvPr id="1145" name="Shape 1145"/>
        <p:cNvGrpSpPr/>
        <p:nvPr/>
      </p:nvGrpSpPr>
      <p:grpSpPr>
        <a:xfrm>
          <a:off x="0" y="0"/>
          <a:ext cx="0" cy="0"/>
          <a:chOff x="0" y="0"/>
          <a:chExt cx="0" cy="0"/>
        </a:xfrm>
      </p:grpSpPr>
      <p:pic>
        <p:nvPicPr>
          <p:cNvPr id="1146" name="Google Shape;1146;p86"/>
          <p:cNvPicPr preferRelativeResize="0"/>
          <p:nvPr/>
        </p:nvPicPr>
        <p:blipFill rotWithShape="1">
          <a:blip r:embed="rId2">
            <a:alphaModFix amt="12000"/>
          </a:blip>
          <a:srcRect b="0" l="0" r="0" t="0"/>
          <a:stretch/>
        </p:blipFill>
        <p:spPr>
          <a:xfrm>
            <a:off x="3505561" y="0"/>
            <a:ext cx="5638428" cy="5143499"/>
          </a:xfrm>
          <a:prstGeom prst="rect">
            <a:avLst/>
          </a:prstGeom>
          <a:noFill/>
          <a:ln>
            <a:noFill/>
          </a:ln>
        </p:spPr>
      </p:pic>
      <p:sp>
        <p:nvSpPr>
          <p:cNvPr id="1147" name="Google Shape;1147;p86"/>
          <p:cNvSpPr txBox="1"/>
          <p:nvPr>
            <p:ph type="title"/>
          </p:nvPr>
        </p:nvSpPr>
        <p:spPr>
          <a:xfrm>
            <a:off x="755075" y="524263"/>
            <a:ext cx="8023200" cy="4095000"/>
          </a:xfrm>
          <a:prstGeom prst="rect">
            <a:avLst/>
          </a:prstGeom>
          <a:noFill/>
          <a:ln>
            <a:noFill/>
          </a:ln>
        </p:spPr>
        <p:txBody>
          <a:bodyPr anchorCtr="0" anchor="ctr" bIns="0" lIns="0" spcFirstLastPara="1" rIns="0" wrap="square" tIns="0">
            <a:normAutofit/>
          </a:bodyPr>
          <a:lstStyle>
            <a:lvl1pPr lvl="0" algn="r">
              <a:lnSpc>
                <a:spcPct val="80000"/>
              </a:lnSpc>
              <a:spcBef>
                <a:spcPts val="0"/>
              </a:spcBef>
              <a:spcAft>
                <a:spcPts val="0"/>
              </a:spcAft>
              <a:buClr>
                <a:srgbClr val="FAF8FD"/>
              </a:buClr>
              <a:buSzPts val="2800"/>
              <a:buNone/>
              <a:defRPr sz="2800">
                <a:solidFill>
                  <a:srgbClr val="FAF8FD"/>
                </a:solidFill>
              </a:defRPr>
            </a:lvl1pPr>
            <a:lvl2pPr lvl="1" algn="r">
              <a:lnSpc>
                <a:spcPct val="100000"/>
              </a:lnSpc>
              <a:spcBef>
                <a:spcPts val="0"/>
              </a:spcBef>
              <a:spcAft>
                <a:spcPts val="0"/>
              </a:spcAft>
              <a:buClr>
                <a:srgbClr val="063849"/>
              </a:buClr>
              <a:buSzPts val="2800"/>
              <a:buNone/>
              <a:defRPr>
                <a:solidFill>
                  <a:srgbClr val="063849"/>
                </a:solidFill>
              </a:defRPr>
            </a:lvl2pPr>
            <a:lvl3pPr lvl="2" algn="r">
              <a:lnSpc>
                <a:spcPct val="100000"/>
              </a:lnSpc>
              <a:spcBef>
                <a:spcPts val="0"/>
              </a:spcBef>
              <a:spcAft>
                <a:spcPts val="0"/>
              </a:spcAft>
              <a:buClr>
                <a:srgbClr val="063849"/>
              </a:buClr>
              <a:buSzPts val="2800"/>
              <a:buNone/>
              <a:defRPr>
                <a:solidFill>
                  <a:srgbClr val="063849"/>
                </a:solidFill>
              </a:defRPr>
            </a:lvl3pPr>
            <a:lvl4pPr lvl="3" algn="r">
              <a:lnSpc>
                <a:spcPct val="100000"/>
              </a:lnSpc>
              <a:spcBef>
                <a:spcPts val="0"/>
              </a:spcBef>
              <a:spcAft>
                <a:spcPts val="0"/>
              </a:spcAft>
              <a:buClr>
                <a:srgbClr val="063849"/>
              </a:buClr>
              <a:buSzPts val="2800"/>
              <a:buNone/>
              <a:defRPr>
                <a:solidFill>
                  <a:srgbClr val="063849"/>
                </a:solidFill>
              </a:defRPr>
            </a:lvl4pPr>
            <a:lvl5pPr lvl="4" algn="r">
              <a:lnSpc>
                <a:spcPct val="100000"/>
              </a:lnSpc>
              <a:spcBef>
                <a:spcPts val="0"/>
              </a:spcBef>
              <a:spcAft>
                <a:spcPts val="0"/>
              </a:spcAft>
              <a:buClr>
                <a:srgbClr val="063849"/>
              </a:buClr>
              <a:buSzPts val="2800"/>
              <a:buNone/>
              <a:defRPr>
                <a:solidFill>
                  <a:srgbClr val="063849"/>
                </a:solidFill>
              </a:defRPr>
            </a:lvl5pPr>
            <a:lvl6pPr lvl="5" algn="r">
              <a:lnSpc>
                <a:spcPct val="100000"/>
              </a:lnSpc>
              <a:spcBef>
                <a:spcPts val="0"/>
              </a:spcBef>
              <a:spcAft>
                <a:spcPts val="0"/>
              </a:spcAft>
              <a:buClr>
                <a:srgbClr val="063849"/>
              </a:buClr>
              <a:buSzPts val="2800"/>
              <a:buNone/>
              <a:defRPr>
                <a:solidFill>
                  <a:srgbClr val="063849"/>
                </a:solidFill>
              </a:defRPr>
            </a:lvl6pPr>
            <a:lvl7pPr lvl="6" algn="r">
              <a:lnSpc>
                <a:spcPct val="100000"/>
              </a:lnSpc>
              <a:spcBef>
                <a:spcPts val="0"/>
              </a:spcBef>
              <a:spcAft>
                <a:spcPts val="0"/>
              </a:spcAft>
              <a:buClr>
                <a:srgbClr val="063849"/>
              </a:buClr>
              <a:buSzPts val="2800"/>
              <a:buNone/>
              <a:defRPr>
                <a:solidFill>
                  <a:srgbClr val="063849"/>
                </a:solidFill>
              </a:defRPr>
            </a:lvl7pPr>
            <a:lvl8pPr lvl="7" algn="r">
              <a:lnSpc>
                <a:spcPct val="100000"/>
              </a:lnSpc>
              <a:spcBef>
                <a:spcPts val="0"/>
              </a:spcBef>
              <a:spcAft>
                <a:spcPts val="0"/>
              </a:spcAft>
              <a:buClr>
                <a:srgbClr val="063849"/>
              </a:buClr>
              <a:buSzPts val="2800"/>
              <a:buNone/>
              <a:defRPr>
                <a:solidFill>
                  <a:srgbClr val="063849"/>
                </a:solidFill>
              </a:defRPr>
            </a:lvl8pPr>
            <a:lvl9pPr lvl="8" algn="r">
              <a:lnSpc>
                <a:spcPct val="100000"/>
              </a:lnSpc>
              <a:spcBef>
                <a:spcPts val="0"/>
              </a:spcBef>
              <a:spcAft>
                <a:spcPts val="0"/>
              </a:spcAft>
              <a:buClr>
                <a:srgbClr val="063849"/>
              </a:buClr>
              <a:buSzPts val="2800"/>
              <a:buNone/>
              <a:defRPr>
                <a:solidFill>
                  <a:srgbClr val="063849"/>
                </a:solidFill>
              </a:defRPr>
            </a:lvl9pPr>
          </a:lstStyle>
          <a:p/>
        </p:txBody>
      </p:sp>
      <p:sp>
        <p:nvSpPr>
          <p:cNvPr id="1148" name="Google Shape;1148;p86"/>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1pPr>
            <a:lvl2pPr indent="0" lvl="1"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2pPr>
            <a:lvl3pPr indent="0" lvl="2"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3pPr>
            <a:lvl4pPr indent="0" lvl="3"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4pPr>
            <a:lvl5pPr indent="0" lvl="4"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5pPr>
            <a:lvl6pPr indent="0" lvl="5"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6pPr>
            <a:lvl7pPr indent="0" lvl="6"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7pPr>
            <a:lvl8pPr indent="0" lvl="7"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8pPr>
            <a:lvl9pPr indent="0" lvl="8"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grpSp>
        <p:nvGrpSpPr>
          <p:cNvPr id="1149" name="Google Shape;1149;p86"/>
          <p:cNvGrpSpPr/>
          <p:nvPr/>
        </p:nvGrpSpPr>
        <p:grpSpPr>
          <a:xfrm>
            <a:off x="8000973" y="4882762"/>
            <a:ext cx="777321" cy="155484"/>
            <a:chOff x="3424807" y="1107551"/>
            <a:chExt cx="4067616" cy="826163"/>
          </a:xfrm>
        </p:grpSpPr>
        <p:sp>
          <p:nvSpPr>
            <p:cNvPr id="1150" name="Google Shape;1150;p86"/>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151" name="Google Shape;1151;p86"/>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152" name="Google Shape;1152;p86"/>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153" name="Google Shape;1153;p86"/>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154" name="Google Shape;1154;p86"/>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155" name="Google Shape;1155;p86"/>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156" name="Google Shape;1156;p86"/>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157" name="Google Shape;1157;p86"/>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158" name="Google Shape;1158;p86"/>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1159" name="Google Shape;1159;p86"/>
          <p:cNvSpPr/>
          <p:nvPr/>
        </p:nvSpPr>
        <p:spPr>
          <a:xfrm>
            <a:off x="333524" y="2186700"/>
            <a:ext cx="429283" cy="770113"/>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S Template">
  <p:cSld name="SS Template">
    <p:spTree>
      <p:nvGrpSpPr>
        <p:cNvPr id="1160" name="Shape 1160"/>
        <p:cNvGrpSpPr/>
        <p:nvPr/>
      </p:nvGrpSpPr>
      <p:grpSpPr>
        <a:xfrm>
          <a:off x="0" y="0"/>
          <a:ext cx="0" cy="0"/>
          <a:chOff x="0" y="0"/>
          <a:chExt cx="0" cy="0"/>
        </a:xfrm>
      </p:grpSpPr>
      <p:sp>
        <p:nvSpPr>
          <p:cNvPr id="1161" name="Google Shape;1161;p87"/>
          <p:cNvSpPr txBox="1"/>
          <p:nvPr>
            <p:ph type="title"/>
          </p:nvPr>
        </p:nvSpPr>
        <p:spPr>
          <a:xfrm>
            <a:off x="226314" y="617221"/>
            <a:ext cx="4566300" cy="23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SzPts val="2800"/>
              <a:buNone/>
              <a:defRPr sz="15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162" name="Google Shape;1162;p87"/>
          <p:cNvSpPr/>
          <p:nvPr>
            <p:ph idx="2" type="pic"/>
          </p:nvPr>
        </p:nvSpPr>
        <p:spPr>
          <a:xfrm>
            <a:off x="5029200" y="0"/>
            <a:ext cx="4114800" cy="4716600"/>
          </a:xfrm>
          <a:prstGeom prst="rect">
            <a:avLst/>
          </a:prstGeom>
          <a:noFill/>
          <a:ln>
            <a:noFill/>
          </a:ln>
        </p:spPr>
      </p:sp>
      <p:sp>
        <p:nvSpPr>
          <p:cNvPr id="1163" name="Google Shape;1163;p87"/>
          <p:cNvSpPr txBox="1"/>
          <p:nvPr/>
        </p:nvSpPr>
        <p:spPr>
          <a:xfrm>
            <a:off x="0" y="0"/>
            <a:ext cx="1744800" cy="377100"/>
          </a:xfrm>
          <a:prstGeom prst="rect">
            <a:avLst/>
          </a:prstGeom>
          <a:solidFill>
            <a:schemeClr val="accent1"/>
          </a:solidFill>
          <a:ln>
            <a:noFill/>
          </a:ln>
        </p:spPr>
        <p:txBody>
          <a:bodyPr anchorCtr="0" anchor="t" bIns="102875" lIns="102875" spcFirstLastPara="1" rIns="102875" wrap="square" tIns="102875">
            <a:spAutoFit/>
          </a:bodyPr>
          <a:lstStyle/>
          <a:p>
            <a:pPr indent="0" lvl="0" marL="0" marR="0" rtl="0" algn="ctr">
              <a:lnSpc>
                <a:spcPct val="100000"/>
              </a:lnSpc>
              <a:spcBef>
                <a:spcPts val="0"/>
              </a:spcBef>
              <a:spcAft>
                <a:spcPts val="0"/>
              </a:spcAft>
              <a:buClr>
                <a:srgbClr val="000000"/>
              </a:buClr>
              <a:buSzPts val="1100"/>
              <a:buFont typeface="Arial"/>
              <a:buNone/>
            </a:pPr>
            <a:r>
              <a:rPr b="0" i="0" lang="en-US" sz="1100" u="none" cap="none" strike="noStrike">
                <a:solidFill>
                  <a:srgbClr val="FFFFFF"/>
                </a:solidFill>
                <a:latin typeface="Poppins Medium"/>
                <a:ea typeface="Poppins Medium"/>
                <a:cs typeface="Poppins Medium"/>
                <a:sym typeface="Poppins Medium"/>
              </a:rPr>
              <a:t>Success Story</a:t>
            </a:r>
            <a:endParaRPr b="0" i="0" sz="1100" u="none" cap="none" strike="noStrike">
              <a:solidFill>
                <a:srgbClr val="000000"/>
              </a:solidFill>
              <a:latin typeface="Arial"/>
              <a:ea typeface="Arial"/>
              <a:cs typeface="Arial"/>
              <a:sym typeface="Arial"/>
            </a:endParaRPr>
          </a:p>
        </p:txBody>
      </p:sp>
    </p:spTree>
  </p:cSld>
  <p:clrMapOvr>
    <a:masterClrMapping/>
  </p:clrMapOvr>
  <p:transition spd="slow">
    <p:fade/>
  </p:transition>
  <p:extLst>
    <p:ext uri="{DCECCB84-F9BA-43D5-87BE-67443E8EF086}">
      <p15:sldGuideLst>
        <p15:guide id="1" orient="horz" pos="1620">
          <p15:clr>
            <a:srgbClr val="FBAE40"/>
          </p15:clr>
        </p15:guide>
        <p15:guide id="2" pos="2881">
          <p15:clr>
            <a:srgbClr val="FBAE40"/>
          </p15:clr>
        </p15:guide>
      </p15:sldGuideLst>
    </p:ext>
  </p:extLst>
</p:sldLayout>
</file>

<file path=ppt/slideLayouts/slideLayout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Statement">
  <p:cSld name="CUSTOM">
    <p:bg>
      <p:bgPr>
        <a:solidFill>
          <a:srgbClr val="CFDDE5"/>
        </a:solidFill>
      </p:bgPr>
    </p:bg>
    <p:spTree>
      <p:nvGrpSpPr>
        <p:cNvPr id="1164" name="Shape 1164"/>
        <p:cNvGrpSpPr/>
        <p:nvPr/>
      </p:nvGrpSpPr>
      <p:grpSpPr>
        <a:xfrm>
          <a:off x="0" y="0"/>
          <a:ext cx="0" cy="0"/>
          <a:chOff x="0" y="0"/>
          <a:chExt cx="0" cy="0"/>
        </a:xfrm>
      </p:grpSpPr>
      <p:sp>
        <p:nvSpPr>
          <p:cNvPr id="1165" name="Google Shape;1165;p88"/>
          <p:cNvSpPr txBox="1"/>
          <p:nvPr>
            <p:ph type="title"/>
          </p:nvPr>
        </p:nvSpPr>
        <p:spPr>
          <a:xfrm>
            <a:off x="365700" y="274338"/>
            <a:ext cx="5935800" cy="4122600"/>
          </a:xfrm>
          <a:prstGeom prst="rect">
            <a:avLst/>
          </a:prstGeom>
          <a:noFill/>
          <a:ln>
            <a:noFill/>
          </a:ln>
        </p:spPr>
        <p:txBody>
          <a:bodyPr anchorCtr="0" anchor="t" bIns="0" lIns="0" spcFirstLastPara="1" rIns="0" wrap="square" tIns="0">
            <a:normAutofit/>
          </a:bodyPr>
          <a:lstStyle>
            <a:lvl1pPr lvl="0" algn="l">
              <a:lnSpc>
                <a:spcPct val="80000"/>
              </a:lnSpc>
              <a:spcBef>
                <a:spcPts val="0"/>
              </a:spcBef>
              <a:spcAft>
                <a:spcPts val="0"/>
              </a:spcAft>
              <a:buClr>
                <a:srgbClr val="063849"/>
              </a:buClr>
              <a:buSzPts val="3600"/>
              <a:buNone/>
              <a:defRPr sz="3600">
                <a:solidFill>
                  <a:srgbClr val="063849"/>
                </a:solidFil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166" name="Google Shape;1166;p88"/>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rgbClr val="063849"/>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rgbClr val="063849"/>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rgbClr val="063849"/>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rgbClr val="063849"/>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rgbClr val="063849"/>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rgbClr val="063849"/>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rgbClr val="063849"/>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rgbClr val="063849"/>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rgbClr val="063849"/>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grpSp>
        <p:nvGrpSpPr>
          <p:cNvPr id="1167" name="Google Shape;1167;p88"/>
          <p:cNvGrpSpPr/>
          <p:nvPr/>
        </p:nvGrpSpPr>
        <p:grpSpPr>
          <a:xfrm>
            <a:off x="8000973" y="4882757"/>
            <a:ext cx="777321" cy="155484"/>
            <a:chOff x="3424807" y="1107551"/>
            <a:chExt cx="4067616" cy="826163"/>
          </a:xfrm>
        </p:grpSpPr>
        <p:sp>
          <p:nvSpPr>
            <p:cNvPr id="1168" name="Google Shape;1168;p88"/>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169" name="Google Shape;1169;p88"/>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170" name="Google Shape;1170;p88"/>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171" name="Google Shape;1171;p88"/>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172" name="Google Shape;1172;p88"/>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173" name="Google Shape;1173;p88"/>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174" name="Google Shape;1174;p88"/>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175" name="Google Shape;1175;p88"/>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176" name="Google Shape;1176;p88"/>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1177" name="Google Shape;1177;p88"/>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Statement - RollingSteel">
  <p:cSld name="CUSTOM_2_1">
    <p:bg>
      <p:bgPr>
        <a:blipFill>
          <a:blip r:embed="rId2">
            <a:alphaModFix/>
          </a:blip>
          <a:stretch>
            <a:fillRect/>
          </a:stretch>
        </a:blipFill>
      </p:bgPr>
    </p:bg>
    <p:spTree>
      <p:nvGrpSpPr>
        <p:cNvPr id="1178" name="Shape 1178"/>
        <p:cNvGrpSpPr/>
        <p:nvPr/>
      </p:nvGrpSpPr>
      <p:grpSpPr>
        <a:xfrm>
          <a:off x="0" y="0"/>
          <a:ext cx="0" cy="0"/>
          <a:chOff x="0" y="0"/>
          <a:chExt cx="0" cy="0"/>
        </a:xfrm>
      </p:grpSpPr>
      <p:sp>
        <p:nvSpPr>
          <p:cNvPr id="1179" name="Google Shape;1179;p89"/>
          <p:cNvSpPr txBox="1"/>
          <p:nvPr>
            <p:ph type="title"/>
          </p:nvPr>
        </p:nvSpPr>
        <p:spPr>
          <a:xfrm>
            <a:off x="365700" y="274338"/>
            <a:ext cx="5935800" cy="4122600"/>
          </a:xfrm>
          <a:prstGeom prst="rect">
            <a:avLst/>
          </a:prstGeom>
          <a:noFill/>
          <a:ln>
            <a:noFill/>
          </a:ln>
        </p:spPr>
        <p:txBody>
          <a:bodyPr anchorCtr="0" anchor="t" bIns="0" lIns="0" spcFirstLastPara="1" rIns="0" wrap="square" tIns="0">
            <a:normAutofit/>
          </a:bodyPr>
          <a:lstStyle>
            <a:lvl1pPr lvl="0" algn="l">
              <a:lnSpc>
                <a:spcPct val="80000"/>
              </a:lnSpc>
              <a:spcBef>
                <a:spcPts val="0"/>
              </a:spcBef>
              <a:spcAft>
                <a:spcPts val="0"/>
              </a:spcAft>
              <a:buClr>
                <a:schemeClr val="lt1"/>
              </a:buClr>
              <a:buSzPts val="3600"/>
              <a:buNone/>
              <a:defRPr sz="3600">
                <a:solidFill>
                  <a:schemeClr val="lt1"/>
                </a:solidFil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180" name="Google Shape;1180;p89"/>
          <p:cNvSpPr txBox="1"/>
          <p:nvPr/>
        </p:nvSpPr>
        <p:spPr>
          <a:xfrm>
            <a:off x="365700" y="4922550"/>
            <a:ext cx="2756700" cy="771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500"/>
              <a:buFont typeface="Arial"/>
              <a:buNone/>
            </a:pPr>
            <a:r>
              <a:rPr b="0" i="0" lang="en-US" sz="500" u="none" cap="none" strike="noStrike">
                <a:solidFill>
                  <a:srgbClr val="EBF1F3"/>
                </a:solidFill>
                <a:latin typeface="Roboto"/>
                <a:ea typeface="Roboto"/>
                <a:cs typeface="Roboto"/>
                <a:sym typeface="Roboto"/>
              </a:rPr>
              <a:t>Copyright ©2025 Jitterbit. All rights reserved. Confidential. Do not distribute externally.</a:t>
            </a:r>
            <a:endParaRPr b="0" i="0" sz="500" u="none" cap="none" strike="noStrike">
              <a:solidFill>
                <a:srgbClr val="EBF1F3"/>
              </a:solidFill>
              <a:latin typeface="Roboto"/>
              <a:ea typeface="Roboto"/>
              <a:cs typeface="Roboto"/>
              <a:sym typeface="Roboto"/>
            </a:endParaRPr>
          </a:p>
        </p:txBody>
      </p:sp>
      <p:sp>
        <p:nvSpPr>
          <p:cNvPr id="1181" name="Google Shape;1181;p89"/>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grpSp>
        <p:nvGrpSpPr>
          <p:cNvPr id="1182" name="Google Shape;1182;p89"/>
          <p:cNvGrpSpPr/>
          <p:nvPr/>
        </p:nvGrpSpPr>
        <p:grpSpPr>
          <a:xfrm>
            <a:off x="8000973" y="4882762"/>
            <a:ext cx="777321" cy="155484"/>
            <a:chOff x="3424807" y="1107551"/>
            <a:chExt cx="4067616" cy="826163"/>
          </a:xfrm>
        </p:grpSpPr>
        <p:sp>
          <p:nvSpPr>
            <p:cNvPr id="1183" name="Google Shape;1183;p89"/>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184" name="Google Shape;1184;p89"/>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185" name="Google Shape;1185;p89"/>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186" name="Google Shape;1186;p89"/>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187" name="Google Shape;1187;p89"/>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188" name="Google Shape;1188;p89"/>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189" name="Google Shape;1189;p89"/>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190" name="Google Shape;1190;p89"/>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191" name="Google Shape;1191;p89"/>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1192" name="Google Shape;1192;p89"/>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Statement - WarpSpeed">
  <p:cSld name="CUSTOM_2_1_1">
    <p:bg>
      <p:bgPr>
        <a:blipFill>
          <a:blip r:embed="rId2">
            <a:alphaModFix/>
          </a:blip>
          <a:stretch>
            <a:fillRect/>
          </a:stretch>
        </a:blipFill>
      </p:bgPr>
    </p:bg>
    <p:spTree>
      <p:nvGrpSpPr>
        <p:cNvPr id="1193" name="Shape 1193"/>
        <p:cNvGrpSpPr/>
        <p:nvPr/>
      </p:nvGrpSpPr>
      <p:grpSpPr>
        <a:xfrm>
          <a:off x="0" y="0"/>
          <a:ext cx="0" cy="0"/>
          <a:chOff x="0" y="0"/>
          <a:chExt cx="0" cy="0"/>
        </a:xfrm>
      </p:grpSpPr>
      <p:sp>
        <p:nvSpPr>
          <p:cNvPr id="1194" name="Google Shape;1194;p90"/>
          <p:cNvSpPr/>
          <p:nvPr/>
        </p:nvSpPr>
        <p:spPr>
          <a:xfrm>
            <a:off x="-34350" y="-36350"/>
            <a:ext cx="9222900" cy="5223300"/>
          </a:xfrm>
          <a:prstGeom prst="rect">
            <a:avLst/>
          </a:prstGeom>
          <a:solidFill>
            <a:srgbClr val="021C23">
              <a:alpha val="70590"/>
            </a:srgbClr>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1195" name="Google Shape;1195;p90"/>
          <p:cNvSpPr txBox="1"/>
          <p:nvPr>
            <p:ph type="title"/>
          </p:nvPr>
        </p:nvSpPr>
        <p:spPr>
          <a:xfrm>
            <a:off x="365700" y="274338"/>
            <a:ext cx="5935800" cy="4122600"/>
          </a:xfrm>
          <a:prstGeom prst="rect">
            <a:avLst/>
          </a:prstGeom>
          <a:noFill/>
          <a:ln>
            <a:noFill/>
          </a:ln>
        </p:spPr>
        <p:txBody>
          <a:bodyPr anchorCtr="0" anchor="t" bIns="0" lIns="0" spcFirstLastPara="1" rIns="0" wrap="square" tIns="0">
            <a:normAutofit/>
          </a:bodyPr>
          <a:lstStyle>
            <a:lvl1pPr lvl="0" algn="l">
              <a:lnSpc>
                <a:spcPct val="80000"/>
              </a:lnSpc>
              <a:spcBef>
                <a:spcPts val="0"/>
              </a:spcBef>
              <a:spcAft>
                <a:spcPts val="0"/>
              </a:spcAft>
              <a:buClr>
                <a:schemeClr val="lt1"/>
              </a:buClr>
              <a:buSzPts val="3600"/>
              <a:buNone/>
              <a:defRPr sz="3600">
                <a:solidFill>
                  <a:schemeClr val="lt1"/>
                </a:solidFil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196" name="Google Shape;1196;p90"/>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sp>
        <p:nvSpPr>
          <p:cNvPr id="1197" name="Google Shape;1197;p90"/>
          <p:cNvSpPr txBox="1"/>
          <p:nvPr/>
        </p:nvSpPr>
        <p:spPr>
          <a:xfrm>
            <a:off x="365700" y="4922550"/>
            <a:ext cx="2756700" cy="771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500"/>
              <a:buFont typeface="Arial"/>
              <a:buNone/>
            </a:pPr>
            <a:r>
              <a:rPr b="0" i="0" lang="en-US" sz="500" u="none" cap="none" strike="noStrike">
                <a:solidFill>
                  <a:srgbClr val="EBF1F3"/>
                </a:solidFill>
                <a:latin typeface="Roboto"/>
                <a:ea typeface="Roboto"/>
                <a:cs typeface="Roboto"/>
                <a:sym typeface="Roboto"/>
              </a:rPr>
              <a:t>Copyright ©2025 Jitterbit. All rights reserved. Confidential. Do not distribute externally.</a:t>
            </a:r>
            <a:endParaRPr b="0" i="0" sz="500" u="none" cap="none" strike="noStrike">
              <a:solidFill>
                <a:srgbClr val="EBF1F3"/>
              </a:solidFill>
              <a:latin typeface="Roboto"/>
              <a:ea typeface="Roboto"/>
              <a:cs typeface="Roboto"/>
              <a:sym typeface="Roboto"/>
            </a:endParaRPr>
          </a:p>
        </p:txBody>
      </p:sp>
      <p:grpSp>
        <p:nvGrpSpPr>
          <p:cNvPr id="1198" name="Google Shape;1198;p90"/>
          <p:cNvGrpSpPr/>
          <p:nvPr/>
        </p:nvGrpSpPr>
        <p:grpSpPr>
          <a:xfrm>
            <a:off x="8000973" y="4882762"/>
            <a:ext cx="777321" cy="155484"/>
            <a:chOff x="3424807" y="1107551"/>
            <a:chExt cx="4067616" cy="826163"/>
          </a:xfrm>
        </p:grpSpPr>
        <p:sp>
          <p:nvSpPr>
            <p:cNvPr id="1199" name="Google Shape;1199;p90"/>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200" name="Google Shape;1200;p90"/>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201" name="Google Shape;1201;p90"/>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202" name="Google Shape;1202;p90"/>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203" name="Google Shape;1203;p90"/>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204" name="Google Shape;1204;p90"/>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205" name="Google Shape;1205;p90"/>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206" name="Google Shape;1206;p90"/>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207" name="Google Shape;1207;p90"/>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1208" name="Google Shape;1208;p90"/>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ubhead Statement - Dark Matter">
  <p:cSld name="CUSTOM_1">
    <p:bg>
      <p:bgPr>
        <a:solidFill>
          <a:srgbClr val="063849"/>
        </a:solidFill>
      </p:bgPr>
    </p:bg>
    <p:spTree>
      <p:nvGrpSpPr>
        <p:cNvPr id="1209" name="Shape 1209"/>
        <p:cNvGrpSpPr/>
        <p:nvPr/>
      </p:nvGrpSpPr>
      <p:grpSpPr>
        <a:xfrm>
          <a:off x="0" y="0"/>
          <a:ext cx="0" cy="0"/>
          <a:chOff x="0" y="0"/>
          <a:chExt cx="0" cy="0"/>
        </a:xfrm>
      </p:grpSpPr>
      <p:sp>
        <p:nvSpPr>
          <p:cNvPr id="1210" name="Google Shape;1210;p91"/>
          <p:cNvSpPr txBox="1"/>
          <p:nvPr>
            <p:ph type="title"/>
          </p:nvPr>
        </p:nvSpPr>
        <p:spPr>
          <a:xfrm>
            <a:off x="365700" y="1030350"/>
            <a:ext cx="8283900" cy="3614400"/>
          </a:xfrm>
          <a:prstGeom prst="rect">
            <a:avLst/>
          </a:prstGeom>
          <a:noFill/>
          <a:ln>
            <a:noFill/>
          </a:ln>
        </p:spPr>
        <p:txBody>
          <a:bodyPr anchorCtr="0" anchor="t" bIns="0" lIns="0" spcFirstLastPara="1" rIns="0" wrap="square" tIns="0">
            <a:normAutofit/>
          </a:bodyPr>
          <a:lstStyle>
            <a:lvl1pPr lvl="0" algn="l">
              <a:lnSpc>
                <a:spcPct val="80000"/>
              </a:lnSpc>
              <a:spcBef>
                <a:spcPts val="0"/>
              </a:spcBef>
              <a:spcAft>
                <a:spcPts val="0"/>
              </a:spcAft>
              <a:buClr>
                <a:schemeClr val="lt1"/>
              </a:buClr>
              <a:buSzPts val="3600"/>
              <a:buNone/>
              <a:defRPr sz="3600">
                <a:solidFill>
                  <a:schemeClr val="lt1"/>
                </a:solidFil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211" name="Google Shape;1211;p91"/>
          <p:cNvSpPr txBox="1"/>
          <p:nvPr>
            <p:ph idx="2" type="title"/>
          </p:nvPr>
        </p:nvSpPr>
        <p:spPr>
          <a:xfrm>
            <a:off x="365700" y="274350"/>
            <a:ext cx="7470600" cy="6798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rgbClr val="FF6529"/>
              </a:buClr>
              <a:buSzPts val="2000"/>
              <a:buNone/>
              <a:defRPr>
                <a:solidFill>
                  <a:srgbClr val="FF6529"/>
                </a:solidFill>
              </a:defRPr>
            </a:lvl1pPr>
            <a:lvl2pPr lvl="1" algn="l">
              <a:lnSpc>
                <a:spcPct val="100000"/>
              </a:lnSpc>
              <a:spcBef>
                <a:spcPts val="0"/>
              </a:spcBef>
              <a:spcAft>
                <a:spcPts val="0"/>
              </a:spcAft>
              <a:buClr>
                <a:srgbClr val="FF6529"/>
              </a:buClr>
              <a:buSzPts val="2800"/>
              <a:buNone/>
              <a:defRPr>
                <a:solidFill>
                  <a:srgbClr val="FF6529"/>
                </a:solidFill>
              </a:defRPr>
            </a:lvl2pPr>
            <a:lvl3pPr lvl="2" algn="l">
              <a:lnSpc>
                <a:spcPct val="100000"/>
              </a:lnSpc>
              <a:spcBef>
                <a:spcPts val="0"/>
              </a:spcBef>
              <a:spcAft>
                <a:spcPts val="0"/>
              </a:spcAft>
              <a:buClr>
                <a:srgbClr val="FF6529"/>
              </a:buClr>
              <a:buSzPts val="2800"/>
              <a:buNone/>
              <a:defRPr>
                <a:solidFill>
                  <a:srgbClr val="FF6529"/>
                </a:solidFill>
              </a:defRPr>
            </a:lvl3pPr>
            <a:lvl4pPr lvl="3" algn="l">
              <a:lnSpc>
                <a:spcPct val="100000"/>
              </a:lnSpc>
              <a:spcBef>
                <a:spcPts val="0"/>
              </a:spcBef>
              <a:spcAft>
                <a:spcPts val="0"/>
              </a:spcAft>
              <a:buClr>
                <a:srgbClr val="FF6529"/>
              </a:buClr>
              <a:buSzPts val="2800"/>
              <a:buNone/>
              <a:defRPr>
                <a:solidFill>
                  <a:srgbClr val="FF6529"/>
                </a:solidFill>
              </a:defRPr>
            </a:lvl4pPr>
            <a:lvl5pPr lvl="4" algn="l">
              <a:lnSpc>
                <a:spcPct val="100000"/>
              </a:lnSpc>
              <a:spcBef>
                <a:spcPts val="0"/>
              </a:spcBef>
              <a:spcAft>
                <a:spcPts val="0"/>
              </a:spcAft>
              <a:buClr>
                <a:srgbClr val="FF6529"/>
              </a:buClr>
              <a:buSzPts val="2800"/>
              <a:buNone/>
              <a:defRPr>
                <a:solidFill>
                  <a:srgbClr val="FF6529"/>
                </a:solidFill>
              </a:defRPr>
            </a:lvl5pPr>
            <a:lvl6pPr lvl="5" algn="l">
              <a:lnSpc>
                <a:spcPct val="100000"/>
              </a:lnSpc>
              <a:spcBef>
                <a:spcPts val="0"/>
              </a:spcBef>
              <a:spcAft>
                <a:spcPts val="0"/>
              </a:spcAft>
              <a:buClr>
                <a:srgbClr val="FF6529"/>
              </a:buClr>
              <a:buSzPts val="2800"/>
              <a:buNone/>
              <a:defRPr>
                <a:solidFill>
                  <a:srgbClr val="FF6529"/>
                </a:solidFill>
              </a:defRPr>
            </a:lvl6pPr>
            <a:lvl7pPr lvl="6" algn="l">
              <a:lnSpc>
                <a:spcPct val="100000"/>
              </a:lnSpc>
              <a:spcBef>
                <a:spcPts val="0"/>
              </a:spcBef>
              <a:spcAft>
                <a:spcPts val="0"/>
              </a:spcAft>
              <a:buClr>
                <a:srgbClr val="FF6529"/>
              </a:buClr>
              <a:buSzPts val="2800"/>
              <a:buNone/>
              <a:defRPr>
                <a:solidFill>
                  <a:srgbClr val="FF6529"/>
                </a:solidFill>
              </a:defRPr>
            </a:lvl7pPr>
            <a:lvl8pPr lvl="7" algn="l">
              <a:lnSpc>
                <a:spcPct val="100000"/>
              </a:lnSpc>
              <a:spcBef>
                <a:spcPts val="0"/>
              </a:spcBef>
              <a:spcAft>
                <a:spcPts val="0"/>
              </a:spcAft>
              <a:buClr>
                <a:srgbClr val="FF6529"/>
              </a:buClr>
              <a:buSzPts val="2800"/>
              <a:buNone/>
              <a:defRPr>
                <a:solidFill>
                  <a:srgbClr val="FF6529"/>
                </a:solidFill>
              </a:defRPr>
            </a:lvl8pPr>
            <a:lvl9pPr lvl="8" algn="l">
              <a:lnSpc>
                <a:spcPct val="100000"/>
              </a:lnSpc>
              <a:spcBef>
                <a:spcPts val="0"/>
              </a:spcBef>
              <a:spcAft>
                <a:spcPts val="0"/>
              </a:spcAft>
              <a:buClr>
                <a:srgbClr val="FF6529"/>
              </a:buClr>
              <a:buSzPts val="2800"/>
              <a:buNone/>
              <a:defRPr>
                <a:solidFill>
                  <a:srgbClr val="FF6529"/>
                </a:solidFill>
              </a:defRPr>
            </a:lvl9pPr>
          </a:lstStyle>
          <a:p/>
        </p:txBody>
      </p:sp>
      <p:sp>
        <p:nvSpPr>
          <p:cNvPr id="1212" name="Google Shape;1212;p91"/>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sp>
        <p:nvSpPr>
          <p:cNvPr id="1213" name="Google Shape;1213;p91"/>
          <p:cNvSpPr txBox="1"/>
          <p:nvPr/>
        </p:nvSpPr>
        <p:spPr>
          <a:xfrm>
            <a:off x="365700" y="4922550"/>
            <a:ext cx="2756700" cy="771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500"/>
              <a:buFont typeface="Arial"/>
              <a:buNone/>
            </a:pPr>
            <a:r>
              <a:rPr b="0" i="0" lang="en-US" sz="500" u="none" cap="none" strike="noStrike">
                <a:solidFill>
                  <a:srgbClr val="EBF1F3"/>
                </a:solidFill>
                <a:latin typeface="Roboto"/>
                <a:ea typeface="Roboto"/>
                <a:cs typeface="Roboto"/>
                <a:sym typeface="Roboto"/>
              </a:rPr>
              <a:t>Copyright ©2025 Jitterbit. All rights reserved. Confidential. Do not distribute externally.</a:t>
            </a:r>
            <a:endParaRPr b="0" i="0" sz="500" u="none" cap="none" strike="noStrike">
              <a:solidFill>
                <a:srgbClr val="EBF1F3"/>
              </a:solidFill>
              <a:latin typeface="Roboto"/>
              <a:ea typeface="Roboto"/>
              <a:cs typeface="Roboto"/>
              <a:sym typeface="Roboto"/>
            </a:endParaRPr>
          </a:p>
        </p:txBody>
      </p:sp>
      <p:grpSp>
        <p:nvGrpSpPr>
          <p:cNvPr id="1214" name="Google Shape;1214;p91"/>
          <p:cNvGrpSpPr/>
          <p:nvPr/>
        </p:nvGrpSpPr>
        <p:grpSpPr>
          <a:xfrm>
            <a:off x="8000973" y="4882762"/>
            <a:ext cx="777321" cy="155484"/>
            <a:chOff x="3424807" y="1107551"/>
            <a:chExt cx="4067616" cy="826163"/>
          </a:xfrm>
        </p:grpSpPr>
        <p:sp>
          <p:nvSpPr>
            <p:cNvPr id="1215" name="Google Shape;1215;p91"/>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216" name="Google Shape;1216;p91"/>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217" name="Google Shape;1217;p91"/>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218" name="Google Shape;1218;p91"/>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219" name="Google Shape;1219;p91"/>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220" name="Google Shape;1220;p91"/>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221" name="Google Shape;1221;p91"/>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222" name="Google Shape;1222;p91"/>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223" name="Google Shape;1223;p91"/>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1224" name="Google Shape;1224;p91"/>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ubhead Statement - Velvet Indigo">
  <p:cSld name="CUSTOM_1_2">
    <p:bg>
      <p:bgPr>
        <a:solidFill>
          <a:srgbClr val="191A2E"/>
        </a:solidFill>
      </p:bgPr>
    </p:bg>
    <p:spTree>
      <p:nvGrpSpPr>
        <p:cNvPr id="1225" name="Shape 1225"/>
        <p:cNvGrpSpPr/>
        <p:nvPr/>
      </p:nvGrpSpPr>
      <p:grpSpPr>
        <a:xfrm>
          <a:off x="0" y="0"/>
          <a:ext cx="0" cy="0"/>
          <a:chOff x="0" y="0"/>
          <a:chExt cx="0" cy="0"/>
        </a:xfrm>
      </p:grpSpPr>
      <p:sp>
        <p:nvSpPr>
          <p:cNvPr id="1226" name="Google Shape;1226;p92"/>
          <p:cNvSpPr txBox="1"/>
          <p:nvPr>
            <p:ph type="title"/>
          </p:nvPr>
        </p:nvSpPr>
        <p:spPr>
          <a:xfrm>
            <a:off x="365700" y="1030350"/>
            <a:ext cx="8283900" cy="3614400"/>
          </a:xfrm>
          <a:prstGeom prst="rect">
            <a:avLst/>
          </a:prstGeom>
          <a:noFill/>
          <a:ln>
            <a:noFill/>
          </a:ln>
        </p:spPr>
        <p:txBody>
          <a:bodyPr anchorCtr="0" anchor="t" bIns="0" lIns="0" spcFirstLastPara="1" rIns="0" wrap="square" tIns="0">
            <a:normAutofit/>
          </a:bodyPr>
          <a:lstStyle>
            <a:lvl1pPr lvl="0" algn="l">
              <a:lnSpc>
                <a:spcPct val="80000"/>
              </a:lnSpc>
              <a:spcBef>
                <a:spcPts val="0"/>
              </a:spcBef>
              <a:spcAft>
                <a:spcPts val="0"/>
              </a:spcAft>
              <a:buClr>
                <a:schemeClr val="lt1"/>
              </a:buClr>
              <a:buSzPts val="3600"/>
              <a:buNone/>
              <a:defRPr sz="3600">
                <a:solidFill>
                  <a:schemeClr val="lt1"/>
                </a:solidFil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227" name="Google Shape;1227;p92"/>
          <p:cNvSpPr txBox="1"/>
          <p:nvPr>
            <p:ph idx="2" type="title"/>
          </p:nvPr>
        </p:nvSpPr>
        <p:spPr>
          <a:xfrm>
            <a:off x="365700" y="274350"/>
            <a:ext cx="7470600" cy="6798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rgbClr val="FF6529"/>
              </a:buClr>
              <a:buSzPts val="2000"/>
              <a:buNone/>
              <a:defRPr>
                <a:solidFill>
                  <a:srgbClr val="FF6529"/>
                </a:solidFill>
              </a:defRPr>
            </a:lvl1pPr>
            <a:lvl2pPr lvl="1" algn="l">
              <a:lnSpc>
                <a:spcPct val="100000"/>
              </a:lnSpc>
              <a:spcBef>
                <a:spcPts val="0"/>
              </a:spcBef>
              <a:spcAft>
                <a:spcPts val="0"/>
              </a:spcAft>
              <a:buClr>
                <a:srgbClr val="FF6529"/>
              </a:buClr>
              <a:buSzPts val="2800"/>
              <a:buNone/>
              <a:defRPr>
                <a:solidFill>
                  <a:srgbClr val="FF6529"/>
                </a:solidFill>
              </a:defRPr>
            </a:lvl2pPr>
            <a:lvl3pPr lvl="2" algn="l">
              <a:lnSpc>
                <a:spcPct val="100000"/>
              </a:lnSpc>
              <a:spcBef>
                <a:spcPts val="0"/>
              </a:spcBef>
              <a:spcAft>
                <a:spcPts val="0"/>
              </a:spcAft>
              <a:buClr>
                <a:srgbClr val="FF6529"/>
              </a:buClr>
              <a:buSzPts val="2800"/>
              <a:buNone/>
              <a:defRPr>
                <a:solidFill>
                  <a:srgbClr val="FF6529"/>
                </a:solidFill>
              </a:defRPr>
            </a:lvl3pPr>
            <a:lvl4pPr lvl="3" algn="l">
              <a:lnSpc>
                <a:spcPct val="100000"/>
              </a:lnSpc>
              <a:spcBef>
                <a:spcPts val="0"/>
              </a:spcBef>
              <a:spcAft>
                <a:spcPts val="0"/>
              </a:spcAft>
              <a:buClr>
                <a:srgbClr val="FF6529"/>
              </a:buClr>
              <a:buSzPts val="2800"/>
              <a:buNone/>
              <a:defRPr>
                <a:solidFill>
                  <a:srgbClr val="FF6529"/>
                </a:solidFill>
              </a:defRPr>
            </a:lvl4pPr>
            <a:lvl5pPr lvl="4" algn="l">
              <a:lnSpc>
                <a:spcPct val="100000"/>
              </a:lnSpc>
              <a:spcBef>
                <a:spcPts val="0"/>
              </a:spcBef>
              <a:spcAft>
                <a:spcPts val="0"/>
              </a:spcAft>
              <a:buClr>
                <a:srgbClr val="FF6529"/>
              </a:buClr>
              <a:buSzPts val="2800"/>
              <a:buNone/>
              <a:defRPr>
                <a:solidFill>
                  <a:srgbClr val="FF6529"/>
                </a:solidFill>
              </a:defRPr>
            </a:lvl5pPr>
            <a:lvl6pPr lvl="5" algn="l">
              <a:lnSpc>
                <a:spcPct val="100000"/>
              </a:lnSpc>
              <a:spcBef>
                <a:spcPts val="0"/>
              </a:spcBef>
              <a:spcAft>
                <a:spcPts val="0"/>
              </a:spcAft>
              <a:buClr>
                <a:srgbClr val="FF6529"/>
              </a:buClr>
              <a:buSzPts val="2800"/>
              <a:buNone/>
              <a:defRPr>
                <a:solidFill>
                  <a:srgbClr val="FF6529"/>
                </a:solidFill>
              </a:defRPr>
            </a:lvl6pPr>
            <a:lvl7pPr lvl="6" algn="l">
              <a:lnSpc>
                <a:spcPct val="100000"/>
              </a:lnSpc>
              <a:spcBef>
                <a:spcPts val="0"/>
              </a:spcBef>
              <a:spcAft>
                <a:spcPts val="0"/>
              </a:spcAft>
              <a:buClr>
                <a:srgbClr val="FF6529"/>
              </a:buClr>
              <a:buSzPts val="2800"/>
              <a:buNone/>
              <a:defRPr>
                <a:solidFill>
                  <a:srgbClr val="FF6529"/>
                </a:solidFill>
              </a:defRPr>
            </a:lvl7pPr>
            <a:lvl8pPr lvl="7" algn="l">
              <a:lnSpc>
                <a:spcPct val="100000"/>
              </a:lnSpc>
              <a:spcBef>
                <a:spcPts val="0"/>
              </a:spcBef>
              <a:spcAft>
                <a:spcPts val="0"/>
              </a:spcAft>
              <a:buClr>
                <a:srgbClr val="FF6529"/>
              </a:buClr>
              <a:buSzPts val="2800"/>
              <a:buNone/>
              <a:defRPr>
                <a:solidFill>
                  <a:srgbClr val="FF6529"/>
                </a:solidFill>
              </a:defRPr>
            </a:lvl8pPr>
            <a:lvl9pPr lvl="8" algn="l">
              <a:lnSpc>
                <a:spcPct val="100000"/>
              </a:lnSpc>
              <a:spcBef>
                <a:spcPts val="0"/>
              </a:spcBef>
              <a:spcAft>
                <a:spcPts val="0"/>
              </a:spcAft>
              <a:buClr>
                <a:srgbClr val="FF6529"/>
              </a:buClr>
              <a:buSzPts val="2800"/>
              <a:buNone/>
              <a:defRPr>
                <a:solidFill>
                  <a:srgbClr val="FF6529"/>
                </a:solidFill>
              </a:defRPr>
            </a:lvl9pPr>
          </a:lstStyle>
          <a:p/>
        </p:txBody>
      </p:sp>
      <p:sp>
        <p:nvSpPr>
          <p:cNvPr id="1228" name="Google Shape;1228;p92"/>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sp>
        <p:nvSpPr>
          <p:cNvPr id="1229" name="Google Shape;1229;p92"/>
          <p:cNvSpPr txBox="1"/>
          <p:nvPr/>
        </p:nvSpPr>
        <p:spPr>
          <a:xfrm>
            <a:off x="365700" y="4922550"/>
            <a:ext cx="2756700" cy="771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500"/>
              <a:buFont typeface="Arial"/>
              <a:buNone/>
            </a:pPr>
            <a:r>
              <a:rPr b="0" i="0" lang="en-US" sz="500" u="none" cap="none" strike="noStrike">
                <a:solidFill>
                  <a:srgbClr val="EBF1F3"/>
                </a:solidFill>
                <a:latin typeface="Roboto"/>
                <a:ea typeface="Roboto"/>
                <a:cs typeface="Roboto"/>
                <a:sym typeface="Roboto"/>
              </a:rPr>
              <a:t>Copyright ©2025 Jitterbit. All rights reserved. Confidential. Do not distribute externally.</a:t>
            </a:r>
            <a:endParaRPr b="0" i="0" sz="500" u="none" cap="none" strike="noStrike">
              <a:solidFill>
                <a:srgbClr val="EBF1F3"/>
              </a:solidFill>
              <a:latin typeface="Roboto"/>
              <a:ea typeface="Roboto"/>
              <a:cs typeface="Roboto"/>
              <a:sym typeface="Roboto"/>
            </a:endParaRPr>
          </a:p>
        </p:txBody>
      </p:sp>
      <p:grpSp>
        <p:nvGrpSpPr>
          <p:cNvPr id="1230" name="Google Shape;1230;p92"/>
          <p:cNvGrpSpPr/>
          <p:nvPr/>
        </p:nvGrpSpPr>
        <p:grpSpPr>
          <a:xfrm>
            <a:off x="8000973" y="4882762"/>
            <a:ext cx="777321" cy="155484"/>
            <a:chOff x="3424807" y="1107551"/>
            <a:chExt cx="4067616" cy="826163"/>
          </a:xfrm>
        </p:grpSpPr>
        <p:sp>
          <p:nvSpPr>
            <p:cNvPr id="1231" name="Google Shape;1231;p92"/>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232" name="Google Shape;1232;p92"/>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233" name="Google Shape;1233;p92"/>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234" name="Google Shape;1234;p92"/>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235" name="Google Shape;1235;p92"/>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236" name="Google Shape;1236;p92"/>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237" name="Google Shape;1237;p92"/>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238" name="Google Shape;1238;p92"/>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239" name="Google Shape;1239;p92"/>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1240" name="Google Shape;1240;p92"/>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Statement - RollingSteel">
  <p:cSld name="CUSTOM_2_1">
    <p:bg>
      <p:bgPr>
        <a:blipFill>
          <a:blip r:embed="rId2">
            <a:alphaModFix/>
          </a:blip>
          <a:stretch>
            <a:fillRect/>
          </a:stretch>
        </a:blipFill>
      </p:bgPr>
    </p:bg>
    <p:spTree>
      <p:nvGrpSpPr>
        <p:cNvPr id="74" name="Shape 74"/>
        <p:cNvGrpSpPr/>
        <p:nvPr/>
      </p:nvGrpSpPr>
      <p:grpSpPr>
        <a:xfrm>
          <a:off x="0" y="0"/>
          <a:ext cx="0" cy="0"/>
          <a:chOff x="0" y="0"/>
          <a:chExt cx="0" cy="0"/>
        </a:xfrm>
      </p:grpSpPr>
      <p:sp>
        <p:nvSpPr>
          <p:cNvPr id="75" name="Google Shape;75;p10"/>
          <p:cNvSpPr txBox="1"/>
          <p:nvPr>
            <p:ph type="title"/>
          </p:nvPr>
        </p:nvSpPr>
        <p:spPr>
          <a:xfrm>
            <a:off x="365700" y="274338"/>
            <a:ext cx="5935800" cy="4122600"/>
          </a:xfrm>
          <a:prstGeom prst="rect">
            <a:avLst/>
          </a:prstGeom>
          <a:noFill/>
          <a:ln>
            <a:noFill/>
          </a:ln>
        </p:spPr>
        <p:txBody>
          <a:bodyPr anchorCtr="0" anchor="t" bIns="0" lIns="0" spcFirstLastPara="1" rIns="0" wrap="square" tIns="0">
            <a:normAutofit/>
          </a:bodyPr>
          <a:lstStyle>
            <a:lvl1pPr lvl="0" algn="l">
              <a:lnSpc>
                <a:spcPct val="80000"/>
              </a:lnSpc>
              <a:spcBef>
                <a:spcPts val="0"/>
              </a:spcBef>
              <a:spcAft>
                <a:spcPts val="0"/>
              </a:spcAft>
              <a:buClr>
                <a:schemeClr val="lt1"/>
              </a:buClr>
              <a:buSzPts val="3600"/>
              <a:buNone/>
              <a:defRPr sz="3600">
                <a:solidFill>
                  <a:schemeClr val="lt1"/>
                </a:solidFil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6" name="Google Shape;76;p10"/>
          <p:cNvSpPr txBox="1"/>
          <p:nvPr/>
        </p:nvSpPr>
        <p:spPr>
          <a:xfrm>
            <a:off x="365700" y="4922550"/>
            <a:ext cx="2756700" cy="771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500"/>
              <a:buFont typeface="Arial"/>
              <a:buNone/>
            </a:pPr>
            <a:r>
              <a:rPr b="0" i="0" lang="en-US" sz="500" u="none" cap="none" strike="noStrike">
                <a:solidFill>
                  <a:srgbClr val="EBF1F3"/>
                </a:solidFill>
                <a:latin typeface="Roboto"/>
                <a:ea typeface="Roboto"/>
                <a:cs typeface="Roboto"/>
                <a:sym typeface="Roboto"/>
              </a:rPr>
              <a:t>Copyright ©2025 Jitterbit. All rights reserved. Confidential. Do not distribute externally.</a:t>
            </a:r>
            <a:endParaRPr b="0" i="0" sz="500" u="none" cap="none" strike="noStrike">
              <a:solidFill>
                <a:srgbClr val="EBF1F3"/>
              </a:solidFill>
              <a:latin typeface="Roboto"/>
              <a:ea typeface="Roboto"/>
              <a:cs typeface="Roboto"/>
              <a:sym typeface="Roboto"/>
            </a:endParaRPr>
          </a:p>
        </p:txBody>
      </p:sp>
      <p:sp>
        <p:nvSpPr>
          <p:cNvPr id="77" name="Google Shape;77;p10"/>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chemeClr val="lt1"/>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grpSp>
        <p:nvGrpSpPr>
          <p:cNvPr id="78" name="Google Shape;78;p10"/>
          <p:cNvGrpSpPr/>
          <p:nvPr/>
        </p:nvGrpSpPr>
        <p:grpSpPr>
          <a:xfrm>
            <a:off x="8000973" y="4882762"/>
            <a:ext cx="777321" cy="155484"/>
            <a:chOff x="3424807" y="1107551"/>
            <a:chExt cx="4067616" cy="826163"/>
          </a:xfrm>
        </p:grpSpPr>
        <p:sp>
          <p:nvSpPr>
            <p:cNvPr id="79" name="Google Shape;79;p10"/>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80" name="Google Shape;80;p10"/>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81" name="Google Shape;81;p10"/>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82" name="Google Shape;82;p10"/>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83" name="Google Shape;83;p10"/>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84" name="Google Shape;84;p10"/>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85" name="Google Shape;85;p10"/>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86" name="Google Shape;86;p10"/>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87" name="Google Shape;87;p10"/>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88" name="Google Shape;88;p10"/>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ubhead ParticleAccelerator">
  <p:cSld name="CUSTOM_1_1">
    <p:bg>
      <p:bgPr>
        <a:blipFill>
          <a:blip r:embed="rId2">
            <a:alphaModFix/>
          </a:blip>
          <a:stretch>
            <a:fillRect/>
          </a:stretch>
        </a:blipFill>
      </p:bgPr>
    </p:bg>
    <p:spTree>
      <p:nvGrpSpPr>
        <p:cNvPr id="1241" name="Shape 1241"/>
        <p:cNvGrpSpPr/>
        <p:nvPr/>
      </p:nvGrpSpPr>
      <p:grpSpPr>
        <a:xfrm>
          <a:off x="0" y="0"/>
          <a:ext cx="0" cy="0"/>
          <a:chOff x="0" y="0"/>
          <a:chExt cx="0" cy="0"/>
        </a:xfrm>
      </p:grpSpPr>
      <p:sp>
        <p:nvSpPr>
          <p:cNvPr id="1242" name="Google Shape;1242;p93"/>
          <p:cNvSpPr/>
          <p:nvPr/>
        </p:nvSpPr>
        <p:spPr>
          <a:xfrm>
            <a:off x="-34350" y="-36350"/>
            <a:ext cx="9222900" cy="5223300"/>
          </a:xfrm>
          <a:prstGeom prst="rect">
            <a:avLst/>
          </a:prstGeom>
          <a:solidFill>
            <a:srgbClr val="021C23">
              <a:alpha val="70590"/>
            </a:srgbClr>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1243" name="Google Shape;1243;p93"/>
          <p:cNvSpPr/>
          <p:nvPr/>
        </p:nvSpPr>
        <p:spPr>
          <a:xfrm>
            <a:off x="-50525" y="-55550"/>
            <a:ext cx="9313800" cy="5259900"/>
          </a:xfrm>
          <a:prstGeom prst="rect">
            <a:avLst/>
          </a:prstGeom>
          <a:solidFill>
            <a:srgbClr val="021C23">
              <a:alpha val="20000"/>
            </a:srgbClr>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1244" name="Google Shape;1244;p93"/>
          <p:cNvSpPr txBox="1"/>
          <p:nvPr>
            <p:ph type="title"/>
          </p:nvPr>
        </p:nvSpPr>
        <p:spPr>
          <a:xfrm>
            <a:off x="365700" y="1030350"/>
            <a:ext cx="8283900" cy="3614400"/>
          </a:xfrm>
          <a:prstGeom prst="rect">
            <a:avLst/>
          </a:prstGeom>
          <a:noFill/>
          <a:ln>
            <a:noFill/>
          </a:ln>
        </p:spPr>
        <p:txBody>
          <a:bodyPr anchorCtr="0" anchor="t" bIns="0" lIns="0" spcFirstLastPara="1" rIns="0" wrap="square" tIns="0">
            <a:normAutofit/>
          </a:bodyPr>
          <a:lstStyle>
            <a:lvl1pPr lvl="0" algn="l">
              <a:lnSpc>
                <a:spcPct val="80000"/>
              </a:lnSpc>
              <a:spcBef>
                <a:spcPts val="0"/>
              </a:spcBef>
              <a:spcAft>
                <a:spcPts val="0"/>
              </a:spcAft>
              <a:buClr>
                <a:schemeClr val="lt1"/>
              </a:buClr>
              <a:buSzPts val="3600"/>
              <a:buNone/>
              <a:defRPr sz="3600">
                <a:solidFill>
                  <a:schemeClr val="lt1"/>
                </a:solidFil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245" name="Google Shape;1245;p93"/>
          <p:cNvSpPr txBox="1"/>
          <p:nvPr>
            <p:ph idx="2" type="title"/>
          </p:nvPr>
        </p:nvSpPr>
        <p:spPr>
          <a:xfrm>
            <a:off x="365700" y="274350"/>
            <a:ext cx="7470600" cy="6798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rgbClr val="FF6529"/>
              </a:buClr>
              <a:buSzPts val="2000"/>
              <a:buNone/>
              <a:defRPr>
                <a:solidFill>
                  <a:srgbClr val="FF6529"/>
                </a:solidFil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246" name="Google Shape;1246;p93"/>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900"/>
              <a:buFont typeface="Arial"/>
              <a:buNone/>
              <a:defRPr b="0" i="0" sz="900" u="none" cap="none" strike="noStrike">
                <a:solidFill>
                  <a:schemeClr val="lt1"/>
                </a:solidFill>
                <a:latin typeface="Roboto Light"/>
                <a:ea typeface="Roboto Light"/>
                <a:cs typeface="Roboto Light"/>
                <a:sym typeface="Roboto Light"/>
              </a:defRPr>
            </a:lvl1pPr>
            <a:lvl2pPr indent="0" lvl="1" marL="0" marR="0" algn="ctr">
              <a:lnSpc>
                <a:spcPct val="100000"/>
              </a:lnSpc>
              <a:spcBef>
                <a:spcPts val="0"/>
              </a:spcBef>
              <a:spcAft>
                <a:spcPts val="0"/>
              </a:spcAft>
              <a:buClr>
                <a:srgbClr val="000000"/>
              </a:buClr>
              <a:buSzPts val="900"/>
              <a:buFont typeface="Arial"/>
              <a:buNone/>
              <a:defRPr b="0" i="0" sz="900" u="none" cap="none" strike="noStrike">
                <a:solidFill>
                  <a:schemeClr val="lt1"/>
                </a:solidFill>
                <a:latin typeface="Roboto Light"/>
                <a:ea typeface="Roboto Light"/>
                <a:cs typeface="Roboto Light"/>
                <a:sym typeface="Roboto Light"/>
              </a:defRPr>
            </a:lvl2pPr>
            <a:lvl3pPr indent="0" lvl="2" marL="0" marR="0" algn="ctr">
              <a:lnSpc>
                <a:spcPct val="100000"/>
              </a:lnSpc>
              <a:spcBef>
                <a:spcPts val="0"/>
              </a:spcBef>
              <a:spcAft>
                <a:spcPts val="0"/>
              </a:spcAft>
              <a:buClr>
                <a:srgbClr val="000000"/>
              </a:buClr>
              <a:buSzPts val="900"/>
              <a:buFont typeface="Arial"/>
              <a:buNone/>
              <a:defRPr b="0" i="0" sz="900" u="none" cap="none" strike="noStrike">
                <a:solidFill>
                  <a:schemeClr val="lt1"/>
                </a:solidFill>
                <a:latin typeface="Roboto Light"/>
                <a:ea typeface="Roboto Light"/>
                <a:cs typeface="Roboto Light"/>
                <a:sym typeface="Roboto Light"/>
              </a:defRPr>
            </a:lvl3pPr>
            <a:lvl4pPr indent="0" lvl="3" marL="0" marR="0" algn="ctr">
              <a:lnSpc>
                <a:spcPct val="100000"/>
              </a:lnSpc>
              <a:spcBef>
                <a:spcPts val="0"/>
              </a:spcBef>
              <a:spcAft>
                <a:spcPts val="0"/>
              </a:spcAft>
              <a:buClr>
                <a:srgbClr val="000000"/>
              </a:buClr>
              <a:buSzPts val="900"/>
              <a:buFont typeface="Arial"/>
              <a:buNone/>
              <a:defRPr b="0" i="0" sz="900" u="none" cap="none" strike="noStrike">
                <a:solidFill>
                  <a:schemeClr val="lt1"/>
                </a:solidFill>
                <a:latin typeface="Roboto Light"/>
                <a:ea typeface="Roboto Light"/>
                <a:cs typeface="Roboto Light"/>
                <a:sym typeface="Roboto Light"/>
              </a:defRPr>
            </a:lvl4pPr>
            <a:lvl5pPr indent="0" lvl="4" marL="0" marR="0" algn="ctr">
              <a:lnSpc>
                <a:spcPct val="100000"/>
              </a:lnSpc>
              <a:spcBef>
                <a:spcPts val="0"/>
              </a:spcBef>
              <a:spcAft>
                <a:spcPts val="0"/>
              </a:spcAft>
              <a:buClr>
                <a:srgbClr val="000000"/>
              </a:buClr>
              <a:buSzPts val="900"/>
              <a:buFont typeface="Arial"/>
              <a:buNone/>
              <a:defRPr b="0" i="0" sz="900" u="none" cap="none" strike="noStrike">
                <a:solidFill>
                  <a:schemeClr val="lt1"/>
                </a:solidFill>
                <a:latin typeface="Roboto Light"/>
                <a:ea typeface="Roboto Light"/>
                <a:cs typeface="Roboto Light"/>
                <a:sym typeface="Roboto Light"/>
              </a:defRPr>
            </a:lvl5pPr>
            <a:lvl6pPr indent="0" lvl="5" marL="0" marR="0" algn="ctr">
              <a:lnSpc>
                <a:spcPct val="100000"/>
              </a:lnSpc>
              <a:spcBef>
                <a:spcPts val="0"/>
              </a:spcBef>
              <a:spcAft>
                <a:spcPts val="0"/>
              </a:spcAft>
              <a:buClr>
                <a:srgbClr val="000000"/>
              </a:buClr>
              <a:buSzPts val="900"/>
              <a:buFont typeface="Arial"/>
              <a:buNone/>
              <a:defRPr b="0" i="0" sz="900" u="none" cap="none" strike="noStrike">
                <a:solidFill>
                  <a:schemeClr val="lt1"/>
                </a:solidFill>
                <a:latin typeface="Roboto Light"/>
                <a:ea typeface="Roboto Light"/>
                <a:cs typeface="Roboto Light"/>
                <a:sym typeface="Roboto Light"/>
              </a:defRPr>
            </a:lvl6pPr>
            <a:lvl7pPr indent="0" lvl="6" marL="0" marR="0" algn="ctr">
              <a:lnSpc>
                <a:spcPct val="100000"/>
              </a:lnSpc>
              <a:spcBef>
                <a:spcPts val="0"/>
              </a:spcBef>
              <a:spcAft>
                <a:spcPts val="0"/>
              </a:spcAft>
              <a:buClr>
                <a:srgbClr val="000000"/>
              </a:buClr>
              <a:buSzPts val="900"/>
              <a:buFont typeface="Arial"/>
              <a:buNone/>
              <a:defRPr b="0" i="0" sz="900" u="none" cap="none" strike="noStrike">
                <a:solidFill>
                  <a:schemeClr val="lt1"/>
                </a:solidFill>
                <a:latin typeface="Roboto Light"/>
                <a:ea typeface="Roboto Light"/>
                <a:cs typeface="Roboto Light"/>
                <a:sym typeface="Roboto Light"/>
              </a:defRPr>
            </a:lvl7pPr>
            <a:lvl8pPr indent="0" lvl="7" marL="0" marR="0" algn="ctr">
              <a:lnSpc>
                <a:spcPct val="100000"/>
              </a:lnSpc>
              <a:spcBef>
                <a:spcPts val="0"/>
              </a:spcBef>
              <a:spcAft>
                <a:spcPts val="0"/>
              </a:spcAft>
              <a:buClr>
                <a:srgbClr val="000000"/>
              </a:buClr>
              <a:buSzPts val="900"/>
              <a:buFont typeface="Arial"/>
              <a:buNone/>
              <a:defRPr b="0" i="0" sz="900" u="none" cap="none" strike="noStrike">
                <a:solidFill>
                  <a:schemeClr val="lt1"/>
                </a:solidFill>
                <a:latin typeface="Roboto Light"/>
                <a:ea typeface="Roboto Light"/>
                <a:cs typeface="Roboto Light"/>
                <a:sym typeface="Roboto Light"/>
              </a:defRPr>
            </a:lvl8pPr>
            <a:lvl9pPr indent="0" lvl="8" marL="0" marR="0" algn="ctr">
              <a:lnSpc>
                <a:spcPct val="100000"/>
              </a:lnSpc>
              <a:spcBef>
                <a:spcPts val="0"/>
              </a:spcBef>
              <a:spcAft>
                <a:spcPts val="0"/>
              </a:spcAft>
              <a:buClr>
                <a:srgbClr val="000000"/>
              </a:buClr>
              <a:buSzPts val="900"/>
              <a:buFont typeface="Arial"/>
              <a:buNone/>
              <a:defRPr b="0" i="0" sz="900" u="none" cap="none" strike="noStrike">
                <a:solidFill>
                  <a:schemeClr val="lt1"/>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sp>
        <p:nvSpPr>
          <p:cNvPr id="1247" name="Google Shape;1247;p93"/>
          <p:cNvSpPr txBox="1"/>
          <p:nvPr/>
        </p:nvSpPr>
        <p:spPr>
          <a:xfrm>
            <a:off x="365700" y="4922550"/>
            <a:ext cx="2756700" cy="771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500"/>
              <a:buFont typeface="Arial"/>
              <a:buNone/>
            </a:pPr>
            <a:r>
              <a:rPr b="0" i="0" lang="en-US" sz="500" u="none" cap="none" strike="noStrike">
                <a:solidFill>
                  <a:srgbClr val="EBF1F3"/>
                </a:solidFill>
                <a:latin typeface="Roboto"/>
                <a:ea typeface="Roboto"/>
                <a:cs typeface="Roboto"/>
                <a:sym typeface="Roboto"/>
              </a:rPr>
              <a:t>Copyright ©2025 Jitterbit. All rights reserved. Confidential. Do not distribute externally.</a:t>
            </a:r>
            <a:endParaRPr b="0" i="0" sz="500" u="none" cap="none" strike="noStrike">
              <a:solidFill>
                <a:srgbClr val="EBF1F3"/>
              </a:solidFill>
              <a:latin typeface="Roboto"/>
              <a:ea typeface="Roboto"/>
              <a:cs typeface="Roboto"/>
              <a:sym typeface="Roboto"/>
            </a:endParaRPr>
          </a:p>
        </p:txBody>
      </p:sp>
      <p:grpSp>
        <p:nvGrpSpPr>
          <p:cNvPr id="1248" name="Google Shape;1248;p93"/>
          <p:cNvGrpSpPr/>
          <p:nvPr/>
        </p:nvGrpSpPr>
        <p:grpSpPr>
          <a:xfrm>
            <a:off x="8000973" y="4882762"/>
            <a:ext cx="777321" cy="155484"/>
            <a:chOff x="3424807" y="1107551"/>
            <a:chExt cx="4067616" cy="826163"/>
          </a:xfrm>
        </p:grpSpPr>
        <p:sp>
          <p:nvSpPr>
            <p:cNvPr id="1249" name="Google Shape;1249;p93"/>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250" name="Google Shape;1250;p93"/>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251" name="Google Shape;1251;p93"/>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252" name="Google Shape;1252;p93"/>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253" name="Google Shape;1253;p93"/>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254" name="Google Shape;1254;p93"/>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255" name="Google Shape;1255;p93"/>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256" name="Google Shape;1256;p93"/>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257" name="Google Shape;1257;p93"/>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1258" name="Google Shape;1258;p93"/>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ustom Layout 1 1 1 1">
  <p:cSld name="CUSTOM_1_1_1">
    <p:spTree>
      <p:nvGrpSpPr>
        <p:cNvPr id="1259" name="Shape 1259"/>
        <p:cNvGrpSpPr/>
        <p:nvPr/>
      </p:nvGrpSpPr>
      <p:grpSpPr>
        <a:xfrm>
          <a:off x="0" y="0"/>
          <a:ext cx="0" cy="0"/>
          <a:chOff x="0" y="0"/>
          <a:chExt cx="0" cy="0"/>
        </a:xfrm>
      </p:grpSpPr>
      <p:sp>
        <p:nvSpPr>
          <p:cNvPr id="1260" name="Google Shape;1260;p94"/>
          <p:cNvSpPr txBox="1"/>
          <p:nvPr>
            <p:ph type="title"/>
          </p:nvPr>
        </p:nvSpPr>
        <p:spPr>
          <a:xfrm>
            <a:off x="365700" y="1030350"/>
            <a:ext cx="8283900" cy="3614400"/>
          </a:xfrm>
          <a:prstGeom prst="rect">
            <a:avLst/>
          </a:prstGeom>
          <a:noFill/>
          <a:ln>
            <a:noFill/>
          </a:ln>
        </p:spPr>
        <p:txBody>
          <a:bodyPr anchorCtr="0" anchor="t" bIns="0" lIns="0" spcFirstLastPara="1" rIns="0" wrap="square" tIns="0">
            <a:normAutofit/>
          </a:bodyPr>
          <a:lstStyle>
            <a:lvl1pPr lvl="0" algn="l">
              <a:lnSpc>
                <a:spcPct val="80000"/>
              </a:lnSpc>
              <a:spcBef>
                <a:spcPts val="0"/>
              </a:spcBef>
              <a:spcAft>
                <a:spcPts val="0"/>
              </a:spcAft>
              <a:buClr>
                <a:srgbClr val="063849"/>
              </a:buClr>
              <a:buSzPts val="3600"/>
              <a:buNone/>
              <a:defRPr sz="3600">
                <a:solidFill>
                  <a:srgbClr val="063849"/>
                </a:solidFill>
              </a:defRPr>
            </a:lvl1pPr>
            <a:lvl2pPr lvl="1" algn="l">
              <a:lnSpc>
                <a:spcPct val="100000"/>
              </a:lnSpc>
              <a:spcBef>
                <a:spcPts val="0"/>
              </a:spcBef>
              <a:spcAft>
                <a:spcPts val="0"/>
              </a:spcAft>
              <a:buClr>
                <a:srgbClr val="063849"/>
              </a:buClr>
              <a:buSzPts val="2800"/>
              <a:buNone/>
              <a:defRPr>
                <a:solidFill>
                  <a:srgbClr val="063849"/>
                </a:solidFill>
              </a:defRPr>
            </a:lvl2pPr>
            <a:lvl3pPr lvl="2" algn="l">
              <a:lnSpc>
                <a:spcPct val="100000"/>
              </a:lnSpc>
              <a:spcBef>
                <a:spcPts val="0"/>
              </a:spcBef>
              <a:spcAft>
                <a:spcPts val="0"/>
              </a:spcAft>
              <a:buClr>
                <a:srgbClr val="063849"/>
              </a:buClr>
              <a:buSzPts val="2800"/>
              <a:buNone/>
              <a:defRPr>
                <a:solidFill>
                  <a:srgbClr val="063849"/>
                </a:solidFill>
              </a:defRPr>
            </a:lvl3pPr>
            <a:lvl4pPr lvl="3" algn="l">
              <a:lnSpc>
                <a:spcPct val="100000"/>
              </a:lnSpc>
              <a:spcBef>
                <a:spcPts val="0"/>
              </a:spcBef>
              <a:spcAft>
                <a:spcPts val="0"/>
              </a:spcAft>
              <a:buClr>
                <a:srgbClr val="063849"/>
              </a:buClr>
              <a:buSzPts val="2800"/>
              <a:buNone/>
              <a:defRPr>
                <a:solidFill>
                  <a:srgbClr val="063849"/>
                </a:solidFill>
              </a:defRPr>
            </a:lvl4pPr>
            <a:lvl5pPr lvl="4" algn="l">
              <a:lnSpc>
                <a:spcPct val="100000"/>
              </a:lnSpc>
              <a:spcBef>
                <a:spcPts val="0"/>
              </a:spcBef>
              <a:spcAft>
                <a:spcPts val="0"/>
              </a:spcAft>
              <a:buClr>
                <a:srgbClr val="063849"/>
              </a:buClr>
              <a:buSzPts val="2800"/>
              <a:buNone/>
              <a:defRPr>
                <a:solidFill>
                  <a:srgbClr val="063849"/>
                </a:solidFill>
              </a:defRPr>
            </a:lvl5pPr>
            <a:lvl6pPr lvl="5" algn="l">
              <a:lnSpc>
                <a:spcPct val="100000"/>
              </a:lnSpc>
              <a:spcBef>
                <a:spcPts val="0"/>
              </a:spcBef>
              <a:spcAft>
                <a:spcPts val="0"/>
              </a:spcAft>
              <a:buClr>
                <a:srgbClr val="063849"/>
              </a:buClr>
              <a:buSzPts val="2800"/>
              <a:buNone/>
              <a:defRPr>
                <a:solidFill>
                  <a:srgbClr val="063849"/>
                </a:solidFill>
              </a:defRPr>
            </a:lvl6pPr>
            <a:lvl7pPr lvl="6" algn="l">
              <a:lnSpc>
                <a:spcPct val="100000"/>
              </a:lnSpc>
              <a:spcBef>
                <a:spcPts val="0"/>
              </a:spcBef>
              <a:spcAft>
                <a:spcPts val="0"/>
              </a:spcAft>
              <a:buClr>
                <a:srgbClr val="063849"/>
              </a:buClr>
              <a:buSzPts val="2800"/>
              <a:buNone/>
              <a:defRPr>
                <a:solidFill>
                  <a:srgbClr val="063849"/>
                </a:solidFill>
              </a:defRPr>
            </a:lvl7pPr>
            <a:lvl8pPr lvl="7" algn="l">
              <a:lnSpc>
                <a:spcPct val="100000"/>
              </a:lnSpc>
              <a:spcBef>
                <a:spcPts val="0"/>
              </a:spcBef>
              <a:spcAft>
                <a:spcPts val="0"/>
              </a:spcAft>
              <a:buClr>
                <a:srgbClr val="063849"/>
              </a:buClr>
              <a:buSzPts val="2800"/>
              <a:buNone/>
              <a:defRPr>
                <a:solidFill>
                  <a:srgbClr val="063849"/>
                </a:solidFill>
              </a:defRPr>
            </a:lvl8pPr>
            <a:lvl9pPr lvl="8" algn="l">
              <a:lnSpc>
                <a:spcPct val="100000"/>
              </a:lnSpc>
              <a:spcBef>
                <a:spcPts val="0"/>
              </a:spcBef>
              <a:spcAft>
                <a:spcPts val="0"/>
              </a:spcAft>
              <a:buClr>
                <a:srgbClr val="063849"/>
              </a:buClr>
              <a:buSzPts val="2800"/>
              <a:buNone/>
              <a:defRPr>
                <a:solidFill>
                  <a:srgbClr val="063849"/>
                </a:solidFill>
              </a:defRPr>
            </a:lvl9pPr>
          </a:lstStyle>
          <a:p/>
        </p:txBody>
      </p:sp>
      <p:sp>
        <p:nvSpPr>
          <p:cNvPr id="1261" name="Google Shape;1261;p94"/>
          <p:cNvSpPr txBox="1"/>
          <p:nvPr>
            <p:ph idx="2" type="title"/>
          </p:nvPr>
        </p:nvSpPr>
        <p:spPr>
          <a:xfrm>
            <a:off x="365700" y="274350"/>
            <a:ext cx="7470600" cy="6798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rgbClr val="FF6529"/>
              </a:buClr>
              <a:buSzPts val="2000"/>
              <a:buNone/>
              <a:defRPr>
                <a:solidFill>
                  <a:srgbClr val="FF6529"/>
                </a:solidFil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262" name="Google Shape;1262;p94"/>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1pPr>
            <a:lvl2pPr indent="0" lvl="1"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2pPr>
            <a:lvl3pPr indent="0" lvl="2"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3pPr>
            <a:lvl4pPr indent="0" lvl="3"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4pPr>
            <a:lvl5pPr indent="0" lvl="4"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5pPr>
            <a:lvl6pPr indent="0" lvl="5"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6pPr>
            <a:lvl7pPr indent="0" lvl="6"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7pPr>
            <a:lvl8pPr indent="0" lvl="7"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8pPr>
            <a:lvl9pPr indent="0" lvl="8"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grpSp>
        <p:nvGrpSpPr>
          <p:cNvPr id="1263" name="Google Shape;1263;p94"/>
          <p:cNvGrpSpPr/>
          <p:nvPr/>
        </p:nvGrpSpPr>
        <p:grpSpPr>
          <a:xfrm>
            <a:off x="8000973" y="4882757"/>
            <a:ext cx="777321" cy="155484"/>
            <a:chOff x="3424807" y="1107551"/>
            <a:chExt cx="4067616" cy="826163"/>
          </a:xfrm>
        </p:grpSpPr>
        <p:sp>
          <p:nvSpPr>
            <p:cNvPr id="1264" name="Google Shape;1264;p94"/>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265" name="Google Shape;1265;p94"/>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266" name="Google Shape;1266;p94"/>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267" name="Google Shape;1267;p94"/>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268" name="Google Shape;1268;p94"/>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269" name="Google Shape;1269;p94"/>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270" name="Google Shape;1270;p94"/>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271" name="Google Shape;1271;p94"/>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272" name="Google Shape;1272;p94"/>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1273" name="Google Shape;1273;p94"/>
          <p:cNvSpPr/>
          <p:nvPr/>
        </p:nvSpPr>
        <p:spPr>
          <a:xfrm>
            <a:off x="130421" y="327804"/>
            <a:ext cx="103346" cy="185652"/>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Icy Blue">
  <p:cSld name="CUSTOM_1_1_1_1">
    <p:bg>
      <p:bgPr>
        <a:solidFill>
          <a:srgbClr val="A5BEC4"/>
        </a:solidFill>
      </p:bgPr>
    </p:bg>
    <p:spTree>
      <p:nvGrpSpPr>
        <p:cNvPr id="1274" name="Shape 1274"/>
        <p:cNvGrpSpPr/>
        <p:nvPr/>
      </p:nvGrpSpPr>
      <p:grpSpPr>
        <a:xfrm>
          <a:off x="0" y="0"/>
          <a:ext cx="0" cy="0"/>
          <a:chOff x="0" y="0"/>
          <a:chExt cx="0" cy="0"/>
        </a:xfrm>
      </p:grpSpPr>
      <p:pic>
        <p:nvPicPr>
          <p:cNvPr id="1275" name="Google Shape;1275;p95"/>
          <p:cNvPicPr preferRelativeResize="0"/>
          <p:nvPr/>
        </p:nvPicPr>
        <p:blipFill rotWithShape="1">
          <a:blip r:embed="rId2">
            <a:alphaModFix amt="45000"/>
          </a:blip>
          <a:srcRect b="0" l="0" r="0" t="0"/>
          <a:stretch/>
        </p:blipFill>
        <p:spPr>
          <a:xfrm>
            <a:off x="3505561" y="0"/>
            <a:ext cx="5638428" cy="5143499"/>
          </a:xfrm>
          <a:prstGeom prst="rect">
            <a:avLst/>
          </a:prstGeom>
          <a:noFill/>
          <a:ln>
            <a:noFill/>
          </a:ln>
        </p:spPr>
      </p:pic>
      <p:sp>
        <p:nvSpPr>
          <p:cNvPr id="1276" name="Google Shape;1276;p95"/>
          <p:cNvSpPr txBox="1"/>
          <p:nvPr>
            <p:ph type="title"/>
          </p:nvPr>
        </p:nvSpPr>
        <p:spPr>
          <a:xfrm>
            <a:off x="755075" y="524250"/>
            <a:ext cx="8023200" cy="4095000"/>
          </a:xfrm>
          <a:prstGeom prst="rect">
            <a:avLst/>
          </a:prstGeom>
          <a:noFill/>
          <a:ln>
            <a:noFill/>
          </a:ln>
        </p:spPr>
        <p:txBody>
          <a:bodyPr anchorCtr="0" anchor="ctr" bIns="0" lIns="0" spcFirstLastPara="1" rIns="0" wrap="square" tIns="0">
            <a:normAutofit/>
          </a:bodyPr>
          <a:lstStyle>
            <a:lvl1pPr lvl="0" algn="r">
              <a:lnSpc>
                <a:spcPct val="80000"/>
              </a:lnSpc>
              <a:spcBef>
                <a:spcPts val="0"/>
              </a:spcBef>
              <a:spcAft>
                <a:spcPts val="0"/>
              </a:spcAft>
              <a:buClr>
                <a:schemeClr val="lt1"/>
              </a:buClr>
              <a:buSzPts val="2800"/>
              <a:buNone/>
              <a:defRPr sz="2800">
                <a:solidFill>
                  <a:schemeClr val="lt1"/>
                </a:solidFill>
              </a:defRPr>
            </a:lvl1pPr>
            <a:lvl2pPr lvl="1" algn="r">
              <a:lnSpc>
                <a:spcPct val="100000"/>
              </a:lnSpc>
              <a:spcBef>
                <a:spcPts val="0"/>
              </a:spcBef>
              <a:spcAft>
                <a:spcPts val="0"/>
              </a:spcAft>
              <a:buClr>
                <a:srgbClr val="063849"/>
              </a:buClr>
              <a:buSzPts val="2800"/>
              <a:buNone/>
              <a:defRPr>
                <a:solidFill>
                  <a:srgbClr val="063849"/>
                </a:solidFill>
              </a:defRPr>
            </a:lvl2pPr>
            <a:lvl3pPr lvl="2" algn="r">
              <a:lnSpc>
                <a:spcPct val="100000"/>
              </a:lnSpc>
              <a:spcBef>
                <a:spcPts val="0"/>
              </a:spcBef>
              <a:spcAft>
                <a:spcPts val="0"/>
              </a:spcAft>
              <a:buClr>
                <a:srgbClr val="063849"/>
              </a:buClr>
              <a:buSzPts val="2800"/>
              <a:buNone/>
              <a:defRPr>
                <a:solidFill>
                  <a:srgbClr val="063849"/>
                </a:solidFill>
              </a:defRPr>
            </a:lvl3pPr>
            <a:lvl4pPr lvl="3" algn="r">
              <a:lnSpc>
                <a:spcPct val="100000"/>
              </a:lnSpc>
              <a:spcBef>
                <a:spcPts val="0"/>
              </a:spcBef>
              <a:spcAft>
                <a:spcPts val="0"/>
              </a:spcAft>
              <a:buClr>
                <a:srgbClr val="063849"/>
              </a:buClr>
              <a:buSzPts val="2800"/>
              <a:buNone/>
              <a:defRPr>
                <a:solidFill>
                  <a:srgbClr val="063849"/>
                </a:solidFill>
              </a:defRPr>
            </a:lvl4pPr>
            <a:lvl5pPr lvl="4" algn="r">
              <a:lnSpc>
                <a:spcPct val="100000"/>
              </a:lnSpc>
              <a:spcBef>
                <a:spcPts val="0"/>
              </a:spcBef>
              <a:spcAft>
                <a:spcPts val="0"/>
              </a:spcAft>
              <a:buClr>
                <a:srgbClr val="063849"/>
              </a:buClr>
              <a:buSzPts val="2800"/>
              <a:buNone/>
              <a:defRPr>
                <a:solidFill>
                  <a:srgbClr val="063849"/>
                </a:solidFill>
              </a:defRPr>
            </a:lvl5pPr>
            <a:lvl6pPr lvl="5" algn="r">
              <a:lnSpc>
                <a:spcPct val="100000"/>
              </a:lnSpc>
              <a:spcBef>
                <a:spcPts val="0"/>
              </a:spcBef>
              <a:spcAft>
                <a:spcPts val="0"/>
              </a:spcAft>
              <a:buClr>
                <a:srgbClr val="063849"/>
              </a:buClr>
              <a:buSzPts val="2800"/>
              <a:buNone/>
              <a:defRPr>
                <a:solidFill>
                  <a:srgbClr val="063849"/>
                </a:solidFill>
              </a:defRPr>
            </a:lvl6pPr>
            <a:lvl7pPr lvl="6" algn="r">
              <a:lnSpc>
                <a:spcPct val="100000"/>
              </a:lnSpc>
              <a:spcBef>
                <a:spcPts val="0"/>
              </a:spcBef>
              <a:spcAft>
                <a:spcPts val="0"/>
              </a:spcAft>
              <a:buClr>
                <a:srgbClr val="063849"/>
              </a:buClr>
              <a:buSzPts val="2800"/>
              <a:buNone/>
              <a:defRPr>
                <a:solidFill>
                  <a:srgbClr val="063849"/>
                </a:solidFill>
              </a:defRPr>
            </a:lvl7pPr>
            <a:lvl8pPr lvl="7" algn="r">
              <a:lnSpc>
                <a:spcPct val="100000"/>
              </a:lnSpc>
              <a:spcBef>
                <a:spcPts val="0"/>
              </a:spcBef>
              <a:spcAft>
                <a:spcPts val="0"/>
              </a:spcAft>
              <a:buClr>
                <a:srgbClr val="063849"/>
              </a:buClr>
              <a:buSzPts val="2800"/>
              <a:buNone/>
              <a:defRPr>
                <a:solidFill>
                  <a:srgbClr val="063849"/>
                </a:solidFill>
              </a:defRPr>
            </a:lvl8pPr>
            <a:lvl9pPr lvl="8" algn="r">
              <a:lnSpc>
                <a:spcPct val="100000"/>
              </a:lnSpc>
              <a:spcBef>
                <a:spcPts val="0"/>
              </a:spcBef>
              <a:spcAft>
                <a:spcPts val="0"/>
              </a:spcAft>
              <a:buClr>
                <a:srgbClr val="063849"/>
              </a:buClr>
              <a:buSzPts val="2800"/>
              <a:buNone/>
              <a:defRPr>
                <a:solidFill>
                  <a:srgbClr val="063849"/>
                </a:solidFill>
              </a:defRPr>
            </a:lvl9pPr>
          </a:lstStyle>
          <a:p/>
        </p:txBody>
      </p:sp>
      <p:sp>
        <p:nvSpPr>
          <p:cNvPr id="1277" name="Google Shape;1277;p95"/>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1pPr>
            <a:lvl2pPr indent="0" lvl="1"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2pPr>
            <a:lvl3pPr indent="0" lvl="2"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3pPr>
            <a:lvl4pPr indent="0" lvl="3"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4pPr>
            <a:lvl5pPr indent="0" lvl="4"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5pPr>
            <a:lvl6pPr indent="0" lvl="5"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6pPr>
            <a:lvl7pPr indent="0" lvl="6"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7pPr>
            <a:lvl8pPr indent="0" lvl="7"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8pPr>
            <a:lvl9pPr indent="0" lvl="8"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grpSp>
        <p:nvGrpSpPr>
          <p:cNvPr id="1278" name="Google Shape;1278;p95"/>
          <p:cNvGrpSpPr/>
          <p:nvPr/>
        </p:nvGrpSpPr>
        <p:grpSpPr>
          <a:xfrm>
            <a:off x="8000973" y="4882757"/>
            <a:ext cx="777321" cy="155484"/>
            <a:chOff x="3424807" y="1107551"/>
            <a:chExt cx="4067616" cy="826163"/>
          </a:xfrm>
        </p:grpSpPr>
        <p:sp>
          <p:nvSpPr>
            <p:cNvPr id="1279" name="Google Shape;1279;p95"/>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280" name="Google Shape;1280;p95"/>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281" name="Google Shape;1281;p95"/>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282" name="Google Shape;1282;p95"/>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283" name="Google Shape;1283;p95"/>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284" name="Google Shape;1284;p95"/>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285" name="Google Shape;1285;p95"/>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286" name="Google Shape;1286;p95"/>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287" name="Google Shape;1287;p95"/>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1288" name="Google Shape;1288;p95"/>
          <p:cNvSpPr/>
          <p:nvPr/>
        </p:nvSpPr>
        <p:spPr>
          <a:xfrm>
            <a:off x="333524" y="2186700"/>
            <a:ext cx="429283" cy="770113"/>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peaker intro 1">
  <p:cSld name="CUSTOM_1_1_1_1_1_2">
    <p:bg>
      <p:bgPr>
        <a:solidFill>
          <a:srgbClr val="063849"/>
        </a:solidFill>
      </p:bgPr>
    </p:bg>
    <p:spTree>
      <p:nvGrpSpPr>
        <p:cNvPr id="1289" name="Shape 1289"/>
        <p:cNvGrpSpPr/>
        <p:nvPr/>
      </p:nvGrpSpPr>
      <p:grpSpPr>
        <a:xfrm>
          <a:off x="0" y="0"/>
          <a:ext cx="0" cy="0"/>
          <a:chOff x="0" y="0"/>
          <a:chExt cx="0" cy="0"/>
        </a:xfrm>
      </p:grpSpPr>
      <p:pic>
        <p:nvPicPr>
          <p:cNvPr id="1290" name="Google Shape;1290;p96"/>
          <p:cNvPicPr preferRelativeResize="0"/>
          <p:nvPr/>
        </p:nvPicPr>
        <p:blipFill rotWithShape="1">
          <a:blip r:embed="rId2">
            <a:alphaModFix amt="12000"/>
          </a:blip>
          <a:srcRect b="0" l="0" r="0" t="0"/>
          <a:stretch/>
        </p:blipFill>
        <p:spPr>
          <a:xfrm>
            <a:off x="3505561" y="0"/>
            <a:ext cx="5638428" cy="5143499"/>
          </a:xfrm>
          <a:prstGeom prst="rect">
            <a:avLst/>
          </a:prstGeom>
          <a:noFill/>
          <a:ln>
            <a:noFill/>
          </a:ln>
        </p:spPr>
      </p:pic>
      <p:sp>
        <p:nvSpPr>
          <p:cNvPr id="1291" name="Google Shape;1291;p96"/>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1pPr>
            <a:lvl2pPr indent="0" lvl="1"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2pPr>
            <a:lvl3pPr indent="0" lvl="2"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3pPr>
            <a:lvl4pPr indent="0" lvl="3"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4pPr>
            <a:lvl5pPr indent="0" lvl="4"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5pPr>
            <a:lvl6pPr indent="0" lvl="5"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6pPr>
            <a:lvl7pPr indent="0" lvl="6"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7pPr>
            <a:lvl8pPr indent="0" lvl="7"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8pPr>
            <a:lvl9pPr indent="0" lvl="8"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sp>
        <p:nvSpPr>
          <p:cNvPr id="1292" name="Google Shape;1292;p96"/>
          <p:cNvSpPr/>
          <p:nvPr>
            <p:ph idx="2" type="pic"/>
          </p:nvPr>
        </p:nvSpPr>
        <p:spPr>
          <a:xfrm>
            <a:off x="3114475" y="1567775"/>
            <a:ext cx="1645800" cy="1645800"/>
          </a:xfrm>
          <a:prstGeom prst="ellipse">
            <a:avLst/>
          </a:prstGeom>
          <a:noFill/>
          <a:ln cap="flat" cmpd="sng" w="19050">
            <a:solidFill>
              <a:schemeClr val="dk2"/>
            </a:solidFill>
            <a:prstDash val="solid"/>
            <a:round/>
            <a:headEnd len="sm" w="sm" type="none"/>
            <a:tailEnd len="sm" w="sm" type="none"/>
          </a:ln>
        </p:spPr>
      </p:sp>
      <p:sp>
        <p:nvSpPr>
          <p:cNvPr id="1293" name="Google Shape;1293;p96"/>
          <p:cNvSpPr/>
          <p:nvPr>
            <p:ph idx="3" type="pic"/>
          </p:nvPr>
        </p:nvSpPr>
        <p:spPr>
          <a:xfrm>
            <a:off x="6040550" y="1567775"/>
            <a:ext cx="1645800" cy="1645800"/>
          </a:xfrm>
          <a:prstGeom prst="ellipse">
            <a:avLst/>
          </a:prstGeom>
          <a:noFill/>
          <a:ln cap="flat" cmpd="sng" w="19050">
            <a:solidFill>
              <a:schemeClr val="dk2"/>
            </a:solidFill>
            <a:prstDash val="solid"/>
            <a:round/>
            <a:headEnd len="sm" w="sm" type="none"/>
            <a:tailEnd len="sm" w="sm" type="none"/>
          </a:ln>
        </p:spPr>
      </p:sp>
      <p:sp>
        <p:nvSpPr>
          <p:cNvPr id="1294" name="Google Shape;1294;p96"/>
          <p:cNvSpPr txBox="1"/>
          <p:nvPr>
            <p:ph idx="1" type="subTitle"/>
          </p:nvPr>
        </p:nvSpPr>
        <p:spPr>
          <a:xfrm>
            <a:off x="2794375" y="3422110"/>
            <a:ext cx="2286000" cy="506100"/>
          </a:xfrm>
          <a:prstGeom prst="rect">
            <a:avLst/>
          </a:prstGeom>
          <a:noFill/>
          <a:ln>
            <a:noFill/>
          </a:ln>
        </p:spPr>
        <p:txBody>
          <a:bodyPr anchorCtr="0" anchor="t" bIns="0" lIns="0" spcFirstLastPara="1" rIns="0" wrap="square" tIns="0">
            <a:spAutoFit/>
          </a:bodyPr>
          <a:lstStyle>
            <a:lvl1pPr lvl="0" algn="ctr">
              <a:lnSpc>
                <a:spcPct val="115000"/>
              </a:lnSpc>
              <a:spcBef>
                <a:spcPts val="0"/>
              </a:spcBef>
              <a:spcAft>
                <a:spcPts val="0"/>
              </a:spcAft>
              <a:buClr>
                <a:schemeClr val="lt2"/>
              </a:buClr>
              <a:buSzPts val="1200"/>
              <a:buFont typeface="Roboto"/>
              <a:buNone/>
              <a:defRPr b="1" sz="1200">
                <a:solidFill>
                  <a:schemeClr val="lt2"/>
                </a:solidFill>
                <a:latin typeface="Roboto"/>
                <a:ea typeface="Roboto"/>
                <a:cs typeface="Roboto"/>
                <a:sym typeface="Roboto"/>
              </a:defRPr>
            </a:lvl1pPr>
            <a:lvl2pPr lvl="1" algn="ctr">
              <a:lnSpc>
                <a:spcPct val="115000"/>
              </a:lnSpc>
              <a:spcBef>
                <a:spcPts val="0"/>
              </a:spcBef>
              <a:spcAft>
                <a:spcPts val="0"/>
              </a:spcAft>
              <a:buClr>
                <a:schemeClr val="lt2"/>
              </a:buClr>
              <a:buSzPts val="1200"/>
              <a:buFont typeface="Roboto"/>
              <a:buNone/>
              <a:defRPr b="1">
                <a:solidFill>
                  <a:schemeClr val="lt2"/>
                </a:solidFill>
                <a:latin typeface="Roboto"/>
                <a:ea typeface="Roboto"/>
                <a:cs typeface="Roboto"/>
                <a:sym typeface="Roboto"/>
              </a:defRPr>
            </a:lvl2pPr>
            <a:lvl3pPr lvl="2" algn="ctr">
              <a:lnSpc>
                <a:spcPct val="115000"/>
              </a:lnSpc>
              <a:spcBef>
                <a:spcPts val="0"/>
              </a:spcBef>
              <a:spcAft>
                <a:spcPts val="0"/>
              </a:spcAft>
              <a:buClr>
                <a:schemeClr val="lt2"/>
              </a:buClr>
              <a:buSzPts val="1200"/>
              <a:buNone/>
              <a:defRPr b="1" sz="1200">
                <a:solidFill>
                  <a:schemeClr val="lt2"/>
                </a:solidFill>
              </a:defRPr>
            </a:lvl3pPr>
            <a:lvl4pPr lvl="3" algn="ctr">
              <a:lnSpc>
                <a:spcPct val="115000"/>
              </a:lnSpc>
              <a:spcBef>
                <a:spcPts val="0"/>
              </a:spcBef>
              <a:spcAft>
                <a:spcPts val="0"/>
              </a:spcAft>
              <a:buClr>
                <a:schemeClr val="lt2"/>
              </a:buClr>
              <a:buSzPts val="1200"/>
              <a:buNone/>
              <a:defRPr b="1" sz="1200">
                <a:solidFill>
                  <a:schemeClr val="lt2"/>
                </a:solidFill>
              </a:defRPr>
            </a:lvl4pPr>
            <a:lvl5pPr lvl="4" algn="ctr">
              <a:lnSpc>
                <a:spcPct val="115000"/>
              </a:lnSpc>
              <a:spcBef>
                <a:spcPts val="0"/>
              </a:spcBef>
              <a:spcAft>
                <a:spcPts val="0"/>
              </a:spcAft>
              <a:buClr>
                <a:schemeClr val="lt2"/>
              </a:buClr>
              <a:buSzPts val="1200"/>
              <a:buNone/>
              <a:defRPr b="1" sz="1200">
                <a:solidFill>
                  <a:schemeClr val="lt2"/>
                </a:solidFill>
              </a:defRPr>
            </a:lvl5pPr>
            <a:lvl6pPr lvl="5" algn="ctr">
              <a:lnSpc>
                <a:spcPct val="115000"/>
              </a:lnSpc>
              <a:spcBef>
                <a:spcPts val="0"/>
              </a:spcBef>
              <a:spcAft>
                <a:spcPts val="0"/>
              </a:spcAft>
              <a:buClr>
                <a:schemeClr val="lt2"/>
              </a:buClr>
              <a:buSzPts val="1200"/>
              <a:buNone/>
              <a:defRPr b="1" sz="1200">
                <a:solidFill>
                  <a:schemeClr val="lt2"/>
                </a:solidFill>
              </a:defRPr>
            </a:lvl6pPr>
            <a:lvl7pPr lvl="6" algn="ctr">
              <a:lnSpc>
                <a:spcPct val="115000"/>
              </a:lnSpc>
              <a:spcBef>
                <a:spcPts val="0"/>
              </a:spcBef>
              <a:spcAft>
                <a:spcPts val="0"/>
              </a:spcAft>
              <a:buClr>
                <a:schemeClr val="lt2"/>
              </a:buClr>
              <a:buSzPts val="1200"/>
              <a:buNone/>
              <a:defRPr b="1" sz="1200">
                <a:solidFill>
                  <a:schemeClr val="lt2"/>
                </a:solidFill>
              </a:defRPr>
            </a:lvl7pPr>
            <a:lvl8pPr lvl="7" algn="ctr">
              <a:lnSpc>
                <a:spcPct val="115000"/>
              </a:lnSpc>
              <a:spcBef>
                <a:spcPts val="0"/>
              </a:spcBef>
              <a:spcAft>
                <a:spcPts val="0"/>
              </a:spcAft>
              <a:buClr>
                <a:schemeClr val="lt2"/>
              </a:buClr>
              <a:buSzPts val="1200"/>
              <a:buNone/>
              <a:defRPr b="1" sz="1200">
                <a:solidFill>
                  <a:schemeClr val="lt2"/>
                </a:solidFill>
              </a:defRPr>
            </a:lvl8pPr>
            <a:lvl9pPr lvl="8" algn="ctr">
              <a:lnSpc>
                <a:spcPct val="115000"/>
              </a:lnSpc>
              <a:spcBef>
                <a:spcPts val="0"/>
              </a:spcBef>
              <a:spcAft>
                <a:spcPts val="0"/>
              </a:spcAft>
              <a:buClr>
                <a:schemeClr val="lt2"/>
              </a:buClr>
              <a:buSzPts val="1200"/>
              <a:buNone/>
              <a:defRPr b="1" sz="1200">
                <a:solidFill>
                  <a:schemeClr val="lt2"/>
                </a:solidFill>
              </a:defRPr>
            </a:lvl9pPr>
          </a:lstStyle>
          <a:p/>
        </p:txBody>
      </p:sp>
      <p:sp>
        <p:nvSpPr>
          <p:cNvPr id="1295" name="Google Shape;1295;p96"/>
          <p:cNvSpPr txBox="1"/>
          <p:nvPr>
            <p:ph idx="4" type="subTitle"/>
          </p:nvPr>
        </p:nvSpPr>
        <p:spPr>
          <a:xfrm>
            <a:off x="2794375" y="3638729"/>
            <a:ext cx="2286000" cy="4821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1pPr>
            <a:lvl2pPr lvl="1" algn="ctr">
              <a:lnSpc>
                <a:spcPct val="100000"/>
              </a:lnSpc>
              <a:spcBef>
                <a:spcPts val="30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2pPr>
            <a:lvl3pPr lvl="2"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3pPr>
            <a:lvl4pPr lvl="3"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4pPr>
            <a:lvl5pPr lvl="4"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5pPr>
            <a:lvl6pPr lvl="5"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6pPr>
            <a:lvl7pPr lvl="6"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7pPr>
            <a:lvl8pPr lvl="7"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8pPr>
            <a:lvl9pPr lvl="8" algn="ctr">
              <a:lnSpc>
                <a:spcPct val="100000"/>
              </a:lnSpc>
              <a:spcBef>
                <a:spcPts val="300"/>
              </a:spcBef>
              <a:spcAft>
                <a:spcPts val="300"/>
              </a:spcAft>
              <a:buClr>
                <a:schemeClr val="accent1"/>
              </a:buClr>
              <a:buSzPts val="1000"/>
              <a:buFont typeface="Roboto Slab"/>
              <a:buNone/>
              <a:defRPr>
                <a:solidFill>
                  <a:schemeClr val="accent1"/>
                </a:solidFill>
                <a:latin typeface="Roboto Slab"/>
                <a:ea typeface="Roboto Slab"/>
                <a:cs typeface="Roboto Slab"/>
                <a:sym typeface="Roboto Slab"/>
              </a:defRPr>
            </a:lvl9pPr>
          </a:lstStyle>
          <a:p/>
        </p:txBody>
      </p:sp>
      <p:sp>
        <p:nvSpPr>
          <p:cNvPr id="1296" name="Google Shape;1296;p96"/>
          <p:cNvSpPr txBox="1"/>
          <p:nvPr>
            <p:ph idx="5" type="subTitle"/>
          </p:nvPr>
        </p:nvSpPr>
        <p:spPr>
          <a:xfrm>
            <a:off x="5720450" y="3422100"/>
            <a:ext cx="2286000" cy="881400"/>
          </a:xfrm>
          <a:prstGeom prst="rect">
            <a:avLst/>
          </a:prstGeom>
          <a:noFill/>
          <a:ln>
            <a:noFill/>
          </a:ln>
        </p:spPr>
        <p:txBody>
          <a:bodyPr anchorCtr="0" anchor="t" bIns="0" lIns="0" spcFirstLastPara="1" rIns="0" wrap="square" tIns="0">
            <a:spAutoFit/>
          </a:bodyPr>
          <a:lstStyle>
            <a:lvl1pPr lvl="0" algn="ctr">
              <a:lnSpc>
                <a:spcPct val="115000"/>
              </a:lnSpc>
              <a:spcBef>
                <a:spcPts val="0"/>
              </a:spcBef>
              <a:spcAft>
                <a:spcPts val="0"/>
              </a:spcAft>
              <a:buClr>
                <a:schemeClr val="lt2"/>
              </a:buClr>
              <a:buSzPts val="1200"/>
              <a:buFont typeface="Roboto"/>
              <a:buNone/>
              <a:defRPr b="1" sz="1200">
                <a:solidFill>
                  <a:schemeClr val="lt2"/>
                </a:solidFill>
                <a:latin typeface="Roboto"/>
                <a:ea typeface="Roboto"/>
                <a:cs typeface="Roboto"/>
                <a:sym typeface="Roboto"/>
              </a:defRPr>
            </a:lvl1pPr>
            <a:lvl2pPr lvl="1" algn="ctr">
              <a:lnSpc>
                <a:spcPct val="115000"/>
              </a:lnSpc>
              <a:spcBef>
                <a:spcPts val="0"/>
              </a:spcBef>
              <a:spcAft>
                <a:spcPts val="0"/>
              </a:spcAft>
              <a:buClr>
                <a:schemeClr val="lt2"/>
              </a:buClr>
              <a:buSzPts val="1200"/>
              <a:buFont typeface="Roboto"/>
              <a:buNone/>
              <a:defRPr b="1">
                <a:solidFill>
                  <a:schemeClr val="lt2"/>
                </a:solidFill>
                <a:latin typeface="Roboto"/>
                <a:ea typeface="Roboto"/>
                <a:cs typeface="Roboto"/>
                <a:sym typeface="Roboto"/>
              </a:defRPr>
            </a:lvl2pPr>
            <a:lvl3pPr lvl="2" algn="ctr">
              <a:lnSpc>
                <a:spcPct val="115000"/>
              </a:lnSpc>
              <a:spcBef>
                <a:spcPts val="0"/>
              </a:spcBef>
              <a:spcAft>
                <a:spcPts val="0"/>
              </a:spcAft>
              <a:buClr>
                <a:schemeClr val="lt2"/>
              </a:buClr>
              <a:buSzPts val="1200"/>
              <a:buNone/>
              <a:defRPr b="1" sz="1200">
                <a:solidFill>
                  <a:schemeClr val="lt2"/>
                </a:solidFill>
              </a:defRPr>
            </a:lvl3pPr>
            <a:lvl4pPr lvl="3" algn="ctr">
              <a:lnSpc>
                <a:spcPct val="115000"/>
              </a:lnSpc>
              <a:spcBef>
                <a:spcPts val="0"/>
              </a:spcBef>
              <a:spcAft>
                <a:spcPts val="0"/>
              </a:spcAft>
              <a:buClr>
                <a:schemeClr val="lt2"/>
              </a:buClr>
              <a:buSzPts val="1200"/>
              <a:buNone/>
              <a:defRPr b="1" sz="1200">
                <a:solidFill>
                  <a:schemeClr val="lt2"/>
                </a:solidFill>
              </a:defRPr>
            </a:lvl4pPr>
            <a:lvl5pPr lvl="4" algn="ctr">
              <a:lnSpc>
                <a:spcPct val="115000"/>
              </a:lnSpc>
              <a:spcBef>
                <a:spcPts val="0"/>
              </a:spcBef>
              <a:spcAft>
                <a:spcPts val="0"/>
              </a:spcAft>
              <a:buClr>
                <a:schemeClr val="lt2"/>
              </a:buClr>
              <a:buSzPts val="1200"/>
              <a:buNone/>
              <a:defRPr b="1" sz="1200">
                <a:solidFill>
                  <a:schemeClr val="lt2"/>
                </a:solidFill>
              </a:defRPr>
            </a:lvl5pPr>
            <a:lvl6pPr lvl="5" algn="ctr">
              <a:lnSpc>
                <a:spcPct val="115000"/>
              </a:lnSpc>
              <a:spcBef>
                <a:spcPts val="0"/>
              </a:spcBef>
              <a:spcAft>
                <a:spcPts val="0"/>
              </a:spcAft>
              <a:buClr>
                <a:schemeClr val="lt2"/>
              </a:buClr>
              <a:buSzPts val="1200"/>
              <a:buNone/>
              <a:defRPr b="1" sz="1200">
                <a:solidFill>
                  <a:schemeClr val="lt2"/>
                </a:solidFill>
              </a:defRPr>
            </a:lvl6pPr>
            <a:lvl7pPr lvl="6" algn="ctr">
              <a:lnSpc>
                <a:spcPct val="115000"/>
              </a:lnSpc>
              <a:spcBef>
                <a:spcPts val="0"/>
              </a:spcBef>
              <a:spcAft>
                <a:spcPts val="0"/>
              </a:spcAft>
              <a:buClr>
                <a:schemeClr val="lt2"/>
              </a:buClr>
              <a:buSzPts val="1200"/>
              <a:buNone/>
              <a:defRPr b="1" sz="1200">
                <a:solidFill>
                  <a:schemeClr val="lt2"/>
                </a:solidFill>
              </a:defRPr>
            </a:lvl7pPr>
            <a:lvl8pPr lvl="7" algn="ctr">
              <a:lnSpc>
                <a:spcPct val="115000"/>
              </a:lnSpc>
              <a:spcBef>
                <a:spcPts val="0"/>
              </a:spcBef>
              <a:spcAft>
                <a:spcPts val="0"/>
              </a:spcAft>
              <a:buClr>
                <a:schemeClr val="lt2"/>
              </a:buClr>
              <a:buSzPts val="1200"/>
              <a:buNone/>
              <a:defRPr b="1" sz="1200">
                <a:solidFill>
                  <a:schemeClr val="lt2"/>
                </a:solidFill>
              </a:defRPr>
            </a:lvl8pPr>
            <a:lvl9pPr lvl="8" algn="ctr">
              <a:lnSpc>
                <a:spcPct val="115000"/>
              </a:lnSpc>
              <a:spcBef>
                <a:spcPts val="0"/>
              </a:spcBef>
              <a:spcAft>
                <a:spcPts val="0"/>
              </a:spcAft>
              <a:buClr>
                <a:schemeClr val="lt2"/>
              </a:buClr>
              <a:buSzPts val="1200"/>
              <a:buNone/>
              <a:defRPr b="1" sz="1200">
                <a:solidFill>
                  <a:schemeClr val="lt2"/>
                </a:solidFill>
              </a:defRPr>
            </a:lvl9pPr>
          </a:lstStyle>
          <a:p/>
        </p:txBody>
      </p:sp>
      <p:sp>
        <p:nvSpPr>
          <p:cNvPr id="1297" name="Google Shape;1297;p96"/>
          <p:cNvSpPr txBox="1"/>
          <p:nvPr>
            <p:ph idx="6" type="subTitle"/>
          </p:nvPr>
        </p:nvSpPr>
        <p:spPr>
          <a:xfrm>
            <a:off x="5720450" y="3638729"/>
            <a:ext cx="2286000" cy="8394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1pPr>
            <a:lvl2pPr lvl="1" algn="ctr">
              <a:lnSpc>
                <a:spcPct val="100000"/>
              </a:lnSpc>
              <a:spcBef>
                <a:spcPts val="30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2pPr>
            <a:lvl3pPr lvl="2"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3pPr>
            <a:lvl4pPr lvl="3"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4pPr>
            <a:lvl5pPr lvl="4"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5pPr>
            <a:lvl6pPr lvl="5"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6pPr>
            <a:lvl7pPr lvl="6"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7pPr>
            <a:lvl8pPr lvl="7" algn="ctr">
              <a:lnSpc>
                <a:spcPct val="100000"/>
              </a:lnSpc>
              <a:spcBef>
                <a:spcPts val="30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8pPr>
            <a:lvl9pPr lvl="8" algn="ctr">
              <a:lnSpc>
                <a:spcPct val="100000"/>
              </a:lnSpc>
              <a:spcBef>
                <a:spcPts val="300"/>
              </a:spcBef>
              <a:spcAft>
                <a:spcPts val="300"/>
              </a:spcAft>
              <a:buClr>
                <a:schemeClr val="accent1"/>
              </a:buClr>
              <a:buSzPts val="1000"/>
              <a:buFont typeface="Roboto Slab"/>
              <a:buNone/>
              <a:defRPr>
                <a:solidFill>
                  <a:schemeClr val="accent1"/>
                </a:solidFill>
                <a:latin typeface="Roboto Slab"/>
                <a:ea typeface="Roboto Slab"/>
                <a:cs typeface="Roboto Slab"/>
                <a:sym typeface="Roboto Slab"/>
              </a:defRPr>
            </a:lvl9pPr>
          </a:lstStyle>
          <a:p/>
        </p:txBody>
      </p:sp>
      <p:sp>
        <p:nvSpPr>
          <p:cNvPr id="1298" name="Google Shape;1298;p96"/>
          <p:cNvSpPr txBox="1"/>
          <p:nvPr/>
        </p:nvSpPr>
        <p:spPr>
          <a:xfrm>
            <a:off x="914400" y="2325475"/>
            <a:ext cx="1267200" cy="492600"/>
          </a:xfrm>
          <a:prstGeom prst="rect">
            <a:avLst/>
          </a:prstGeom>
          <a:noFill/>
          <a:ln>
            <a:noFill/>
          </a:ln>
        </p:spPr>
        <p:txBody>
          <a:bodyPr anchorCtr="0" anchor="ctr" bIns="0" lIns="0" spcFirstLastPara="1" rIns="0" wrap="square" tIns="0">
            <a:spAutoFit/>
          </a:bodyPr>
          <a:lstStyle/>
          <a:p>
            <a:pPr indent="0" lvl="0" marL="0" marR="0" rtl="0" algn="l">
              <a:lnSpc>
                <a:spcPct val="80000"/>
              </a:lnSpc>
              <a:spcBef>
                <a:spcPts val="0"/>
              </a:spcBef>
              <a:spcAft>
                <a:spcPts val="0"/>
              </a:spcAft>
              <a:buClr>
                <a:srgbClr val="000000"/>
              </a:buClr>
              <a:buSzPts val="2000"/>
              <a:buFont typeface="Arial"/>
              <a:buNone/>
            </a:pPr>
            <a:r>
              <a:rPr b="0" i="0" lang="en-US" sz="2000" u="none" cap="none" strike="noStrike">
                <a:solidFill>
                  <a:srgbClr val="FF6529"/>
                </a:solidFill>
                <a:latin typeface="Roboto Slab Medium"/>
                <a:ea typeface="Roboto Slab Medium"/>
                <a:cs typeface="Roboto Slab Medium"/>
                <a:sym typeface="Roboto Slab Medium"/>
              </a:rPr>
              <a:t>Meet the speakers</a:t>
            </a:r>
            <a:endParaRPr b="0" i="0" sz="2000" u="none" cap="none" strike="noStrike">
              <a:solidFill>
                <a:srgbClr val="FF6529"/>
              </a:solidFill>
              <a:latin typeface="Roboto Slab Medium"/>
              <a:ea typeface="Roboto Slab Medium"/>
              <a:cs typeface="Roboto Slab Medium"/>
              <a:sym typeface="Roboto Slab Medium"/>
            </a:endParaRPr>
          </a:p>
        </p:txBody>
      </p:sp>
      <p:grpSp>
        <p:nvGrpSpPr>
          <p:cNvPr id="1299" name="Google Shape;1299;p96"/>
          <p:cNvGrpSpPr/>
          <p:nvPr/>
        </p:nvGrpSpPr>
        <p:grpSpPr>
          <a:xfrm>
            <a:off x="8000973" y="4882762"/>
            <a:ext cx="777321" cy="155484"/>
            <a:chOff x="3424807" y="1107551"/>
            <a:chExt cx="4067616" cy="826163"/>
          </a:xfrm>
        </p:grpSpPr>
        <p:sp>
          <p:nvSpPr>
            <p:cNvPr id="1300" name="Google Shape;1300;p96"/>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301" name="Google Shape;1301;p96"/>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302" name="Google Shape;1302;p96"/>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303" name="Google Shape;1303;p96"/>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304" name="Google Shape;1304;p96"/>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305" name="Google Shape;1305;p96"/>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306" name="Google Shape;1306;p96"/>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307" name="Google Shape;1307;p96"/>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308" name="Google Shape;1308;p96"/>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1309" name="Google Shape;1309;p96"/>
          <p:cNvSpPr/>
          <p:nvPr/>
        </p:nvSpPr>
        <p:spPr>
          <a:xfrm>
            <a:off x="333524" y="2186700"/>
            <a:ext cx="429283" cy="770113"/>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peaker intro 1 1">
  <p:cSld name="CUSTOM_1_1_1_1_1_2_1">
    <p:bg>
      <p:bgPr>
        <a:solidFill>
          <a:srgbClr val="063849"/>
        </a:solidFill>
      </p:bgPr>
    </p:bg>
    <p:spTree>
      <p:nvGrpSpPr>
        <p:cNvPr id="1310" name="Shape 1310"/>
        <p:cNvGrpSpPr/>
        <p:nvPr/>
      </p:nvGrpSpPr>
      <p:grpSpPr>
        <a:xfrm>
          <a:off x="0" y="0"/>
          <a:ext cx="0" cy="0"/>
          <a:chOff x="0" y="0"/>
          <a:chExt cx="0" cy="0"/>
        </a:xfrm>
      </p:grpSpPr>
      <p:pic>
        <p:nvPicPr>
          <p:cNvPr id="1311" name="Google Shape;1311;p97"/>
          <p:cNvPicPr preferRelativeResize="0"/>
          <p:nvPr/>
        </p:nvPicPr>
        <p:blipFill rotWithShape="1">
          <a:blip r:embed="rId2">
            <a:alphaModFix amt="12000"/>
          </a:blip>
          <a:srcRect b="0" l="0" r="0" t="0"/>
          <a:stretch/>
        </p:blipFill>
        <p:spPr>
          <a:xfrm>
            <a:off x="3505561" y="0"/>
            <a:ext cx="5638428" cy="5143499"/>
          </a:xfrm>
          <a:prstGeom prst="rect">
            <a:avLst/>
          </a:prstGeom>
          <a:noFill/>
          <a:ln>
            <a:noFill/>
          </a:ln>
        </p:spPr>
      </p:pic>
      <p:sp>
        <p:nvSpPr>
          <p:cNvPr id="1312" name="Google Shape;1312;p97"/>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1pPr>
            <a:lvl2pPr indent="0" lvl="1"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2pPr>
            <a:lvl3pPr indent="0" lvl="2"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3pPr>
            <a:lvl4pPr indent="0" lvl="3"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4pPr>
            <a:lvl5pPr indent="0" lvl="4"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5pPr>
            <a:lvl6pPr indent="0" lvl="5"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6pPr>
            <a:lvl7pPr indent="0" lvl="6"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7pPr>
            <a:lvl8pPr indent="0" lvl="7"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8pPr>
            <a:lvl9pPr indent="0" lvl="8"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sp>
        <p:nvSpPr>
          <p:cNvPr id="1313" name="Google Shape;1313;p97"/>
          <p:cNvSpPr/>
          <p:nvPr>
            <p:ph idx="2" type="pic"/>
          </p:nvPr>
        </p:nvSpPr>
        <p:spPr>
          <a:xfrm>
            <a:off x="2715882" y="1741900"/>
            <a:ext cx="1371600" cy="1371600"/>
          </a:xfrm>
          <a:prstGeom prst="ellipse">
            <a:avLst/>
          </a:prstGeom>
          <a:noFill/>
          <a:ln cap="flat" cmpd="sng" w="19050">
            <a:solidFill>
              <a:schemeClr val="dk2"/>
            </a:solidFill>
            <a:prstDash val="solid"/>
            <a:round/>
            <a:headEnd len="sm" w="sm" type="none"/>
            <a:tailEnd len="sm" w="sm" type="none"/>
          </a:ln>
        </p:spPr>
      </p:sp>
      <p:sp>
        <p:nvSpPr>
          <p:cNvPr id="1314" name="Google Shape;1314;p97"/>
          <p:cNvSpPr txBox="1"/>
          <p:nvPr/>
        </p:nvSpPr>
        <p:spPr>
          <a:xfrm>
            <a:off x="914400" y="2325475"/>
            <a:ext cx="1267200" cy="492600"/>
          </a:xfrm>
          <a:prstGeom prst="rect">
            <a:avLst/>
          </a:prstGeom>
          <a:noFill/>
          <a:ln>
            <a:noFill/>
          </a:ln>
        </p:spPr>
        <p:txBody>
          <a:bodyPr anchorCtr="0" anchor="ctr" bIns="0" lIns="0" spcFirstLastPara="1" rIns="0" wrap="square" tIns="0">
            <a:spAutoFit/>
          </a:bodyPr>
          <a:lstStyle/>
          <a:p>
            <a:pPr indent="0" lvl="0" marL="0" marR="0" rtl="0" algn="l">
              <a:lnSpc>
                <a:spcPct val="80000"/>
              </a:lnSpc>
              <a:spcBef>
                <a:spcPts val="0"/>
              </a:spcBef>
              <a:spcAft>
                <a:spcPts val="0"/>
              </a:spcAft>
              <a:buClr>
                <a:srgbClr val="000000"/>
              </a:buClr>
              <a:buSzPts val="2000"/>
              <a:buFont typeface="Arial"/>
              <a:buNone/>
            </a:pPr>
            <a:r>
              <a:rPr b="0" i="0" lang="en-US" sz="2000" u="none" cap="none" strike="noStrike">
                <a:solidFill>
                  <a:srgbClr val="FF6529"/>
                </a:solidFill>
                <a:latin typeface="Roboto Slab Medium"/>
                <a:ea typeface="Roboto Slab Medium"/>
                <a:cs typeface="Roboto Slab Medium"/>
                <a:sym typeface="Roboto Slab Medium"/>
              </a:rPr>
              <a:t>Meet the speakers</a:t>
            </a:r>
            <a:endParaRPr b="0" i="0" sz="2000" u="none" cap="none" strike="noStrike">
              <a:solidFill>
                <a:srgbClr val="FF6529"/>
              </a:solidFill>
              <a:latin typeface="Roboto Slab Medium"/>
              <a:ea typeface="Roboto Slab Medium"/>
              <a:cs typeface="Roboto Slab Medium"/>
              <a:sym typeface="Roboto Slab Medium"/>
            </a:endParaRPr>
          </a:p>
        </p:txBody>
      </p:sp>
      <p:sp>
        <p:nvSpPr>
          <p:cNvPr id="1315" name="Google Shape;1315;p97"/>
          <p:cNvSpPr/>
          <p:nvPr>
            <p:ph idx="3" type="pic"/>
          </p:nvPr>
        </p:nvSpPr>
        <p:spPr>
          <a:xfrm>
            <a:off x="4870791" y="1741900"/>
            <a:ext cx="1371600" cy="1371600"/>
          </a:xfrm>
          <a:prstGeom prst="ellipse">
            <a:avLst/>
          </a:prstGeom>
          <a:noFill/>
          <a:ln cap="flat" cmpd="sng" w="19050">
            <a:solidFill>
              <a:schemeClr val="dk2"/>
            </a:solidFill>
            <a:prstDash val="solid"/>
            <a:round/>
            <a:headEnd len="sm" w="sm" type="none"/>
            <a:tailEnd len="sm" w="sm" type="none"/>
          </a:ln>
        </p:spPr>
      </p:sp>
      <p:sp>
        <p:nvSpPr>
          <p:cNvPr id="1316" name="Google Shape;1316;p97"/>
          <p:cNvSpPr txBox="1"/>
          <p:nvPr>
            <p:ph idx="1" type="subTitle"/>
          </p:nvPr>
        </p:nvSpPr>
        <p:spPr>
          <a:xfrm>
            <a:off x="2487282" y="3340210"/>
            <a:ext cx="1828800" cy="402300"/>
          </a:xfrm>
          <a:prstGeom prst="rect">
            <a:avLst/>
          </a:prstGeom>
          <a:noFill/>
          <a:ln>
            <a:noFill/>
          </a:ln>
        </p:spPr>
        <p:txBody>
          <a:bodyPr anchorCtr="0" anchor="t" bIns="0" lIns="0" spcFirstLastPara="1" rIns="0" wrap="square" tIns="0">
            <a:spAutoFit/>
          </a:bodyPr>
          <a:lstStyle>
            <a:lvl1pPr lvl="0" algn="ctr">
              <a:lnSpc>
                <a:spcPct val="115000"/>
              </a:lnSpc>
              <a:spcBef>
                <a:spcPts val="0"/>
              </a:spcBef>
              <a:spcAft>
                <a:spcPts val="0"/>
              </a:spcAft>
              <a:buClr>
                <a:schemeClr val="lt2"/>
              </a:buClr>
              <a:buSzPts val="1000"/>
              <a:buFont typeface="Roboto"/>
              <a:buNone/>
              <a:defRPr b="1" sz="1000">
                <a:solidFill>
                  <a:schemeClr val="lt2"/>
                </a:solidFill>
                <a:latin typeface="Roboto"/>
                <a:ea typeface="Roboto"/>
                <a:cs typeface="Roboto"/>
                <a:sym typeface="Roboto"/>
              </a:defRPr>
            </a:lvl1pPr>
            <a:lvl2pPr lvl="1" algn="ctr">
              <a:lnSpc>
                <a:spcPct val="115000"/>
              </a:lnSpc>
              <a:spcBef>
                <a:spcPts val="0"/>
              </a:spcBef>
              <a:spcAft>
                <a:spcPts val="0"/>
              </a:spcAft>
              <a:buClr>
                <a:schemeClr val="lt2"/>
              </a:buClr>
              <a:buSzPts val="1000"/>
              <a:buFont typeface="Roboto"/>
              <a:buNone/>
              <a:defRPr b="1" sz="1000">
                <a:solidFill>
                  <a:schemeClr val="lt2"/>
                </a:solidFill>
                <a:latin typeface="Roboto"/>
                <a:ea typeface="Roboto"/>
                <a:cs typeface="Roboto"/>
                <a:sym typeface="Roboto"/>
              </a:defRPr>
            </a:lvl2pPr>
            <a:lvl3pPr lvl="2" algn="ctr">
              <a:lnSpc>
                <a:spcPct val="115000"/>
              </a:lnSpc>
              <a:spcBef>
                <a:spcPts val="0"/>
              </a:spcBef>
              <a:spcAft>
                <a:spcPts val="0"/>
              </a:spcAft>
              <a:buClr>
                <a:schemeClr val="lt2"/>
              </a:buClr>
              <a:buSzPts val="1000"/>
              <a:buNone/>
              <a:defRPr b="1">
                <a:solidFill>
                  <a:schemeClr val="lt2"/>
                </a:solidFill>
              </a:defRPr>
            </a:lvl3pPr>
            <a:lvl4pPr lvl="3" algn="ctr">
              <a:lnSpc>
                <a:spcPct val="115000"/>
              </a:lnSpc>
              <a:spcBef>
                <a:spcPts val="0"/>
              </a:spcBef>
              <a:spcAft>
                <a:spcPts val="0"/>
              </a:spcAft>
              <a:buClr>
                <a:schemeClr val="lt2"/>
              </a:buClr>
              <a:buSzPts val="1000"/>
              <a:buNone/>
              <a:defRPr b="1">
                <a:solidFill>
                  <a:schemeClr val="lt2"/>
                </a:solidFill>
              </a:defRPr>
            </a:lvl4pPr>
            <a:lvl5pPr lvl="4" algn="ctr">
              <a:lnSpc>
                <a:spcPct val="115000"/>
              </a:lnSpc>
              <a:spcBef>
                <a:spcPts val="0"/>
              </a:spcBef>
              <a:spcAft>
                <a:spcPts val="0"/>
              </a:spcAft>
              <a:buClr>
                <a:schemeClr val="lt2"/>
              </a:buClr>
              <a:buSzPts val="1000"/>
              <a:buNone/>
              <a:defRPr b="1">
                <a:solidFill>
                  <a:schemeClr val="lt2"/>
                </a:solidFill>
              </a:defRPr>
            </a:lvl5pPr>
            <a:lvl6pPr lvl="5" algn="ctr">
              <a:lnSpc>
                <a:spcPct val="115000"/>
              </a:lnSpc>
              <a:spcBef>
                <a:spcPts val="0"/>
              </a:spcBef>
              <a:spcAft>
                <a:spcPts val="0"/>
              </a:spcAft>
              <a:buClr>
                <a:schemeClr val="lt2"/>
              </a:buClr>
              <a:buSzPts val="1000"/>
              <a:buNone/>
              <a:defRPr b="1">
                <a:solidFill>
                  <a:schemeClr val="lt2"/>
                </a:solidFill>
              </a:defRPr>
            </a:lvl6pPr>
            <a:lvl7pPr lvl="6" algn="ctr">
              <a:lnSpc>
                <a:spcPct val="115000"/>
              </a:lnSpc>
              <a:spcBef>
                <a:spcPts val="0"/>
              </a:spcBef>
              <a:spcAft>
                <a:spcPts val="0"/>
              </a:spcAft>
              <a:buClr>
                <a:schemeClr val="lt2"/>
              </a:buClr>
              <a:buSzPts val="1000"/>
              <a:buNone/>
              <a:defRPr b="1">
                <a:solidFill>
                  <a:schemeClr val="lt2"/>
                </a:solidFill>
              </a:defRPr>
            </a:lvl7pPr>
            <a:lvl8pPr lvl="7" algn="ctr">
              <a:lnSpc>
                <a:spcPct val="115000"/>
              </a:lnSpc>
              <a:spcBef>
                <a:spcPts val="0"/>
              </a:spcBef>
              <a:spcAft>
                <a:spcPts val="0"/>
              </a:spcAft>
              <a:buClr>
                <a:schemeClr val="lt2"/>
              </a:buClr>
              <a:buSzPts val="1000"/>
              <a:buNone/>
              <a:defRPr b="1">
                <a:solidFill>
                  <a:schemeClr val="lt2"/>
                </a:solidFill>
              </a:defRPr>
            </a:lvl8pPr>
            <a:lvl9pPr lvl="8" algn="ctr">
              <a:lnSpc>
                <a:spcPct val="115000"/>
              </a:lnSpc>
              <a:spcBef>
                <a:spcPts val="0"/>
              </a:spcBef>
              <a:spcAft>
                <a:spcPts val="0"/>
              </a:spcAft>
              <a:buClr>
                <a:schemeClr val="lt2"/>
              </a:buClr>
              <a:buSzPts val="1000"/>
              <a:buNone/>
              <a:defRPr b="1">
                <a:solidFill>
                  <a:schemeClr val="lt2"/>
                </a:solidFill>
              </a:defRPr>
            </a:lvl9pPr>
          </a:lstStyle>
          <a:p/>
        </p:txBody>
      </p:sp>
      <p:sp>
        <p:nvSpPr>
          <p:cNvPr id="1317" name="Google Shape;1317;p97"/>
          <p:cNvSpPr txBox="1"/>
          <p:nvPr>
            <p:ph idx="4" type="subTitle"/>
          </p:nvPr>
        </p:nvSpPr>
        <p:spPr>
          <a:xfrm>
            <a:off x="2487282" y="3556829"/>
            <a:ext cx="1828800" cy="3876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1pPr>
            <a:lvl2pPr lvl="1"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2pPr>
            <a:lvl3pPr lvl="2"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3pPr>
            <a:lvl4pPr lvl="3"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4pPr>
            <a:lvl5pPr lvl="4"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5pPr>
            <a:lvl6pPr lvl="5"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6pPr>
            <a:lvl7pPr lvl="6"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7pPr>
            <a:lvl8pPr lvl="7"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8pPr>
            <a:lvl9pPr lvl="8" algn="ctr">
              <a:lnSpc>
                <a:spcPct val="100000"/>
              </a:lnSpc>
              <a:spcBef>
                <a:spcPts val="300"/>
              </a:spcBef>
              <a:spcAft>
                <a:spcPts val="300"/>
              </a:spcAft>
              <a:buClr>
                <a:schemeClr val="accent1"/>
              </a:buClr>
              <a:buSzPts val="800"/>
              <a:buFont typeface="Roboto Slab"/>
              <a:buNone/>
              <a:defRPr sz="800">
                <a:solidFill>
                  <a:schemeClr val="accent1"/>
                </a:solidFill>
                <a:latin typeface="Roboto Slab"/>
                <a:ea typeface="Roboto Slab"/>
                <a:cs typeface="Roboto Slab"/>
                <a:sym typeface="Roboto Slab"/>
              </a:defRPr>
            </a:lvl9pPr>
          </a:lstStyle>
          <a:p/>
        </p:txBody>
      </p:sp>
      <p:sp>
        <p:nvSpPr>
          <p:cNvPr id="1318" name="Google Shape;1318;p97"/>
          <p:cNvSpPr txBox="1"/>
          <p:nvPr>
            <p:ph idx="5" type="subTitle"/>
          </p:nvPr>
        </p:nvSpPr>
        <p:spPr>
          <a:xfrm>
            <a:off x="4642188" y="3340200"/>
            <a:ext cx="1828800" cy="702300"/>
          </a:xfrm>
          <a:prstGeom prst="rect">
            <a:avLst/>
          </a:prstGeom>
          <a:noFill/>
          <a:ln>
            <a:noFill/>
          </a:ln>
        </p:spPr>
        <p:txBody>
          <a:bodyPr anchorCtr="0" anchor="t" bIns="0" lIns="0" spcFirstLastPara="1" rIns="0" wrap="square" tIns="0">
            <a:spAutoFit/>
          </a:bodyPr>
          <a:lstStyle>
            <a:lvl1pPr lvl="0" algn="ctr">
              <a:lnSpc>
                <a:spcPct val="115000"/>
              </a:lnSpc>
              <a:spcBef>
                <a:spcPts val="0"/>
              </a:spcBef>
              <a:spcAft>
                <a:spcPts val="0"/>
              </a:spcAft>
              <a:buClr>
                <a:schemeClr val="lt2"/>
              </a:buClr>
              <a:buSzPts val="1000"/>
              <a:buFont typeface="Roboto"/>
              <a:buNone/>
              <a:defRPr b="1" sz="1000">
                <a:solidFill>
                  <a:schemeClr val="lt2"/>
                </a:solidFill>
                <a:latin typeface="Roboto"/>
                <a:ea typeface="Roboto"/>
                <a:cs typeface="Roboto"/>
                <a:sym typeface="Roboto"/>
              </a:defRPr>
            </a:lvl1pPr>
            <a:lvl2pPr lvl="1" algn="ctr">
              <a:lnSpc>
                <a:spcPct val="115000"/>
              </a:lnSpc>
              <a:spcBef>
                <a:spcPts val="0"/>
              </a:spcBef>
              <a:spcAft>
                <a:spcPts val="0"/>
              </a:spcAft>
              <a:buClr>
                <a:schemeClr val="lt2"/>
              </a:buClr>
              <a:buSzPts val="1000"/>
              <a:buFont typeface="Roboto"/>
              <a:buNone/>
              <a:defRPr b="1" sz="1000">
                <a:solidFill>
                  <a:schemeClr val="lt2"/>
                </a:solidFill>
                <a:latin typeface="Roboto"/>
                <a:ea typeface="Roboto"/>
                <a:cs typeface="Roboto"/>
                <a:sym typeface="Roboto"/>
              </a:defRPr>
            </a:lvl2pPr>
            <a:lvl3pPr lvl="2" algn="ctr">
              <a:lnSpc>
                <a:spcPct val="115000"/>
              </a:lnSpc>
              <a:spcBef>
                <a:spcPts val="0"/>
              </a:spcBef>
              <a:spcAft>
                <a:spcPts val="0"/>
              </a:spcAft>
              <a:buClr>
                <a:schemeClr val="lt2"/>
              </a:buClr>
              <a:buSzPts val="1000"/>
              <a:buNone/>
              <a:defRPr b="1">
                <a:solidFill>
                  <a:schemeClr val="lt2"/>
                </a:solidFill>
              </a:defRPr>
            </a:lvl3pPr>
            <a:lvl4pPr lvl="3" algn="ctr">
              <a:lnSpc>
                <a:spcPct val="115000"/>
              </a:lnSpc>
              <a:spcBef>
                <a:spcPts val="0"/>
              </a:spcBef>
              <a:spcAft>
                <a:spcPts val="0"/>
              </a:spcAft>
              <a:buClr>
                <a:schemeClr val="lt2"/>
              </a:buClr>
              <a:buSzPts val="1000"/>
              <a:buNone/>
              <a:defRPr b="1">
                <a:solidFill>
                  <a:schemeClr val="lt2"/>
                </a:solidFill>
              </a:defRPr>
            </a:lvl4pPr>
            <a:lvl5pPr lvl="4" algn="ctr">
              <a:lnSpc>
                <a:spcPct val="115000"/>
              </a:lnSpc>
              <a:spcBef>
                <a:spcPts val="0"/>
              </a:spcBef>
              <a:spcAft>
                <a:spcPts val="0"/>
              </a:spcAft>
              <a:buClr>
                <a:schemeClr val="lt2"/>
              </a:buClr>
              <a:buSzPts val="1000"/>
              <a:buNone/>
              <a:defRPr b="1">
                <a:solidFill>
                  <a:schemeClr val="lt2"/>
                </a:solidFill>
              </a:defRPr>
            </a:lvl5pPr>
            <a:lvl6pPr lvl="5" algn="ctr">
              <a:lnSpc>
                <a:spcPct val="115000"/>
              </a:lnSpc>
              <a:spcBef>
                <a:spcPts val="0"/>
              </a:spcBef>
              <a:spcAft>
                <a:spcPts val="0"/>
              </a:spcAft>
              <a:buClr>
                <a:schemeClr val="lt2"/>
              </a:buClr>
              <a:buSzPts val="1000"/>
              <a:buNone/>
              <a:defRPr b="1">
                <a:solidFill>
                  <a:schemeClr val="lt2"/>
                </a:solidFill>
              </a:defRPr>
            </a:lvl6pPr>
            <a:lvl7pPr lvl="6" algn="ctr">
              <a:lnSpc>
                <a:spcPct val="115000"/>
              </a:lnSpc>
              <a:spcBef>
                <a:spcPts val="0"/>
              </a:spcBef>
              <a:spcAft>
                <a:spcPts val="0"/>
              </a:spcAft>
              <a:buClr>
                <a:schemeClr val="lt2"/>
              </a:buClr>
              <a:buSzPts val="1000"/>
              <a:buNone/>
              <a:defRPr b="1">
                <a:solidFill>
                  <a:schemeClr val="lt2"/>
                </a:solidFill>
              </a:defRPr>
            </a:lvl7pPr>
            <a:lvl8pPr lvl="7" algn="ctr">
              <a:lnSpc>
                <a:spcPct val="115000"/>
              </a:lnSpc>
              <a:spcBef>
                <a:spcPts val="0"/>
              </a:spcBef>
              <a:spcAft>
                <a:spcPts val="0"/>
              </a:spcAft>
              <a:buClr>
                <a:schemeClr val="lt2"/>
              </a:buClr>
              <a:buSzPts val="1000"/>
              <a:buNone/>
              <a:defRPr b="1">
                <a:solidFill>
                  <a:schemeClr val="lt2"/>
                </a:solidFill>
              </a:defRPr>
            </a:lvl8pPr>
            <a:lvl9pPr lvl="8" algn="ctr">
              <a:lnSpc>
                <a:spcPct val="115000"/>
              </a:lnSpc>
              <a:spcBef>
                <a:spcPts val="0"/>
              </a:spcBef>
              <a:spcAft>
                <a:spcPts val="0"/>
              </a:spcAft>
              <a:buClr>
                <a:schemeClr val="lt2"/>
              </a:buClr>
              <a:buSzPts val="1000"/>
              <a:buNone/>
              <a:defRPr b="1">
                <a:solidFill>
                  <a:schemeClr val="lt2"/>
                </a:solidFill>
              </a:defRPr>
            </a:lvl9pPr>
          </a:lstStyle>
          <a:p/>
        </p:txBody>
      </p:sp>
      <p:sp>
        <p:nvSpPr>
          <p:cNvPr id="1319" name="Google Shape;1319;p97"/>
          <p:cNvSpPr txBox="1"/>
          <p:nvPr>
            <p:ph idx="6" type="subTitle"/>
          </p:nvPr>
        </p:nvSpPr>
        <p:spPr>
          <a:xfrm>
            <a:off x="4642188" y="3556829"/>
            <a:ext cx="1828800" cy="6729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1pPr>
            <a:lvl2pPr lvl="1"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2pPr>
            <a:lvl3pPr lvl="2"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3pPr>
            <a:lvl4pPr lvl="3"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4pPr>
            <a:lvl5pPr lvl="4"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5pPr>
            <a:lvl6pPr lvl="5"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6pPr>
            <a:lvl7pPr lvl="6"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7pPr>
            <a:lvl8pPr lvl="7"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8pPr>
            <a:lvl9pPr lvl="8" algn="ctr">
              <a:lnSpc>
                <a:spcPct val="100000"/>
              </a:lnSpc>
              <a:spcBef>
                <a:spcPts val="300"/>
              </a:spcBef>
              <a:spcAft>
                <a:spcPts val="300"/>
              </a:spcAft>
              <a:buClr>
                <a:schemeClr val="accent1"/>
              </a:buClr>
              <a:buSzPts val="800"/>
              <a:buFont typeface="Roboto Slab"/>
              <a:buNone/>
              <a:defRPr sz="800">
                <a:solidFill>
                  <a:schemeClr val="accent1"/>
                </a:solidFill>
                <a:latin typeface="Roboto Slab"/>
                <a:ea typeface="Roboto Slab"/>
                <a:cs typeface="Roboto Slab"/>
                <a:sym typeface="Roboto Slab"/>
              </a:defRPr>
            </a:lvl9pPr>
          </a:lstStyle>
          <a:p/>
        </p:txBody>
      </p:sp>
      <p:sp>
        <p:nvSpPr>
          <p:cNvPr id="1320" name="Google Shape;1320;p97"/>
          <p:cNvSpPr/>
          <p:nvPr>
            <p:ph idx="7" type="pic"/>
          </p:nvPr>
        </p:nvSpPr>
        <p:spPr>
          <a:xfrm>
            <a:off x="7025700" y="1741900"/>
            <a:ext cx="1371600" cy="1371600"/>
          </a:xfrm>
          <a:prstGeom prst="ellipse">
            <a:avLst/>
          </a:prstGeom>
          <a:noFill/>
          <a:ln cap="flat" cmpd="sng" w="19050">
            <a:solidFill>
              <a:schemeClr val="dk2"/>
            </a:solidFill>
            <a:prstDash val="solid"/>
            <a:round/>
            <a:headEnd len="sm" w="sm" type="none"/>
            <a:tailEnd len="sm" w="sm" type="none"/>
          </a:ln>
        </p:spPr>
      </p:sp>
      <p:sp>
        <p:nvSpPr>
          <p:cNvPr id="1321" name="Google Shape;1321;p97"/>
          <p:cNvSpPr txBox="1"/>
          <p:nvPr>
            <p:ph idx="8" type="subTitle"/>
          </p:nvPr>
        </p:nvSpPr>
        <p:spPr>
          <a:xfrm>
            <a:off x="6797100" y="3340200"/>
            <a:ext cx="1828800" cy="702300"/>
          </a:xfrm>
          <a:prstGeom prst="rect">
            <a:avLst/>
          </a:prstGeom>
          <a:noFill/>
          <a:ln>
            <a:noFill/>
          </a:ln>
        </p:spPr>
        <p:txBody>
          <a:bodyPr anchorCtr="0" anchor="t" bIns="0" lIns="0" spcFirstLastPara="1" rIns="0" wrap="square" tIns="0">
            <a:spAutoFit/>
          </a:bodyPr>
          <a:lstStyle>
            <a:lvl1pPr lvl="0" algn="ctr">
              <a:lnSpc>
                <a:spcPct val="115000"/>
              </a:lnSpc>
              <a:spcBef>
                <a:spcPts val="0"/>
              </a:spcBef>
              <a:spcAft>
                <a:spcPts val="0"/>
              </a:spcAft>
              <a:buClr>
                <a:schemeClr val="lt2"/>
              </a:buClr>
              <a:buSzPts val="1000"/>
              <a:buFont typeface="Roboto"/>
              <a:buNone/>
              <a:defRPr b="1" sz="1000">
                <a:solidFill>
                  <a:schemeClr val="lt2"/>
                </a:solidFill>
                <a:latin typeface="Roboto"/>
                <a:ea typeface="Roboto"/>
                <a:cs typeface="Roboto"/>
                <a:sym typeface="Roboto"/>
              </a:defRPr>
            </a:lvl1pPr>
            <a:lvl2pPr lvl="1" algn="ctr">
              <a:lnSpc>
                <a:spcPct val="115000"/>
              </a:lnSpc>
              <a:spcBef>
                <a:spcPts val="0"/>
              </a:spcBef>
              <a:spcAft>
                <a:spcPts val="0"/>
              </a:spcAft>
              <a:buClr>
                <a:schemeClr val="lt2"/>
              </a:buClr>
              <a:buSzPts val="1000"/>
              <a:buFont typeface="Roboto"/>
              <a:buNone/>
              <a:defRPr b="1" sz="1000">
                <a:solidFill>
                  <a:schemeClr val="lt2"/>
                </a:solidFill>
                <a:latin typeface="Roboto"/>
                <a:ea typeface="Roboto"/>
                <a:cs typeface="Roboto"/>
                <a:sym typeface="Roboto"/>
              </a:defRPr>
            </a:lvl2pPr>
            <a:lvl3pPr lvl="2" algn="ctr">
              <a:lnSpc>
                <a:spcPct val="115000"/>
              </a:lnSpc>
              <a:spcBef>
                <a:spcPts val="0"/>
              </a:spcBef>
              <a:spcAft>
                <a:spcPts val="0"/>
              </a:spcAft>
              <a:buClr>
                <a:schemeClr val="lt2"/>
              </a:buClr>
              <a:buSzPts val="1000"/>
              <a:buNone/>
              <a:defRPr b="1">
                <a:solidFill>
                  <a:schemeClr val="lt2"/>
                </a:solidFill>
              </a:defRPr>
            </a:lvl3pPr>
            <a:lvl4pPr lvl="3" algn="ctr">
              <a:lnSpc>
                <a:spcPct val="115000"/>
              </a:lnSpc>
              <a:spcBef>
                <a:spcPts val="0"/>
              </a:spcBef>
              <a:spcAft>
                <a:spcPts val="0"/>
              </a:spcAft>
              <a:buClr>
                <a:schemeClr val="lt2"/>
              </a:buClr>
              <a:buSzPts val="1000"/>
              <a:buNone/>
              <a:defRPr b="1">
                <a:solidFill>
                  <a:schemeClr val="lt2"/>
                </a:solidFill>
              </a:defRPr>
            </a:lvl4pPr>
            <a:lvl5pPr lvl="4" algn="ctr">
              <a:lnSpc>
                <a:spcPct val="115000"/>
              </a:lnSpc>
              <a:spcBef>
                <a:spcPts val="0"/>
              </a:spcBef>
              <a:spcAft>
                <a:spcPts val="0"/>
              </a:spcAft>
              <a:buClr>
                <a:schemeClr val="lt2"/>
              </a:buClr>
              <a:buSzPts val="1000"/>
              <a:buNone/>
              <a:defRPr b="1">
                <a:solidFill>
                  <a:schemeClr val="lt2"/>
                </a:solidFill>
              </a:defRPr>
            </a:lvl5pPr>
            <a:lvl6pPr lvl="5" algn="ctr">
              <a:lnSpc>
                <a:spcPct val="115000"/>
              </a:lnSpc>
              <a:spcBef>
                <a:spcPts val="0"/>
              </a:spcBef>
              <a:spcAft>
                <a:spcPts val="0"/>
              </a:spcAft>
              <a:buClr>
                <a:schemeClr val="lt2"/>
              </a:buClr>
              <a:buSzPts val="1000"/>
              <a:buNone/>
              <a:defRPr b="1">
                <a:solidFill>
                  <a:schemeClr val="lt2"/>
                </a:solidFill>
              </a:defRPr>
            </a:lvl6pPr>
            <a:lvl7pPr lvl="6" algn="ctr">
              <a:lnSpc>
                <a:spcPct val="115000"/>
              </a:lnSpc>
              <a:spcBef>
                <a:spcPts val="0"/>
              </a:spcBef>
              <a:spcAft>
                <a:spcPts val="0"/>
              </a:spcAft>
              <a:buClr>
                <a:schemeClr val="lt2"/>
              </a:buClr>
              <a:buSzPts val="1000"/>
              <a:buNone/>
              <a:defRPr b="1">
                <a:solidFill>
                  <a:schemeClr val="lt2"/>
                </a:solidFill>
              </a:defRPr>
            </a:lvl7pPr>
            <a:lvl8pPr lvl="7" algn="ctr">
              <a:lnSpc>
                <a:spcPct val="115000"/>
              </a:lnSpc>
              <a:spcBef>
                <a:spcPts val="0"/>
              </a:spcBef>
              <a:spcAft>
                <a:spcPts val="0"/>
              </a:spcAft>
              <a:buClr>
                <a:schemeClr val="lt2"/>
              </a:buClr>
              <a:buSzPts val="1000"/>
              <a:buNone/>
              <a:defRPr b="1">
                <a:solidFill>
                  <a:schemeClr val="lt2"/>
                </a:solidFill>
              </a:defRPr>
            </a:lvl8pPr>
            <a:lvl9pPr lvl="8" algn="ctr">
              <a:lnSpc>
                <a:spcPct val="115000"/>
              </a:lnSpc>
              <a:spcBef>
                <a:spcPts val="0"/>
              </a:spcBef>
              <a:spcAft>
                <a:spcPts val="0"/>
              </a:spcAft>
              <a:buClr>
                <a:schemeClr val="lt2"/>
              </a:buClr>
              <a:buSzPts val="1000"/>
              <a:buNone/>
              <a:defRPr b="1">
                <a:solidFill>
                  <a:schemeClr val="lt2"/>
                </a:solidFill>
              </a:defRPr>
            </a:lvl9pPr>
          </a:lstStyle>
          <a:p/>
        </p:txBody>
      </p:sp>
      <p:sp>
        <p:nvSpPr>
          <p:cNvPr id="1322" name="Google Shape;1322;p97"/>
          <p:cNvSpPr txBox="1"/>
          <p:nvPr>
            <p:ph idx="9" type="subTitle"/>
          </p:nvPr>
        </p:nvSpPr>
        <p:spPr>
          <a:xfrm>
            <a:off x="6797100" y="3556829"/>
            <a:ext cx="1828800" cy="6729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1pPr>
            <a:lvl2pPr lvl="1"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2pPr>
            <a:lvl3pPr lvl="2"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3pPr>
            <a:lvl4pPr lvl="3"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4pPr>
            <a:lvl5pPr lvl="4"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5pPr>
            <a:lvl6pPr lvl="5"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6pPr>
            <a:lvl7pPr lvl="6"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7pPr>
            <a:lvl8pPr lvl="7" algn="ctr">
              <a:lnSpc>
                <a:spcPct val="100000"/>
              </a:lnSpc>
              <a:spcBef>
                <a:spcPts val="300"/>
              </a:spcBef>
              <a:spcAft>
                <a:spcPts val="0"/>
              </a:spcAft>
              <a:buClr>
                <a:schemeClr val="accent1"/>
              </a:buClr>
              <a:buSzPts val="800"/>
              <a:buFont typeface="Roboto Slab"/>
              <a:buNone/>
              <a:defRPr sz="800">
                <a:solidFill>
                  <a:schemeClr val="accent1"/>
                </a:solidFill>
                <a:latin typeface="Roboto Slab"/>
                <a:ea typeface="Roboto Slab"/>
                <a:cs typeface="Roboto Slab"/>
                <a:sym typeface="Roboto Slab"/>
              </a:defRPr>
            </a:lvl8pPr>
            <a:lvl9pPr lvl="8" algn="ctr">
              <a:lnSpc>
                <a:spcPct val="100000"/>
              </a:lnSpc>
              <a:spcBef>
                <a:spcPts val="300"/>
              </a:spcBef>
              <a:spcAft>
                <a:spcPts val="300"/>
              </a:spcAft>
              <a:buClr>
                <a:schemeClr val="accent1"/>
              </a:buClr>
              <a:buSzPts val="800"/>
              <a:buFont typeface="Roboto Slab"/>
              <a:buNone/>
              <a:defRPr sz="800">
                <a:solidFill>
                  <a:schemeClr val="accent1"/>
                </a:solidFill>
                <a:latin typeface="Roboto Slab"/>
                <a:ea typeface="Roboto Slab"/>
                <a:cs typeface="Roboto Slab"/>
                <a:sym typeface="Roboto Slab"/>
              </a:defRPr>
            </a:lvl9pPr>
          </a:lstStyle>
          <a:p/>
        </p:txBody>
      </p:sp>
      <p:grpSp>
        <p:nvGrpSpPr>
          <p:cNvPr id="1323" name="Google Shape;1323;p97"/>
          <p:cNvGrpSpPr/>
          <p:nvPr/>
        </p:nvGrpSpPr>
        <p:grpSpPr>
          <a:xfrm>
            <a:off x="8000973" y="4882762"/>
            <a:ext cx="777321" cy="155484"/>
            <a:chOff x="3424807" y="1107551"/>
            <a:chExt cx="4067616" cy="826163"/>
          </a:xfrm>
        </p:grpSpPr>
        <p:sp>
          <p:nvSpPr>
            <p:cNvPr id="1324" name="Google Shape;1324;p97"/>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325" name="Google Shape;1325;p97"/>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326" name="Google Shape;1326;p97"/>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327" name="Google Shape;1327;p97"/>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328" name="Google Shape;1328;p97"/>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329" name="Google Shape;1329;p97"/>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330" name="Google Shape;1330;p97"/>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331" name="Google Shape;1331;p97"/>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332" name="Google Shape;1332;p97"/>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1333" name="Google Shape;1333;p97"/>
          <p:cNvSpPr/>
          <p:nvPr/>
        </p:nvSpPr>
        <p:spPr>
          <a:xfrm>
            <a:off x="333524" y="2186700"/>
            <a:ext cx="429283" cy="770113"/>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rgbClr val="FF65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Solar Flare">
  <p:cSld name="CUSTOM_1_1_1_1_1_1">
    <p:bg>
      <p:bgPr>
        <a:solidFill>
          <a:srgbClr val="FF6529"/>
        </a:solidFill>
      </p:bgPr>
    </p:bg>
    <p:spTree>
      <p:nvGrpSpPr>
        <p:cNvPr id="1334" name="Shape 1334"/>
        <p:cNvGrpSpPr/>
        <p:nvPr/>
      </p:nvGrpSpPr>
      <p:grpSpPr>
        <a:xfrm>
          <a:off x="0" y="0"/>
          <a:ext cx="0" cy="0"/>
          <a:chOff x="0" y="0"/>
          <a:chExt cx="0" cy="0"/>
        </a:xfrm>
      </p:grpSpPr>
      <p:sp>
        <p:nvSpPr>
          <p:cNvPr id="1335" name="Google Shape;1335;p98"/>
          <p:cNvSpPr/>
          <p:nvPr/>
        </p:nvSpPr>
        <p:spPr>
          <a:xfrm>
            <a:off x="258425" y="4821575"/>
            <a:ext cx="2687700" cy="321900"/>
          </a:xfrm>
          <a:prstGeom prst="rect">
            <a:avLst/>
          </a:prstGeom>
          <a:solidFill>
            <a:srgbClr val="FF6529"/>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pic>
        <p:nvPicPr>
          <p:cNvPr id="1336" name="Google Shape;1336;p98"/>
          <p:cNvPicPr preferRelativeResize="0"/>
          <p:nvPr/>
        </p:nvPicPr>
        <p:blipFill rotWithShape="1">
          <a:blip r:embed="rId2">
            <a:alphaModFix/>
          </a:blip>
          <a:srcRect b="0" l="0" r="0" t="0"/>
          <a:stretch/>
        </p:blipFill>
        <p:spPr>
          <a:xfrm>
            <a:off x="3487911" y="0"/>
            <a:ext cx="5638428" cy="5143499"/>
          </a:xfrm>
          <a:prstGeom prst="rect">
            <a:avLst/>
          </a:prstGeom>
          <a:noFill/>
          <a:ln>
            <a:noFill/>
          </a:ln>
        </p:spPr>
      </p:pic>
      <p:sp>
        <p:nvSpPr>
          <p:cNvPr id="1337" name="Google Shape;1337;p98"/>
          <p:cNvSpPr txBox="1"/>
          <p:nvPr>
            <p:ph type="title"/>
          </p:nvPr>
        </p:nvSpPr>
        <p:spPr>
          <a:xfrm>
            <a:off x="755075" y="524263"/>
            <a:ext cx="8023200" cy="4095000"/>
          </a:xfrm>
          <a:prstGeom prst="rect">
            <a:avLst/>
          </a:prstGeom>
          <a:noFill/>
          <a:ln>
            <a:noFill/>
          </a:ln>
        </p:spPr>
        <p:txBody>
          <a:bodyPr anchorCtr="0" anchor="ctr" bIns="0" lIns="0" spcFirstLastPara="1" rIns="0" wrap="square" tIns="0">
            <a:normAutofit/>
          </a:bodyPr>
          <a:lstStyle>
            <a:lvl1pPr lvl="0" algn="r">
              <a:lnSpc>
                <a:spcPct val="80000"/>
              </a:lnSpc>
              <a:spcBef>
                <a:spcPts val="0"/>
              </a:spcBef>
              <a:spcAft>
                <a:spcPts val="0"/>
              </a:spcAft>
              <a:buClr>
                <a:schemeClr val="lt1"/>
              </a:buClr>
              <a:buSzPts val="2800"/>
              <a:buNone/>
              <a:defRPr sz="2800">
                <a:solidFill>
                  <a:schemeClr val="lt1"/>
                </a:solidFill>
              </a:defRPr>
            </a:lvl1pPr>
            <a:lvl2pPr lvl="1" algn="r">
              <a:lnSpc>
                <a:spcPct val="100000"/>
              </a:lnSpc>
              <a:spcBef>
                <a:spcPts val="0"/>
              </a:spcBef>
              <a:spcAft>
                <a:spcPts val="0"/>
              </a:spcAft>
              <a:buClr>
                <a:srgbClr val="063849"/>
              </a:buClr>
              <a:buSzPts val="2800"/>
              <a:buNone/>
              <a:defRPr>
                <a:solidFill>
                  <a:srgbClr val="063849"/>
                </a:solidFill>
              </a:defRPr>
            </a:lvl2pPr>
            <a:lvl3pPr lvl="2" algn="r">
              <a:lnSpc>
                <a:spcPct val="100000"/>
              </a:lnSpc>
              <a:spcBef>
                <a:spcPts val="0"/>
              </a:spcBef>
              <a:spcAft>
                <a:spcPts val="0"/>
              </a:spcAft>
              <a:buClr>
                <a:srgbClr val="063849"/>
              </a:buClr>
              <a:buSzPts val="2800"/>
              <a:buNone/>
              <a:defRPr>
                <a:solidFill>
                  <a:srgbClr val="063849"/>
                </a:solidFill>
              </a:defRPr>
            </a:lvl3pPr>
            <a:lvl4pPr lvl="3" algn="r">
              <a:lnSpc>
                <a:spcPct val="100000"/>
              </a:lnSpc>
              <a:spcBef>
                <a:spcPts val="0"/>
              </a:spcBef>
              <a:spcAft>
                <a:spcPts val="0"/>
              </a:spcAft>
              <a:buClr>
                <a:srgbClr val="063849"/>
              </a:buClr>
              <a:buSzPts val="2800"/>
              <a:buNone/>
              <a:defRPr>
                <a:solidFill>
                  <a:srgbClr val="063849"/>
                </a:solidFill>
              </a:defRPr>
            </a:lvl4pPr>
            <a:lvl5pPr lvl="4" algn="r">
              <a:lnSpc>
                <a:spcPct val="100000"/>
              </a:lnSpc>
              <a:spcBef>
                <a:spcPts val="0"/>
              </a:spcBef>
              <a:spcAft>
                <a:spcPts val="0"/>
              </a:spcAft>
              <a:buClr>
                <a:srgbClr val="063849"/>
              </a:buClr>
              <a:buSzPts val="2800"/>
              <a:buNone/>
              <a:defRPr>
                <a:solidFill>
                  <a:srgbClr val="063849"/>
                </a:solidFill>
              </a:defRPr>
            </a:lvl5pPr>
            <a:lvl6pPr lvl="5" algn="r">
              <a:lnSpc>
                <a:spcPct val="100000"/>
              </a:lnSpc>
              <a:spcBef>
                <a:spcPts val="0"/>
              </a:spcBef>
              <a:spcAft>
                <a:spcPts val="0"/>
              </a:spcAft>
              <a:buClr>
                <a:srgbClr val="063849"/>
              </a:buClr>
              <a:buSzPts val="2800"/>
              <a:buNone/>
              <a:defRPr>
                <a:solidFill>
                  <a:srgbClr val="063849"/>
                </a:solidFill>
              </a:defRPr>
            </a:lvl6pPr>
            <a:lvl7pPr lvl="6" algn="r">
              <a:lnSpc>
                <a:spcPct val="100000"/>
              </a:lnSpc>
              <a:spcBef>
                <a:spcPts val="0"/>
              </a:spcBef>
              <a:spcAft>
                <a:spcPts val="0"/>
              </a:spcAft>
              <a:buClr>
                <a:srgbClr val="063849"/>
              </a:buClr>
              <a:buSzPts val="2800"/>
              <a:buNone/>
              <a:defRPr>
                <a:solidFill>
                  <a:srgbClr val="063849"/>
                </a:solidFill>
              </a:defRPr>
            </a:lvl7pPr>
            <a:lvl8pPr lvl="7" algn="r">
              <a:lnSpc>
                <a:spcPct val="100000"/>
              </a:lnSpc>
              <a:spcBef>
                <a:spcPts val="0"/>
              </a:spcBef>
              <a:spcAft>
                <a:spcPts val="0"/>
              </a:spcAft>
              <a:buClr>
                <a:srgbClr val="063849"/>
              </a:buClr>
              <a:buSzPts val="2800"/>
              <a:buNone/>
              <a:defRPr>
                <a:solidFill>
                  <a:srgbClr val="063849"/>
                </a:solidFill>
              </a:defRPr>
            </a:lvl8pPr>
            <a:lvl9pPr lvl="8" algn="r">
              <a:lnSpc>
                <a:spcPct val="100000"/>
              </a:lnSpc>
              <a:spcBef>
                <a:spcPts val="0"/>
              </a:spcBef>
              <a:spcAft>
                <a:spcPts val="0"/>
              </a:spcAft>
              <a:buClr>
                <a:srgbClr val="063849"/>
              </a:buClr>
              <a:buSzPts val="2800"/>
              <a:buNone/>
              <a:defRPr>
                <a:solidFill>
                  <a:srgbClr val="063849"/>
                </a:solidFill>
              </a:defRPr>
            </a:lvl9pPr>
          </a:lstStyle>
          <a:p/>
        </p:txBody>
      </p:sp>
      <p:sp>
        <p:nvSpPr>
          <p:cNvPr id="1338" name="Google Shape;1338;p98"/>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1pPr>
            <a:lvl2pPr indent="0" lvl="1"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2pPr>
            <a:lvl3pPr indent="0" lvl="2"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3pPr>
            <a:lvl4pPr indent="0" lvl="3"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4pPr>
            <a:lvl5pPr indent="0" lvl="4"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5pPr>
            <a:lvl6pPr indent="0" lvl="5"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6pPr>
            <a:lvl7pPr indent="0" lvl="6"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7pPr>
            <a:lvl8pPr indent="0" lvl="7"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8pPr>
            <a:lvl9pPr indent="0" lvl="8" marL="0" marR="0" algn="ctr">
              <a:lnSpc>
                <a:spcPct val="100000"/>
              </a:lnSpc>
              <a:spcBef>
                <a:spcPts val="0"/>
              </a:spcBef>
              <a:spcAft>
                <a:spcPts val="0"/>
              </a:spcAft>
              <a:buClr>
                <a:srgbClr val="000000"/>
              </a:buClr>
              <a:buSzPts val="900"/>
              <a:buFont typeface="Arial"/>
              <a:buNone/>
              <a:defRPr b="0" i="0" sz="900" u="none" cap="none" strike="noStrike">
                <a:solidFill>
                  <a:srgbClr val="7C97A2"/>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sp>
        <p:nvSpPr>
          <p:cNvPr id="1339" name="Google Shape;1339;p98"/>
          <p:cNvSpPr txBox="1"/>
          <p:nvPr/>
        </p:nvSpPr>
        <p:spPr>
          <a:xfrm>
            <a:off x="365700" y="4922550"/>
            <a:ext cx="2756700" cy="771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500"/>
              <a:buFont typeface="Arial"/>
              <a:buNone/>
            </a:pPr>
            <a:r>
              <a:rPr b="0" i="0" lang="en-US" sz="500" u="none" cap="none" strike="noStrike">
                <a:solidFill>
                  <a:srgbClr val="EBF1F3"/>
                </a:solidFill>
                <a:latin typeface="Roboto"/>
                <a:ea typeface="Roboto"/>
                <a:cs typeface="Roboto"/>
                <a:sym typeface="Roboto"/>
              </a:rPr>
              <a:t>Copyright ©2025 Jitterbit. All rights reserved. Confidential. Do not distribute externally.</a:t>
            </a:r>
            <a:endParaRPr b="0" i="0" sz="500" u="none" cap="none" strike="noStrike">
              <a:solidFill>
                <a:srgbClr val="EBF1F3"/>
              </a:solidFill>
              <a:latin typeface="Roboto"/>
              <a:ea typeface="Roboto"/>
              <a:cs typeface="Roboto"/>
              <a:sym typeface="Roboto"/>
            </a:endParaRPr>
          </a:p>
        </p:txBody>
      </p:sp>
      <p:grpSp>
        <p:nvGrpSpPr>
          <p:cNvPr id="1340" name="Google Shape;1340;p98"/>
          <p:cNvGrpSpPr/>
          <p:nvPr/>
        </p:nvGrpSpPr>
        <p:grpSpPr>
          <a:xfrm>
            <a:off x="8000973" y="4883353"/>
            <a:ext cx="777321" cy="155484"/>
            <a:chOff x="3424807" y="1107551"/>
            <a:chExt cx="4067616" cy="826163"/>
          </a:xfrm>
        </p:grpSpPr>
        <p:sp>
          <p:nvSpPr>
            <p:cNvPr id="1341" name="Google Shape;1341;p98"/>
            <p:cNvSpPr/>
            <p:nvPr/>
          </p:nvSpPr>
          <p:spPr>
            <a:xfrm>
              <a:off x="4353245" y="1168467"/>
              <a:ext cx="3139178" cy="702718"/>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342" name="Google Shape;1342;p98"/>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343" name="Google Shape;1343;p98"/>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chemeClr val="accent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344" name="Google Shape;1344;p98"/>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chemeClr val="accent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345" name="Google Shape;1345;p98"/>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346" name="Google Shape;1346;p98"/>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chemeClr val="dk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347" name="Google Shape;1347;p98"/>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chemeClr val="dk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348" name="Google Shape;1348;p98"/>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349" name="Google Shape;1349;p98"/>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1350" name="Google Shape;1350;p98"/>
          <p:cNvSpPr/>
          <p:nvPr/>
        </p:nvSpPr>
        <p:spPr>
          <a:xfrm>
            <a:off x="333524" y="2186700"/>
            <a:ext cx="429283" cy="770113"/>
          </a:xfrm>
          <a:custGeom>
            <a:rect b="b" l="l" r="r" t="t"/>
            <a:pathLst>
              <a:path extrusionOk="0" h="2750403" w="1589938">
                <a:moveTo>
                  <a:pt x="1589939" y="1375147"/>
                </a:moveTo>
                <a:cubicBezTo>
                  <a:pt x="1589939" y="1252814"/>
                  <a:pt x="1491129" y="1153583"/>
                  <a:pt x="1369315" y="1153583"/>
                </a:cubicBezTo>
                <a:lnTo>
                  <a:pt x="1369315" y="1153583"/>
                </a:lnTo>
                <a:cubicBezTo>
                  <a:pt x="1369315" y="1153583"/>
                  <a:pt x="1369315" y="1153583"/>
                  <a:pt x="1369315" y="1153583"/>
                </a:cubicBezTo>
                <a:cubicBezTo>
                  <a:pt x="1368548" y="1153583"/>
                  <a:pt x="1367781" y="1153583"/>
                  <a:pt x="1367014" y="1153583"/>
                </a:cubicBezTo>
                <a:cubicBezTo>
                  <a:pt x="1353212" y="1153583"/>
                  <a:pt x="1339518" y="1153143"/>
                  <a:pt x="1325935" y="1152483"/>
                </a:cubicBezTo>
                <a:cubicBezTo>
                  <a:pt x="1321005" y="1152263"/>
                  <a:pt x="1316185" y="1151933"/>
                  <a:pt x="1311256" y="1151603"/>
                </a:cubicBezTo>
                <a:cubicBezTo>
                  <a:pt x="1301616" y="1151053"/>
                  <a:pt x="1291976" y="1150283"/>
                  <a:pt x="1282445" y="1149403"/>
                </a:cubicBezTo>
                <a:cubicBezTo>
                  <a:pt x="1277078" y="1148853"/>
                  <a:pt x="1271710" y="1148303"/>
                  <a:pt x="1266342" y="1147753"/>
                </a:cubicBezTo>
                <a:cubicBezTo>
                  <a:pt x="1256921" y="1146763"/>
                  <a:pt x="1247610" y="1145443"/>
                  <a:pt x="1238299" y="1144122"/>
                </a:cubicBezTo>
                <a:cubicBezTo>
                  <a:pt x="1233369" y="1143462"/>
                  <a:pt x="1228330" y="1142802"/>
                  <a:pt x="1223401" y="1142032"/>
                </a:cubicBezTo>
                <a:cubicBezTo>
                  <a:pt x="1211460" y="1140162"/>
                  <a:pt x="1199520" y="1137962"/>
                  <a:pt x="1187689" y="1135651"/>
                </a:cubicBezTo>
                <a:cubicBezTo>
                  <a:pt x="1185279" y="1135211"/>
                  <a:pt x="1182759" y="1134771"/>
                  <a:pt x="1180349" y="1134221"/>
                </a:cubicBezTo>
                <a:cubicBezTo>
                  <a:pt x="1167313" y="1131471"/>
                  <a:pt x="1154387" y="1128501"/>
                  <a:pt x="1141680" y="1125200"/>
                </a:cubicBezTo>
                <a:cubicBezTo>
                  <a:pt x="1136641" y="1123880"/>
                  <a:pt x="1131711" y="1122560"/>
                  <a:pt x="1126672" y="1121130"/>
                </a:cubicBezTo>
                <a:cubicBezTo>
                  <a:pt x="1118128" y="1118820"/>
                  <a:pt x="1109693" y="1116399"/>
                  <a:pt x="1101367" y="1113869"/>
                </a:cubicBezTo>
                <a:cubicBezTo>
                  <a:pt x="1095890" y="1112219"/>
                  <a:pt x="1090303" y="1110459"/>
                  <a:pt x="1084826" y="1108699"/>
                </a:cubicBezTo>
                <a:cubicBezTo>
                  <a:pt x="1076939" y="1106168"/>
                  <a:pt x="1069051" y="1103418"/>
                  <a:pt x="1061164" y="1100668"/>
                </a:cubicBezTo>
                <a:cubicBezTo>
                  <a:pt x="1055796" y="1098797"/>
                  <a:pt x="1050429" y="1096927"/>
                  <a:pt x="1045171" y="1094947"/>
                </a:cubicBezTo>
                <a:cubicBezTo>
                  <a:pt x="1036297" y="1091647"/>
                  <a:pt x="1027534" y="1088016"/>
                  <a:pt x="1018770" y="1084496"/>
                </a:cubicBezTo>
                <a:cubicBezTo>
                  <a:pt x="1012745" y="1081966"/>
                  <a:pt x="1006720" y="1079545"/>
                  <a:pt x="1000805" y="1076905"/>
                </a:cubicBezTo>
                <a:cubicBezTo>
                  <a:pt x="991055" y="1072615"/>
                  <a:pt x="981415" y="1068324"/>
                  <a:pt x="971775" y="1063704"/>
                </a:cubicBezTo>
                <a:cubicBezTo>
                  <a:pt x="966079" y="1060954"/>
                  <a:pt x="960383" y="1058093"/>
                  <a:pt x="954796" y="1055233"/>
                </a:cubicBezTo>
                <a:cubicBezTo>
                  <a:pt x="948333" y="1052042"/>
                  <a:pt x="941979" y="1048742"/>
                  <a:pt x="935625" y="1045332"/>
                </a:cubicBezTo>
                <a:cubicBezTo>
                  <a:pt x="929600" y="1042141"/>
                  <a:pt x="923575" y="1038841"/>
                  <a:pt x="917660" y="1035431"/>
                </a:cubicBezTo>
                <a:cubicBezTo>
                  <a:pt x="911854" y="1032240"/>
                  <a:pt x="906158" y="1028830"/>
                  <a:pt x="900461" y="1025530"/>
                </a:cubicBezTo>
                <a:cubicBezTo>
                  <a:pt x="894327" y="1021899"/>
                  <a:pt x="888302" y="1018379"/>
                  <a:pt x="882277" y="1014639"/>
                </a:cubicBezTo>
                <a:cubicBezTo>
                  <a:pt x="877019" y="1011338"/>
                  <a:pt x="871870" y="1007928"/>
                  <a:pt x="866721" y="1004627"/>
                </a:cubicBezTo>
                <a:cubicBezTo>
                  <a:pt x="854233" y="996487"/>
                  <a:pt x="841964" y="988126"/>
                  <a:pt x="829805" y="979435"/>
                </a:cubicBezTo>
                <a:cubicBezTo>
                  <a:pt x="826299" y="976904"/>
                  <a:pt x="822794" y="974484"/>
                  <a:pt x="819398" y="971954"/>
                </a:cubicBezTo>
                <a:cubicBezTo>
                  <a:pt x="812716" y="967003"/>
                  <a:pt x="806143" y="961833"/>
                  <a:pt x="799570" y="956662"/>
                </a:cubicBezTo>
                <a:cubicBezTo>
                  <a:pt x="795736" y="953692"/>
                  <a:pt x="791902" y="950722"/>
                  <a:pt x="788178" y="947641"/>
                </a:cubicBezTo>
                <a:cubicBezTo>
                  <a:pt x="781605" y="942361"/>
                  <a:pt x="775142" y="936860"/>
                  <a:pt x="768678" y="931360"/>
                </a:cubicBezTo>
                <a:cubicBezTo>
                  <a:pt x="765283" y="928499"/>
                  <a:pt x="761887" y="925529"/>
                  <a:pt x="758600" y="922559"/>
                </a:cubicBezTo>
                <a:cubicBezTo>
                  <a:pt x="751918" y="916618"/>
                  <a:pt x="745236" y="910787"/>
                  <a:pt x="738663" y="904627"/>
                </a:cubicBezTo>
                <a:cubicBezTo>
                  <a:pt x="736691" y="902757"/>
                  <a:pt x="734719" y="900886"/>
                  <a:pt x="732748" y="899016"/>
                </a:cubicBezTo>
                <a:cubicBezTo>
                  <a:pt x="709524" y="877014"/>
                  <a:pt x="687506" y="853801"/>
                  <a:pt x="666692" y="829599"/>
                </a:cubicBezTo>
                <a:cubicBezTo>
                  <a:pt x="665158" y="827839"/>
                  <a:pt x="663515" y="825968"/>
                  <a:pt x="661982" y="824208"/>
                </a:cubicBezTo>
                <a:cubicBezTo>
                  <a:pt x="655409" y="816507"/>
                  <a:pt x="649055" y="808586"/>
                  <a:pt x="642811" y="800666"/>
                </a:cubicBezTo>
                <a:cubicBezTo>
                  <a:pt x="641277" y="798685"/>
                  <a:pt x="639744" y="796815"/>
                  <a:pt x="638210" y="794835"/>
                </a:cubicBezTo>
                <a:cubicBezTo>
                  <a:pt x="631747" y="786474"/>
                  <a:pt x="625284" y="778003"/>
                  <a:pt x="619040" y="769422"/>
                </a:cubicBezTo>
                <a:cubicBezTo>
                  <a:pt x="619040" y="769422"/>
                  <a:pt x="619040" y="769312"/>
                  <a:pt x="618930" y="769202"/>
                </a:cubicBezTo>
                <a:cubicBezTo>
                  <a:pt x="598117" y="740489"/>
                  <a:pt x="578837" y="710456"/>
                  <a:pt x="561310" y="679433"/>
                </a:cubicBezTo>
                <a:cubicBezTo>
                  <a:pt x="561090" y="678993"/>
                  <a:pt x="560762" y="678553"/>
                  <a:pt x="560543" y="678113"/>
                </a:cubicBezTo>
                <a:cubicBezTo>
                  <a:pt x="555065" y="668321"/>
                  <a:pt x="549698" y="658310"/>
                  <a:pt x="544549" y="648189"/>
                </a:cubicBezTo>
                <a:cubicBezTo>
                  <a:pt x="544001" y="647089"/>
                  <a:pt x="543344" y="645879"/>
                  <a:pt x="542796" y="644779"/>
                </a:cubicBezTo>
                <a:cubicBezTo>
                  <a:pt x="521216" y="602424"/>
                  <a:pt x="502703" y="558200"/>
                  <a:pt x="487695" y="512435"/>
                </a:cubicBezTo>
                <a:cubicBezTo>
                  <a:pt x="457680" y="420795"/>
                  <a:pt x="441138" y="323105"/>
                  <a:pt x="441138" y="221564"/>
                </a:cubicBezTo>
                <a:lnTo>
                  <a:pt x="441138" y="221564"/>
                </a:lnTo>
                <a:cubicBezTo>
                  <a:pt x="441138" y="221564"/>
                  <a:pt x="441138" y="221564"/>
                  <a:pt x="441138" y="221564"/>
                </a:cubicBezTo>
                <a:cubicBezTo>
                  <a:pt x="441138" y="99231"/>
                  <a:pt x="342438" y="0"/>
                  <a:pt x="220624" y="0"/>
                </a:cubicBezTo>
                <a:cubicBezTo>
                  <a:pt x="98810" y="0"/>
                  <a:pt x="0" y="99231"/>
                  <a:pt x="0" y="221564"/>
                </a:cubicBezTo>
                <a:cubicBezTo>
                  <a:pt x="0" y="497033"/>
                  <a:pt x="81173" y="753801"/>
                  <a:pt x="220514" y="969094"/>
                </a:cubicBezTo>
                <a:lnTo>
                  <a:pt x="220514" y="969094"/>
                </a:lnTo>
                <a:cubicBezTo>
                  <a:pt x="257650" y="1026410"/>
                  <a:pt x="298949" y="1080756"/>
                  <a:pt x="343972" y="1131801"/>
                </a:cubicBezTo>
                <a:cubicBezTo>
                  <a:pt x="344410" y="1132241"/>
                  <a:pt x="344739" y="1132681"/>
                  <a:pt x="345177" y="1133121"/>
                </a:cubicBezTo>
                <a:cubicBezTo>
                  <a:pt x="358322" y="1147973"/>
                  <a:pt x="371687" y="1162494"/>
                  <a:pt x="385380" y="1176686"/>
                </a:cubicBezTo>
                <a:cubicBezTo>
                  <a:pt x="386366" y="1177676"/>
                  <a:pt x="387352" y="1178666"/>
                  <a:pt x="388338" y="1179766"/>
                </a:cubicBezTo>
                <a:cubicBezTo>
                  <a:pt x="402140" y="1193958"/>
                  <a:pt x="416162" y="1208039"/>
                  <a:pt x="430622" y="1221571"/>
                </a:cubicBezTo>
                <a:cubicBezTo>
                  <a:pt x="430622" y="1221571"/>
                  <a:pt x="430732" y="1221571"/>
                  <a:pt x="430841" y="1221681"/>
                </a:cubicBezTo>
                <a:cubicBezTo>
                  <a:pt x="445301" y="1235322"/>
                  <a:pt x="460090" y="1248744"/>
                  <a:pt x="475097" y="1261725"/>
                </a:cubicBezTo>
                <a:cubicBezTo>
                  <a:pt x="475864" y="1262385"/>
                  <a:pt x="476522" y="1263045"/>
                  <a:pt x="477288" y="1263595"/>
                </a:cubicBezTo>
                <a:cubicBezTo>
                  <a:pt x="491529" y="1275916"/>
                  <a:pt x="506099" y="1287908"/>
                  <a:pt x="520778" y="1299569"/>
                </a:cubicBezTo>
                <a:cubicBezTo>
                  <a:pt x="522969" y="1301329"/>
                  <a:pt x="525269" y="1303089"/>
                  <a:pt x="527460" y="1304850"/>
                </a:cubicBezTo>
                <a:cubicBezTo>
                  <a:pt x="541920" y="1316181"/>
                  <a:pt x="556489" y="1327182"/>
                  <a:pt x="571388" y="1337963"/>
                </a:cubicBezTo>
                <a:cubicBezTo>
                  <a:pt x="573579" y="1339503"/>
                  <a:pt x="575769" y="1341043"/>
                  <a:pt x="577960" y="1342584"/>
                </a:cubicBezTo>
                <a:cubicBezTo>
                  <a:pt x="593406" y="1353585"/>
                  <a:pt x="609071" y="1364476"/>
                  <a:pt x="624955" y="1374817"/>
                </a:cubicBezTo>
                <a:cubicBezTo>
                  <a:pt x="609071" y="1385268"/>
                  <a:pt x="593406" y="1396049"/>
                  <a:pt x="577960" y="1407050"/>
                </a:cubicBezTo>
                <a:cubicBezTo>
                  <a:pt x="575769" y="1408591"/>
                  <a:pt x="573579" y="1410131"/>
                  <a:pt x="571388" y="1411671"/>
                </a:cubicBezTo>
                <a:cubicBezTo>
                  <a:pt x="556489" y="1422452"/>
                  <a:pt x="541920" y="1433453"/>
                  <a:pt x="527460" y="1444785"/>
                </a:cubicBezTo>
                <a:cubicBezTo>
                  <a:pt x="525160" y="1446545"/>
                  <a:pt x="522969" y="1448305"/>
                  <a:pt x="520778" y="1450065"/>
                </a:cubicBezTo>
                <a:cubicBezTo>
                  <a:pt x="505989" y="1461836"/>
                  <a:pt x="491529" y="1473718"/>
                  <a:pt x="477288" y="1486039"/>
                </a:cubicBezTo>
                <a:cubicBezTo>
                  <a:pt x="476522" y="1486699"/>
                  <a:pt x="475864" y="1487359"/>
                  <a:pt x="475097" y="1487909"/>
                </a:cubicBezTo>
                <a:cubicBezTo>
                  <a:pt x="460090" y="1501001"/>
                  <a:pt x="445301" y="1514312"/>
                  <a:pt x="430841" y="1527953"/>
                </a:cubicBezTo>
                <a:cubicBezTo>
                  <a:pt x="430841" y="1527953"/>
                  <a:pt x="430732" y="1527953"/>
                  <a:pt x="430622" y="1528063"/>
                </a:cubicBezTo>
                <a:cubicBezTo>
                  <a:pt x="416272" y="1541705"/>
                  <a:pt x="402140" y="1555676"/>
                  <a:pt x="388338" y="1569868"/>
                </a:cubicBezTo>
                <a:cubicBezTo>
                  <a:pt x="387352" y="1570858"/>
                  <a:pt x="386366" y="1571848"/>
                  <a:pt x="385380" y="1572948"/>
                </a:cubicBezTo>
                <a:cubicBezTo>
                  <a:pt x="371687" y="1587140"/>
                  <a:pt x="358213" y="1601771"/>
                  <a:pt x="345177" y="1616513"/>
                </a:cubicBezTo>
                <a:cubicBezTo>
                  <a:pt x="344739" y="1616953"/>
                  <a:pt x="344410" y="1617393"/>
                  <a:pt x="343972" y="1617833"/>
                </a:cubicBezTo>
                <a:cubicBezTo>
                  <a:pt x="298949" y="1668878"/>
                  <a:pt x="257650" y="1723224"/>
                  <a:pt x="220514" y="1780540"/>
                </a:cubicBezTo>
                <a:lnTo>
                  <a:pt x="220514" y="1780540"/>
                </a:lnTo>
                <a:cubicBezTo>
                  <a:pt x="81173" y="1996604"/>
                  <a:pt x="0" y="2253371"/>
                  <a:pt x="0" y="2528840"/>
                </a:cubicBezTo>
                <a:cubicBezTo>
                  <a:pt x="0" y="2651174"/>
                  <a:pt x="98700" y="2750404"/>
                  <a:pt x="220624" y="2750404"/>
                </a:cubicBezTo>
                <a:cubicBezTo>
                  <a:pt x="342548" y="2750404"/>
                  <a:pt x="441138" y="2651174"/>
                  <a:pt x="441138" y="2528840"/>
                </a:cubicBezTo>
                <a:cubicBezTo>
                  <a:pt x="441138" y="2528840"/>
                  <a:pt x="441138" y="2528840"/>
                  <a:pt x="441138" y="2528840"/>
                </a:cubicBezTo>
                <a:lnTo>
                  <a:pt x="441138" y="2528840"/>
                </a:lnTo>
                <a:cubicBezTo>
                  <a:pt x="441138" y="2427300"/>
                  <a:pt x="457570" y="2329609"/>
                  <a:pt x="487695" y="2237969"/>
                </a:cubicBezTo>
                <a:cubicBezTo>
                  <a:pt x="502703" y="2192205"/>
                  <a:pt x="521216" y="2147980"/>
                  <a:pt x="542796" y="2105625"/>
                </a:cubicBezTo>
                <a:cubicBezTo>
                  <a:pt x="543344" y="2104525"/>
                  <a:pt x="544001" y="2103315"/>
                  <a:pt x="544549" y="2102215"/>
                </a:cubicBezTo>
                <a:cubicBezTo>
                  <a:pt x="549698" y="2092204"/>
                  <a:pt x="555065" y="2082193"/>
                  <a:pt x="560543" y="2072292"/>
                </a:cubicBezTo>
                <a:cubicBezTo>
                  <a:pt x="560762" y="2071852"/>
                  <a:pt x="561090" y="2071411"/>
                  <a:pt x="561310" y="2070971"/>
                </a:cubicBezTo>
                <a:cubicBezTo>
                  <a:pt x="578837" y="2039838"/>
                  <a:pt x="598117" y="2009915"/>
                  <a:pt x="618930" y="1981202"/>
                </a:cubicBezTo>
                <a:cubicBezTo>
                  <a:pt x="618930" y="1981202"/>
                  <a:pt x="618930" y="1981092"/>
                  <a:pt x="619040" y="1980982"/>
                </a:cubicBezTo>
                <a:cubicBezTo>
                  <a:pt x="625284" y="1972401"/>
                  <a:pt x="631747" y="1963930"/>
                  <a:pt x="638210" y="1955569"/>
                </a:cubicBezTo>
                <a:cubicBezTo>
                  <a:pt x="639744" y="1953589"/>
                  <a:pt x="641277" y="1951609"/>
                  <a:pt x="642811" y="1949738"/>
                </a:cubicBezTo>
                <a:cubicBezTo>
                  <a:pt x="649055" y="1941818"/>
                  <a:pt x="655518" y="1934007"/>
                  <a:pt x="661982" y="1926196"/>
                </a:cubicBezTo>
                <a:cubicBezTo>
                  <a:pt x="663515" y="1924326"/>
                  <a:pt x="665158" y="1922566"/>
                  <a:pt x="666692" y="1920805"/>
                </a:cubicBezTo>
                <a:cubicBezTo>
                  <a:pt x="687506" y="1896493"/>
                  <a:pt x="709634" y="1873390"/>
                  <a:pt x="732748" y="1851388"/>
                </a:cubicBezTo>
                <a:cubicBezTo>
                  <a:pt x="734719" y="1849518"/>
                  <a:pt x="736691" y="1847648"/>
                  <a:pt x="738663" y="1845777"/>
                </a:cubicBezTo>
                <a:cubicBezTo>
                  <a:pt x="745236" y="1839727"/>
                  <a:pt x="751809" y="1833786"/>
                  <a:pt x="758600" y="1827845"/>
                </a:cubicBezTo>
                <a:cubicBezTo>
                  <a:pt x="761996" y="1824875"/>
                  <a:pt x="765283" y="1822015"/>
                  <a:pt x="768678" y="1819045"/>
                </a:cubicBezTo>
                <a:cubicBezTo>
                  <a:pt x="775142" y="1813544"/>
                  <a:pt x="781605" y="1808153"/>
                  <a:pt x="788178" y="1802763"/>
                </a:cubicBezTo>
                <a:cubicBezTo>
                  <a:pt x="791902" y="1799682"/>
                  <a:pt x="795736" y="1796712"/>
                  <a:pt x="799570" y="1793742"/>
                </a:cubicBezTo>
                <a:cubicBezTo>
                  <a:pt x="806143" y="1788571"/>
                  <a:pt x="812716" y="1783401"/>
                  <a:pt x="819398" y="1778450"/>
                </a:cubicBezTo>
                <a:cubicBezTo>
                  <a:pt x="822794" y="1775920"/>
                  <a:pt x="826409" y="1773500"/>
                  <a:pt x="829805" y="1770969"/>
                </a:cubicBezTo>
                <a:cubicBezTo>
                  <a:pt x="841855" y="1762278"/>
                  <a:pt x="854124" y="1753917"/>
                  <a:pt x="866721" y="1745777"/>
                </a:cubicBezTo>
                <a:cubicBezTo>
                  <a:pt x="871870" y="1742366"/>
                  <a:pt x="877019" y="1739066"/>
                  <a:pt x="882277" y="1735766"/>
                </a:cubicBezTo>
                <a:cubicBezTo>
                  <a:pt x="888302" y="1732025"/>
                  <a:pt x="894436" y="1728395"/>
                  <a:pt x="900461" y="1724874"/>
                </a:cubicBezTo>
                <a:cubicBezTo>
                  <a:pt x="906158" y="1721464"/>
                  <a:pt x="911854" y="1718164"/>
                  <a:pt x="917660" y="1714973"/>
                </a:cubicBezTo>
                <a:cubicBezTo>
                  <a:pt x="923575" y="1711673"/>
                  <a:pt x="929600" y="1708373"/>
                  <a:pt x="935625" y="1705072"/>
                </a:cubicBezTo>
                <a:cubicBezTo>
                  <a:pt x="941979" y="1701662"/>
                  <a:pt x="948333" y="1698472"/>
                  <a:pt x="954796" y="1695171"/>
                </a:cubicBezTo>
                <a:cubicBezTo>
                  <a:pt x="960492" y="1692311"/>
                  <a:pt x="966079" y="1689451"/>
                  <a:pt x="971775" y="1686700"/>
                </a:cubicBezTo>
                <a:cubicBezTo>
                  <a:pt x="981306" y="1682080"/>
                  <a:pt x="991055" y="1677789"/>
                  <a:pt x="1000805" y="1673499"/>
                </a:cubicBezTo>
                <a:cubicBezTo>
                  <a:pt x="1006720" y="1670859"/>
                  <a:pt x="1012745" y="1668438"/>
                  <a:pt x="1018770" y="1665908"/>
                </a:cubicBezTo>
                <a:cubicBezTo>
                  <a:pt x="1027534" y="1662278"/>
                  <a:pt x="1036297" y="1658757"/>
                  <a:pt x="1045171" y="1655457"/>
                </a:cubicBezTo>
                <a:cubicBezTo>
                  <a:pt x="1050429" y="1653477"/>
                  <a:pt x="1055906" y="1651607"/>
                  <a:pt x="1061164" y="1649736"/>
                </a:cubicBezTo>
                <a:cubicBezTo>
                  <a:pt x="1069051" y="1646986"/>
                  <a:pt x="1076829" y="1644236"/>
                  <a:pt x="1084826" y="1641706"/>
                </a:cubicBezTo>
                <a:cubicBezTo>
                  <a:pt x="1090303" y="1639945"/>
                  <a:pt x="1095780" y="1638185"/>
                  <a:pt x="1101367" y="1636535"/>
                </a:cubicBezTo>
                <a:cubicBezTo>
                  <a:pt x="1109802" y="1634005"/>
                  <a:pt x="1118237" y="1631584"/>
                  <a:pt x="1126672" y="1629274"/>
                </a:cubicBezTo>
                <a:cubicBezTo>
                  <a:pt x="1131711" y="1627954"/>
                  <a:pt x="1136641" y="1626524"/>
                  <a:pt x="1141680" y="1625204"/>
                </a:cubicBezTo>
                <a:cubicBezTo>
                  <a:pt x="1154497" y="1621903"/>
                  <a:pt x="1167423" y="1618933"/>
                  <a:pt x="1180349" y="1616183"/>
                </a:cubicBezTo>
                <a:cubicBezTo>
                  <a:pt x="1182759" y="1615633"/>
                  <a:pt x="1185279" y="1615303"/>
                  <a:pt x="1187689" y="1614753"/>
                </a:cubicBezTo>
                <a:cubicBezTo>
                  <a:pt x="1199520" y="1612443"/>
                  <a:pt x="1211351" y="1610242"/>
                  <a:pt x="1223401" y="1608372"/>
                </a:cubicBezTo>
                <a:cubicBezTo>
                  <a:pt x="1228330" y="1607602"/>
                  <a:pt x="1233260" y="1606942"/>
                  <a:pt x="1238299" y="1606282"/>
                </a:cubicBezTo>
                <a:cubicBezTo>
                  <a:pt x="1247610" y="1604962"/>
                  <a:pt x="1256921" y="1603751"/>
                  <a:pt x="1266342" y="1602651"/>
                </a:cubicBezTo>
                <a:cubicBezTo>
                  <a:pt x="1271710" y="1602101"/>
                  <a:pt x="1277078" y="1601551"/>
                  <a:pt x="1282445" y="1601001"/>
                </a:cubicBezTo>
                <a:cubicBezTo>
                  <a:pt x="1291976" y="1600121"/>
                  <a:pt x="1301616" y="1599351"/>
                  <a:pt x="1311256" y="1598801"/>
                </a:cubicBezTo>
                <a:cubicBezTo>
                  <a:pt x="1316185" y="1598471"/>
                  <a:pt x="1321005" y="1598141"/>
                  <a:pt x="1325935" y="1597921"/>
                </a:cubicBezTo>
                <a:cubicBezTo>
                  <a:pt x="1339518" y="1597261"/>
                  <a:pt x="1353212" y="1596931"/>
                  <a:pt x="1367014" y="1596821"/>
                </a:cubicBezTo>
                <a:cubicBezTo>
                  <a:pt x="1367781" y="1596821"/>
                  <a:pt x="1368548" y="1596821"/>
                  <a:pt x="1369315" y="1596821"/>
                </a:cubicBezTo>
                <a:cubicBezTo>
                  <a:pt x="1369315" y="1596821"/>
                  <a:pt x="1369315" y="1596821"/>
                  <a:pt x="1369315" y="1596821"/>
                </a:cubicBezTo>
                <a:lnTo>
                  <a:pt x="1369315" y="1596821"/>
                </a:lnTo>
                <a:cubicBezTo>
                  <a:pt x="1491129" y="1596821"/>
                  <a:pt x="1589939" y="1497700"/>
                  <a:pt x="1589939" y="1375257"/>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Slide - Speaker name">
  <p:cSld name="SECTION_HEADER_2">
    <p:bg>
      <p:bgPr>
        <a:solidFill>
          <a:srgbClr val="063849"/>
        </a:solidFill>
      </p:bgPr>
    </p:bg>
    <p:spTree>
      <p:nvGrpSpPr>
        <p:cNvPr id="1351" name="Shape 1351"/>
        <p:cNvGrpSpPr/>
        <p:nvPr/>
      </p:nvGrpSpPr>
      <p:grpSpPr>
        <a:xfrm>
          <a:off x="0" y="0"/>
          <a:ext cx="0" cy="0"/>
          <a:chOff x="0" y="0"/>
          <a:chExt cx="0" cy="0"/>
        </a:xfrm>
      </p:grpSpPr>
      <p:pic>
        <p:nvPicPr>
          <p:cNvPr id="1352" name="Google Shape;1352;p99"/>
          <p:cNvPicPr preferRelativeResize="0"/>
          <p:nvPr/>
        </p:nvPicPr>
        <p:blipFill rotWithShape="1">
          <a:blip r:embed="rId2">
            <a:alphaModFix/>
          </a:blip>
          <a:srcRect b="0" l="0" r="0" t="0"/>
          <a:stretch/>
        </p:blipFill>
        <p:spPr>
          <a:xfrm>
            <a:off x="3585225" y="0"/>
            <a:ext cx="5558779" cy="5143499"/>
          </a:xfrm>
          <a:prstGeom prst="rect">
            <a:avLst/>
          </a:prstGeom>
          <a:noFill/>
          <a:ln>
            <a:noFill/>
          </a:ln>
        </p:spPr>
      </p:pic>
      <p:sp>
        <p:nvSpPr>
          <p:cNvPr id="1353" name="Google Shape;1353;p99"/>
          <p:cNvSpPr txBox="1"/>
          <p:nvPr>
            <p:ph type="title"/>
          </p:nvPr>
        </p:nvSpPr>
        <p:spPr>
          <a:xfrm>
            <a:off x="365702" y="365700"/>
            <a:ext cx="4839300" cy="2695800"/>
          </a:xfrm>
          <a:prstGeom prst="rect">
            <a:avLst/>
          </a:prstGeom>
          <a:noFill/>
          <a:ln>
            <a:noFill/>
          </a:ln>
        </p:spPr>
        <p:txBody>
          <a:bodyPr anchorCtr="0" anchor="t" bIns="0" lIns="0" spcFirstLastPara="1" rIns="0" wrap="square" tIns="0">
            <a:normAutofit/>
          </a:bodyPr>
          <a:lstStyle>
            <a:lvl1pPr lvl="0" algn="l">
              <a:lnSpc>
                <a:spcPct val="80000"/>
              </a:lnSpc>
              <a:spcBef>
                <a:spcPts val="0"/>
              </a:spcBef>
              <a:spcAft>
                <a:spcPts val="0"/>
              </a:spcAft>
              <a:buSzPts val="2600"/>
              <a:buNone/>
              <a:defRPr sz="26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354" name="Google Shape;1354;p99"/>
          <p:cNvSpPr/>
          <p:nvPr/>
        </p:nvSpPr>
        <p:spPr>
          <a:xfrm>
            <a:off x="288925" y="4762500"/>
            <a:ext cx="2610000" cy="304800"/>
          </a:xfrm>
          <a:prstGeom prst="rect">
            <a:avLst/>
          </a:prstGeom>
          <a:solidFill>
            <a:srgbClr val="063849"/>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1355" name="Google Shape;1355;p99"/>
          <p:cNvSpPr txBox="1"/>
          <p:nvPr>
            <p:ph idx="1" type="subTitle"/>
          </p:nvPr>
        </p:nvSpPr>
        <p:spPr>
          <a:xfrm>
            <a:off x="365700" y="3566160"/>
            <a:ext cx="2879700" cy="6399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lt2"/>
              </a:buClr>
              <a:buSzPts val="1400"/>
              <a:buFont typeface="Roboto"/>
              <a:buNone/>
              <a:defRPr b="1">
                <a:solidFill>
                  <a:schemeClr val="lt2"/>
                </a:solidFill>
                <a:latin typeface="Roboto"/>
                <a:ea typeface="Roboto"/>
                <a:cs typeface="Roboto"/>
                <a:sym typeface="Roboto"/>
              </a:defRPr>
            </a:lvl1pPr>
            <a:lvl2pPr lvl="1" algn="l">
              <a:lnSpc>
                <a:spcPct val="115000"/>
              </a:lnSpc>
              <a:spcBef>
                <a:spcPts val="0"/>
              </a:spcBef>
              <a:spcAft>
                <a:spcPts val="0"/>
              </a:spcAft>
              <a:buClr>
                <a:schemeClr val="lt2"/>
              </a:buClr>
              <a:buSzPts val="1400"/>
              <a:buFont typeface="Roboto"/>
              <a:buNone/>
              <a:defRPr b="1" sz="1400">
                <a:solidFill>
                  <a:schemeClr val="lt2"/>
                </a:solidFill>
                <a:latin typeface="Roboto"/>
                <a:ea typeface="Roboto"/>
                <a:cs typeface="Roboto"/>
                <a:sym typeface="Roboto"/>
              </a:defRPr>
            </a:lvl2pPr>
            <a:lvl3pPr lvl="2" algn="l">
              <a:lnSpc>
                <a:spcPct val="115000"/>
              </a:lnSpc>
              <a:spcBef>
                <a:spcPts val="0"/>
              </a:spcBef>
              <a:spcAft>
                <a:spcPts val="0"/>
              </a:spcAft>
              <a:buClr>
                <a:schemeClr val="lt2"/>
              </a:buClr>
              <a:buSzPts val="1400"/>
              <a:buNone/>
              <a:defRPr b="1" sz="1400">
                <a:solidFill>
                  <a:schemeClr val="lt2"/>
                </a:solidFill>
              </a:defRPr>
            </a:lvl3pPr>
            <a:lvl4pPr lvl="3" algn="l">
              <a:lnSpc>
                <a:spcPct val="115000"/>
              </a:lnSpc>
              <a:spcBef>
                <a:spcPts val="0"/>
              </a:spcBef>
              <a:spcAft>
                <a:spcPts val="0"/>
              </a:spcAft>
              <a:buClr>
                <a:schemeClr val="lt2"/>
              </a:buClr>
              <a:buSzPts val="1400"/>
              <a:buNone/>
              <a:defRPr b="1" sz="1400">
                <a:solidFill>
                  <a:schemeClr val="lt2"/>
                </a:solidFill>
              </a:defRPr>
            </a:lvl4pPr>
            <a:lvl5pPr lvl="4" algn="l">
              <a:lnSpc>
                <a:spcPct val="115000"/>
              </a:lnSpc>
              <a:spcBef>
                <a:spcPts val="0"/>
              </a:spcBef>
              <a:spcAft>
                <a:spcPts val="0"/>
              </a:spcAft>
              <a:buClr>
                <a:schemeClr val="lt2"/>
              </a:buClr>
              <a:buSzPts val="1400"/>
              <a:buNone/>
              <a:defRPr b="1" sz="1400">
                <a:solidFill>
                  <a:schemeClr val="lt2"/>
                </a:solidFill>
              </a:defRPr>
            </a:lvl5pPr>
            <a:lvl6pPr lvl="5" algn="l">
              <a:lnSpc>
                <a:spcPct val="115000"/>
              </a:lnSpc>
              <a:spcBef>
                <a:spcPts val="0"/>
              </a:spcBef>
              <a:spcAft>
                <a:spcPts val="0"/>
              </a:spcAft>
              <a:buClr>
                <a:schemeClr val="lt2"/>
              </a:buClr>
              <a:buSzPts val="1400"/>
              <a:buNone/>
              <a:defRPr b="1" sz="1400">
                <a:solidFill>
                  <a:schemeClr val="lt2"/>
                </a:solidFill>
              </a:defRPr>
            </a:lvl6pPr>
            <a:lvl7pPr lvl="6" algn="l">
              <a:lnSpc>
                <a:spcPct val="115000"/>
              </a:lnSpc>
              <a:spcBef>
                <a:spcPts val="0"/>
              </a:spcBef>
              <a:spcAft>
                <a:spcPts val="0"/>
              </a:spcAft>
              <a:buClr>
                <a:schemeClr val="lt2"/>
              </a:buClr>
              <a:buSzPts val="1400"/>
              <a:buNone/>
              <a:defRPr b="1" sz="1400">
                <a:solidFill>
                  <a:schemeClr val="lt2"/>
                </a:solidFill>
              </a:defRPr>
            </a:lvl7pPr>
            <a:lvl8pPr lvl="7" algn="l">
              <a:lnSpc>
                <a:spcPct val="115000"/>
              </a:lnSpc>
              <a:spcBef>
                <a:spcPts val="0"/>
              </a:spcBef>
              <a:spcAft>
                <a:spcPts val="0"/>
              </a:spcAft>
              <a:buClr>
                <a:schemeClr val="lt2"/>
              </a:buClr>
              <a:buSzPts val="1400"/>
              <a:buNone/>
              <a:defRPr b="1" sz="1400">
                <a:solidFill>
                  <a:schemeClr val="lt2"/>
                </a:solidFill>
              </a:defRPr>
            </a:lvl8pPr>
            <a:lvl9pPr lvl="8" algn="l">
              <a:lnSpc>
                <a:spcPct val="115000"/>
              </a:lnSpc>
              <a:spcBef>
                <a:spcPts val="0"/>
              </a:spcBef>
              <a:spcAft>
                <a:spcPts val="0"/>
              </a:spcAft>
              <a:buClr>
                <a:schemeClr val="lt2"/>
              </a:buClr>
              <a:buSzPts val="1400"/>
              <a:buNone/>
              <a:defRPr b="1" sz="1400">
                <a:solidFill>
                  <a:schemeClr val="lt2"/>
                </a:solidFill>
              </a:defRPr>
            </a:lvl9pPr>
          </a:lstStyle>
          <a:p/>
        </p:txBody>
      </p:sp>
      <p:sp>
        <p:nvSpPr>
          <p:cNvPr id="1356" name="Google Shape;1356;p99"/>
          <p:cNvSpPr txBox="1"/>
          <p:nvPr>
            <p:ph idx="2" type="subTitle"/>
          </p:nvPr>
        </p:nvSpPr>
        <p:spPr>
          <a:xfrm>
            <a:off x="365700" y="3813048"/>
            <a:ext cx="2879700" cy="609300"/>
          </a:xfrm>
          <a:prstGeom prst="rect">
            <a:avLst/>
          </a:prstGeom>
          <a:noFill/>
          <a:ln>
            <a:noFill/>
          </a:ln>
        </p:spPr>
        <p:txBody>
          <a:bodyPr anchorCtr="0" anchor="t" bIns="0" lIns="0" spcFirstLastPara="1" rIns="0" wrap="square" tIns="0">
            <a:normAutofit/>
          </a:bodyPr>
          <a:lstStyle>
            <a:lvl1pPr lvl="0" algn="l">
              <a:lnSpc>
                <a:spcPct val="115000"/>
              </a:lnSpc>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1pPr>
            <a:lvl2pPr lvl="1" algn="l">
              <a:lnSpc>
                <a:spcPct val="115000"/>
              </a:lnSpc>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2pPr>
            <a:lvl3pPr lvl="2" algn="l">
              <a:lnSpc>
                <a:spcPct val="115000"/>
              </a:lnSpc>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3pPr>
            <a:lvl4pPr lvl="3" algn="l">
              <a:lnSpc>
                <a:spcPct val="115000"/>
              </a:lnSpc>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4pPr>
            <a:lvl5pPr lvl="4" algn="l">
              <a:lnSpc>
                <a:spcPct val="115000"/>
              </a:lnSpc>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5pPr>
            <a:lvl6pPr lvl="5" algn="l">
              <a:lnSpc>
                <a:spcPct val="115000"/>
              </a:lnSpc>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6pPr>
            <a:lvl7pPr lvl="6" algn="l">
              <a:lnSpc>
                <a:spcPct val="115000"/>
              </a:lnSpc>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7pPr>
            <a:lvl8pPr lvl="7" algn="l">
              <a:lnSpc>
                <a:spcPct val="115000"/>
              </a:lnSpc>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8pPr>
            <a:lvl9pPr lvl="8" algn="l">
              <a:lnSpc>
                <a:spcPct val="115000"/>
              </a:lnSpc>
              <a:spcBef>
                <a:spcPts val="0"/>
              </a:spcBef>
              <a:spcAft>
                <a:spcPts val="0"/>
              </a:spcAft>
              <a:buClr>
                <a:schemeClr val="accent1"/>
              </a:buClr>
              <a:buSzPts val="1100"/>
              <a:buFont typeface="Roboto Slab"/>
              <a:buNone/>
              <a:defRPr sz="1100">
                <a:solidFill>
                  <a:schemeClr val="accent1"/>
                </a:solidFill>
                <a:latin typeface="Roboto Slab"/>
                <a:ea typeface="Roboto Slab"/>
                <a:cs typeface="Roboto Slab"/>
                <a:sym typeface="Roboto Slab"/>
              </a:defRPr>
            </a:lvl9pPr>
          </a:lstStyle>
          <a:p/>
        </p:txBody>
      </p:sp>
      <p:sp>
        <p:nvSpPr>
          <p:cNvPr id="1357" name="Google Shape;1357;p99"/>
          <p:cNvSpPr/>
          <p:nvPr/>
        </p:nvSpPr>
        <p:spPr>
          <a:xfrm>
            <a:off x="365703" y="4623785"/>
            <a:ext cx="1459718" cy="337305"/>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Slide - Speaker names 2">
  <p:cSld name="SECTION_HEADER_2_1">
    <p:bg>
      <p:bgPr>
        <a:solidFill>
          <a:srgbClr val="063849"/>
        </a:solidFill>
      </p:bgPr>
    </p:bg>
    <p:spTree>
      <p:nvGrpSpPr>
        <p:cNvPr id="1358" name="Shape 1358"/>
        <p:cNvGrpSpPr/>
        <p:nvPr/>
      </p:nvGrpSpPr>
      <p:grpSpPr>
        <a:xfrm>
          <a:off x="0" y="0"/>
          <a:ext cx="0" cy="0"/>
          <a:chOff x="0" y="0"/>
          <a:chExt cx="0" cy="0"/>
        </a:xfrm>
      </p:grpSpPr>
      <p:pic>
        <p:nvPicPr>
          <p:cNvPr id="1359" name="Google Shape;1359;p100"/>
          <p:cNvPicPr preferRelativeResize="0"/>
          <p:nvPr/>
        </p:nvPicPr>
        <p:blipFill rotWithShape="1">
          <a:blip r:embed="rId2">
            <a:alphaModFix/>
          </a:blip>
          <a:srcRect b="0" l="0" r="0" t="0"/>
          <a:stretch/>
        </p:blipFill>
        <p:spPr>
          <a:xfrm>
            <a:off x="3585225" y="0"/>
            <a:ext cx="5558779" cy="5143499"/>
          </a:xfrm>
          <a:prstGeom prst="rect">
            <a:avLst/>
          </a:prstGeom>
          <a:noFill/>
          <a:ln>
            <a:noFill/>
          </a:ln>
        </p:spPr>
      </p:pic>
      <p:sp>
        <p:nvSpPr>
          <p:cNvPr id="1360" name="Google Shape;1360;p100"/>
          <p:cNvSpPr txBox="1"/>
          <p:nvPr>
            <p:ph type="title"/>
          </p:nvPr>
        </p:nvSpPr>
        <p:spPr>
          <a:xfrm>
            <a:off x="365702" y="365700"/>
            <a:ext cx="4839300" cy="2695800"/>
          </a:xfrm>
          <a:prstGeom prst="rect">
            <a:avLst/>
          </a:prstGeom>
          <a:noFill/>
          <a:ln>
            <a:noFill/>
          </a:ln>
        </p:spPr>
        <p:txBody>
          <a:bodyPr anchorCtr="0" anchor="t" bIns="0" lIns="0" spcFirstLastPara="1" rIns="0" wrap="square" tIns="0">
            <a:normAutofit/>
          </a:bodyPr>
          <a:lstStyle>
            <a:lvl1pPr lvl="0" algn="l">
              <a:lnSpc>
                <a:spcPct val="80000"/>
              </a:lnSpc>
              <a:spcBef>
                <a:spcPts val="0"/>
              </a:spcBef>
              <a:spcAft>
                <a:spcPts val="0"/>
              </a:spcAft>
              <a:buSzPts val="2600"/>
              <a:buNone/>
              <a:defRPr sz="26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361" name="Google Shape;1361;p100"/>
          <p:cNvSpPr/>
          <p:nvPr/>
        </p:nvSpPr>
        <p:spPr>
          <a:xfrm>
            <a:off x="288925" y="4762500"/>
            <a:ext cx="2610000" cy="304800"/>
          </a:xfrm>
          <a:prstGeom prst="rect">
            <a:avLst/>
          </a:prstGeom>
          <a:solidFill>
            <a:srgbClr val="063849"/>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1362" name="Google Shape;1362;p100"/>
          <p:cNvSpPr txBox="1"/>
          <p:nvPr>
            <p:ph idx="1" type="subTitle"/>
          </p:nvPr>
        </p:nvSpPr>
        <p:spPr>
          <a:xfrm>
            <a:off x="365700" y="3566160"/>
            <a:ext cx="2879700" cy="6399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lt2"/>
              </a:buClr>
              <a:buSzPts val="1200"/>
              <a:buFont typeface="Roboto"/>
              <a:buNone/>
              <a:defRPr b="1" sz="1200">
                <a:solidFill>
                  <a:schemeClr val="lt2"/>
                </a:solidFill>
                <a:latin typeface="Roboto"/>
                <a:ea typeface="Roboto"/>
                <a:cs typeface="Roboto"/>
                <a:sym typeface="Roboto"/>
              </a:defRPr>
            </a:lvl1pPr>
            <a:lvl2pPr lvl="1" algn="l">
              <a:lnSpc>
                <a:spcPct val="115000"/>
              </a:lnSpc>
              <a:spcBef>
                <a:spcPts val="0"/>
              </a:spcBef>
              <a:spcAft>
                <a:spcPts val="0"/>
              </a:spcAft>
              <a:buClr>
                <a:schemeClr val="lt2"/>
              </a:buClr>
              <a:buSzPts val="1200"/>
              <a:buFont typeface="Roboto"/>
              <a:buNone/>
              <a:defRPr b="1">
                <a:solidFill>
                  <a:schemeClr val="lt2"/>
                </a:solidFill>
                <a:latin typeface="Roboto"/>
                <a:ea typeface="Roboto"/>
                <a:cs typeface="Roboto"/>
                <a:sym typeface="Roboto"/>
              </a:defRPr>
            </a:lvl2pPr>
            <a:lvl3pPr lvl="2" algn="l">
              <a:lnSpc>
                <a:spcPct val="115000"/>
              </a:lnSpc>
              <a:spcBef>
                <a:spcPts val="0"/>
              </a:spcBef>
              <a:spcAft>
                <a:spcPts val="0"/>
              </a:spcAft>
              <a:buClr>
                <a:schemeClr val="lt2"/>
              </a:buClr>
              <a:buSzPts val="1200"/>
              <a:buNone/>
              <a:defRPr b="1" sz="1200">
                <a:solidFill>
                  <a:schemeClr val="lt2"/>
                </a:solidFill>
              </a:defRPr>
            </a:lvl3pPr>
            <a:lvl4pPr lvl="3" algn="l">
              <a:lnSpc>
                <a:spcPct val="115000"/>
              </a:lnSpc>
              <a:spcBef>
                <a:spcPts val="0"/>
              </a:spcBef>
              <a:spcAft>
                <a:spcPts val="0"/>
              </a:spcAft>
              <a:buClr>
                <a:schemeClr val="lt2"/>
              </a:buClr>
              <a:buSzPts val="1200"/>
              <a:buNone/>
              <a:defRPr b="1" sz="1200">
                <a:solidFill>
                  <a:schemeClr val="lt2"/>
                </a:solidFill>
              </a:defRPr>
            </a:lvl4pPr>
            <a:lvl5pPr lvl="4" algn="l">
              <a:lnSpc>
                <a:spcPct val="115000"/>
              </a:lnSpc>
              <a:spcBef>
                <a:spcPts val="0"/>
              </a:spcBef>
              <a:spcAft>
                <a:spcPts val="0"/>
              </a:spcAft>
              <a:buClr>
                <a:schemeClr val="lt2"/>
              </a:buClr>
              <a:buSzPts val="1200"/>
              <a:buNone/>
              <a:defRPr b="1" sz="1200">
                <a:solidFill>
                  <a:schemeClr val="lt2"/>
                </a:solidFill>
              </a:defRPr>
            </a:lvl5pPr>
            <a:lvl6pPr lvl="5" algn="l">
              <a:lnSpc>
                <a:spcPct val="115000"/>
              </a:lnSpc>
              <a:spcBef>
                <a:spcPts val="0"/>
              </a:spcBef>
              <a:spcAft>
                <a:spcPts val="0"/>
              </a:spcAft>
              <a:buClr>
                <a:schemeClr val="lt2"/>
              </a:buClr>
              <a:buSzPts val="1200"/>
              <a:buNone/>
              <a:defRPr b="1" sz="1200">
                <a:solidFill>
                  <a:schemeClr val="lt2"/>
                </a:solidFill>
              </a:defRPr>
            </a:lvl6pPr>
            <a:lvl7pPr lvl="6" algn="l">
              <a:lnSpc>
                <a:spcPct val="115000"/>
              </a:lnSpc>
              <a:spcBef>
                <a:spcPts val="0"/>
              </a:spcBef>
              <a:spcAft>
                <a:spcPts val="0"/>
              </a:spcAft>
              <a:buClr>
                <a:schemeClr val="lt2"/>
              </a:buClr>
              <a:buSzPts val="1200"/>
              <a:buNone/>
              <a:defRPr b="1" sz="1200">
                <a:solidFill>
                  <a:schemeClr val="lt2"/>
                </a:solidFill>
              </a:defRPr>
            </a:lvl7pPr>
            <a:lvl8pPr lvl="7" algn="l">
              <a:lnSpc>
                <a:spcPct val="115000"/>
              </a:lnSpc>
              <a:spcBef>
                <a:spcPts val="0"/>
              </a:spcBef>
              <a:spcAft>
                <a:spcPts val="0"/>
              </a:spcAft>
              <a:buClr>
                <a:schemeClr val="lt2"/>
              </a:buClr>
              <a:buSzPts val="1200"/>
              <a:buNone/>
              <a:defRPr b="1" sz="1200">
                <a:solidFill>
                  <a:schemeClr val="lt2"/>
                </a:solidFill>
              </a:defRPr>
            </a:lvl8pPr>
            <a:lvl9pPr lvl="8" algn="l">
              <a:lnSpc>
                <a:spcPct val="115000"/>
              </a:lnSpc>
              <a:spcBef>
                <a:spcPts val="0"/>
              </a:spcBef>
              <a:spcAft>
                <a:spcPts val="0"/>
              </a:spcAft>
              <a:buClr>
                <a:schemeClr val="lt2"/>
              </a:buClr>
              <a:buSzPts val="1200"/>
              <a:buNone/>
              <a:defRPr b="1" sz="1200">
                <a:solidFill>
                  <a:schemeClr val="lt2"/>
                </a:solidFill>
              </a:defRPr>
            </a:lvl9pPr>
          </a:lstStyle>
          <a:p/>
        </p:txBody>
      </p:sp>
      <p:sp>
        <p:nvSpPr>
          <p:cNvPr id="1363" name="Google Shape;1363;p100"/>
          <p:cNvSpPr txBox="1"/>
          <p:nvPr>
            <p:ph idx="2" type="subTitle"/>
          </p:nvPr>
        </p:nvSpPr>
        <p:spPr>
          <a:xfrm>
            <a:off x="365700" y="3794760"/>
            <a:ext cx="2879700" cy="609300"/>
          </a:xfrm>
          <a:prstGeom prst="rect">
            <a:avLst/>
          </a:prstGeom>
          <a:noFill/>
          <a:ln>
            <a:noFill/>
          </a:ln>
        </p:spPr>
        <p:txBody>
          <a:bodyPr anchorCtr="0" anchor="t" bIns="0" lIns="0" spcFirstLastPara="1" rIns="0" wrap="square" tIns="0">
            <a:normAutofit/>
          </a:bodyPr>
          <a:lstStyle>
            <a:lvl1pPr lvl="0" algn="l">
              <a:lnSpc>
                <a:spcPct val="115000"/>
              </a:lnSpc>
              <a:spcBef>
                <a:spcPts val="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1pPr>
            <a:lvl2pPr lvl="1" algn="l">
              <a:lnSpc>
                <a:spcPct val="115000"/>
              </a:lnSpc>
              <a:spcBef>
                <a:spcPts val="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2pPr>
            <a:lvl3pPr lvl="2" algn="l">
              <a:lnSpc>
                <a:spcPct val="115000"/>
              </a:lnSpc>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3pPr>
            <a:lvl4pPr lvl="3" algn="l">
              <a:lnSpc>
                <a:spcPct val="115000"/>
              </a:lnSpc>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4pPr>
            <a:lvl5pPr lvl="4" algn="l">
              <a:lnSpc>
                <a:spcPct val="115000"/>
              </a:lnSpc>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5pPr>
            <a:lvl6pPr lvl="5" algn="l">
              <a:lnSpc>
                <a:spcPct val="115000"/>
              </a:lnSpc>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6pPr>
            <a:lvl7pPr lvl="6" algn="l">
              <a:lnSpc>
                <a:spcPct val="115000"/>
              </a:lnSpc>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7pPr>
            <a:lvl8pPr lvl="7" algn="l">
              <a:lnSpc>
                <a:spcPct val="115000"/>
              </a:lnSpc>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8pPr>
            <a:lvl9pPr lvl="8" algn="l">
              <a:lnSpc>
                <a:spcPct val="115000"/>
              </a:lnSpc>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9pPr>
          </a:lstStyle>
          <a:p/>
        </p:txBody>
      </p:sp>
      <p:sp>
        <p:nvSpPr>
          <p:cNvPr id="1364" name="Google Shape;1364;p100"/>
          <p:cNvSpPr txBox="1"/>
          <p:nvPr>
            <p:ph idx="3" type="subTitle"/>
          </p:nvPr>
        </p:nvSpPr>
        <p:spPr>
          <a:xfrm>
            <a:off x="2940125" y="3566160"/>
            <a:ext cx="2879700" cy="6399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lt2"/>
              </a:buClr>
              <a:buSzPts val="1200"/>
              <a:buFont typeface="Roboto"/>
              <a:buNone/>
              <a:defRPr b="1" sz="1200">
                <a:solidFill>
                  <a:schemeClr val="lt2"/>
                </a:solidFill>
                <a:latin typeface="Roboto"/>
                <a:ea typeface="Roboto"/>
                <a:cs typeface="Roboto"/>
                <a:sym typeface="Roboto"/>
              </a:defRPr>
            </a:lvl1pPr>
            <a:lvl2pPr lvl="1" algn="l">
              <a:lnSpc>
                <a:spcPct val="115000"/>
              </a:lnSpc>
              <a:spcBef>
                <a:spcPts val="0"/>
              </a:spcBef>
              <a:spcAft>
                <a:spcPts val="0"/>
              </a:spcAft>
              <a:buClr>
                <a:schemeClr val="lt2"/>
              </a:buClr>
              <a:buSzPts val="1200"/>
              <a:buFont typeface="Roboto"/>
              <a:buNone/>
              <a:defRPr b="1">
                <a:solidFill>
                  <a:schemeClr val="lt2"/>
                </a:solidFill>
                <a:latin typeface="Roboto"/>
                <a:ea typeface="Roboto"/>
                <a:cs typeface="Roboto"/>
                <a:sym typeface="Roboto"/>
              </a:defRPr>
            </a:lvl2pPr>
            <a:lvl3pPr lvl="2" algn="l">
              <a:lnSpc>
                <a:spcPct val="115000"/>
              </a:lnSpc>
              <a:spcBef>
                <a:spcPts val="0"/>
              </a:spcBef>
              <a:spcAft>
                <a:spcPts val="0"/>
              </a:spcAft>
              <a:buClr>
                <a:schemeClr val="lt2"/>
              </a:buClr>
              <a:buSzPts val="1200"/>
              <a:buNone/>
              <a:defRPr b="1" sz="1200">
                <a:solidFill>
                  <a:schemeClr val="lt2"/>
                </a:solidFill>
              </a:defRPr>
            </a:lvl3pPr>
            <a:lvl4pPr lvl="3" algn="l">
              <a:lnSpc>
                <a:spcPct val="115000"/>
              </a:lnSpc>
              <a:spcBef>
                <a:spcPts val="0"/>
              </a:spcBef>
              <a:spcAft>
                <a:spcPts val="0"/>
              </a:spcAft>
              <a:buClr>
                <a:schemeClr val="lt2"/>
              </a:buClr>
              <a:buSzPts val="1200"/>
              <a:buNone/>
              <a:defRPr b="1" sz="1200">
                <a:solidFill>
                  <a:schemeClr val="lt2"/>
                </a:solidFill>
              </a:defRPr>
            </a:lvl4pPr>
            <a:lvl5pPr lvl="4" algn="l">
              <a:lnSpc>
                <a:spcPct val="115000"/>
              </a:lnSpc>
              <a:spcBef>
                <a:spcPts val="0"/>
              </a:spcBef>
              <a:spcAft>
                <a:spcPts val="0"/>
              </a:spcAft>
              <a:buClr>
                <a:schemeClr val="lt2"/>
              </a:buClr>
              <a:buSzPts val="1200"/>
              <a:buNone/>
              <a:defRPr b="1" sz="1200">
                <a:solidFill>
                  <a:schemeClr val="lt2"/>
                </a:solidFill>
              </a:defRPr>
            </a:lvl5pPr>
            <a:lvl6pPr lvl="5" algn="l">
              <a:lnSpc>
                <a:spcPct val="115000"/>
              </a:lnSpc>
              <a:spcBef>
                <a:spcPts val="0"/>
              </a:spcBef>
              <a:spcAft>
                <a:spcPts val="0"/>
              </a:spcAft>
              <a:buClr>
                <a:schemeClr val="lt2"/>
              </a:buClr>
              <a:buSzPts val="1200"/>
              <a:buNone/>
              <a:defRPr b="1" sz="1200">
                <a:solidFill>
                  <a:schemeClr val="lt2"/>
                </a:solidFill>
              </a:defRPr>
            </a:lvl6pPr>
            <a:lvl7pPr lvl="6" algn="l">
              <a:lnSpc>
                <a:spcPct val="115000"/>
              </a:lnSpc>
              <a:spcBef>
                <a:spcPts val="0"/>
              </a:spcBef>
              <a:spcAft>
                <a:spcPts val="0"/>
              </a:spcAft>
              <a:buClr>
                <a:schemeClr val="lt2"/>
              </a:buClr>
              <a:buSzPts val="1200"/>
              <a:buNone/>
              <a:defRPr b="1" sz="1200">
                <a:solidFill>
                  <a:schemeClr val="lt2"/>
                </a:solidFill>
              </a:defRPr>
            </a:lvl7pPr>
            <a:lvl8pPr lvl="7" algn="l">
              <a:lnSpc>
                <a:spcPct val="115000"/>
              </a:lnSpc>
              <a:spcBef>
                <a:spcPts val="0"/>
              </a:spcBef>
              <a:spcAft>
                <a:spcPts val="0"/>
              </a:spcAft>
              <a:buClr>
                <a:schemeClr val="lt2"/>
              </a:buClr>
              <a:buSzPts val="1200"/>
              <a:buNone/>
              <a:defRPr b="1" sz="1200">
                <a:solidFill>
                  <a:schemeClr val="lt2"/>
                </a:solidFill>
              </a:defRPr>
            </a:lvl8pPr>
            <a:lvl9pPr lvl="8" algn="l">
              <a:lnSpc>
                <a:spcPct val="115000"/>
              </a:lnSpc>
              <a:spcBef>
                <a:spcPts val="0"/>
              </a:spcBef>
              <a:spcAft>
                <a:spcPts val="0"/>
              </a:spcAft>
              <a:buClr>
                <a:schemeClr val="lt2"/>
              </a:buClr>
              <a:buSzPts val="1200"/>
              <a:buNone/>
              <a:defRPr b="1" sz="1200">
                <a:solidFill>
                  <a:schemeClr val="lt2"/>
                </a:solidFill>
              </a:defRPr>
            </a:lvl9pPr>
          </a:lstStyle>
          <a:p/>
        </p:txBody>
      </p:sp>
      <p:sp>
        <p:nvSpPr>
          <p:cNvPr id="1365" name="Google Shape;1365;p100"/>
          <p:cNvSpPr txBox="1"/>
          <p:nvPr>
            <p:ph idx="4" type="subTitle"/>
          </p:nvPr>
        </p:nvSpPr>
        <p:spPr>
          <a:xfrm>
            <a:off x="2940125" y="3794760"/>
            <a:ext cx="2879700" cy="609300"/>
          </a:xfrm>
          <a:prstGeom prst="rect">
            <a:avLst/>
          </a:prstGeom>
          <a:noFill/>
          <a:ln>
            <a:noFill/>
          </a:ln>
        </p:spPr>
        <p:txBody>
          <a:bodyPr anchorCtr="0" anchor="t" bIns="0" lIns="0" spcFirstLastPara="1" rIns="0" wrap="square" tIns="0">
            <a:normAutofit/>
          </a:bodyPr>
          <a:lstStyle>
            <a:lvl1pPr lvl="0" algn="l">
              <a:lnSpc>
                <a:spcPct val="115000"/>
              </a:lnSpc>
              <a:spcBef>
                <a:spcPts val="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1pPr>
            <a:lvl2pPr lvl="1" algn="l">
              <a:lnSpc>
                <a:spcPct val="115000"/>
              </a:lnSpc>
              <a:spcBef>
                <a:spcPts val="0"/>
              </a:spcBef>
              <a:spcAft>
                <a:spcPts val="0"/>
              </a:spcAft>
              <a:buClr>
                <a:schemeClr val="accent1"/>
              </a:buClr>
              <a:buSzPts val="1000"/>
              <a:buFont typeface="Roboto Slab"/>
              <a:buNone/>
              <a:defRPr sz="1000">
                <a:solidFill>
                  <a:schemeClr val="accent1"/>
                </a:solidFill>
                <a:latin typeface="Roboto Slab"/>
                <a:ea typeface="Roboto Slab"/>
                <a:cs typeface="Roboto Slab"/>
                <a:sym typeface="Roboto Slab"/>
              </a:defRPr>
            </a:lvl2pPr>
            <a:lvl3pPr lvl="2" algn="l">
              <a:lnSpc>
                <a:spcPct val="115000"/>
              </a:lnSpc>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3pPr>
            <a:lvl4pPr lvl="3" algn="l">
              <a:lnSpc>
                <a:spcPct val="115000"/>
              </a:lnSpc>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4pPr>
            <a:lvl5pPr lvl="4" algn="l">
              <a:lnSpc>
                <a:spcPct val="115000"/>
              </a:lnSpc>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5pPr>
            <a:lvl6pPr lvl="5" algn="l">
              <a:lnSpc>
                <a:spcPct val="115000"/>
              </a:lnSpc>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6pPr>
            <a:lvl7pPr lvl="6" algn="l">
              <a:lnSpc>
                <a:spcPct val="115000"/>
              </a:lnSpc>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7pPr>
            <a:lvl8pPr lvl="7" algn="l">
              <a:lnSpc>
                <a:spcPct val="115000"/>
              </a:lnSpc>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8pPr>
            <a:lvl9pPr lvl="8" algn="l">
              <a:lnSpc>
                <a:spcPct val="115000"/>
              </a:lnSpc>
              <a:spcBef>
                <a:spcPts val="0"/>
              </a:spcBef>
              <a:spcAft>
                <a:spcPts val="0"/>
              </a:spcAft>
              <a:buClr>
                <a:schemeClr val="accent1"/>
              </a:buClr>
              <a:buSzPts val="1000"/>
              <a:buFont typeface="Roboto Slab"/>
              <a:buNone/>
              <a:defRPr>
                <a:solidFill>
                  <a:schemeClr val="accent1"/>
                </a:solidFill>
                <a:latin typeface="Roboto Slab"/>
                <a:ea typeface="Roboto Slab"/>
                <a:cs typeface="Roboto Slab"/>
                <a:sym typeface="Roboto Slab"/>
              </a:defRPr>
            </a:lvl9pPr>
          </a:lstStyle>
          <a:p/>
        </p:txBody>
      </p:sp>
      <p:sp>
        <p:nvSpPr>
          <p:cNvPr id="1366" name="Google Shape;1366;p100"/>
          <p:cNvSpPr/>
          <p:nvPr/>
        </p:nvSpPr>
        <p:spPr>
          <a:xfrm>
            <a:off x="365703" y="4623785"/>
            <a:ext cx="1459718" cy="337305"/>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Slide - Dynamic">
  <p:cSld name="SECTION_HEADER_1">
    <p:bg>
      <p:bgPr>
        <a:solidFill>
          <a:srgbClr val="063849"/>
        </a:solidFill>
      </p:bgPr>
    </p:bg>
    <p:spTree>
      <p:nvGrpSpPr>
        <p:cNvPr id="1367" name="Shape 1367"/>
        <p:cNvGrpSpPr/>
        <p:nvPr/>
      </p:nvGrpSpPr>
      <p:grpSpPr>
        <a:xfrm>
          <a:off x="0" y="0"/>
          <a:ext cx="0" cy="0"/>
          <a:chOff x="0" y="0"/>
          <a:chExt cx="0" cy="0"/>
        </a:xfrm>
      </p:grpSpPr>
      <p:pic>
        <p:nvPicPr>
          <p:cNvPr id="1368" name="Google Shape;1368;p101"/>
          <p:cNvPicPr preferRelativeResize="0"/>
          <p:nvPr/>
        </p:nvPicPr>
        <p:blipFill rotWithShape="1">
          <a:blip r:embed="rId2">
            <a:alphaModFix/>
          </a:blip>
          <a:srcRect b="9" l="0" r="0" t="9"/>
          <a:stretch/>
        </p:blipFill>
        <p:spPr>
          <a:xfrm>
            <a:off x="3585225" y="0"/>
            <a:ext cx="5558780" cy="5143500"/>
          </a:xfrm>
          <a:prstGeom prst="rect">
            <a:avLst/>
          </a:prstGeom>
          <a:noFill/>
          <a:ln>
            <a:noFill/>
          </a:ln>
        </p:spPr>
      </p:pic>
      <p:sp>
        <p:nvSpPr>
          <p:cNvPr id="1369" name="Google Shape;1369;p101"/>
          <p:cNvSpPr txBox="1"/>
          <p:nvPr>
            <p:ph type="title"/>
          </p:nvPr>
        </p:nvSpPr>
        <p:spPr>
          <a:xfrm>
            <a:off x="365702" y="365700"/>
            <a:ext cx="4839300" cy="2695800"/>
          </a:xfrm>
          <a:prstGeom prst="rect">
            <a:avLst/>
          </a:prstGeom>
          <a:noFill/>
          <a:ln>
            <a:noFill/>
          </a:ln>
        </p:spPr>
        <p:txBody>
          <a:bodyPr anchorCtr="0" anchor="t" bIns="0" lIns="0" spcFirstLastPara="1" rIns="0" wrap="square" tIns="0">
            <a:normAutofit/>
          </a:bodyPr>
          <a:lstStyle>
            <a:lvl1pPr lvl="0" algn="l">
              <a:lnSpc>
                <a:spcPct val="80000"/>
              </a:lnSpc>
              <a:spcBef>
                <a:spcPts val="0"/>
              </a:spcBef>
              <a:spcAft>
                <a:spcPts val="0"/>
              </a:spcAft>
              <a:buClr>
                <a:schemeClr val="lt2"/>
              </a:buClr>
              <a:buSzPts val="2600"/>
              <a:buNone/>
              <a:defRPr sz="2600">
                <a:solidFill>
                  <a:schemeClr val="lt2"/>
                </a:solidFill>
              </a:defRPr>
            </a:lvl1pPr>
            <a:lvl2pPr lvl="1" algn="l">
              <a:lnSpc>
                <a:spcPct val="100000"/>
              </a:lnSpc>
              <a:spcBef>
                <a:spcPts val="0"/>
              </a:spcBef>
              <a:spcAft>
                <a:spcPts val="0"/>
              </a:spcAft>
              <a:buClr>
                <a:schemeClr val="lt2"/>
              </a:buClr>
              <a:buSzPts val="2800"/>
              <a:buNone/>
              <a:defRPr>
                <a:solidFill>
                  <a:schemeClr val="lt2"/>
                </a:solidFill>
              </a:defRPr>
            </a:lvl2pPr>
            <a:lvl3pPr lvl="2" algn="l">
              <a:lnSpc>
                <a:spcPct val="100000"/>
              </a:lnSpc>
              <a:spcBef>
                <a:spcPts val="0"/>
              </a:spcBef>
              <a:spcAft>
                <a:spcPts val="0"/>
              </a:spcAft>
              <a:buClr>
                <a:schemeClr val="lt2"/>
              </a:buClr>
              <a:buSzPts val="2800"/>
              <a:buNone/>
              <a:defRPr>
                <a:solidFill>
                  <a:schemeClr val="lt2"/>
                </a:solidFill>
              </a:defRPr>
            </a:lvl3pPr>
            <a:lvl4pPr lvl="3" algn="l">
              <a:lnSpc>
                <a:spcPct val="100000"/>
              </a:lnSpc>
              <a:spcBef>
                <a:spcPts val="0"/>
              </a:spcBef>
              <a:spcAft>
                <a:spcPts val="0"/>
              </a:spcAft>
              <a:buClr>
                <a:schemeClr val="lt2"/>
              </a:buClr>
              <a:buSzPts val="2800"/>
              <a:buNone/>
              <a:defRPr>
                <a:solidFill>
                  <a:schemeClr val="lt2"/>
                </a:solidFill>
              </a:defRPr>
            </a:lvl4pPr>
            <a:lvl5pPr lvl="4" algn="l">
              <a:lnSpc>
                <a:spcPct val="100000"/>
              </a:lnSpc>
              <a:spcBef>
                <a:spcPts val="0"/>
              </a:spcBef>
              <a:spcAft>
                <a:spcPts val="0"/>
              </a:spcAft>
              <a:buClr>
                <a:schemeClr val="lt2"/>
              </a:buClr>
              <a:buSzPts val="2800"/>
              <a:buNone/>
              <a:defRPr>
                <a:solidFill>
                  <a:schemeClr val="lt2"/>
                </a:solidFill>
              </a:defRPr>
            </a:lvl5pPr>
            <a:lvl6pPr lvl="5" algn="l">
              <a:lnSpc>
                <a:spcPct val="100000"/>
              </a:lnSpc>
              <a:spcBef>
                <a:spcPts val="0"/>
              </a:spcBef>
              <a:spcAft>
                <a:spcPts val="0"/>
              </a:spcAft>
              <a:buClr>
                <a:schemeClr val="lt2"/>
              </a:buClr>
              <a:buSzPts val="2800"/>
              <a:buNone/>
              <a:defRPr>
                <a:solidFill>
                  <a:schemeClr val="lt2"/>
                </a:solidFill>
              </a:defRPr>
            </a:lvl6pPr>
            <a:lvl7pPr lvl="6" algn="l">
              <a:lnSpc>
                <a:spcPct val="100000"/>
              </a:lnSpc>
              <a:spcBef>
                <a:spcPts val="0"/>
              </a:spcBef>
              <a:spcAft>
                <a:spcPts val="0"/>
              </a:spcAft>
              <a:buClr>
                <a:schemeClr val="lt2"/>
              </a:buClr>
              <a:buSzPts val="2800"/>
              <a:buNone/>
              <a:defRPr>
                <a:solidFill>
                  <a:schemeClr val="lt2"/>
                </a:solidFill>
              </a:defRPr>
            </a:lvl7pPr>
            <a:lvl8pPr lvl="7" algn="l">
              <a:lnSpc>
                <a:spcPct val="100000"/>
              </a:lnSpc>
              <a:spcBef>
                <a:spcPts val="0"/>
              </a:spcBef>
              <a:spcAft>
                <a:spcPts val="0"/>
              </a:spcAft>
              <a:buClr>
                <a:schemeClr val="lt2"/>
              </a:buClr>
              <a:buSzPts val="2800"/>
              <a:buNone/>
              <a:defRPr>
                <a:solidFill>
                  <a:schemeClr val="lt2"/>
                </a:solidFill>
              </a:defRPr>
            </a:lvl8pPr>
            <a:lvl9pPr lvl="8" algn="l">
              <a:lnSpc>
                <a:spcPct val="100000"/>
              </a:lnSpc>
              <a:spcBef>
                <a:spcPts val="0"/>
              </a:spcBef>
              <a:spcAft>
                <a:spcPts val="0"/>
              </a:spcAft>
              <a:buClr>
                <a:schemeClr val="lt2"/>
              </a:buClr>
              <a:buSzPts val="2800"/>
              <a:buNone/>
              <a:defRPr>
                <a:solidFill>
                  <a:schemeClr val="lt2"/>
                </a:solidFill>
              </a:defRPr>
            </a:lvl9pPr>
          </a:lstStyle>
          <a:p/>
        </p:txBody>
      </p:sp>
      <p:sp>
        <p:nvSpPr>
          <p:cNvPr id="1370" name="Google Shape;1370;p101"/>
          <p:cNvSpPr/>
          <p:nvPr/>
        </p:nvSpPr>
        <p:spPr>
          <a:xfrm>
            <a:off x="288925" y="4762500"/>
            <a:ext cx="2610000" cy="304800"/>
          </a:xfrm>
          <a:prstGeom prst="rect">
            <a:avLst/>
          </a:prstGeom>
          <a:solidFill>
            <a:srgbClr val="063849"/>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1371" name="Google Shape;1371;p101"/>
          <p:cNvSpPr txBox="1"/>
          <p:nvPr>
            <p:ph idx="1" type="subTitle"/>
          </p:nvPr>
        </p:nvSpPr>
        <p:spPr>
          <a:xfrm>
            <a:off x="365700" y="3566160"/>
            <a:ext cx="2879700" cy="639900"/>
          </a:xfrm>
          <a:prstGeom prst="rect">
            <a:avLst/>
          </a:prstGeom>
          <a:noFill/>
          <a:ln>
            <a:noFill/>
          </a:ln>
        </p:spPr>
        <p:txBody>
          <a:bodyPr anchorCtr="0" anchor="t" bIns="0" lIns="0" spcFirstLastPara="1" rIns="0" wrap="square" tIns="0">
            <a:normAutofit/>
          </a:bodyPr>
          <a:lstStyle>
            <a:lvl1pPr lvl="0" algn="l">
              <a:lnSpc>
                <a:spcPct val="115000"/>
              </a:lnSpc>
              <a:spcBef>
                <a:spcPts val="0"/>
              </a:spcBef>
              <a:spcAft>
                <a:spcPts val="0"/>
              </a:spcAft>
              <a:buClr>
                <a:schemeClr val="lt2"/>
              </a:buClr>
              <a:buSzPts val="1400"/>
              <a:buFont typeface="Roboto"/>
              <a:buNone/>
              <a:defRPr>
                <a:solidFill>
                  <a:schemeClr val="lt2"/>
                </a:solidFill>
                <a:latin typeface="Roboto"/>
                <a:ea typeface="Roboto"/>
                <a:cs typeface="Roboto"/>
                <a:sym typeface="Roboto"/>
              </a:defRPr>
            </a:lvl1pPr>
            <a:lvl2pPr lvl="1" algn="l">
              <a:lnSpc>
                <a:spcPct val="115000"/>
              </a:lnSpc>
              <a:spcBef>
                <a:spcPts val="0"/>
              </a:spcBef>
              <a:spcAft>
                <a:spcPts val="0"/>
              </a:spcAft>
              <a:buClr>
                <a:schemeClr val="lt2"/>
              </a:buClr>
              <a:buSzPts val="1200"/>
              <a:buNone/>
              <a:defRPr>
                <a:solidFill>
                  <a:schemeClr val="lt2"/>
                </a:solidFill>
              </a:defRPr>
            </a:lvl2pPr>
            <a:lvl3pPr lvl="2" algn="l">
              <a:lnSpc>
                <a:spcPct val="115000"/>
              </a:lnSpc>
              <a:spcBef>
                <a:spcPts val="0"/>
              </a:spcBef>
              <a:spcAft>
                <a:spcPts val="0"/>
              </a:spcAft>
              <a:buClr>
                <a:schemeClr val="lt2"/>
              </a:buClr>
              <a:buSzPts val="1000"/>
              <a:buNone/>
              <a:defRPr>
                <a:solidFill>
                  <a:schemeClr val="lt2"/>
                </a:solidFill>
              </a:defRPr>
            </a:lvl3pPr>
            <a:lvl4pPr lvl="3" algn="l">
              <a:lnSpc>
                <a:spcPct val="115000"/>
              </a:lnSpc>
              <a:spcBef>
                <a:spcPts val="0"/>
              </a:spcBef>
              <a:spcAft>
                <a:spcPts val="0"/>
              </a:spcAft>
              <a:buClr>
                <a:schemeClr val="lt2"/>
              </a:buClr>
              <a:buSzPts val="1000"/>
              <a:buNone/>
              <a:defRPr>
                <a:solidFill>
                  <a:schemeClr val="lt2"/>
                </a:solidFill>
              </a:defRPr>
            </a:lvl4pPr>
            <a:lvl5pPr lvl="4" algn="l">
              <a:lnSpc>
                <a:spcPct val="115000"/>
              </a:lnSpc>
              <a:spcBef>
                <a:spcPts val="0"/>
              </a:spcBef>
              <a:spcAft>
                <a:spcPts val="0"/>
              </a:spcAft>
              <a:buClr>
                <a:schemeClr val="lt2"/>
              </a:buClr>
              <a:buSzPts val="1000"/>
              <a:buNone/>
              <a:defRPr>
                <a:solidFill>
                  <a:schemeClr val="lt2"/>
                </a:solidFill>
              </a:defRPr>
            </a:lvl5pPr>
            <a:lvl6pPr lvl="5" algn="l">
              <a:lnSpc>
                <a:spcPct val="115000"/>
              </a:lnSpc>
              <a:spcBef>
                <a:spcPts val="0"/>
              </a:spcBef>
              <a:spcAft>
                <a:spcPts val="0"/>
              </a:spcAft>
              <a:buClr>
                <a:schemeClr val="lt2"/>
              </a:buClr>
              <a:buSzPts val="1000"/>
              <a:buNone/>
              <a:defRPr>
                <a:solidFill>
                  <a:schemeClr val="lt2"/>
                </a:solidFill>
              </a:defRPr>
            </a:lvl6pPr>
            <a:lvl7pPr lvl="6" algn="l">
              <a:lnSpc>
                <a:spcPct val="115000"/>
              </a:lnSpc>
              <a:spcBef>
                <a:spcPts val="0"/>
              </a:spcBef>
              <a:spcAft>
                <a:spcPts val="0"/>
              </a:spcAft>
              <a:buClr>
                <a:schemeClr val="lt2"/>
              </a:buClr>
              <a:buSzPts val="1000"/>
              <a:buNone/>
              <a:defRPr>
                <a:solidFill>
                  <a:schemeClr val="lt2"/>
                </a:solidFill>
              </a:defRPr>
            </a:lvl7pPr>
            <a:lvl8pPr lvl="7" algn="l">
              <a:lnSpc>
                <a:spcPct val="115000"/>
              </a:lnSpc>
              <a:spcBef>
                <a:spcPts val="0"/>
              </a:spcBef>
              <a:spcAft>
                <a:spcPts val="0"/>
              </a:spcAft>
              <a:buClr>
                <a:schemeClr val="lt2"/>
              </a:buClr>
              <a:buSzPts val="1000"/>
              <a:buNone/>
              <a:defRPr>
                <a:solidFill>
                  <a:schemeClr val="lt2"/>
                </a:solidFill>
              </a:defRPr>
            </a:lvl8pPr>
            <a:lvl9pPr lvl="8" algn="l">
              <a:lnSpc>
                <a:spcPct val="115000"/>
              </a:lnSpc>
              <a:spcBef>
                <a:spcPts val="0"/>
              </a:spcBef>
              <a:spcAft>
                <a:spcPts val="0"/>
              </a:spcAft>
              <a:buClr>
                <a:schemeClr val="lt2"/>
              </a:buClr>
              <a:buSzPts val="1000"/>
              <a:buNone/>
              <a:defRPr>
                <a:solidFill>
                  <a:schemeClr val="lt2"/>
                </a:solidFill>
              </a:defRPr>
            </a:lvl9pPr>
          </a:lstStyle>
          <a:p/>
        </p:txBody>
      </p:sp>
      <p:sp>
        <p:nvSpPr>
          <p:cNvPr id="1372" name="Google Shape;1372;p101"/>
          <p:cNvSpPr/>
          <p:nvPr/>
        </p:nvSpPr>
        <p:spPr>
          <a:xfrm>
            <a:off x="365703" y="4623785"/>
            <a:ext cx="1459718" cy="337305"/>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accen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Slide - Monochrome">
  <p:cSld name="SECTION_HEADER_1_1">
    <p:bg>
      <p:bgPr>
        <a:solidFill>
          <a:srgbClr val="A5BEC4"/>
        </a:solidFill>
      </p:bgPr>
    </p:bg>
    <p:spTree>
      <p:nvGrpSpPr>
        <p:cNvPr id="1373" name="Shape 1373"/>
        <p:cNvGrpSpPr/>
        <p:nvPr/>
      </p:nvGrpSpPr>
      <p:grpSpPr>
        <a:xfrm>
          <a:off x="0" y="0"/>
          <a:ext cx="0" cy="0"/>
          <a:chOff x="0" y="0"/>
          <a:chExt cx="0" cy="0"/>
        </a:xfrm>
      </p:grpSpPr>
      <p:pic>
        <p:nvPicPr>
          <p:cNvPr id="1374" name="Google Shape;1374;p102"/>
          <p:cNvPicPr preferRelativeResize="0"/>
          <p:nvPr/>
        </p:nvPicPr>
        <p:blipFill rotWithShape="1">
          <a:blip r:embed="rId2">
            <a:alphaModFix/>
          </a:blip>
          <a:srcRect b="9" l="0" r="0" t="9"/>
          <a:stretch/>
        </p:blipFill>
        <p:spPr>
          <a:xfrm>
            <a:off x="3585225" y="0"/>
            <a:ext cx="5558780" cy="5143500"/>
          </a:xfrm>
          <a:prstGeom prst="rect">
            <a:avLst/>
          </a:prstGeom>
          <a:noFill/>
          <a:ln>
            <a:noFill/>
          </a:ln>
        </p:spPr>
      </p:pic>
      <p:sp>
        <p:nvSpPr>
          <p:cNvPr id="1375" name="Google Shape;1375;p102"/>
          <p:cNvSpPr txBox="1"/>
          <p:nvPr>
            <p:ph type="title"/>
          </p:nvPr>
        </p:nvSpPr>
        <p:spPr>
          <a:xfrm>
            <a:off x="365702" y="365700"/>
            <a:ext cx="4839300" cy="2695800"/>
          </a:xfrm>
          <a:prstGeom prst="rect">
            <a:avLst/>
          </a:prstGeom>
          <a:noFill/>
          <a:ln>
            <a:noFill/>
          </a:ln>
        </p:spPr>
        <p:txBody>
          <a:bodyPr anchorCtr="0" anchor="t" bIns="0" lIns="0" spcFirstLastPara="1" rIns="0" wrap="square" tIns="0">
            <a:normAutofit/>
          </a:bodyPr>
          <a:lstStyle>
            <a:lvl1pPr lvl="0" algn="l">
              <a:lnSpc>
                <a:spcPct val="80000"/>
              </a:lnSpc>
              <a:spcBef>
                <a:spcPts val="0"/>
              </a:spcBef>
              <a:spcAft>
                <a:spcPts val="0"/>
              </a:spcAft>
              <a:buClr>
                <a:srgbClr val="063849"/>
              </a:buClr>
              <a:buSzPts val="2600"/>
              <a:buNone/>
              <a:defRPr sz="2600">
                <a:solidFill>
                  <a:srgbClr val="063849"/>
                </a:solidFil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376" name="Google Shape;1376;p102"/>
          <p:cNvSpPr/>
          <p:nvPr/>
        </p:nvSpPr>
        <p:spPr>
          <a:xfrm>
            <a:off x="288925" y="4762500"/>
            <a:ext cx="2610000" cy="304800"/>
          </a:xfrm>
          <a:prstGeom prst="rect">
            <a:avLst/>
          </a:prstGeom>
          <a:solidFill>
            <a:srgbClr val="A5BEC4"/>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1377" name="Google Shape;1377;p102"/>
          <p:cNvSpPr txBox="1"/>
          <p:nvPr>
            <p:ph idx="1" type="subTitle"/>
          </p:nvPr>
        </p:nvSpPr>
        <p:spPr>
          <a:xfrm>
            <a:off x="365700" y="3566160"/>
            <a:ext cx="2879700" cy="639900"/>
          </a:xfrm>
          <a:prstGeom prst="rect">
            <a:avLst/>
          </a:prstGeom>
          <a:noFill/>
          <a:ln>
            <a:noFill/>
          </a:ln>
        </p:spPr>
        <p:txBody>
          <a:bodyPr anchorCtr="0" anchor="t" bIns="0" lIns="0" spcFirstLastPara="1" rIns="0" wrap="square" tIns="0">
            <a:normAutofit/>
          </a:bodyPr>
          <a:lstStyle>
            <a:lvl1pPr lvl="0" algn="l">
              <a:lnSpc>
                <a:spcPct val="115000"/>
              </a:lnSpc>
              <a:spcBef>
                <a:spcPts val="0"/>
              </a:spcBef>
              <a:spcAft>
                <a:spcPts val="0"/>
              </a:spcAft>
              <a:buClr>
                <a:schemeClr val="dk1"/>
              </a:buClr>
              <a:buSzPts val="1400"/>
              <a:buFont typeface="Roboto"/>
              <a:buNone/>
              <a:defRPr>
                <a:solidFill>
                  <a:schemeClr val="dk1"/>
                </a:solidFill>
                <a:latin typeface="Roboto"/>
                <a:ea typeface="Roboto"/>
                <a:cs typeface="Roboto"/>
                <a:sym typeface="Roboto"/>
              </a:defRPr>
            </a:lvl1pPr>
            <a:lvl2pPr lvl="1" algn="l">
              <a:lnSpc>
                <a:spcPct val="115000"/>
              </a:lnSpc>
              <a:spcBef>
                <a:spcPts val="0"/>
              </a:spcBef>
              <a:spcAft>
                <a:spcPts val="0"/>
              </a:spcAft>
              <a:buClr>
                <a:schemeClr val="dk1"/>
              </a:buClr>
              <a:buSzPts val="1200"/>
              <a:buNone/>
              <a:defRPr>
                <a:solidFill>
                  <a:schemeClr val="dk1"/>
                </a:solidFill>
              </a:defRPr>
            </a:lvl2pPr>
            <a:lvl3pPr lvl="2" algn="l">
              <a:lnSpc>
                <a:spcPct val="115000"/>
              </a:lnSpc>
              <a:spcBef>
                <a:spcPts val="0"/>
              </a:spcBef>
              <a:spcAft>
                <a:spcPts val="0"/>
              </a:spcAft>
              <a:buClr>
                <a:schemeClr val="dk1"/>
              </a:buClr>
              <a:buSzPts val="1000"/>
              <a:buNone/>
              <a:defRPr>
                <a:solidFill>
                  <a:schemeClr val="dk1"/>
                </a:solidFill>
              </a:defRPr>
            </a:lvl3pPr>
            <a:lvl4pPr lvl="3" algn="l">
              <a:lnSpc>
                <a:spcPct val="115000"/>
              </a:lnSpc>
              <a:spcBef>
                <a:spcPts val="0"/>
              </a:spcBef>
              <a:spcAft>
                <a:spcPts val="0"/>
              </a:spcAft>
              <a:buClr>
                <a:schemeClr val="dk1"/>
              </a:buClr>
              <a:buSzPts val="1000"/>
              <a:buNone/>
              <a:defRPr>
                <a:solidFill>
                  <a:schemeClr val="dk1"/>
                </a:solidFill>
              </a:defRPr>
            </a:lvl4pPr>
            <a:lvl5pPr lvl="4" algn="l">
              <a:lnSpc>
                <a:spcPct val="115000"/>
              </a:lnSpc>
              <a:spcBef>
                <a:spcPts val="0"/>
              </a:spcBef>
              <a:spcAft>
                <a:spcPts val="0"/>
              </a:spcAft>
              <a:buClr>
                <a:schemeClr val="dk1"/>
              </a:buClr>
              <a:buSzPts val="1000"/>
              <a:buNone/>
              <a:defRPr>
                <a:solidFill>
                  <a:schemeClr val="dk1"/>
                </a:solidFill>
              </a:defRPr>
            </a:lvl5pPr>
            <a:lvl6pPr lvl="5" algn="l">
              <a:lnSpc>
                <a:spcPct val="115000"/>
              </a:lnSpc>
              <a:spcBef>
                <a:spcPts val="0"/>
              </a:spcBef>
              <a:spcAft>
                <a:spcPts val="0"/>
              </a:spcAft>
              <a:buClr>
                <a:schemeClr val="dk1"/>
              </a:buClr>
              <a:buSzPts val="1000"/>
              <a:buNone/>
              <a:defRPr>
                <a:solidFill>
                  <a:schemeClr val="dk1"/>
                </a:solidFill>
              </a:defRPr>
            </a:lvl6pPr>
            <a:lvl7pPr lvl="6" algn="l">
              <a:lnSpc>
                <a:spcPct val="115000"/>
              </a:lnSpc>
              <a:spcBef>
                <a:spcPts val="0"/>
              </a:spcBef>
              <a:spcAft>
                <a:spcPts val="0"/>
              </a:spcAft>
              <a:buClr>
                <a:schemeClr val="dk1"/>
              </a:buClr>
              <a:buSzPts val="1000"/>
              <a:buNone/>
              <a:defRPr>
                <a:solidFill>
                  <a:schemeClr val="dk1"/>
                </a:solidFill>
              </a:defRPr>
            </a:lvl7pPr>
            <a:lvl8pPr lvl="7" algn="l">
              <a:lnSpc>
                <a:spcPct val="115000"/>
              </a:lnSpc>
              <a:spcBef>
                <a:spcPts val="0"/>
              </a:spcBef>
              <a:spcAft>
                <a:spcPts val="0"/>
              </a:spcAft>
              <a:buClr>
                <a:schemeClr val="dk1"/>
              </a:buClr>
              <a:buSzPts val="1000"/>
              <a:buNone/>
              <a:defRPr>
                <a:solidFill>
                  <a:schemeClr val="dk1"/>
                </a:solidFill>
              </a:defRPr>
            </a:lvl8pPr>
            <a:lvl9pPr lvl="8" algn="l">
              <a:lnSpc>
                <a:spcPct val="115000"/>
              </a:lnSpc>
              <a:spcBef>
                <a:spcPts val="0"/>
              </a:spcBef>
              <a:spcAft>
                <a:spcPts val="0"/>
              </a:spcAft>
              <a:buClr>
                <a:schemeClr val="dk1"/>
              </a:buClr>
              <a:buSzPts val="1000"/>
              <a:buNone/>
              <a:defRPr>
                <a:solidFill>
                  <a:schemeClr val="dk1"/>
                </a:solidFill>
              </a:defRPr>
            </a:lvl9pPr>
          </a:lstStyle>
          <a:p/>
        </p:txBody>
      </p:sp>
      <p:sp>
        <p:nvSpPr>
          <p:cNvPr id="1378" name="Google Shape;1378;p102"/>
          <p:cNvSpPr/>
          <p:nvPr/>
        </p:nvSpPr>
        <p:spPr>
          <a:xfrm>
            <a:off x="365703" y="4623785"/>
            <a:ext cx="1459718" cy="337305"/>
          </a:xfrm>
          <a:custGeom>
            <a:rect b="b" l="l" r="r" t="t"/>
            <a:pathLst>
              <a:path extrusionOk="0" h="702718" w="3139178">
                <a:moveTo>
                  <a:pt x="1125547" y="75623"/>
                </a:moveTo>
                <a:lnTo>
                  <a:pt x="1003437" y="75623"/>
                </a:lnTo>
                <a:lnTo>
                  <a:pt x="1003437" y="199354"/>
                </a:lnTo>
                <a:lnTo>
                  <a:pt x="952613" y="199354"/>
                </a:lnTo>
                <a:lnTo>
                  <a:pt x="952613" y="297749"/>
                </a:lnTo>
                <a:lnTo>
                  <a:pt x="1003437" y="297749"/>
                </a:lnTo>
                <a:lnTo>
                  <a:pt x="1003437" y="541794"/>
                </a:lnTo>
                <a:cubicBezTo>
                  <a:pt x="1003437" y="644554"/>
                  <a:pt x="1054832" y="694559"/>
                  <a:pt x="1160762" y="694559"/>
                </a:cubicBezTo>
                <a:lnTo>
                  <a:pt x="1237569" y="694559"/>
                </a:lnTo>
                <a:lnTo>
                  <a:pt x="1237569" y="593316"/>
                </a:lnTo>
                <a:lnTo>
                  <a:pt x="1181606" y="593316"/>
                </a:lnTo>
                <a:cubicBezTo>
                  <a:pt x="1161428" y="593316"/>
                  <a:pt x="1147247" y="589331"/>
                  <a:pt x="1138586" y="581266"/>
                </a:cubicBezTo>
                <a:cubicBezTo>
                  <a:pt x="1129925" y="573201"/>
                  <a:pt x="1125642" y="560296"/>
                  <a:pt x="1125642" y="542743"/>
                </a:cubicBezTo>
                <a:lnTo>
                  <a:pt x="1125642" y="297844"/>
                </a:lnTo>
                <a:lnTo>
                  <a:pt x="1237950" y="297844"/>
                </a:lnTo>
                <a:lnTo>
                  <a:pt x="1237950" y="199448"/>
                </a:lnTo>
                <a:lnTo>
                  <a:pt x="1125357" y="199448"/>
                </a:lnTo>
                <a:lnTo>
                  <a:pt x="1125642" y="75718"/>
                </a:lnTo>
                <a:close/>
                <a:moveTo>
                  <a:pt x="270394" y="509248"/>
                </a:moveTo>
                <a:cubicBezTo>
                  <a:pt x="270394" y="535152"/>
                  <a:pt x="264017" y="555837"/>
                  <a:pt x="251644" y="570544"/>
                </a:cubicBezTo>
                <a:cubicBezTo>
                  <a:pt x="238986" y="585536"/>
                  <a:pt x="220807" y="593316"/>
                  <a:pt x="197109" y="593316"/>
                </a:cubicBezTo>
                <a:cubicBezTo>
                  <a:pt x="173410" y="593316"/>
                  <a:pt x="154089" y="585251"/>
                  <a:pt x="141145" y="569690"/>
                </a:cubicBezTo>
                <a:cubicBezTo>
                  <a:pt x="128773" y="554698"/>
                  <a:pt x="122110" y="533728"/>
                  <a:pt x="121254" y="507540"/>
                </a:cubicBezTo>
                <a:lnTo>
                  <a:pt x="0" y="507540"/>
                </a:lnTo>
                <a:cubicBezTo>
                  <a:pt x="571" y="567982"/>
                  <a:pt x="19035" y="615425"/>
                  <a:pt x="54821" y="649109"/>
                </a:cubicBezTo>
                <a:cubicBezTo>
                  <a:pt x="91178" y="683362"/>
                  <a:pt x="139718" y="700916"/>
                  <a:pt x="199107" y="700916"/>
                </a:cubicBezTo>
                <a:cubicBezTo>
                  <a:pt x="258497" y="700916"/>
                  <a:pt x="305323" y="683932"/>
                  <a:pt x="340253" y="650532"/>
                </a:cubicBezTo>
                <a:cubicBezTo>
                  <a:pt x="375182" y="617132"/>
                  <a:pt x="392790" y="569690"/>
                  <a:pt x="392790" y="509248"/>
                </a:cubicBezTo>
                <a:lnTo>
                  <a:pt x="392790" y="69266"/>
                </a:lnTo>
                <a:lnTo>
                  <a:pt x="270394" y="69266"/>
                </a:lnTo>
                <a:lnTo>
                  <a:pt x="270394" y="509248"/>
                </a:lnTo>
                <a:close/>
                <a:moveTo>
                  <a:pt x="811372" y="75339"/>
                </a:moveTo>
                <a:lnTo>
                  <a:pt x="689262" y="75339"/>
                </a:lnTo>
                <a:lnTo>
                  <a:pt x="689262" y="199069"/>
                </a:lnTo>
                <a:lnTo>
                  <a:pt x="629492" y="199069"/>
                </a:lnTo>
                <a:lnTo>
                  <a:pt x="629492" y="297465"/>
                </a:lnTo>
                <a:lnTo>
                  <a:pt x="689262" y="297465"/>
                </a:lnTo>
                <a:lnTo>
                  <a:pt x="689262" y="541509"/>
                </a:lnTo>
                <a:cubicBezTo>
                  <a:pt x="689262" y="644270"/>
                  <a:pt x="740657" y="694274"/>
                  <a:pt x="846587" y="694274"/>
                </a:cubicBezTo>
                <a:lnTo>
                  <a:pt x="923394" y="694274"/>
                </a:lnTo>
                <a:lnTo>
                  <a:pt x="923394" y="593032"/>
                </a:lnTo>
                <a:lnTo>
                  <a:pt x="867431" y="593032"/>
                </a:lnTo>
                <a:cubicBezTo>
                  <a:pt x="847254" y="593032"/>
                  <a:pt x="833072" y="589046"/>
                  <a:pt x="824411" y="580981"/>
                </a:cubicBezTo>
                <a:cubicBezTo>
                  <a:pt x="815750" y="572916"/>
                  <a:pt x="811468" y="560012"/>
                  <a:pt x="811468" y="542458"/>
                </a:cubicBezTo>
                <a:lnTo>
                  <a:pt x="811468" y="297560"/>
                </a:lnTo>
                <a:lnTo>
                  <a:pt x="923775" y="297560"/>
                </a:lnTo>
                <a:lnTo>
                  <a:pt x="923775" y="199164"/>
                </a:lnTo>
                <a:lnTo>
                  <a:pt x="811468" y="199164"/>
                </a:lnTo>
                <a:lnTo>
                  <a:pt x="811468" y="75434"/>
                </a:lnTo>
                <a:close/>
                <a:moveTo>
                  <a:pt x="521277" y="285"/>
                </a:moveTo>
                <a:cubicBezTo>
                  <a:pt x="479971" y="285"/>
                  <a:pt x="446279" y="33969"/>
                  <a:pt x="446279" y="75339"/>
                </a:cubicBezTo>
                <a:cubicBezTo>
                  <a:pt x="446279" y="116709"/>
                  <a:pt x="480066" y="150488"/>
                  <a:pt x="521277" y="150488"/>
                </a:cubicBezTo>
                <a:cubicBezTo>
                  <a:pt x="562488" y="150488"/>
                  <a:pt x="596275" y="116804"/>
                  <a:pt x="596275" y="75339"/>
                </a:cubicBezTo>
                <a:cubicBezTo>
                  <a:pt x="596275" y="33874"/>
                  <a:pt x="562774" y="285"/>
                  <a:pt x="521277" y="285"/>
                </a:cubicBezTo>
                <a:moveTo>
                  <a:pt x="459794" y="694559"/>
                </a:moveTo>
                <a:lnTo>
                  <a:pt x="581047" y="694559"/>
                </a:lnTo>
                <a:lnTo>
                  <a:pt x="581047" y="199354"/>
                </a:lnTo>
                <a:lnTo>
                  <a:pt x="459794" y="199354"/>
                </a:lnTo>
                <a:lnTo>
                  <a:pt x="459794" y="694559"/>
                </a:lnTo>
                <a:close/>
                <a:moveTo>
                  <a:pt x="2673960" y="694274"/>
                </a:moveTo>
                <a:lnTo>
                  <a:pt x="2795213" y="694274"/>
                </a:lnTo>
                <a:lnTo>
                  <a:pt x="2795213" y="199069"/>
                </a:lnTo>
                <a:lnTo>
                  <a:pt x="2673960" y="199069"/>
                </a:lnTo>
                <a:lnTo>
                  <a:pt x="2673960" y="694274"/>
                </a:lnTo>
                <a:close/>
                <a:moveTo>
                  <a:pt x="1628836" y="221557"/>
                </a:moveTo>
                <a:cubicBezTo>
                  <a:pt x="1591622" y="201441"/>
                  <a:pt x="1549174" y="191099"/>
                  <a:pt x="1502157" y="191099"/>
                </a:cubicBezTo>
                <a:cubicBezTo>
                  <a:pt x="1455140" y="191099"/>
                  <a:pt x="1409837" y="201726"/>
                  <a:pt x="1372242" y="222505"/>
                </a:cubicBezTo>
                <a:cubicBezTo>
                  <a:pt x="1335029" y="243190"/>
                  <a:pt x="1305239" y="273459"/>
                  <a:pt x="1284776" y="311697"/>
                </a:cubicBezTo>
                <a:cubicBezTo>
                  <a:pt x="1264028" y="350221"/>
                  <a:pt x="1253273" y="395766"/>
                  <a:pt x="1253273" y="446909"/>
                </a:cubicBezTo>
                <a:cubicBezTo>
                  <a:pt x="1253273" y="498052"/>
                  <a:pt x="1263933" y="542743"/>
                  <a:pt x="1285062" y="581266"/>
                </a:cubicBezTo>
                <a:cubicBezTo>
                  <a:pt x="1306095" y="619789"/>
                  <a:pt x="1335885" y="650058"/>
                  <a:pt x="1373670" y="671027"/>
                </a:cubicBezTo>
                <a:cubicBezTo>
                  <a:pt x="1411455" y="691997"/>
                  <a:pt x="1454474" y="702719"/>
                  <a:pt x="1502157" y="702719"/>
                </a:cubicBezTo>
                <a:cubicBezTo>
                  <a:pt x="1561071" y="702719"/>
                  <a:pt x="1611228" y="687158"/>
                  <a:pt x="1651678" y="656699"/>
                </a:cubicBezTo>
                <a:cubicBezTo>
                  <a:pt x="1690890" y="626811"/>
                  <a:pt x="1718396" y="588477"/>
                  <a:pt x="1732768" y="542743"/>
                </a:cubicBezTo>
                <a:lnTo>
                  <a:pt x="1601425" y="542743"/>
                </a:lnTo>
                <a:cubicBezTo>
                  <a:pt x="1580963" y="583069"/>
                  <a:pt x="1546604" y="603184"/>
                  <a:pt x="1499207" y="603184"/>
                </a:cubicBezTo>
                <a:cubicBezTo>
                  <a:pt x="1465990" y="603184"/>
                  <a:pt x="1437723" y="592557"/>
                  <a:pt x="1414881" y="571777"/>
                </a:cubicBezTo>
                <a:cubicBezTo>
                  <a:pt x="1392039" y="551092"/>
                  <a:pt x="1379095" y="521678"/>
                  <a:pt x="1375954" y="485147"/>
                </a:cubicBezTo>
                <a:lnTo>
                  <a:pt x="1375669" y="482301"/>
                </a:lnTo>
                <a:lnTo>
                  <a:pt x="1742476" y="482301"/>
                </a:lnTo>
                <a:cubicBezTo>
                  <a:pt x="1744474" y="468448"/>
                  <a:pt x="1745616" y="452981"/>
                  <a:pt x="1745616" y="436282"/>
                </a:cubicBezTo>
                <a:cubicBezTo>
                  <a:pt x="1745616" y="388270"/>
                  <a:pt x="1735242" y="345097"/>
                  <a:pt x="1714780" y="307902"/>
                </a:cubicBezTo>
                <a:cubicBezTo>
                  <a:pt x="1695173" y="270802"/>
                  <a:pt x="1665954" y="241672"/>
                  <a:pt x="1628741" y="221557"/>
                </a:cubicBezTo>
                <a:moveTo>
                  <a:pt x="1620746" y="402502"/>
                </a:moveTo>
                <a:lnTo>
                  <a:pt x="1377096" y="402502"/>
                </a:lnTo>
                <a:lnTo>
                  <a:pt x="1377668" y="399371"/>
                </a:lnTo>
                <a:cubicBezTo>
                  <a:pt x="1382617" y="365118"/>
                  <a:pt x="1396132" y="338075"/>
                  <a:pt x="1417832" y="318529"/>
                </a:cubicBezTo>
                <a:cubicBezTo>
                  <a:pt x="1439722" y="299267"/>
                  <a:pt x="1466942" y="289494"/>
                  <a:pt x="1498636" y="289494"/>
                </a:cubicBezTo>
                <a:cubicBezTo>
                  <a:pt x="1532423" y="289494"/>
                  <a:pt x="1561261" y="299552"/>
                  <a:pt x="1584674" y="319383"/>
                </a:cubicBezTo>
                <a:cubicBezTo>
                  <a:pt x="1608088" y="339499"/>
                  <a:pt x="1620175" y="366256"/>
                  <a:pt x="1620746" y="399656"/>
                </a:cubicBezTo>
                <a:lnTo>
                  <a:pt x="1620746" y="402502"/>
                </a:lnTo>
                <a:close/>
                <a:moveTo>
                  <a:pt x="3139083" y="297465"/>
                </a:moveTo>
                <a:lnTo>
                  <a:pt x="3139083" y="199069"/>
                </a:lnTo>
                <a:lnTo>
                  <a:pt x="3026776" y="199069"/>
                </a:lnTo>
                <a:lnTo>
                  <a:pt x="3026776" y="75339"/>
                </a:lnTo>
                <a:lnTo>
                  <a:pt x="2904665" y="75339"/>
                </a:lnTo>
                <a:lnTo>
                  <a:pt x="2904665" y="199069"/>
                </a:lnTo>
                <a:lnTo>
                  <a:pt x="2844895" y="199069"/>
                </a:lnTo>
                <a:lnTo>
                  <a:pt x="2844895" y="297465"/>
                </a:lnTo>
                <a:lnTo>
                  <a:pt x="2904665" y="297465"/>
                </a:lnTo>
                <a:lnTo>
                  <a:pt x="2904665" y="541509"/>
                </a:lnTo>
                <a:cubicBezTo>
                  <a:pt x="2904665" y="644270"/>
                  <a:pt x="2956061" y="694274"/>
                  <a:pt x="3061991" y="694274"/>
                </a:cubicBezTo>
                <a:lnTo>
                  <a:pt x="3138798" y="694274"/>
                </a:lnTo>
                <a:lnTo>
                  <a:pt x="3138798" y="593032"/>
                </a:lnTo>
                <a:lnTo>
                  <a:pt x="3082834" y="593032"/>
                </a:lnTo>
                <a:cubicBezTo>
                  <a:pt x="3062657" y="593032"/>
                  <a:pt x="3048476" y="589046"/>
                  <a:pt x="3039815" y="580981"/>
                </a:cubicBezTo>
                <a:cubicBezTo>
                  <a:pt x="3031154" y="572916"/>
                  <a:pt x="3026871" y="560012"/>
                  <a:pt x="3026871" y="542458"/>
                </a:cubicBezTo>
                <a:lnTo>
                  <a:pt x="3026871" y="297560"/>
                </a:lnTo>
                <a:lnTo>
                  <a:pt x="3139178" y="297560"/>
                </a:lnTo>
                <a:close/>
                <a:moveTo>
                  <a:pt x="2735348" y="0"/>
                </a:moveTo>
                <a:cubicBezTo>
                  <a:pt x="2694042" y="0"/>
                  <a:pt x="2660350" y="33684"/>
                  <a:pt x="2660350" y="75149"/>
                </a:cubicBezTo>
                <a:cubicBezTo>
                  <a:pt x="2660350" y="116614"/>
                  <a:pt x="2694137" y="150203"/>
                  <a:pt x="2735348" y="150203"/>
                </a:cubicBezTo>
                <a:cubicBezTo>
                  <a:pt x="2776559" y="150203"/>
                  <a:pt x="2810346" y="116519"/>
                  <a:pt x="2810346" y="75149"/>
                </a:cubicBezTo>
                <a:cubicBezTo>
                  <a:pt x="2810346" y="33779"/>
                  <a:pt x="2776559" y="0"/>
                  <a:pt x="2735348" y="0"/>
                </a:cubicBezTo>
                <a:moveTo>
                  <a:pt x="1917409" y="255146"/>
                </a:moveTo>
                <a:lnTo>
                  <a:pt x="1912459" y="262073"/>
                </a:lnTo>
                <a:lnTo>
                  <a:pt x="1912459" y="199354"/>
                </a:lnTo>
                <a:lnTo>
                  <a:pt x="1791206" y="199354"/>
                </a:lnTo>
                <a:lnTo>
                  <a:pt x="1791206" y="694559"/>
                </a:lnTo>
                <a:lnTo>
                  <a:pt x="1912459" y="694559"/>
                </a:lnTo>
                <a:lnTo>
                  <a:pt x="1912459" y="447952"/>
                </a:lnTo>
                <a:cubicBezTo>
                  <a:pt x="1912459" y="401079"/>
                  <a:pt x="1922833" y="367395"/>
                  <a:pt x="1943677" y="348418"/>
                </a:cubicBezTo>
                <a:cubicBezTo>
                  <a:pt x="1964425" y="329441"/>
                  <a:pt x="1995072" y="319668"/>
                  <a:pt x="2035426" y="319668"/>
                </a:cubicBezTo>
                <a:lnTo>
                  <a:pt x="2066263" y="319668"/>
                </a:lnTo>
                <a:lnTo>
                  <a:pt x="2066263" y="192237"/>
                </a:lnTo>
                <a:cubicBezTo>
                  <a:pt x="1975085" y="192806"/>
                  <a:pt x="1933779" y="231994"/>
                  <a:pt x="1917313" y="255241"/>
                </a:cubicBezTo>
                <a:moveTo>
                  <a:pt x="2516254" y="222126"/>
                </a:moveTo>
                <a:cubicBezTo>
                  <a:pt x="2482181" y="201441"/>
                  <a:pt x="2443540" y="191004"/>
                  <a:pt x="2401377" y="191004"/>
                </a:cubicBezTo>
                <a:cubicBezTo>
                  <a:pt x="2365305" y="191004"/>
                  <a:pt x="2332660" y="198500"/>
                  <a:pt x="2304393" y="213207"/>
                </a:cubicBezTo>
                <a:cubicBezTo>
                  <a:pt x="2276411" y="227914"/>
                  <a:pt x="2253854" y="247460"/>
                  <a:pt x="2237960" y="271087"/>
                </a:cubicBezTo>
                <a:lnTo>
                  <a:pt x="2233011" y="278583"/>
                </a:lnTo>
                <a:lnTo>
                  <a:pt x="2233011" y="31027"/>
                </a:lnTo>
                <a:lnTo>
                  <a:pt x="2111757" y="31027"/>
                </a:lnTo>
                <a:lnTo>
                  <a:pt x="2111757" y="694274"/>
                </a:lnTo>
                <a:lnTo>
                  <a:pt x="2233011" y="694274"/>
                </a:lnTo>
                <a:lnTo>
                  <a:pt x="2233011" y="617132"/>
                </a:lnTo>
                <a:lnTo>
                  <a:pt x="2237960" y="624059"/>
                </a:lnTo>
                <a:cubicBezTo>
                  <a:pt x="2254426" y="647116"/>
                  <a:pt x="2276887" y="666093"/>
                  <a:pt x="2304393" y="680705"/>
                </a:cubicBezTo>
                <a:cubicBezTo>
                  <a:pt x="2331803" y="695128"/>
                  <a:pt x="2364449" y="702529"/>
                  <a:pt x="2401377" y="702529"/>
                </a:cubicBezTo>
                <a:cubicBezTo>
                  <a:pt x="2443540" y="702529"/>
                  <a:pt x="2482181" y="691617"/>
                  <a:pt x="2516254" y="670268"/>
                </a:cubicBezTo>
                <a:cubicBezTo>
                  <a:pt x="2550327" y="649014"/>
                  <a:pt x="2577737" y="618461"/>
                  <a:pt x="2597629" y="579653"/>
                </a:cubicBezTo>
                <a:cubicBezTo>
                  <a:pt x="2617521" y="540845"/>
                  <a:pt x="2627609" y="495300"/>
                  <a:pt x="2627609" y="445011"/>
                </a:cubicBezTo>
                <a:cubicBezTo>
                  <a:pt x="2627609" y="394722"/>
                  <a:pt x="2617521" y="349462"/>
                  <a:pt x="2597629" y="311223"/>
                </a:cubicBezTo>
                <a:cubicBezTo>
                  <a:pt x="2577737" y="272700"/>
                  <a:pt x="2550612" y="243001"/>
                  <a:pt x="2516254" y="222031"/>
                </a:cubicBezTo>
                <a:moveTo>
                  <a:pt x="2484751" y="525663"/>
                </a:moveTo>
                <a:cubicBezTo>
                  <a:pt x="2472378" y="548436"/>
                  <a:pt x="2455341" y="565989"/>
                  <a:pt x="2434783" y="578324"/>
                </a:cubicBezTo>
                <a:cubicBezTo>
                  <a:pt x="2414321" y="590659"/>
                  <a:pt x="2391764" y="596732"/>
                  <a:pt x="2367780" y="596732"/>
                </a:cubicBezTo>
                <a:cubicBezTo>
                  <a:pt x="2343795" y="596732"/>
                  <a:pt x="2322191" y="590659"/>
                  <a:pt x="2301728" y="578894"/>
                </a:cubicBezTo>
                <a:cubicBezTo>
                  <a:pt x="2281265" y="567128"/>
                  <a:pt x="2264514" y="549574"/>
                  <a:pt x="2251761" y="526802"/>
                </a:cubicBezTo>
                <a:cubicBezTo>
                  <a:pt x="2239388" y="504314"/>
                  <a:pt x="2233011" y="477272"/>
                  <a:pt x="2233011" y="446814"/>
                </a:cubicBezTo>
                <a:cubicBezTo>
                  <a:pt x="2233011" y="416356"/>
                  <a:pt x="2239388" y="389503"/>
                  <a:pt x="2251761" y="366826"/>
                </a:cubicBezTo>
                <a:cubicBezTo>
                  <a:pt x="2264134" y="344053"/>
                  <a:pt x="2281170" y="326784"/>
                  <a:pt x="2301728" y="314734"/>
                </a:cubicBezTo>
                <a:cubicBezTo>
                  <a:pt x="2322191" y="302968"/>
                  <a:pt x="2344462" y="296895"/>
                  <a:pt x="2367780" y="296895"/>
                </a:cubicBezTo>
                <a:cubicBezTo>
                  <a:pt x="2391098" y="296895"/>
                  <a:pt x="2414225" y="302968"/>
                  <a:pt x="2434783" y="314449"/>
                </a:cubicBezTo>
                <a:cubicBezTo>
                  <a:pt x="2455246" y="326215"/>
                  <a:pt x="2471997" y="343199"/>
                  <a:pt x="2484751" y="365687"/>
                </a:cubicBezTo>
                <a:cubicBezTo>
                  <a:pt x="2497124" y="388175"/>
                  <a:pt x="2503500" y="414932"/>
                  <a:pt x="2503500" y="445106"/>
                </a:cubicBezTo>
                <a:cubicBezTo>
                  <a:pt x="2503500" y="475279"/>
                  <a:pt x="2497409" y="503270"/>
                  <a:pt x="2484751" y="525663"/>
                </a:cubicBezTo>
              </a:path>
            </a:pathLst>
          </a:custGeom>
          <a:solidFill>
            <a:schemeClr val="l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33" Type="http://schemas.openxmlformats.org/officeDocument/2006/relationships/slideLayout" Target="../slideLayouts/slideLayout33.xml"/><Relationship Id="rId10" Type="http://schemas.openxmlformats.org/officeDocument/2006/relationships/slideLayout" Target="../slideLayouts/slideLayout10.xml"/><Relationship Id="rId32" Type="http://schemas.openxmlformats.org/officeDocument/2006/relationships/slideLayout" Target="../slideLayouts/slideLayout32.xml"/><Relationship Id="rId13" Type="http://schemas.openxmlformats.org/officeDocument/2006/relationships/slideLayout" Target="../slideLayouts/slideLayout13.xml"/><Relationship Id="rId35" Type="http://schemas.openxmlformats.org/officeDocument/2006/relationships/slideLayout" Target="../slideLayouts/slideLayout35.xml"/><Relationship Id="rId12" Type="http://schemas.openxmlformats.org/officeDocument/2006/relationships/slideLayout" Target="../slideLayouts/slideLayout12.xml"/><Relationship Id="rId34" Type="http://schemas.openxmlformats.org/officeDocument/2006/relationships/slideLayout" Target="../slideLayouts/slideLayout34.xml"/><Relationship Id="rId15" Type="http://schemas.openxmlformats.org/officeDocument/2006/relationships/slideLayout" Target="../slideLayouts/slideLayout15.xml"/><Relationship Id="rId37" Type="http://schemas.openxmlformats.org/officeDocument/2006/relationships/slideLayout" Target="../slideLayouts/slideLayout37.xml"/><Relationship Id="rId14" Type="http://schemas.openxmlformats.org/officeDocument/2006/relationships/slideLayout" Target="../slideLayouts/slideLayout14.xml"/><Relationship Id="rId36" Type="http://schemas.openxmlformats.org/officeDocument/2006/relationships/slideLayout" Target="../slideLayouts/slideLayout36.xml"/><Relationship Id="rId17" Type="http://schemas.openxmlformats.org/officeDocument/2006/relationships/slideLayout" Target="../slideLayouts/slideLayout17.xml"/><Relationship Id="rId39" Type="http://schemas.openxmlformats.org/officeDocument/2006/relationships/theme" Target="../theme/theme3.xml"/><Relationship Id="rId16" Type="http://schemas.openxmlformats.org/officeDocument/2006/relationships/slideLayout" Target="../slideLayouts/slideLayout16.xml"/><Relationship Id="rId38" Type="http://schemas.openxmlformats.org/officeDocument/2006/relationships/slideLayout" Target="../slideLayouts/slideLayout38.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40" Type="http://schemas.openxmlformats.org/officeDocument/2006/relationships/theme" Target="../theme/theme7.xml"/><Relationship Id="rId20" Type="http://schemas.openxmlformats.org/officeDocument/2006/relationships/slideLayout" Target="../slideLayouts/slideLayout58.xml"/><Relationship Id="rId22" Type="http://schemas.openxmlformats.org/officeDocument/2006/relationships/slideLayout" Target="../slideLayouts/slideLayout60.xml"/><Relationship Id="rId21" Type="http://schemas.openxmlformats.org/officeDocument/2006/relationships/slideLayout" Target="../slideLayouts/slideLayout59.xml"/><Relationship Id="rId24" Type="http://schemas.openxmlformats.org/officeDocument/2006/relationships/slideLayout" Target="../slideLayouts/slideLayout62.xml"/><Relationship Id="rId23" Type="http://schemas.openxmlformats.org/officeDocument/2006/relationships/slideLayout" Target="../slideLayouts/slideLayout61.xml"/><Relationship Id="rId1" Type="http://schemas.openxmlformats.org/officeDocument/2006/relationships/slideLayout" Target="../slideLayouts/slideLayout39.xml"/><Relationship Id="rId2" Type="http://schemas.openxmlformats.org/officeDocument/2006/relationships/slideLayout" Target="../slideLayouts/slideLayout40.xml"/><Relationship Id="rId3" Type="http://schemas.openxmlformats.org/officeDocument/2006/relationships/slideLayout" Target="../slideLayouts/slideLayout41.xml"/><Relationship Id="rId4" Type="http://schemas.openxmlformats.org/officeDocument/2006/relationships/slideLayout" Target="../slideLayouts/slideLayout42.xml"/><Relationship Id="rId9" Type="http://schemas.openxmlformats.org/officeDocument/2006/relationships/slideLayout" Target="../slideLayouts/slideLayout47.xml"/><Relationship Id="rId26" Type="http://schemas.openxmlformats.org/officeDocument/2006/relationships/slideLayout" Target="../slideLayouts/slideLayout64.xml"/><Relationship Id="rId25" Type="http://schemas.openxmlformats.org/officeDocument/2006/relationships/slideLayout" Target="../slideLayouts/slideLayout63.xml"/><Relationship Id="rId28" Type="http://schemas.openxmlformats.org/officeDocument/2006/relationships/slideLayout" Target="../slideLayouts/slideLayout66.xml"/><Relationship Id="rId27" Type="http://schemas.openxmlformats.org/officeDocument/2006/relationships/slideLayout" Target="../slideLayouts/slideLayout65.xml"/><Relationship Id="rId5" Type="http://schemas.openxmlformats.org/officeDocument/2006/relationships/slideLayout" Target="../slideLayouts/slideLayout43.xml"/><Relationship Id="rId6" Type="http://schemas.openxmlformats.org/officeDocument/2006/relationships/slideLayout" Target="../slideLayouts/slideLayout44.xml"/><Relationship Id="rId29" Type="http://schemas.openxmlformats.org/officeDocument/2006/relationships/slideLayout" Target="../slideLayouts/slideLayout67.xml"/><Relationship Id="rId7" Type="http://schemas.openxmlformats.org/officeDocument/2006/relationships/slideLayout" Target="../slideLayouts/slideLayout45.xml"/><Relationship Id="rId8" Type="http://schemas.openxmlformats.org/officeDocument/2006/relationships/slideLayout" Target="../slideLayouts/slideLayout46.xml"/><Relationship Id="rId31" Type="http://schemas.openxmlformats.org/officeDocument/2006/relationships/slideLayout" Target="../slideLayouts/slideLayout69.xml"/><Relationship Id="rId30" Type="http://schemas.openxmlformats.org/officeDocument/2006/relationships/slideLayout" Target="../slideLayouts/slideLayout68.xml"/><Relationship Id="rId11" Type="http://schemas.openxmlformats.org/officeDocument/2006/relationships/slideLayout" Target="../slideLayouts/slideLayout49.xml"/><Relationship Id="rId33" Type="http://schemas.openxmlformats.org/officeDocument/2006/relationships/slideLayout" Target="../slideLayouts/slideLayout71.xml"/><Relationship Id="rId10" Type="http://schemas.openxmlformats.org/officeDocument/2006/relationships/slideLayout" Target="../slideLayouts/slideLayout48.xml"/><Relationship Id="rId32" Type="http://schemas.openxmlformats.org/officeDocument/2006/relationships/slideLayout" Target="../slideLayouts/slideLayout70.xml"/><Relationship Id="rId13" Type="http://schemas.openxmlformats.org/officeDocument/2006/relationships/slideLayout" Target="../slideLayouts/slideLayout51.xml"/><Relationship Id="rId35" Type="http://schemas.openxmlformats.org/officeDocument/2006/relationships/slideLayout" Target="../slideLayouts/slideLayout73.xml"/><Relationship Id="rId12" Type="http://schemas.openxmlformats.org/officeDocument/2006/relationships/slideLayout" Target="../slideLayouts/slideLayout50.xml"/><Relationship Id="rId34" Type="http://schemas.openxmlformats.org/officeDocument/2006/relationships/slideLayout" Target="../slideLayouts/slideLayout72.xml"/><Relationship Id="rId15" Type="http://schemas.openxmlformats.org/officeDocument/2006/relationships/slideLayout" Target="../slideLayouts/slideLayout53.xml"/><Relationship Id="rId37" Type="http://schemas.openxmlformats.org/officeDocument/2006/relationships/slideLayout" Target="../slideLayouts/slideLayout75.xml"/><Relationship Id="rId14" Type="http://schemas.openxmlformats.org/officeDocument/2006/relationships/slideLayout" Target="../slideLayouts/slideLayout52.xml"/><Relationship Id="rId36" Type="http://schemas.openxmlformats.org/officeDocument/2006/relationships/slideLayout" Target="../slideLayouts/slideLayout74.xml"/><Relationship Id="rId17" Type="http://schemas.openxmlformats.org/officeDocument/2006/relationships/slideLayout" Target="../slideLayouts/slideLayout55.xml"/><Relationship Id="rId39" Type="http://schemas.openxmlformats.org/officeDocument/2006/relationships/slideLayout" Target="../slideLayouts/slideLayout77.xml"/><Relationship Id="rId16" Type="http://schemas.openxmlformats.org/officeDocument/2006/relationships/slideLayout" Target="../slideLayouts/slideLayout54.xml"/><Relationship Id="rId38" Type="http://schemas.openxmlformats.org/officeDocument/2006/relationships/slideLayout" Target="../slideLayouts/slideLayout76.xml"/><Relationship Id="rId19" Type="http://schemas.openxmlformats.org/officeDocument/2006/relationships/slideLayout" Target="../slideLayouts/slideLayout57.xml"/><Relationship Id="rId18" Type="http://schemas.openxmlformats.org/officeDocument/2006/relationships/slideLayout" Target="../slideLayouts/slideLayout56.xml"/></Relationships>
</file>

<file path=ppt/slideMasters/_rels/slideMaster3.xml.rels><?xml version="1.0" encoding="UTF-8" standalone="yes"?><Relationships xmlns="http://schemas.openxmlformats.org/package/2006/relationships"><Relationship Id="rId20" Type="http://schemas.openxmlformats.org/officeDocument/2006/relationships/slideLayout" Target="../slideLayouts/slideLayout97.xml"/><Relationship Id="rId22" Type="http://schemas.openxmlformats.org/officeDocument/2006/relationships/slideLayout" Target="../slideLayouts/slideLayout99.xml"/><Relationship Id="rId21" Type="http://schemas.openxmlformats.org/officeDocument/2006/relationships/slideLayout" Target="../slideLayouts/slideLayout98.xml"/><Relationship Id="rId24" Type="http://schemas.openxmlformats.org/officeDocument/2006/relationships/slideLayout" Target="../slideLayouts/slideLayout101.xml"/><Relationship Id="rId23" Type="http://schemas.openxmlformats.org/officeDocument/2006/relationships/slideLayout" Target="../slideLayouts/slideLayout100.xml"/><Relationship Id="rId1" Type="http://schemas.openxmlformats.org/officeDocument/2006/relationships/slideLayout" Target="../slideLayouts/slideLayout78.xml"/><Relationship Id="rId2" Type="http://schemas.openxmlformats.org/officeDocument/2006/relationships/slideLayout" Target="../slideLayouts/slideLayout79.xml"/><Relationship Id="rId3" Type="http://schemas.openxmlformats.org/officeDocument/2006/relationships/slideLayout" Target="../slideLayouts/slideLayout80.xml"/><Relationship Id="rId4" Type="http://schemas.openxmlformats.org/officeDocument/2006/relationships/slideLayout" Target="../slideLayouts/slideLayout81.xml"/><Relationship Id="rId9" Type="http://schemas.openxmlformats.org/officeDocument/2006/relationships/slideLayout" Target="../slideLayouts/slideLayout86.xml"/><Relationship Id="rId26" Type="http://schemas.openxmlformats.org/officeDocument/2006/relationships/slideLayout" Target="../slideLayouts/slideLayout103.xml"/><Relationship Id="rId25" Type="http://schemas.openxmlformats.org/officeDocument/2006/relationships/slideLayout" Target="../slideLayouts/slideLayout102.xml"/><Relationship Id="rId28" Type="http://schemas.openxmlformats.org/officeDocument/2006/relationships/slideLayout" Target="../slideLayouts/slideLayout105.xml"/><Relationship Id="rId27" Type="http://schemas.openxmlformats.org/officeDocument/2006/relationships/slideLayout" Target="../slideLayouts/slideLayout104.xml"/><Relationship Id="rId5" Type="http://schemas.openxmlformats.org/officeDocument/2006/relationships/slideLayout" Target="../slideLayouts/slideLayout82.xml"/><Relationship Id="rId6" Type="http://schemas.openxmlformats.org/officeDocument/2006/relationships/slideLayout" Target="../slideLayouts/slideLayout83.xml"/><Relationship Id="rId29" Type="http://schemas.openxmlformats.org/officeDocument/2006/relationships/slideLayout" Target="../slideLayouts/slideLayout106.xml"/><Relationship Id="rId7" Type="http://schemas.openxmlformats.org/officeDocument/2006/relationships/slideLayout" Target="../slideLayouts/slideLayout84.xml"/><Relationship Id="rId8" Type="http://schemas.openxmlformats.org/officeDocument/2006/relationships/slideLayout" Target="../slideLayouts/slideLayout85.xml"/><Relationship Id="rId31" Type="http://schemas.openxmlformats.org/officeDocument/2006/relationships/slideLayout" Target="../slideLayouts/slideLayout108.xml"/><Relationship Id="rId30" Type="http://schemas.openxmlformats.org/officeDocument/2006/relationships/slideLayout" Target="../slideLayouts/slideLayout107.xml"/><Relationship Id="rId11" Type="http://schemas.openxmlformats.org/officeDocument/2006/relationships/slideLayout" Target="../slideLayouts/slideLayout88.xml"/><Relationship Id="rId33" Type="http://schemas.openxmlformats.org/officeDocument/2006/relationships/slideLayout" Target="../slideLayouts/slideLayout110.xml"/><Relationship Id="rId10" Type="http://schemas.openxmlformats.org/officeDocument/2006/relationships/slideLayout" Target="../slideLayouts/slideLayout87.xml"/><Relationship Id="rId32" Type="http://schemas.openxmlformats.org/officeDocument/2006/relationships/slideLayout" Target="../slideLayouts/slideLayout109.xml"/><Relationship Id="rId13" Type="http://schemas.openxmlformats.org/officeDocument/2006/relationships/slideLayout" Target="../slideLayouts/slideLayout90.xml"/><Relationship Id="rId35" Type="http://schemas.openxmlformats.org/officeDocument/2006/relationships/slideLayout" Target="../slideLayouts/slideLayout112.xml"/><Relationship Id="rId12" Type="http://schemas.openxmlformats.org/officeDocument/2006/relationships/slideLayout" Target="../slideLayouts/slideLayout89.xml"/><Relationship Id="rId34" Type="http://schemas.openxmlformats.org/officeDocument/2006/relationships/slideLayout" Target="../slideLayouts/slideLayout111.xml"/><Relationship Id="rId15" Type="http://schemas.openxmlformats.org/officeDocument/2006/relationships/slideLayout" Target="../slideLayouts/slideLayout92.xml"/><Relationship Id="rId37" Type="http://schemas.openxmlformats.org/officeDocument/2006/relationships/slideLayout" Target="../slideLayouts/slideLayout114.xml"/><Relationship Id="rId14" Type="http://schemas.openxmlformats.org/officeDocument/2006/relationships/slideLayout" Target="../slideLayouts/slideLayout91.xml"/><Relationship Id="rId36" Type="http://schemas.openxmlformats.org/officeDocument/2006/relationships/slideLayout" Target="../slideLayouts/slideLayout113.xml"/><Relationship Id="rId17" Type="http://schemas.openxmlformats.org/officeDocument/2006/relationships/slideLayout" Target="../slideLayouts/slideLayout94.xml"/><Relationship Id="rId39" Type="http://schemas.openxmlformats.org/officeDocument/2006/relationships/theme" Target="../theme/theme2.xml"/><Relationship Id="rId16" Type="http://schemas.openxmlformats.org/officeDocument/2006/relationships/slideLayout" Target="../slideLayouts/slideLayout93.xml"/><Relationship Id="rId38" Type="http://schemas.openxmlformats.org/officeDocument/2006/relationships/slideLayout" Target="../slideLayouts/slideLayout115.xml"/><Relationship Id="rId19" Type="http://schemas.openxmlformats.org/officeDocument/2006/relationships/slideLayout" Target="../slideLayouts/slideLayout96.xml"/><Relationship Id="rId18" Type="http://schemas.openxmlformats.org/officeDocument/2006/relationships/slideLayout" Target="../slideLayouts/slideLayout95.xml"/></Relationships>
</file>

<file path=ppt/slideMasters/_rels/slideMaster4.xml.rels><?xml version="1.0" encoding="UTF-8" standalone="yes"?><Relationships xmlns="http://schemas.openxmlformats.org/package/2006/relationships"><Relationship Id="rId20" Type="http://schemas.openxmlformats.org/officeDocument/2006/relationships/slideLayout" Target="../slideLayouts/slideLayout135.xml"/><Relationship Id="rId22" Type="http://schemas.openxmlformats.org/officeDocument/2006/relationships/slideLayout" Target="../slideLayouts/slideLayout137.xml"/><Relationship Id="rId21" Type="http://schemas.openxmlformats.org/officeDocument/2006/relationships/slideLayout" Target="../slideLayouts/slideLayout136.xml"/><Relationship Id="rId24" Type="http://schemas.openxmlformats.org/officeDocument/2006/relationships/slideLayout" Target="../slideLayouts/slideLayout139.xml"/><Relationship Id="rId23" Type="http://schemas.openxmlformats.org/officeDocument/2006/relationships/slideLayout" Target="../slideLayouts/slideLayout138.xml"/><Relationship Id="rId1" Type="http://schemas.openxmlformats.org/officeDocument/2006/relationships/slideLayout" Target="../slideLayouts/slideLayout116.xml"/><Relationship Id="rId2" Type="http://schemas.openxmlformats.org/officeDocument/2006/relationships/slideLayout" Target="../slideLayouts/slideLayout117.xml"/><Relationship Id="rId3" Type="http://schemas.openxmlformats.org/officeDocument/2006/relationships/slideLayout" Target="../slideLayouts/slideLayout118.xml"/><Relationship Id="rId4" Type="http://schemas.openxmlformats.org/officeDocument/2006/relationships/slideLayout" Target="../slideLayouts/slideLayout119.xml"/><Relationship Id="rId9" Type="http://schemas.openxmlformats.org/officeDocument/2006/relationships/slideLayout" Target="../slideLayouts/slideLayout124.xml"/><Relationship Id="rId26" Type="http://schemas.openxmlformats.org/officeDocument/2006/relationships/slideLayout" Target="../slideLayouts/slideLayout141.xml"/><Relationship Id="rId25" Type="http://schemas.openxmlformats.org/officeDocument/2006/relationships/slideLayout" Target="../slideLayouts/slideLayout140.xml"/><Relationship Id="rId28" Type="http://schemas.openxmlformats.org/officeDocument/2006/relationships/slideLayout" Target="../slideLayouts/slideLayout143.xml"/><Relationship Id="rId27" Type="http://schemas.openxmlformats.org/officeDocument/2006/relationships/slideLayout" Target="../slideLayouts/slideLayout142.xml"/><Relationship Id="rId5" Type="http://schemas.openxmlformats.org/officeDocument/2006/relationships/slideLayout" Target="../slideLayouts/slideLayout120.xml"/><Relationship Id="rId6" Type="http://schemas.openxmlformats.org/officeDocument/2006/relationships/slideLayout" Target="../slideLayouts/slideLayout121.xml"/><Relationship Id="rId29" Type="http://schemas.openxmlformats.org/officeDocument/2006/relationships/slideLayout" Target="../slideLayouts/slideLayout144.xml"/><Relationship Id="rId7" Type="http://schemas.openxmlformats.org/officeDocument/2006/relationships/slideLayout" Target="../slideLayouts/slideLayout122.xml"/><Relationship Id="rId8" Type="http://schemas.openxmlformats.org/officeDocument/2006/relationships/slideLayout" Target="../slideLayouts/slideLayout123.xml"/><Relationship Id="rId31" Type="http://schemas.openxmlformats.org/officeDocument/2006/relationships/slideLayout" Target="../slideLayouts/slideLayout146.xml"/><Relationship Id="rId30" Type="http://schemas.openxmlformats.org/officeDocument/2006/relationships/slideLayout" Target="../slideLayouts/slideLayout145.xml"/><Relationship Id="rId11" Type="http://schemas.openxmlformats.org/officeDocument/2006/relationships/slideLayout" Target="../slideLayouts/slideLayout126.xml"/><Relationship Id="rId33" Type="http://schemas.openxmlformats.org/officeDocument/2006/relationships/slideLayout" Target="../slideLayouts/slideLayout148.xml"/><Relationship Id="rId10" Type="http://schemas.openxmlformats.org/officeDocument/2006/relationships/slideLayout" Target="../slideLayouts/slideLayout125.xml"/><Relationship Id="rId32" Type="http://schemas.openxmlformats.org/officeDocument/2006/relationships/slideLayout" Target="../slideLayouts/slideLayout147.xml"/><Relationship Id="rId13" Type="http://schemas.openxmlformats.org/officeDocument/2006/relationships/slideLayout" Target="../slideLayouts/slideLayout128.xml"/><Relationship Id="rId35" Type="http://schemas.openxmlformats.org/officeDocument/2006/relationships/slideLayout" Target="../slideLayouts/slideLayout150.xml"/><Relationship Id="rId12" Type="http://schemas.openxmlformats.org/officeDocument/2006/relationships/slideLayout" Target="../slideLayouts/slideLayout127.xml"/><Relationship Id="rId34" Type="http://schemas.openxmlformats.org/officeDocument/2006/relationships/slideLayout" Target="../slideLayouts/slideLayout149.xml"/><Relationship Id="rId15" Type="http://schemas.openxmlformats.org/officeDocument/2006/relationships/slideLayout" Target="../slideLayouts/slideLayout130.xml"/><Relationship Id="rId37" Type="http://schemas.openxmlformats.org/officeDocument/2006/relationships/theme" Target="../theme/theme8.xml"/><Relationship Id="rId14" Type="http://schemas.openxmlformats.org/officeDocument/2006/relationships/slideLayout" Target="../slideLayouts/slideLayout129.xml"/><Relationship Id="rId36" Type="http://schemas.openxmlformats.org/officeDocument/2006/relationships/slideLayout" Target="../slideLayouts/slideLayout151.xml"/><Relationship Id="rId17" Type="http://schemas.openxmlformats.org/officeDocument/2006/relationships/slideLayout" Target="../slideLayouts/slideLayout132.xml"/><Relationship Id="rId16" Type="http://schemas.openxmlformats.org/officeDocument/2006/relationships/slideLayout" Target="../slideLayouts/slideLayout131.xml"/><Relationship Id="rId19" Type="http://schemas.openxmlformats.org/officeDocument/2006/relationships/slideLayout" Target="../slideLayouts/slideLayout134.xml"/><Relationship Id="rId18" Type="http://schemas.openxmlformats.org/officeDocument/2006/relationships/slideLayout" Target="../slideLayouts/slideLayout133.xml"/></Relationships>
</file>

<file path=ppt/slideMasters/_rels/slideMaster5.xml.rels><?xml version="1.0" encoding="UTF-8" standalone="yes"?><Relationships xmlns="http://schemas.openxmlformats.org/package/2006/relationships"><Relationship Id="rId40" Type="http://schemas.openxmlformats.org/officeDocument/2006/relationships/theme" Target="../theme/theme4.xml"/><Relationship Id="rId20" Type="http://schemas.openxmlformats.org/officeDocument/2006/relationships/slideLayout" Target="../slideLayouts/slideLayout171.xml"/><Relationship Id="rId22" Type="http://schemas.openxmlformats.org/officeDocument/2006/relationships/slideLayout" Target="../slideLayouts/slideLayout173.xml"/><Relationship Id="rId21" Type="http://schemas.openxmlformats.org/officeDocument/2006/relationships/slideLayout" Target="../slideLayouts/slideLayout172.xml"/><Relationship Id="rId24" Type="http://schemas.openxmlformats.org/officeDocument/2006/relationships/slideLayout" Target="../slideLayouts/slideLayout175.xml"/><Relationship Id="rId23" Type="http://schemas.openxmlformats.org/officeDocument/2006/relationships/slideLayout" Target="../slideLayouts/slideLayout174.xml"/><Relationship Id="rId1" Type="http://schemas.openxmlformats.org/officeDocument/2006/relationships/slideLayout" Target="../slideLayouts/slideLayout152.xml"/><Relationship Id="rId2" Type="http://schemas.openxmlformats.org/officeDocument/2006/relationships/slideLayout" Target="../slideLayouts/slideLayout153.xml"/><Relationship Id="rId3" Type="http://schemas.openxmlformats.org/officeDocument/2006/relationships/slideLayout" Target="../slideLayouts/slideLayout154.xml"/><Relationship Id="rId4" Type="http://schemas.openxmlformats.org/officeDocument/2006/relationships/slideLayout" Target="../slideLayouts/slideLayout155.xml"/><Relationship Id="rId9" Type="http://schemas.openxmlformats.org/officeDocument/2006/relationships/slideLayout" Target="../slideLayouts/slideLayout160.xml"/><Relationship Id="rId26" Type="http://schemas.openxmlformats.org/officeDocument/2006/relationships/slideLayout" Target="../slideLayouts/slideLayout177.xml"/><Relationship Id="rId25" Type="http://schemas.openxmlformats.org/officeDocument/2006/relationships/slideLayout" Target="../slideLayouts/slideLayout176.xml"/><Relationship Id="rId28" Type="http://schemas.openxmlformats.org/officeDocument/2006/relationships/slideLayout" Target="../slideLayouts/slideLayout179.xml"/><Relationship Id="rId27" Type="http://schemas.openxmlformats.org/officeDocument/2006/relationships/slideLayout" Target="../slideLayouts/slideLayout178.xml"/><Relationship Id="rId5" Type="http://schemas.openxmlformats.org/officeDocument/2006/relationships/slideLayout" Target="../slideLayouts/slideLayout156.xml"/><Relationship Id="rId6" Type="http://schemas.openxmlformats.org/officeDocument/2006/relationships/slideLayout" Target="../slideLayouts/slideLayout157.xml"/><Relationship Id="rId29" Type="http://schemas.openxmlformats.org/officeDocument/2006/relationships/slideLayout" Target="../slideLayouts/slideLayout180.xml"/><Relationship Id="rId7" Type="http://schemas.openxmlformats.org/officeDocument/2006/relationships/slideLayout" Target="../slideLayouts/slideLayout158.xml"/><Relationship Id="rId8" Type="http://schemas.openxmlformats.org/officeDocument/2006/relationships/slideLayout" Target="../slideLayouts/slideLayout159.xml"/><Relationship Id="rId31" Type="http://schemas.openxmlformats.org/officeDocument/2006/relationships/slideLayout" Target="../slideLayouts/slideLayout182.xml"/><Relationship Id="rId30" Type="http://schemas.openxmlformats.org/officeDocument/2006/relationships/slideLayout" Target="../slideLayouts/slideLayout181.xml"/><Relationship Id="rId11" Type="http://schemas.openxmlformats.org/officeDocument/2006/relationships/slideLayout" Target="../slideLayouts/slideLayout162.xml"/><Relationship Id="rId33" Type="http://schemas.openxmlformats.org/officeDocument/2006/relationships/slideLayout" Target="../slideLayouts/slideLayout184.xml"/><Relationship Id="rId10" Type="http://schemas.openxmlformats.org/officeDocument/2006/relationships/slideLayout" Target="../slideLayouts/slideLayout161.xml"/><Relationship Id="rId32" Type="http://schemas.openxmlformats.org/officeDocument/2006/relationships/slideLayout" Target="../slideLayouts/slideLayout183.xml"/><Relationship Id="rId13" Type="http://schemas.openxmlformats.org/officeDocument/2006/relationships/slideLayout" Target="../slideLayouts/slideLayout164.xml"/><Relationship Id="rId35" Type="http://schemas.openxmlformats.org/officeDocument/2006/relationships/slideLayout" Target="../slideLayouts/slideLayout186.xml"/><Relationship Id="rId12" Type="http://schemas.openxmlformats.org/officeDocument/2006/relationships/slideLayout" Target="../slideLayouts/slideLayout163.xml"/><Relationship Id="rId34" Type="http://schemas.openxmlformats.org/officeDocument/2006/relationships/slideLayout" Target="../slideLayouts/slideLayout185.xml"/><Relationship Id="rId15" Type="http://schemas.openxmlformats.org/officeDocument/2006/relationships/slideLayout" Target="../slideLayouts/slideLayout166.xml"/><Relationship Id="rId37" Type="http://schemas.openxmlformats.org/officeDocument/2006/relationships/slideLayout" Target="../slideLayouts/slideLayout188.xml"/><Relationship Id="rId14" Type="http://schemas.openxmlformats.org/officeDocument/2006/relationships/slideLayout" Target="../slideLayouts/slideLayout165.xml"/><Relationship Id="rId36" Type="http://schemas.openxmlformats.org/officeDocument/2006/relationships/slideLayout" Target="../slideLayouts/slideLayout187.xml"/><Relationship Id="rId17" Type="http://schemas.openxmlformats.org/officeDocument/2006/relationships/slideLayout" Target="../slideLayouts/slideLayout168.xml"/><Relationship Id="rId39" Type="http://schemas.openxmlformats.org/officeDocument/2006/relationships/slideLayout" Target="../slideLayouts/slideLayout190.xml"/><Relationship Id="rId16" Type="http://schemas.openxmlformats.org/officeDocument/2006/relationships/slideLayout" Target="../slideLayouts/slideLayout167.xml"/><Relationship Id="rId38" Type="http://schemas.openxmlformats.org/officeDocument/2006/relationships/slideLayout" Target="../slideLayouts/slideLayout189.xml"/><Relationship Id="rId19" Type="http://schemas.openxmlformats.org/officeDocument/2006/relationships/slideLayout" Target="../slideLayouts/slideLayout170.xml"/><Relationship Id="rId18" Type="http://schemas.openxmlformats.org/officeDocument/2006/relationships/slideLayout" Target="../slideLayouts/slideLayout169.xml"/></Relationships>
</file>

<file path=ppt/slideMasters/_rels/slideMaster6.xml.rels><?xml version="1.0" encoding="UTF-8" standalone="yes"?><Relationships xmlns="http://schemas.openxmlformats.org/package/2006/relationships"><Relationship Id="rId20" Type="http://schemas.openxmlformats.org/officeDocument/2006/relationships/slideLayout" Target="../slideLayouts/slideLayout210.xml"/><Relationship Id="rId22" Type="http://schemas.openxmlformats.org/officeDocument/2006/relationships/slideLayout" Target="../slideLayouts/slideLayout212.xml"/><Relationship Id="rId21" Type="http://schemas.openxmlformats.org/officeDocument/2006/relationships/slideLayout" Target="../slideLayouts/slideLayout211.xml"/><Relationship Id="rId24" Type="http://schemas.openxmlformats.org/officeDocument/2006/relationships/slideLayout" Target="../slideLayouts/slideLayout214.xml"/><Relationship Id="rId23" Type="http://schemas.openxmlformats.org/officeDocument/2006/relationships/slideLayout" Target="../slideLayouts/slideLayout213.xml"/><Relationship Id="rId1" Type="http://schemas.openxmlformats.org/officeDocument/2006/relationships/slideLayout" Target="../slideLayouts/slideLayout191.xml"/><Relationship Id="rId2" Type="http://schemas.openxmlformats.org/officeDocument/2006/relationships/slideLayout" Target="../slideLayouts/slideLayout192.xml"/><Relationship Id="rId3" Type="http://schemas.openxmlformats.org/officeDocument/2006/relationships/slideLayout" Target="../slideLayouts/slideLayout193.xml"/><Relationship Id="rId4" Type="http://schemas.openxmlformats.org/officeDocument/2006/relationships/slideLayout" Target="../slideLayouts/slideLayout194.xml"/><Relationship Id="rId9" Type="http://schemas.openxmlformats.org/officeDocument/2006/relationships/slideLayout" Target="../slideLayouts/slideLayout199.xml"/><Relationship Id="rId26" Type="http://schemas.openxmlformats.org/officeDocument/2006/relationships/slideLayout" Target="../slideLayouts/slideLayout216.xml"/><Relationship Id="rId25" Type="http://schemas.openxmlformats.org/officeDocument/2006/relationships/slideLayout" Target="../slideLayouts/slideLayout215.xml"/><Relationship Id="rId28" Type="http://schemas.openxmlformats.org/officeDocument/2006/relationships/slideLayout" Target="../slideLayouts/slideLayout218.xml"/><Relationship Id="rId27" Type="http://schemas.openxmlformats.org/officeDocument/2006/relationships/slideLayout" Target="../slideLayouts/slideLayout217.xml"/><Relationship Id="rId5" Type="http://schemas.openxmlformats.org/officeDocument/2006/relationships/slideLayout" Target="../slideLayouts/slideLayout195.xml"/><Relationship Id="rId6" Type="http://schemas.openxmlformats.org/officeDocument/2006/relationships/slideLayout" Target="../slideLayouts/slideLayout196.xml"/><Relationship Id="rId29" Type="http://schemas.openxmlformats.org/officeDocument/2006/relationships/slideLayout" Target="../slideLayouts/slideLayout219.xml"/><Relationship Id="rId7" Type="http://schemas.openxmlformats.org/officeDocument/2006/relationships/slideLayout" Target="../slideLayouts/slideLayout197.xml"/><Relationship Id="rId8" Type="http://schemas.openxmlformats.org/officeDocument/2006/relationships/slideLayout" Target="../slideLayouts/slideLayout198.xml"/><Relationship Id="rId31" Type="http://schemas.openxmlformats.org/officeDocument/2006/relationships/slideLayout" Target="../slideLayouts/slideLayout221.xml"/><Relationship Id="rId30" Type="http://schemas.openxmlformats.org/officeDocument/2006/relationships/slideLayout" Target="../slideLayouts/slideLayout220.xml"/><Relationship Id="rId11" Type="http://schemas.openxmlformats.org/officeDocument/2006/relationships/slideLayout" Target="../slideLayouts/slideLayout201.xml"/><Relationship Id="rId33" Type="http://schemas.openxmlformats.org/officeDocument/2006/relationships/slideLayout" Target="../slideLayouts/slideLayout223.xml"/><Relationship Id="rId10" Type="http://schemas.openxmlformats.org/officeDocument/2006/relationships/slideLayout" Target="../slideLayouts/slideLayout200.xml"/><Relationship Id="rId32" Type="http://schemas.openxmlformats.org/officeDocument/2006/relationships/slideLayout" Target="../slideLayouts/slideLayout222.xml"/><Relationship Id="rId13" Type="http://schemas.openxmlformats.org/officeDocument/2006/relationships/slideLayout" Target="../slideLayouts/slideLayout203.xml"/><Relationship Id="rId35" Type="http://schemas.openxmlformats.org/officeDocument/2006/relationships/slideLayout" Target="../slideLayouts/slideLayout225.xml"/><Relationship Id="rId12" Type="http://schemas.openxmlformats.org/officeDocument/2006/relationships/slideLayout" Target="../slideLayouts/slideLayout202.xml"/><Relationship Id="rId34" Type="http://schemas.openxmlformats.org/officeDocument/2006/relationships/slideLayout" Target="../slideLayouts/slideLayout224.xml"/><Relationship Id="rId15" Type="http://schemas.openxmlformats.org/officeDocument/2006/relationships/slideLayout" Target="../slideLayouts/slideLayout205.xml"/><Relationship Id="rId37" Type="http://schemas.openxmlformats.org/officeDocument/2006/relationships/slideLayout" Target="../slideLayouts/slideLayout227.xml"/><Relationship Id="rId14" Type="http://schemas.openxmlformats.org/officeDocument/2006/relationships/slideLayout" Target="../slideLayouts/slideLayout204.xml"/><Relationship Id="rId36" Type="http://schemas.openxmlformats.org/officeDocument/2006/relationships/slideLayout" Target="../slideLayouts/slideLayout226.xml"/><Relationship Id="rId17" Type="http://schemas.openxmlformats.org/officeDocument/2006/relationships/slideLayout" Target="../slideLayouts/slideLayout207.xml"/><Relationship Id="rId39" Type="http://schemas.openxmlformats.org/officeDocument/2006/relationships/theme" Target="../theme/theme1.xml"/><Relationship Id="rId16" Type="http://schemas.openxmlformats.org/officeDocument/2006/relationships/slideLayout" Target="../slideLayouts/slideLayout206.xml"/><Relationship Id="rId38" Type="http://schemas.openxmlformats.org/officeDocument/2006/relationships/slideLayout" Target="../slideLayouts/slideLayout228.xml"/><Relationship Id="rId19" Type="http://schemas.openxmlformats.org/officeDocument/2006/relationships/slideLayout" Target="../slideLayouts/slideLayout209.xml"/><Relationship Id="rId18" Type="http://schemas.openxmlformats.org/officeDocument/2006/relationships/slideLayout" Target="../slideLayouts/slideLayout208.xml"/></Relationships>
</file>

<file path=ppt/slideMasters/_rels/slideMaster7.xml.rels><?xml version="1.0" encoding="UTF-8" standalone="yes"?><Relationships xmlns="http://schemas.openxmlformats.org/package/2006/relationships"><Relationship Id="rId20" Type="http://schemas.openxmlformats.org/officeDocument/2006/relationships/slideLayout" Target="../slideLayouts/slideLayout248.xml"/><Relationship Id="rId22" Type="http://schemas.openxmlformats.org/officeDocument/2006/relationships/slideLayout" Target="../slideLayouts/slideLayout250.xml"/><Relationship Id="rId21" Type="http://schemas.openxmlformats.org/officeDocument/2006/relationships/slideLayout" Target="../slideLayouts/slideLayout249.xml"/><Relationship Id="rId24" Type="http://schemas.openxmlformats.org/officeDocument/2006/relationships/slideLayout" Target="../slideLayouts/slideLayout252.xml"/><Relationship Id="rId23" Type="http://schemas.openxmlformats.org/officeDocument/2006/relationships/slideLayout" Target="../slideLayouts/slideLayout251.xml"/><Relationship Id="rId1" Type="http://schemas.openxmlformats.org/officeDocument/2006/relationships/slideLayout" Target="../slideLayouts/slideLayout229.xml"/><Relationship Id="rId2" Type="http://schemas.openxmlformats.org/officeDocument/2006/relationships/slideLayout" Target="../slideLayouts/slideLayout230.xml"/><Relationship Id="rId3" Type="http://schemas.openxmlformats.org/officeDocument/2006/relationships/slideLayout" Target="../slideLayouts/slideLayout231.xml"/><Relationship Id="rId4" Type="http://schemas.openxmlformats.org/officeDocument/2006/relationships/slideLayout" Target="../slideLayouts/slideLayout232.xml"/><Relationship Id="rId9" Type="http://schemas.openxmlformats.org/officeDocument/2006/relationships/slideLayout" Target="../slideLayouts/slideLayout237.xml"/><Relationship Id="rId26" Type="http://schemas.openxmlformats.org/officeDocument/2006/relationships/slideLayout" Target="../slideLayouts/slideLayout254.xml"/><Relationship Id="rId25" Type="http://schemas.openxmlformats.org/officeDocument/2006/relationships/slideLayout" Target="../slideLayouts/slideLayout253.xml"/><Relationship Id="rId28" Type="http://schemas.openxmlformats.org/officeDocument/2006/relationships/slideLayout" Target="../slideLayouts/slideLayout256.xml"/><Relationship Id="rId27" Type="http://schemas.openxmlformats.org/officeDocument/2006/relationships/slideLayout" Target="../slideLayouts/slideLayout255.xml"/><Relationship Id="rId5" Type="http://schemas.openxmlformats.org/officeDocument/2006/relationships/slideLayout" Target="../slideLayouts/slideLayout233.xml"/><Relationship Id="rId6" Type="http://schemas.openxmlformats.org/officeDocument/2006/relationships/slideLayout" Target="../slideLayouts/slideLayout234.xml"/><Relationship Id="rId29" Type="http://schemas.openxmlformats.org/officeDocument/2006/relationships/slideLayout" Target="../slideLayouts/slideLayout257.xml"/><Relationship Id="rId7" Type="http://schemas.openxmlformats.org/officeDocument/2006/relationships/slideLayout" Target="../slideLayouts/slideLayout235.xml"/><Relationship Id="rId8" Type="http://schemas.openxmlformats.org/officeDocument/2006/relationships/slideLayout" Target="../slideLayouts/slideLayout236.xml"/><Relationship Id="rId31" Type="http://schemas.openxmlformats.org/officeDocument/2006/relationships/slideLayout" Target="../slideLayouts/slideLayout259.xml"/><Relationship Id="rId30" Type="http://schemas.openxmlformats.org/officeDocument/2006/relationships/slideLayout" Target="../slideLayouts/slideLayout258.xml"/><Relationship Id="rId11" Type="http://schemas.openxmlformats.org/officeDocument/2006/relationships/slideLayout" Target="../slideLayouts/slideLayout239.xml"/><Relationship Id="rId33" Type="http://schemas.openxmlformats.org/officeDocument/2006/relationships/slideLayout" Target="../slideLayouts/slideLayout261.xml"/><Relationship Id="rId10" Type="http://schemas.openxmlformats.org/officeDocument/2006/relationships/slideLayout" Target="../slideLayouts/slideLayout238.xml"/><Relationship Id="rId32" Type="http://schemas.openxmlformats.org/officeDocument/2006/relationships/slideLayout" Target="../slideLayouts/slideLayout260.xml"/><Relationship Id="rId13" Type="http://schemas.openxmlformats.org/officeDocument/2006/relationships/slideLayout" Target="../slideLayouts/slideLayout241.xml"/><Relationship Id="rId35" Type="http://schemas.openxmlformats.org/officeDocument/2006/relationships/slideLayout" Target="../slideLayouts/slideLayout263.xml"/><Relationship Id="rId12" Type="http://schemas.openxmlformats.org/officeDocument/2006/relationships/slideLayout" Target="../slideLayouts/slideLayout240.xml"/><Relationship Id="rId34" Type="http://schemas.openxmlformats.org/officeDocument/2006/relationships/slideLayout" Target="../slideLayouts/slideLayout262.xml"/><Relationship Id="rId15" Type="http://schemas.openxmlformats.org/officeDocument/2006/relationships/slideLayout" Target="../slideLayouts/slideLayout243.xml"/><Relationship Id="rId37" Type="http://schemas.openxmlformats.org/officeDocument/2006/relationships/slideLayout" Target="../slideLayouts/slideLayout265.xml"/><Relationship Id="rId14" Type="http://schemas.openxmlformats.org/officeDocument/2006/relationships/slideLayout" Target="../slideLayouts/slideLayout242.xml"/><Relationship Id="rId36" Type="http://schemas.openxmlformats.org/officeDocument/2006/relationships/slideLayout" Target="../slideLayouts/slideLayout264.xml"/><Relationship Id="rId17" Type="http://schemas.openxmlformats.org/officeDocument/2006/relationships/slideLayout" Target="../slideLayouts/slideLayout245.xml"/><Relationship Id="rId39" Type="http://schemas.openxmlformats.org/officeDocument/2006/relationships/theme" Target="../theme/theme5.xml"/><Relationship Id="rId16" Type="http://schemas.openxmlformats.org/officeDocument/2006/relationships/slideLayout" Target="../slideLayouts/slideLayout244.xml"/><Relationship Id="rId38" Type="http://schemas.openxmlformats.org/officeDocument/2006/relationships/slideLayout" Target="../slideLayouts/slideLayout266.xml"/><Relationship Id="rId19" Type="http://schemas.openxmlformats.org/officeDocument/2006/relationships/slideLayout" Target="../slideLayouts/slideLayout247.xml"/><Relationship Id="rId18" Type="http://schemas.openxmlformats.org/officeDocument/2006/relationships/slideLayout" Target="../slideLayouts/slideLayout246.xml"/></Relationships>
</file>

<file path=ppt/slideMasters/_rels/slideMaster8.xml.rels><?xml version="1.0" encoding="UTF-8" standalone="yes"?><Relationships xmlns="http://schemas.openxmlformats.org/package/2006/relationships"><Relationship Id="rId20" Type="http://schemas.openxmlformats.org/officeDocument/2006/relationships/slideLayout" Target="../slideLayouts/slideLayout286.xml"/><Relationship Id="rId22" Type="http://schemas.openxmlformats.org/officeDocument/2006/relationships/slideLayout" Target="../slideLayouts/slideLayout288.xml"/><Relationship Id="rId21" Type="http://schemas.openxmlformats.org/officeDocument/2006/relationships/slideLayout" Target="../slideLayouts/slideLayout287.xml"/><Relationship Id="rId24" Type="http://schemas.openxmlformats.org/officeDocument/2006/relationships/slideLayout" Target="../slideLayouts/slideLayout290.xml"/><Relationship Id="rId23" Type="http://schemas.openxmlformats.org/officeDocument/2006/relationships/slideLayout" Target="../slideLayouts/slideLayout289.xml"/><Relationship Id="rId1" Type="http://schemas.openxmlformats.org/officeDocument/2006/relationships/slideLayout" Target="../slideLayouts/slideLayout267.xml"/><Relationship Id="rId2" Type="http://schemas.openxmlformats.org/officeDocument/2006/relationships/slideLayout" Target="../slideLayouts/slideLayout268.xml"/><Relationship Id="rId3" Type="http://schemas.openxmlformats.org/officeDocument/2006/relationships/slideLayout" Target="../slideLayouts/slideLayout269.xml"/><Relationship Id="rId4" Type="http://schemas.openxmlformats.org/officeDocument/2006/relationships/slideLayout" Target="../slideLayouts/slideLayout270.xml"/><Relationship Id="rId9" Type="http://schemas.openxmlformats.org/officeDocument/2006/relationships/slideLayout" Target="../slideLayouts/slideLayout275.xml"/><Relationship Id="rId26" Type="http://schemas.openxmlformats.org/officeDocument/2006/relationships/slideLayout" Target="../slideLayouts/slideLayout292.xml"/><Relationship Id="rId25" Type="http://schemas.openxmlformats.org/officeDocument/2006/relationships/slideLayout" Target="../slideLayouts/slideLayout291.xml"/><Relationship Id="rId28" Type="http://schemas.openxmlformats.org/officeDocument/2006/relationships/slideLayout" Target="../slideLayouts/slideLayout294.xml"/><Relationship Id="rId27" Type="http://schemas.openxmlformats.org/officeDocument/2006/relationships/slideLayout" Target="../slideLayouts/slideLayout293.xml"/><Relationship Id="rId5" Type="http://schemas.openxmlformats.org/officeDocument/2006/relationships/slideLayout" Target="../slideLayouts/slideLayout271.xml"/><Relationship Id="rId6" Type="http://schemas.openxmlformats.org/officeDocument/2006/relationships/slideLayout" Target="../slideLayouts/slideLayout272.xml"/><Relationship Id="rId29" Type="http://schemas.openxmlformats.org/officeDocument/2006/relationships/slideLayout" Target="../slideLayouts/slideLayout295.xml"/><Relationship Id="rId7" Type="http://schemas.openxmlformats.org/officeDocument/2006/relationships/slideLayout" Target="../slideLayouts/slideLayout273.xml"/><Relationship Id="rId8" Type="http://schemas.openxmlformats.org/officeDocument/2006/relationships/slideLayout" Target="../slideLayouts/slideLayout274.xml"/><Relationship Id="rId31" Type="http://schemas.openxmlformats.org/officeDocument/2006/relationships/slideLayout" Target="../slideLayouts/slideLayout297.xml"/><Relationship Id="rId30" Type="http://schemas.openxmlformats.org/officeDocument/2006/relationships/slideLayout" Target="../slideLayouts/slideLayout296.xml"/><Relationship Id="rId11" Type="http://schemas.openxmlformats.org/officeDocument/2006/relationships/slideLayout" Target="../slideLayouts/slideLayout277.xml"/><Relationship Id="rId33" Type="http://schemas.openxmlformats.org/officeDocument/2006/relationships/slideLayout" Target="../slideLayouts/slideLayout299.xml"/><Relationship Id="rId10" Type="http://schemas.openxmlformats.org/officeDocument/2006/relationships/slideLayout" Target="../slideLayouts/slideLayout276.xml"/><Relationship Id="rId32" Type="http://schemas.openxmlformats.org/officeDocument/2006/relationships/slideLayout" Target="../slideLayouts/slideLayout298.xml"/><Relationship Id="rId13" Type="http://schemas.openxmlformats.org/officeDocument/2006/relationships/slideLayout" Target="../slideLayouts/slideLayout279.xml"/><Relationship Id="rId35" Type="http://schemas.openxmlformats.org/officeDocument/2006/relationships/slideLayout" Target="../slideLayouts/slideLayout301.xml"/><Relationship Id="rId12" Type="http://schemas.openxmlformats.org/officeDocument/2006/relationships/slideLayout" Target="../slideLayouts/slideLayout278.xml"/><Relationship Id="rId34" Type="http://schemas.openxmlformats.org/officeDocument/2006/relationships/slideLayout" Target="../slideLayouts/slideLayout300.xml"/><Relationship Id="rId15" Type="http://schemas.openxmlformats.org/officeDocument/2006/relationships/slideLayout" Target="../slideLayouts/slideLayout281.xml"/><Relationship Id="rId37" Type="http://schemas.openxmlformats.org/officeDocument/2006/relationships/slideLayout" Target="../slideLayouts/slideLayout303.xml"/><Relationship Id="rId14" Type="http://schemas.openxmlformats.org/officeDocument/2006/relationships/slideLayout" Target="../slideLayouts/slideLayout280.xml"/><Relationship Id="rId36" Type="http://schemas.openxmlformats.org/officeDocument/2006/relationships/slideLayout" Target="../slideLayouts/slideLayout302.xml"/><Relationship Id="rId17" Type="http://schemas.openxmlformats.org/officeDocument/2006/relationships/slideLayout" Target="../slideLayouts/slideLayout283.xml"/><Relationship Id="rId16" Type="http://schemas.openxmlformats.org/officeDocument/2006/relationships/slideLayout" Target="../slideLayouts/slideLayout282.xml"/><Relationship Id="rId38" Type="http://schemas.openxmlformats.org/officeDocument/2006/relationships/theme" Target="../theme/theme9.xml"/><Relationship Id="rId19" Type="http://schemas.openxmlformats.org/officeDocument/2006/relationships/slideLayout" Target="../slideLayouts/slideLayout285.xml"/><Relationship Id="rId18" Type="http://schemas.openxmlformats.org/officeDocument/2006/relationships/slideLayout" Target="../slideLayouts/slideLayout284.xml"/></Relationships>
</file>

<file path=ppt/slideMasters/_rels/slideMaster9.xml.rels><?xml version="1.0" encoding="UTF-8" standalone="yes"?><Relationships xmlns="http://schemas.openxmlformats.org/package/2006/relationships"><Relationship Id="rId20" Type="http://schemas.openxmlformats.org/officeDocument/2006/relationships/slideLayout" Target="../slideLayouts/slideLayout323.xml"/><Relationship Id="rId22" Type="http://schemas.openxmlformats.org/officeDocument/2006/relationships/slideLayout" Target="../slideLayouts/slideLayout325.xml"/><Relationship Id="rId21" Type="http://schemas.openxmlformats.org/officeDocument/2006/relationships/slideLayout" Target="../slideLayouts/slideLayout324.xml"/><Relationship Id="rId24" Type="http://schemas.openxmlformats.org/officeDocument/2006/relationships/slideLayout" Target="../slideLayouts/slideLayout327.xml"/><Relationship Id="rId23" Type="http://schemas.openxmlformats.org/officeDocument/2006/relationships/slideLayout" Target="../slideLayouts/slideLayout326.xml"/><Relationship Id="rId1" Type="http://schemas.openxmlformats.org/officeDocument/2006/relationships/slideLayout" Target="../slideLayouts/slideLayout304.xml"/><Relationship Id="rId2" Type="http://schemas.openxmlformats.org/officeDocument/2006/relationships/slideLayout" Target="../slideLayouts/slideLayout305.xml"/><Relationship Id="rId3" Type="http://schemas.openxmlformats.org/officeDocument/2006/relationships/slideLayout" Target="../slideLayouts/slideLayout306.xml"/><Relationship Id="rId4" Type="http://schemas.openxmlformats.org/officeDocument/2006/relationships/slideLayout" Target="../slideLayouts/slideLayout307.xml"/><Relationship Id="rId9" Type="http://schemas.openxmlformats.org/officeDocument/2006/relationships/slideLayout" Target="../slideLayouts/slideLayout312.xml"/><Relationship Id="rId26" Type="http://schemas.openxmlformats.org/officeDocument/2006/relationships/slideLayout" Target="../slideLayouts/slideLayout329.xml"/><Relationship Id="rId25" Type="http://schemas.openxmlformats.org/officeDocument/2006/relationships/slideLayout" Target="../slideLayouts/slideLayout328.xml"/><Relationship Id="rId28" Type="http://schemas.openxmlformats.org/officeDocument/2006/relationships/slideLayout" Target="../slideLayouts/slideLayout331.xml"/><Relationship Id="rId27" Type="http://schemas.openxmlformats.org/officeDocument/2006/relationships/slideLayout" Target="../slideLayouts/slideLayout330.xml"/><Relationship Id="rId5" Type="http://schemas.openxmlformats.org/officeDocument/2006/relationships/slideLayout" Target="../slideLayouts/slideLayout308.xml"/><Relationship Id="rId6" Type="http://schemas.openxmlformats.org/officeDocument/2006/relationships/slideLayout" Target="../slideLayouts/slideLayout309.xml"/><Relationship Id="rId29" Type="http://schemas.openxmlformats.org/officeDocument/2006/relationships/slideLayout" Target="../slideLayouts/slideLayout332.xml"/><Relationship Id="rId7" Type="http://schemas.openxmlformats.org/officeDocument/2006/relationships/slideLayout" Target="../slideLayouts/slideLayout310.xml"/><Relationship Id="rId8" Type="http://schemas.openxmlformats.org/officeDocument/2006/relationships/slideLayout" Target="../slideLayouts/slideLayout311.xml"/><Relationship Id="rId31" Type="http://schemas.openxmlformats.org/officeDocument/2006/relationships/slideLayout" Target="../slideLayouts/slideLayout334.xml"/><Relationship Id="rId30" Type="http://schemas.openxmlformats.org/officeDocument/2006/relationships/slideLayout" Target="../slideLayouts/slideLayout333.xml"/><Relationship Id="rId11" Type="http://schemas.openxmlformats.org/officeDocument/2006/relationships/slideLayout" Target="../slideLayouts/slideLayout314.xml"/><Relationship Id="rId33" Type="http://schemas.openxmlformats.org/officeDocument/2006/relationships/slideLayout" Target="../slideLayouts/slideLayout336.xml"/><Relationship Id="rId10" Type="http://schemas.openxmlformats.org/officeDocument/2006/relationships/slideLayout" Target="../slideLayouts/slideLayout313.xml"/><Relationship Id="rId32" Type="http://schemas.openxmlformats.org/officeDocument/2006/relationships/slideLayout" Target="../slideLayouts/slideLayout335.xml"/><Relationship Id="rId13" Type="http://schemas.openxmlformats.org/officeDocument/2006/relationships/slideLayout" Target="../slideLayouts/slideLayout316.xml"/><Relationship Id="rId35" Type="http://schemas.openxmlformats.org/officeDocument/2006/relationships/slideLayout" Target="../slideLayouts/slideLayout338.xml"/><Relationship Id="rId12" Type="http://schemas.openxmlformats.org/officeDocument/2006/relationships/slideLayout" Target="../slideLayouts/slideLayout315.xml"/><Relationship Id="rId34" Type="http://schemas.openxmlformats.org/officeDocument/2006/relationships/slideLayout" Target="../slideLayouts/slideLayout337.xml"/><Relationship Id="rId15" Type="http://schemas.openxmlformats.org/officeDocument/2006/relationships/slideLayout" Target="../slideLayouts/slideLayout318.xml"/><Relationship Id="rId37" Type="http://schemas.openxmlformats.org/officeDocument/2006/relationships/slideLayout" Target="../slideLayouts/slideLayout340.xml"/><Relationship Id="rId14" Type="http://schemas.openxmlformats.org/officeDocument/2006/relationships/slideLayout" Target="../slideLayouts/slideLayout317.xml"/><Relationship Id="rId36" Type="http://schemas.openxmlformats.org/officeDocument/2006/relationships/slideLayout" Target="../slideLayouts/slideLayout339.xml"/><Relationship Id="rId17" Type="http://schemas.openxmlformats.org/officeDocument/2006/relationships/slideLayout" Target="../slideLayouts/slideLayout320.xml"/><Relationship Id="rId39" Type="http://schemas.openxmlformats.org/officeDocument/2006/relationships/theme" Target="../theme/theme6.xml"/><Relationship Id="rId16" Type="http://schemas.openxmlformats.org/officeDocument/2006/relationships/slideLayout" Target="../slideLayouts/slideLayout319.xml"/><Relationship Id="rId38" Type="http://schemas.openxmlformats.org/officeDocument/2006/relationships/slideLayout" Target="../slideLayouts/slideLayout341.xml"/><Relationship Id="rId19" Type="http://schemas.openxmlformats.org/officeDocument/2006/relationships/slideLayout" Target="../slideLayouts/slideLayout322.xml"/><Relationship Id="rId18" Type="http://schemas.openxmlformats.org/officeDocument/2006/relationships/slideLayout" Target="../slideLayouts/slideLayout321.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9" name="Shape 9"/>
        <p:cNvGrpSpPr/>
        <p:nvPr/>
      </p:nvGrpSpPr>
      <p:grpSpPr>
        <a:xfrm>
          <a:off x="0" y="0"/>
          <a:ext cx="0" cy="0"/>
          <a:chOff x="0" y="0"/>
          <a:chExt cx="0" cy="0"/>
        </a:xfrm>
      </p:grpSpPr>
      <p:sp>
        <p:nvSpPr>
          <p:cNvPr id="10" name="Google Shape;10;p1"/>
          <p:cNvSpPr txBox="1"/>
          <p:nvPr>
            <p:ph type="title"/>
          </p:nvPr>
        </p:nvSpPr>
        <p:spPr>
          <a:xfrm>
            <a:off x="365700" y="274350"/>
            <a:ext cx="7470600" cy="679800"/>
          </a:xfrm>
          <a:prstGeom prst="rect">
            <a:avLst/>
          </a:prstGeom>
          <a:noFill/>
          <a:ln>
            <a:noFill/>
          </a:ln>
        </p:spPr>
        <p:txBody>
          <a:bodyPr anchorCtr="0" anchor="t" bIns="0" lIns="0" spcFirstLastPara="1" rIns="0" wrap="square" tIns="0">
            <a:normAutofit/>
          </a:bodyPr>
          <a:lstStyle>
            <a:lvl1pPr lvl="0" marR="0" rtl="0" algn="l">
              <a:lnSpc>
                <a:spcPct val="100000"/>
              </a:lnSpc>
              <a:spcBef>
                <a:spcPts val="0"/>
              </a:spcBef>
              <a:spcAft>
                <a:spcPts val="0"/>
              </a:spcAft>
              <a:buClr>
                <a:srgbClr val="FF6529"/>
              </a:buClr>
              <a:buSzPts val="2000"/>
              <a:buFont typeface="Roboto Slab Medium"/>
              <a:buNone/>
              <a:defRPr b="0" i="0" sz="2000" u="none" cap="none" strike="noStrike">
                <a:solidFill>
                  <a:srgbClr val="FF6529"/>
                </a:solidFill>
                <a:latin typeface="Roboto Slab Medium"/>
                <a:ea typeface="Roboto Slab Medium"/>
                <a:cs typeface="Roboto Slab Medium"/>
                <a:sym typeface="Roboto Slab Medium"/>
              </a:defRPr>
            </a:lvl1pPr>
            <a:lvl2pPr lvl="1" marR="0" rtl="0" algn="l">
              <a:lnSpc>
                <a:spcPct val="100000"/>
              </a:lnSpc>
              <a:spcBef>
                <a:spcPts val="0"/>
              </a:spcBef>
              <a:spcAft>
                <a:spcPts val="0"/>
              </a:spcAft>
              <a:buClr>
                <a:schemeClr val="dk1"/>
              </a:buClr>
              <a:buSzPts val="2800"/>
              <a:buFont typeface="Roboto Slab Medium"/>
              <a:buNone/>
              <a:defRPr b="0" i="0" sz="2800" u="none" cap="none" strike="noStrike">
                <a:solidFill>
                  <a:schemeClr val="dk1"/>
                </a:solidFill>
                <a:latin typeface="Roboto Slab Medium"/>
                <a:ea typeface="Roboto Slab Medium"/>
                <a:cs typeface="Roboto Slab Medium"/>
                <a:sym typeface="Roboto Slab Medium"/>
              </a:defRPr>
            </a:lvl2pPr>
            <a:lvl3pPr lvl="2" marR="0" rtl="0" algn="l">
              <a:lnSpc>
                <a:spcPct val="100000"/>
              </a:lnSpc>
              <a:spcBef>
                <a:spcPts val="0"/>
              </a:spcBef>
              <a:spcAft>
                <a:spcPts val="0"/>
              </a:spcAft>
              <a:buClr>
                <a:schemeClr val="dk1"/>
              </a:buClr>
              <a:buSzPts val="2800"/>
              <a:buFont typeface="Roboto Slab Medium"/>
              <a:buNone/>
              <a:defRPr b="0" i="0" sz="2800" u="none" cap="none" strike="noStrike">
                <a:solidFill>
                  <a:schemeClr val="dk1"/>
                </a:solidFill>
                <a:latin typeface="Roboto Slab Medium"/>
                <a:ea typeface="Roboto Slab Medium"/>
                <a:cs typeface="Roboto Slab Medium"/>
                <a:sym typeface="Roboto Slab Medium"/>
              </a:defRPr>
            </a:lvl3pPr>
            <a:lvl4pPr lvl="3" marR="0" rtl="0" algn="l">
              <a:lnSpc>
                <a:spcPct val="100000"/>
              </a:lnSpc>
              <a:spcBef>
                <a:spcPts val="0"/>
              </a:spcBef>
              <a:spcAft>
                <a:spcPts val="0"/>
              </a:spcAft>
              <a:buClr>
                <a:schemeClr val="dk1"/>
              </a:buClr>
              <a:buSzPts val="2800"/>
              <a:buFont typeface="Roboto Slab Medium"/>
              <a:buNone/>
              <a:defRPr b="0" i="0" sz="2800" u="none" cap="none" strike="noStrike">
                <a:solidFill>
                  <a:schemeClr val="dk1"/>
                </a:solidFill>
                <a:latin typeface="Roboto Slab Medium"/>
                <a:ea typeface="Roboto Slab Medium"/>
                <a:cs typeface="Roboto Slab Medium"/>
                <a:sym typeface="Roboto Slab Medium"/>
              </a:defRPr>
            </a:lvl4pPr>
            <a:lvl5pPr lvl="4" marR="0" rtl="0" algn="l">
              <a:lnSpc>
                <a:spcPct val="100000"/>
              </a:lnSpc>
              <a:spcBef>
                <a:spcPts val="0"/>
              </a:spcBef>
              <a:spcAft>
                <a:spcPts val="0"/>
              </a:spcAft>
              <a:buClr>
                <a:schemeClr val="dk1"/>
              </a:buClr>
              <a:buSzPts val="2800"/>
              <a:buFont typeface="Roboto Slab Medium"/>
              <a:buNone/>
              <a:defRPr b="0" i="0" sz="2800" u="none" cap="none" strike="noStrike">
                <a:solidFill>
                  <a:schemeClr val="dk1"/>
                </a:solidFill>
                <a:latin typeface="Roboto Slab Medium"/>
                <a:ea typeface="Roboto Slab Medium"/>
                <a:cs typeface="Roboto Slab Medium"/>
                <a:sym typeface="Roboto Slab Medium"/>
              </a:defRPr>
            </a:lvl5pPr>
            <a:lvl6pPr lvl="5" marR="0" rtl="0" algn="l">
              <a:lnSpc>
                <a:spcPct val="100000"/>
              </a:lnSpc>
              <a:spcBef>
                <a:spcPts val="0"/>
              </a:spcBef>
              <a:spcAft>
                <a:spcPts val="0"/>
              </a:spcAft>
              <a:buClr>
                <a:schemeClr val="dk1"/>
              </a:buClr>
              <a:buSzPts val="2800"/>
              <a:buFont typeface="Roboto Slab Medium"/>
              <a:buNone/>
              <a:defRPr b="0" i="0" sz="2800" u="none" cap="none" strike="noStrike">
                <a:solidFill>
                  <a:schemeClr val="dk1"/>
                </a:solidFill>
                <a:latin typeface="Roboto Slab Medium"/>
                <a:ea typeface="Roboto Slab Medium"/>
                <a:cs typeface="Roboto Slab Medium"/>
                <a:sym typeface="Roboto Slab Medium"/>
              </a:defRPr>
            </a:lvl6pPr>
            <a:lvl7pPr lvl="6" marR="0" rtl="0" algn="l">
              <a:lnSpc>
                <a:spcPct val="100000"/>
              </a:lnSpc>
              <a:spcBef>
                <a:spcPts val="0"/>
              </a:spcBef>
              <a:spcAft>
                <a:spcPts val="0"/>
              </a:spcAft>
              <a:buClr>
                <a:schemeClr val="dk1"/>
              </a:buClr>
              <a:buSzPts val="2800"/>
              <a:buFont typeface="Roboto Slab Medium"/>
              <a:buNone/>
              <a:defRPr b="0" i="0" sz="2800" u="none" cap="none" strike="noStrike">
                <a:solidFill>
                  <a:schemeClr val="dk1"/>
                </a:solidFill>
                <a:latin typeface="Roboto Slab Medium"/>
                <a:ea typeface="Roboto Slab Medium"/>
                <a:cs typeface="Roboto Slab Medium"/>
                <a:sym typeface="Roboto Slab Medium"/>
              </a:defRPr>
            </a:lvl7pPr>
            <a:lvl8pPr lvl="7" marR="0" rtl="0" algn="l">
              <a:lnSpc>
                <a:spcPct val="100000"/>
              </a:lnSpc>
              <a:spcBef>
                <a:spcPts val="0"/>
              </a:spcBef>
              <a:spcAft>
                <a:spcPts val="0"/>
              </a:spcAft>
              <a:buClr>
                <a:schemeClr val="dk1"/>
              </a:buClr>
              <a:buSzPts val="2800"/>
              <a:buFont typeface="Roboto Slab Medium"/>
              <a:buNone/>
              <a:defRPr b="0" i="0" sz="2800" u="none" cap="none" strike="noStrike">
                <a:solidFill>
                  <a:schemeClr val="dk1"/>
                </a:solidFill>
                <a:latin typeface="Roboto Slab Medium"/>
                <a:ea typeface="Roboto Slab Medium"/>
                <a:cs typeface="Roboto Slab Medium"/>
                <a:sym typeface="Roboto Slab Medium"/>
              </a:defRPr>
            </a:lvl8pPr>
            <a:lvl9pPr lvl="8" marR="0" rtl="0" algn="l">
              <a:lnSpc>
                <a:spcPct val="100000"/>
              </a:lnSpc>
              <a:spcBef>
                <a:spcPts val="0"/>
              </a:spcBef>
              <a:spcAft>
                <a:spcPts val="0"/>
              </a:spcAft>
              <a:buClr>
                <a:schemeClr val="dk1"/>
              </a:buClr>
              <a:buSzPts val="2800"/>
              <a:buFont typeface="Roboto Slab Medium"/>
              <a:buNone/>
              <a:defRPr b="0" i="0" sz="2800" u="none" cap="none" strike="noStrike">
                <a:solidFill>
                  <a:schemeClr val="dk1"/>
                </a:solidFill>
                <a:latin typeface="Roboto Slab Medium"/>
                <a:ea typeface="Roboto Slab Medium"/>
                <a:cs typeface="Roboto Slab Medium"/>
                <a:sym typeface="Roboto Slab Medium"/>
              </a:defRPr>
            </a:lvl9pPr>
          </a:lstStyle>
          <a:p/>
        </p:txBody>
      </p:sp>
      <p:sp>
        <p:nvSpPr>
          <p:cNvPr id="11" name="Google Shape;11;p1"/>
          <p:cNvSpPr txBox="1"/>
          <p:nvPr>
            <p:ph idx="1" type="body"/>
          </p:nvPr>
        </p:nvSpPr>
        <p:spPr>
          <a:xfrm>
            <a:off x="365700" y="1152475"/>
            <a:ext cx="8412600" cy="3416400"/>
          </a:xfrm>
          <a:prstGeom prst="rect">
            <a:avLst/>
          </a:prstGeom>
          <a:noFill/>
          <a:ln>
            <a:noFill/>
          </a:ln>
        </p:spPr>
        <p:txBody>
          <a:bodyPr anchorCtr="0" anchor="t" bIns="0" lIns="0" spcFirstLastPara="1" rIns="0" wrap="square" tIns="0">
            <a:normAutofit/>
          </a:bodyPr>
          <a:lstStyle>
            <a:lvl1pPr indent="-317500" lvl="0" marL="457200" marR="0" rtl="0" algn="l">
              <a:lnSpc>
                <a:spcPct val="115000"/>
              </a:lnSpc>
              <a:spcBef>
                <a:spcPts val="0"/>
              </a:spcBef>
              <a:spcAft>
                <a:spcPts val="0"/>
              </a:spcAft>
              <a:buClr>
                <a:srgbClr val="063849"/>
              </a:buClr>
              <a:buSzPts val="1400"/>
              <a:buFont typeface="Roboto Light"/>
              <a:buChar char="●"/>
              <a:defRPr b="0" i="0" sz="1400" u="none" cap="none" strike="noStrike">
                <a:solidFill>
                  <a:srgbClr val="063849"/>
                </a:solidFill>
                <a:latin typeface="Roboto Light"/>
                <a:ea typeface="Roboto Light"/>
                <a:cs typeface="Roboto Light"/>
                <a:sym typeface="Roboto Light"/>
              </a:defRPr>
            </a:lvl1pPr>
            <a:lvl2pPr indent="-304800" lvl="1" marL="914400" marR="0" rtl="0" algn="l">
              <a:lnSpc>
                <a:spcPct val="115000"/>
              </a:lnSpc>
              <a:spcBef>
                <a:spcPts val="0"/>
              </a:spcBef>
              <a:spcAft>
                <a:spcPts val="0"/>
              </a:spcAft>
              <a:buClr>
                <a:srgbClr val="063849"/>
              </a:buClr>
              <a:buSzPts val="1200"/>
              <a:buFont typeface="Roboto Light"/>
              <a:buChar char="○"/>
              <a:defRPr b="0" i="0" sz="1200" u="none" cap="none" strike="noStrike">
                <a:solidFill>
                  <a:srgbClr val="063849"/>
                </a:solidFill>
                <a:latin typeface="Roboto Light"/>
                <a:ea typeface="Roboto Light"/>
                <a:cs typeface="Roboto Light"/>
                <a:sym typeface="Roboto Light"/>
              </a:defRPr>
            </a:lvl2pPr>
            <a:lvl3pPr indent="-292100" lvl="2" marL="1371600" marR="0" rtl="0" algn="l">
              <a:lnSpc>
                <a:spcPct val="115000"/>
              </a:lnSpc>
              <a:spcBef>
                <a:spcPts val="0"/>
              </a:spcBef>
              <a:spcAft>
                <a:spcPts val="0"/>
              </a:spcAft>
              <a:buClr>
                <a:srgbClr val="063849"/>
              </a:buClr>
              <a:buSzPts val="1000"/>
              <a:buFont typeface="Roboto"/>
              <a:buChar char="■"/>
              <a:defRPr b="0" i="0" sz="1000" u="none" cap="none" strike="noStrike">
                <a:solidFill>
                  <a:srgbClr val="063849"/>
                </a:solidFill>
                <a:latin typeface="Roboto"/>
                <a:ea typeface="Roboto"/>
                <a:cs typeface="Roboto"/>
                <a:sym typeface="Roboto"/>
              </a:defRPr>
            </a:lvl3pPr>
            <a:lvl4pPr indent="-292100" lvl="3" marL="1828800" marR="0" rtl="0" algn="l">
              <a:lnSpc>
                <a:spcPct val="115000"/>
              </a:lnSpc>
              <a:spcBef>
                <a:spcPts val="0"/>
              </a:spcBef>
              <a:spcAft>
                <a:spcPts val="0"/>
              </a:spcAft>
              <a:buClr>
                <a:srgbClr val="063849"/>
              </a:buClr>
              <a:buSzPts val="1000"/>
              <a:buFont typeface="Roboto"/>
              <a:buChar char="●"/>
              <a:defRPr b="0" i="0" sz="1000" u="none" cap="none" strike="noStrike">
                <a:solidFill>
                  <a:srgbClr val="063849"/>
                </a:solidFill>
                <a:latin typeface="Roboto"/>
                <a:ea typeface="Roboto"/>
                <a:cs typeface="Roboto"/>
                <a:sym typeface="Roboto"/>
              </a:defRPr>
            </a:lvl4pPr>
            <a:lvl5pPr indent="-292100" lvl="4" marL="2286000" marR="0" rtl="0" algn="l">
              <a:lnSpc>
                <a:spcPct val="115000"/>
              </a:lnSpc>
              <a:spcBef>
                <a:spcPts val="0"/>
              </a:spcBef>
              <a:spcAft>
                <a:spcPts val="0"/>
              </a:spcAft>
              <a:buClr>
                <a:srgbClr val="063849"/>
              </a:buClr>
              <a:buSzPts val="1000"/>
              <a:buFont typeface="Roboto"/>
              <a:buChar char="○"/>
              <a:defRPr b="0" i="0" sz="1000" u="none" cap="none" strike="noStrike">
                <a:solidFill>
                  <a:srgbClr val="063849"/>
                </a:solidFill>
                <a:latin typeface="Roboto"/>
                <a:ea typeface="Roboto"/>
                <a:cs typeface="Roboto"/>
                <a:sym typeface="Roboto"/>
              </a:defRPr>
            </a:lvl5pPr>
            <a:lvl6pPr indent="-292100" lvl="5" marL="2743200" marR="0" rtl="0" algn="l">
              <a:lnSpc>
                <a:spcPct val="115000"/>
              </a:lnSpc>
              <a:spcBef>
                <a:spcPts val="0"/>
              </a:spcBef>
              <a:spcAft>
                <a:spcPts val="0"/>
              </a:spcAft>
              <a:buClr>
                <a:srgbClr val="063849"/>
              </a:buClr>
              <a:buSzPts val="1000"/>
              <a:buFont typeface="Roboto"/>
              <a:buChar char="■"/>
              <a:defRPr b="0" i="0" sz="1000" u="none" cap="none" strike="noStrike">
                <a:solidFill>
                  <a:srgbClr val="063849"/>
                </a:solidFill>
                <a:latin typeface="Roboto"/>
                <a:ea typeface="Roboto"/>
                <a:cs typeface="Roboto"/>
                <a:sym typeface="Roboto"/>
              </a:defRPr>
            </a:lvl6pPr>
            <a:lvl7pPr indent="-292100" lvl="6" marL="3200400" marR="0" rtl="0" algn="l">
              <a:lnSpc>
                <a:spcPct val="115000"/>
              </a:lnSpc>
              <a:spcBef>
                <a:spcPts val="0"/>
              </a:spcBef>
              <a:spcAft>
                <a:spcPts val="0"/>
              </a:spcAft>
              <a:buClr>
                <a:srgbClr val="063849"/>
              </a:buClr>
              <a:buSzPts val="1000"/>
              <a:buFont typeface="Roboto"/>
              <a:buChar char="●"/>
              <a:defRPr b="0" i="0" sz="1000" u="none" cap="none" strike="noStrike">
                <a:solidFill>
                  <a:srgbClr val="063849"/>
                </a:solidFill>
                <a:latin typeface="Roboto"/>
                <a:ea typeface="Roboto"/>
                <a:cs typeface="Roboto"/>
                <a:sym typeface="Roboto"/>
              </a:defRPr>
            </a:lvl7pPr>
            <a:lvl8pPr indent="-292100" lvl="7" marL="3657600" marR="0" rtl="0" algn="l">
              <a:lnSpc>
                <a:spcPct val="115000"/>
              </a:lnSpc>
              <a:spcBef>
                <a:spcPts val="0"/>
              </a:spcBef>
              <a:spcAft>
                <a:spcPts val="0"/>
              </a:spcAft>
              <a:buClr>
                <a:srgbClr val="063849"/>
              </a:buClr>
              <a:buSzPts val="1000"/>
              <a:buFont typeface="Roboto"/>
              <a:buChar char="○"/>
              <a:defRPr b="0" i="0" sz="1000" u="none" cap="none" strike="noStrike">
                <a:solidFill>
                  <a:srgbClr val="063849"/>
                </a:solidFill>
                <a:latin typeface="Roboto"/>
                <a:ea typeface="Roboto"/>
                <a:cs typeface="Roboto"/>
                <a:sym typeface="Roboto"/>
              </a:defRPr>
            </a:lvl8pPr>
            <a:lvl9pPr indent="-292100" lvl="8" marL="4114800" marR="0" rtl="0" algn="l">
              <a:lnSpc>
                <a:spcPct val="115000"/>
              </a:lnSpc>
              <a:spcBef>
                <a:spcPts val="0"/>
              </a:spcBef>
              <a:spcAft>
                <a:spcPts val="0"/>
              </a:spcAft>
              <a:buClr>
                <a:srgbClr val="063849"/>
              </a:buClr>
              <a:buSzPts val="1000"/>
              <a:buFont typeface="Roboto"/>
              <a:buChar char="■"/>
              <a:defRPr b="0" i="0" sz="1000" u="none" cap="none" strike="noStrike">
                <a:solidFill>
                  <a:srgbClr val="063849"/>
                </a:solidFill>
                <a:latin typeface="Roboto"/>
                <a:ea typeface="Roboto"/>
                <a:cs typeface="Roboto"/>
                <a:sym typeface="Roboto"/>
              </a:defRPr>
            </a:lvl9pPr>
          </a:lstStyle>
          <a:p/>
        </p:txBody>
      </p:sp>
      <p:sp>
        <p:nvSpPr>
          <p:cNvPr id="12" name="Google Shape;12;p1"/>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rtl="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1pPr>
            <a:lvl2pPr indent="0" lvl="1" marL="0" marR="0" rtl="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2pPr>
            <a:lvl3pPr indent="0" lvl="2" marL="0" marR="0" rtl="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3pPr>
            <a:lvl4pPr indent="0" lvl="3" marL="0" marR="0" rtl="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4pPr>
            <a:lvl5pPr indent="0" lvl="4" marL="0" marR="0" rtl="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5pPr>
            <a:lvl6pPr indent="0" lvl="5" marL="0" marR="0" rtl="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6pPr>
            <a:lvl7pPr indent="0" lvl="6" marL="0" marR="0" rtl="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7pPr>
            <a:lvl8pPr indent="0" lvl="7" marL="0" marR="0" rtl="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8pPr>
            <a:lvl9pPr indent="0" lvl="8" marL="0" marR="0" rtl="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sp>
        <p:nvSpPr>
          <p:cNvPr id="13" name="Google Shape;13;p1"/>
          <p:cNvSpPr txBox="1"/>
          <p:nvPr/>
        </p:nvSpPr>
        <p:spPr>
          <a:xfrm>
            <a:off x="365700" y="4921950"/>
            <a:ext cx="2756700" cy="771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500"/>
              <a:buFont typeface="Arial"/>
              <a:buNone/>
            </a:pPr>
            <a:r>
              <a:rPr b="0" i="0" lang="en-US" sz="500" u="none" cap="none" strike="noStrike">
                <a:solidFill>
                  <a:srgbClr val="7C97A2"/>
                </a:solidFill>
                <a:latin typeface="Roboto"/>
                <a:ea typeface="Roboto"/>
                <a:cs typeface="Roboto"/>
                <a:sym typeface="Roboto"/>
              </a:rPr>
              <a:t>Copyright ©2025 Jitterbit. All rights reserved. Confidential. Do not distribute externally.</a:t>
            </a:r>
            <a:endParaRPr b="0" i="0" sz="500" u="none" cap="none" strike="noStrike">
              <a:solidFill>
                <a:srgbClr val="7C97A2"/>
              </a:solidFill>
              <a:latin typeface="Roboto"/>
              <a:ea typeface="Roboto"/>
              <a:cs typeface="Roboto"/>
              <a:sym typeface="Roboto"/>
            </a:endParaRPr>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 id="2147483683" r:id="rId36"/>
    <p:sldLayoutId id="2147483684" r:id="rId37"/>
    <p:sldLayoutId id="2147483685" r:id="rId38"/>
  </p:sldLayoutIdLst>
  <p:transition>
    <p:fade/>
  </p:transition>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pos="230">
          <p15:clr>
            <a:srgbClr val="E46962"/>
          </p15:clr>
        </p15:guide>
        <p15:guide id="2" orient="horz" pos="230">
          <p15:clr>
            <a:srgbClr val="E46962"/>
          </p15:clr>
        </p15:guide>
        <p15:guide id="3" pos="5530">
          <p15:clr>
            <a:srgbClr val="E46962"/>
          </p15:clr>
        </p15:guide>
        <p15:guide id="4" orient="horz" pos="3010">
          <p15:clr>
            <a:srgbClr val="E46962"/>
          </p15:clr>
        </p15:guide>
        <p15:guide id="5" pos="115">
          <p15:clr>
            <a:srgbClr val="E46962"/>
          </p15:clr>
        </p15:guide>
        <p15:guide id="6" orient="horz" pos="115">
          <p15:clr>
            <a:srgbClr val="E46962"/>
          </p15:clr>
        </p15:guide>
        <p15:guide id="7" pos="5645">
          <p15:clr>
            <a:srgbClr val="E46962"/>
          </p15:clr>
        </p15:guide>
        <p15:guide id="8" orient="horz" pos="3125">
          <p15:clr>
            <a:srgbClr val="E46962"/>
          </p15:clr>
        </p15:guide>
        <p15:guide id="9" pos="2880">
          <p15:clr>
            <a:srgbClr val="E46962"/>
          </p15:clr>
        </p15:guide>
        <p15:guide id="10" orient="horz" pos="1620">
          <p15:clr>
            <a:srgbClr val="E46962"/>
          </p15:clr>
        </p15:guide>
        <p15:guide id="11" orient="horz" pos="173">
          <p15:clr>
            <a:srgbClr val="E46962"/>
          </p15:clr>
        </p15:guide>
      </p15:sldGuideLst>
    </p:ext>
  </p:extLst>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44" name="Shape 544"/>
        <p:cNvGrpSpPr/>
        <p:nvPr/>
      </p:nvGrpSpPr>
      <p:grpSpPr>
        <a:xfrm>
          <a:off x="0" y="0"/>
          <a:ext cx="0" cy="0"/>
          <a:chOff x="0" y="0"/>
          <a:chExt cx="0" cy="0"/>
        </a:xfrm>
      </p:grpSpPr>
      <p:sp>
        <p:nvSpPr>
          <p:cNvPr id="545" name="Google Shape;545;p40"/>
          <p:cNvSpPr txBox="1"/>
          <p:nvPr>
            <p:ph type="title"/>
          </p:nvPr>
        </p:nvSpPr>
        <p:spPr>
          <a:xfrm>
            <a:off x="365700" y="274350"/>
            <a:ext cx="7470600" cy="679800"/>
          </a:xfrm>
          <a:prstGeom prst="rect">
            <a:avLst/>
          </a:prstGeom>
          <a:noFill/>
          <a:ln>
            <a:noFill/>
          </a:ln>
        </p:spPr>
        <p:txBody>
          <a:bodyPr anchorCtr="0" anchor="t" bIns="0" lIns="0" spcFirstLastPara="1" rIns="0" wrap="square" tIns="0">
            <a:normAutofit/>
          </a:bodyPr>
          <a:lstStyle>
            <a:lvl1pPr lvl="0">
              <a:spcBef>
                <a:spcPts val="0"/>
              </a:spcBef>
              <a:spcAft>
                <a:spcPts val="0"/>
              </a:spcAft>
              <a:buClr>
                <a:srgbClr val="FF6529"/>
              </a:buClr>
              <a:buSzPts val="2000"/>
              <a:buFont typeface="Roboto Slab Medium"/>
              <a:buNone/>
              <a:defRPr sz="2000">
                <a:solidFill>
                  <a:srgbClr val="FF6529"/>
                </a:solidFill>
                <a:latin typeface="Roboto Slab Medium"/>
                <a:ea typeface="Roboto Slab Medium"/>
                <a:cs typeface="Roboto Slab Medium"/>
                <a:sym typeface="Roboto Slab Medium"/>
              </a:defRPr>
            </a:lvl1pPr>
            <a:lvl2pPr lvl="1">
              <a:spcBef>
                <a:spcPts val="0"/>
              </a:spcBef>
              <a:spcAft>
                <a:spcPts val="0"/>
              </a:spcAft>
              <a:buClr>
                <a:schemeClr val="dk1"/>
              </a:buClr>
              <a:buSzPts val="2800"/>
              <a:buFont typeface="Roboto Slab Medium"/>
              <a:buNone/>
              <a:defRPr sz="2800">
                <a:solidFill>
                  <a:schemeClr val="dk1"/>
                </a:solidFill>
                <a:latin typeface="Roboto Slab Medium"/>
                <a:ea typeface="Roboto Slab Medium"/>
                <a:cs typeface="Roboto Slab Medium"/>
                <a:sym typeface="Roboto Slab Medium"/>
              </a:defRPr>
            </a:lvl2pPr>
            <a:lvl3pPr lvl="2">
              <a:spcBef>
                <a:spcPts val="0"/>
              </a:spcBef>
              <a:spcAft>
                <a:spcPts val="0"/>
              </a:spcAft>
              <a:buClr>
                <a:schemeClr val="dk1"/>
              </a:buClr>
              <a:buSzPts val="2800"/>
              <a:buFont typeface="Roboto Slab Medium"/>
              <a:buNone/>
              <a:defRPr sz="2800">
                <a:solidFill>
                  <a:schemeClr val="dk1"/>
                </a:solidFill>
                <a:latin typeface="Roboto Slab Medium"/>
                <a:ea typeface="Roboto Slab Medium"/>
                <a:cs typeface="Roboto Slab Medium"/>
                <a:sym typeface="Roboto Slab Medium"/>
              </a:defRPr>
            </a:lvl3pPr>
            <a:lvl4pPr lvl="3">
              <a:spcBef>
                <a:spcPts val="0"/>
              </a:spcBef>
              <a:spcAft>
                <a:spcPts val="0"/>
              </a:spcAft>
              <a:buClr>
                <a:schemeClr val="dk1"/>
              </a:buClr>
              <a:buSzPts val="2800"/>
              <a:buFont typeface="Roboto Slab Medium"/>
              <a:buNone/>
              <a:defRPr sz="2800">
                <a:solidFill>
                  <a:schemeClr val="dk1"/>
                </a:solidFill>
                <a:latin typeface="Roboto Slab Medium"/>
                <a:ea typeface="Roboto Slab Medium"/>
                <a:cs typeface="Roboto Slab Medium"/>
                <a:sym typeface="Roboto Slab Medium"/>
              </a:defRPr>
            </a:lvl4pPr>
            <a:lvl5pPr lvl="4">
              <a:spcBef>
                <a:spcPts val="0"/>
              </a:spcBef>
              <a:spcAft>
                <a:spcPts val="0"/>
              </a:spcAft>
              <a:buClr>
                <a:schemeClr val="dk1"/>
              </a:buClr>
              <a:buSzPts val="2800"/>
              <a:buFont typeface="Roboto Slab Medium"/>
              <a:buNone/>
              <a:defRPr sz="2800">
                <a:solidFill>
                  <a:schemeClr val="dk1"/>
                </a:solidFill>
                <a:latin typeface="Roboto Slab Medium"/>
                <a:ea typeface="Roboto Slab Medium"/>
                <a:cs typeface="Roboto Slab Medium"/>
                <a:sym typeface="Roboto Slab Medium"/>
              </a:defRPr>
            </a:lvl5pPr>
            <a:lvl6pPr lvl="5">
              <a:spcBef>
                <a:spcPts val="0"/>
              </a:spcBef>
              <a:spcAft>
                <a:spcPts val="0"/>
              </a:spcAft>
              <a:buClr>
                <a:schemeClr val="dk1"/>
              </a:buClr>
              <a:buSzPts val="2800"/>
              <a:buFont typeface="Roboto Slab Medium"/>
              <a:buNone/>
              <a:defRPr sz="2800">
                <a:solidFill>
                  <a:schemeClr val="dk1"/>
                </a:solidFill>
                <a:latin typeface="Roboto Slab Medium"/>
                <a:ea typeface="Roboto Slab Medium"/>
                <a:cs typeface="Roboto Slab Medium"/>
                <a:sym typeface="Roboto Slab Medium"/>
              </a:defRPr>
            </a:lvl6pPr>
            <a:lvl7pPr lvl="6">
              <a:spcBef>
                <a:spcPts val="0"/>
              </a:spcBef>
              <a:spcAft>
                <a:spcPts val="0"/>
              </a:spcAft>
              <a:buClr>
                <a:schemeClr val="dk1"/>
              </a:buClr>
              <a:buSzPts val="2800"/>
              <a:buFont typeface="Roboto Slab Medium"/>
              <a:buNone/>
              <a:defRPr sz="2800">
                <a:solidFill>
                  <a:schemeClr val="dk1"/>
                </a:solidFill>
                <a:latin typeface="Roboto Slab Medium"/>
                <a:ea typeface="Roboto Slab Medium"/>
                <a:cs typeface="Roboto Slab Medium"/>
                <a:sym typeface="Roboto Slab Medium"/>
              </a:defRPr>
            </a:lvl7pPr>
            <a:lvl8pPr lvl="7">
              <a:spcBef>
                <a:spcPts val="0"/>
              </a:spcBef>
              <a:spcAft>
                <a:spcPts val="0"/>
              </a:spcAft>
              <a:buClr>
                <a:schemeClr val="dk1"/>
              </a:buClr>
              <a:buSzPts val="2800"/>
              <a:buFont typeface="Roboto Slab Medium"/>
              <a:buNone/>
              <a:defRPr sz="2800">
                <a:solidFill>
                  <a:schemeClr val="dk1"/>
                </a:solidFill>
                <a:latin typeface="Roboto Slab Medium"/>
                <a:ea typeface="Roboto Slab Medium"/>
                <a:cs typeface="Roboto Slab Medium"/>
                <a:sym typeface="Roboto Slab Medium"/>
              </a:defRPr>
            </a:lvl8pPr>
            <a:lvl9pPr lvl="8">
              <a:spcBef>
                <a:spcPts val="0"/>
              </a:spcBef>
              <a:spcAft>
                <a:spcPts val="0"/>
              </a:spcAft>
              <a:buClr>
                <a:schemeClr val="dk1"/>
              </a:buClr>
              <a:buSzPts val="2800"/>
              <a:buFont typeface="Roboto Slab Medium"/>
              <a:buNone/>
              <a:defRPr sz="2800">
                <a:solidFill>
                  <a:schemeClr val="dk1"/>
                </a:solidFill>
                <a:latin typeface="Roboto Slab Medium"/>
                <a:ea typeface="Roboto Slab Medium"/>
                <a:cs typeface="Roboto Slab Medium"/>
                <a:sym typeface="Roboto Slab Medium"/>
              </a:defRPr>
            </a:lvl9pPr>
          </a:lstStyle>
          <a:p/>
        </p:txBody>
      </p:sp>
      <p:sp>
        <p:nvSpPr>
          <p:cNvPr id="546" name="Google Shape;546;p40"/>
          <p:cNvSpPr txBox="1"/>
          <p:nvPr>
            <p:ph idx="1" type="body"/>
          </p:nvPr>
        </p:nvSpPr>
        <p:spPr>
          <a:xfrm>
            <a:off x="365700" y="1152475"/>
            <a:ext cx="8412600" cy="3416400"/>
          </a:xfrm>
          <a:prstGeom prst="rect">
            <a:avLst/>
          </a:prstGeom>
          <a:noFill/>
          <a:ln>
            <a:noFill/>
          </a:ln>
        </p:spPr>
        <p:txBody>
          <a:bodyPr anchorCtr="0" anchor="t" bIns="0" lIns="0" spcFirstLastPara="1" rIns="0" wrap="square" tIns="0">
            <a:normAutofit/>
          </a:bodyPr>
          <a:lstStyle>
            <a:lvl1pPr indent="-317500" lvl="0" marL="457200">
              <a:lnSpc>
                <a:spcPct val="115000"/>
              </a:lnSpc>
              <a:spcBef>
                <a:spcPts val="0"/>
              </a:spcBef>
              <a:spcAft>
                <a:spcPts val="0"/>
              </a:spcAft>
              <a:buClr>
                <a:srgbClr val="063849"/>
              </a:buClr>
              <a:buSzPts val="1400"/>
              <a:buFont typeface="Roboto Light"/>
              <a:buChar char="●"/>
              <a:defRPr>
                <a:solidFill>
                  <a:srgbClr val="063849"/>
                </a:solidFill>
                <a:latin typeface="Roboto Light"/>
                <a:ea typeface="Roboto Light"/>
                <a:cs typeface="Roboto Light"/>
                <a:sym typeface="Roboto Light"/>
              </a:defRPr>
            </a:lvl1pPr>
            <a:lvl2pPr indent="-304800" lvl="1" marL="914400">
              <a:lnSpc>
                <a:spcPct val="115000"/>
              </a:lnSpc>
              <a:spcBef>
                <a:spcPts val="0"/>
              </a:spcBef>
              <a:spcAft>
                <a:spcPts val="0"/>
              </a:spcAft>
              <a:buClr>
                <a:srgbClr val="063849"/>
              </a:buClr>
              <a:buSzPts val="1200"/>
              <a:buFont typeface="Roboto Light"/>
              <a:buChar char="○"/>
              <a:defRPr sz="1200">
                <a:solidFill>
                  <a:srgbClr val="063849"/>
                </a:solidFill>
                <a:latin typeface="Roboto Light"/>
                <a:ea typeface="Roboto Light"/>
                <a:cs typeface="Roboto Light"/>
                <a:sym typeface="Roboto Light"/>
              </a:defRPr>
            </a:lvl2pPr>
            <a:lvl3pPr indent="-292100" lvl="2" marL="1371600">
              <a:lnSpc>
                <a:spcPct val="115000"/>
              </a:lnSpc>
              <a:spcBef>
                <a:spcPts val="0"/>
              </a:spcBef>
              <a:spcAft>
                <a:spcPts val="0"/>
              </a:spcAft>
              <a:buClr>
                <a:srgbClr val="063849"/>
              </a:buClr>
              <a:buSzPts val="1000"/>
              <a:buFont typeface="Roboto"/>
              <a:buChar char="■"/>
              <a:defRPr sz="1000">
                <a:solidFill>
                  <a:srgbClr val="063849"/>
                </a:solidFill>
                <a:latin typeface="Roboto"/>
                <a:ea typeface="Roboto"/>
                <a:cs typeface="Roboto"/>
                <a:sym typeface="Roboto"/>
              </a:defRPr>
            </a:lvl3pPr>
            <a:lvl4pPr indent="-292100" lvl="3" marL="1828800">
              <a:lnSpc>
                <a:spcPct val="115000"/>
              </a:lnSpc>
              <a:spcBef>
                <a:spcPts val="0"/>
              </a:spcBef>
              <a:spcAft>
                <a:spcPts val="0"/>
              </a:spcAft>
              <a:buClr>
                <a:srgbClr val="063849"/>
              </a:buClr>
              <a:buSzPts val="1000"/>
              <a:buFont typeface="Roboto"/>
              <a:buChar char="●"/>
              <a:defRPr sz="1000">
                <a:solidFill>
                  <a:srgbClr val="063849"/>
                </a:solidFill>
                <a:latin typeface="Roboto"/>
                <a:ea typeface="Roboto"/>
                <a:cs typeface="Roboto"/>
                <a:sym typeface="Roboto"/>
              </a:defRPr>
            </a:lvl4pPr>
            <a:lvl5pPr indent="-292100" lvl="4" marL="2286000">
              <a:lnSpc>
                <a:spcPct val="115000"/>
              </a:lnSpc>
              <a:spcBef>
                <a:spcPts val="0"/>
              </a:spcBef>
              <a:spcAft>
                <a:spcPts val="0"/>
              </a:spcAft>
              <a:buClr>
                <a:srgbClr val="063849"/>
              </a:buClr>
              <a:buSzPts val="1000"/>
              <a:buFont typeface="Roboto"/>
              <a:buChar char="○"/>
              <a:defRPr sz="1000">
                <a:solidFill>
                  <a:srgbClr val="063849"/>
                </a:solidFill>
                <a:latin typeface="Roboto"/>
                <a:ea typeface="Roboto"/>
                <a:cs typeface="Roboto"/>
                <a:sym typeface="Roboto"/>
              </a:defRPr>
            </a:lvl5pPr>
            <a:lvl6pPr indent="-292100" lvl="5" marL="2743200">
              <a:lnSpc>
                <a:spcPct val="115000"/>
              </a:lnSpc>
              <a:spcBef>
                <a:spcPts val="0"/>
              </a:spcBef>
              <a:spcAft>
                <a:spcPts val="0"/>
              </a:spcAft>
              <a:buClr>
                <a:srgbClr val="063849"/>
              </a:buClr>
              <a:buSzPts val="1000"/>
              <a:buFont typeface="Roboto"/>
              <a:buChar char="■"/>
              <a:defRPr sz="1000">
                <a:solidFill>
                  <a:srgbClr val="063849"/>
                </a:solidFill>
                <a:latin typeface="Roboto"/>
                <a:ea typeface="Roboto"/>
                <a:cs typeface="Roboto"/>
                <a:sym typeface="Roboto"/>
              </a:defRPr>
            </a:lvl6pPr>
            <a:lvl7pPr indent="-292100" lvl="6" marL="3200400">
              <a:lnSpc>
                <a:spcPct val="115000"/>
              </a:lnSpc>
              <a:spcBef>
                <a:spcPts val="0"/>
              </a:spcBef>
              <a:spcAft>
                <a:spcPts val="0"/>
              </a:spcAft>
              <a:buClr>
                <a:srgbClr val="063849"/>
              </a:buClr>
              <a:buSzPts val="1000"/>
              <a:buFont typeface="Roboto"/>
              <a:buChar char="●"/>
              <a:defRPr sz="1000">
                <a:solidFill>
                  <a:srgbClr val="063849"/>
                </a:solidFill>
                <a:latin typeface="Roboto"/>
                <a:ea typeface="Roboto"/>
                <a:cs typeface="Roboto"/>
                <a:sym typeface="Roboto"/>
              </a:defRPr>
            </a:lvl7pPr>
            <a:lvl8pPr indent="-292100" lvl="7" marL="3657600">
              <a:lnSpc>
                <a:spcPct val="115000"/>
              </a:lnSpc>
              <a:spcBef>
                <a:spcPts val="0"/>
              </a:spcBef>
              <a:spcAft>
                <a:spcPts val="0"/>
              </a:spcAft>
              <a:buClr>
                <a:srgbClr val="063849"/>
              </a:buClr>
              <a:buSzPts val="1000"/>
              <a:buFont typeface="Roboto"/>
              <a:buChar char="○"/>
              <a:defRPr sz="1000">
                <a:solidFill>
                  <a:srgbClr val="063849"/>
                </a:solidFill>
                <a:latin typeface="Roboto"/>
                <a:ea typeface="Roboto"/>
                <a:cs typeface="Roboto"/>
                <a:sym typeface="Roboto"/>
              </a:defRPr>
            </a:lvl8pPr>
            <a:lvl9pPr indent="-292100" lvl="8" marL="4114800">
              <a:lnSpc>
                <a:spcPct val="115000"/>
              </a:lnSpc>
              <a:spcBef>
                <a:spcPts val="0"/>
              </a:spcBef>
              <a:spcAft>
                <a:spcPts val="0"/>
              </a:spcAft>
              <a:buClr>
                <a:srgbClr val="063849"/>
              </a:buClr>
              <a:buSzPts val="1000"/>
              <a:buFont typeface="Roboto"/>
              <a:buChar char="■"/>
              <a:defRPr sz="1000">
                <a:solidFill>
                  <a:srgbClr val="063849"/>
                </a:solidFill>
                <a:latin typeface="Roboto"/>
                <a:ea typeface="Roboto"/>
                <a:cs typeface="Roboto"/>
                <a:sym typeface="Roboto"/>
              </a:defRPr>
            </a:lvl9pPr>
          </a:lstStyle>
          <a:p/>
        </p:txBody>
      </p:sp>
      <p:sp>
        <p:nvSpPr>
          <p:cNvPr id="547" name="Google Shape;547;p40"/>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lvl="0" algn="ctr">
              <a:buNone/>
              <a:defRPr sz="800">
                <a:solidFill>
                  <a:srgbClr val="7C97A2"/>
                </a:solidFill>
                <a:latin typeface="Roboto"/>
                <a:ea typeface="Roboto"/>
                <a:cs typeface="Roboto"/>
                <a:sym typeface="Roboto"/>
              </a:defRPr>
            </a:lvl1pPr>
            <a:lvl2pPr lvl="1" algn="ctr">
              <a:buNone/>
              <a:defRPr sz="800">
                <a:solidFill>
                  <a:srgbClr val="7C97A2"/>
                </a:solidFill>
                <a:latin typeface="Roboto"/>
                <a:ea typeface="Roboto"/>
                <a:cs typeface="Roboto"/>
                <a:sym typeface="Roboto"/>
              </a:defRPr>
            </a:lvl2pPr>
            <a:lvl3pPr lvl="2" algn="ctr">
              <a:buNone/>
              <a:defRPr sz="800">
                <a:solidFill>
                  <a:srgbClr val="7C97A2"/>
                </a:solidFill>
                <a:latin typeface="Roboto"/>
                <a:ea typeface="Roboto"/>
                <a:cs typeface="Roboto"/>
                <a:sym typeface="Roboto"/>
              </a:defRPr>
            </a:lvl3pPr>
            <a:lvl4pPr lvl="3" algn="ctr">
              <a:buNone/>
              <a:defRPr sz="800">
                <a:solidFill>
                  <a:srgbClr val="7C97A2"/>
                </a:solidFill>
                <a:latin typeface="Roboto"/>
                <a:ea typeface="Roboto"/>
                <a:cs typeface="Roboto"/>
                <a:sym typeface="Roboto"/>
              </a:defRPr>
            </a:lvl4pPr>
            <a:lvl5pPr lvl="4" algn="ctr">
              <a:buNone/>
              <a:defRPr sz="800">
                <a:solidFill>
                  <a:srgbClr val="7C97A2"/>
                </a:solidFill>
                <a:latin typeface="Roboto"/>
                <a:ea typeface="Roboto"/>
                <a:cs typeface="Roboto"/>
                <a:sym typeface="Roboto"/>
              </a:defRPr>
            </a:lvl5pPr>
            <a:lvl6pPr lvl="5" algn="ctr">
              <a:buNone/>
              <a:defRPr sz="800">
                <a:solidFill>
                  <a:srgbClr val="7C97A2"/>
                </a:solidFill>
                <a:latin typeface="Roboto"/>
                <a:ea typeface="Roboto"/>
                <a:cs typeface="Roboto"/>
                <a:sym typeface="Roboto"/>
              </a:defRPr>
            </a:lvl6pPr>
            <a:lvl7pPr lvl="6" algn="ctr">
              <a:buNone/>
              <a:defRPr sz="800">
                <a:solidFill>
                  <a:srgbClr val="7C97A2"/>
                </a:solidFill>
                <a:latin typeface="Roboto"/>
                <a:ea typeface="Roboto"/>
                <a:cs typeface="Roboto"/>
                <a:sym typeface="Roboto"/>
              </a:defRPr>
            </a:lvl7pPr>
            <a:lvl8pPr lvl="7" algn="ctr">
              <a:buNone/>
              <a:defRPr sz="800">
                <a:solidFill>
                  <a:srgbClr val="7C97A2"/>
                </a:solidFill>
                <a:latin typeface="Roboto"/>
                <a:ea typeface="Roboto"/>
                <a:cs typeface="Roboto"/>
                <a:sym typeface="Roboto"/>
              </a:defRPr>
            </a:lvl8pPr>
            <a:lvl9pPr lvl="8" algn="ctr">
              <a:buNone/>
              <a:defRPr sz="800">
                <a:solidFill>
                  <a:srgbClr val="7C97A2"/>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sp>
        <p:nvSpPr>
          <p:cNvPr id="548" name="Google Shape;548;p40"/>
          <p:cNvSpPr txBox="1"/>
          <p:nvPr/>
        </p:nvSpPr>
        <p:spPr>
          <a:xfrm>
            <a:off x="365700" y="4921950"/>
            <a:ext cx="2756700" cy="77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US" sz="500">
                <a:solidFill>
                  <a:srgbClr val="7C97A2"/>
                </a:solidFill>
                <a:latin typeface="Roboto"/>
                <a:ea typeface="Roboto"/>
                <a:cs typeface="Roboto"/>
                <a:sym typeface="Roboto"/>
              </a:rPr>
              <a:t>Copyright ©2025 Jitterbit. All rights reserved. Confidential. Do not distribute externally.</a:t>
            </a:r>
            <a:endParaRPr sz="500">
              <a:solidFill>
                <a:srgbClr val="7C97A2"/>
              </a:solidFill>
              <a:latin typeface="Roboto"/>
              <a:ea typeface="Roboto"/>
              <a:cs typeface="Roboto"/>
              <a:sym typeface="Roboto"/>
            </a:endParaRPr>
          </a:p>
        </p:txBody>
      </p:sp>
    </p:spTree>
  </p:cSld>
  <p:clrMap accent1="accent1" accent2="accent2" accent3="accent3" accent4="accent4" accent5="accent5" accent6="accent6" bg1="lt1" bg2="dk2" tx1="dk1" tx2="lt2" folHlink="folHlink" hlink="hlink"/>
  <p:sldLayoutIdLst>
    <p:sldLayoutId id="2147483686" r:id="rId1"/>
    <p:sldLayoutId id="2147483687" r:id="rId2"/>
    <p:sldLayoutId id="2147483688" r:id="rId3"/>
    <p:sldLayoutId id="2147483689" r:id="rId4"/>
    <p:sldLayoutId id="2147483690" r:id="rId5"/>
    <p:sldLayoutId id="2147483691" r:id="rId6"/>
    <p:sldLayoutId id="2147483692" r:id="rId7"/>
    <p:sldLayoutId id="2147483693" r:id="rId8"/>
    <p:sldLayoutId id="2147483694" r:id="rId9"/>
    <p:sldLayoutId id="2147483695" r:id="rId10"/>
    <p:sldLayoutId id="2147483696" r:id="rId11"/>
    <p:sldLayoutId id="2147483697" r:id="rId12"/>
    <p:sldLayoutId id="2147483698" r:id="rId13"/>
    <p:sldLayoutId id="2147483699" r:id="rId14"/>
    <p:sldLayoutId id="2147483700" r:id="rId15"/>
    <p:sldLayoutId id="2147483701" r:id="rId16"/>
    <p:sldLayoutId id="2147483702" r:id="rId17"/>
    <p:sldLayoutId id="2147483703" r:id="rId18"/>
    <p:sldLayoutId id="2147483704" r:id="rId19"/>
    <p:sldLayoutId id="2147483705" r:id="rId20"/>
    <p:sldLayoutId id="2147483706" r:id="rId21"/>
    <p:sldLayoutId id="2147483707" r:id="rId22"/>
    <p:sldLayoutId id="2147483708" r:id="rId23"/>
    <p:sldLayoutId id="2147483709" r:id="rId24"/>
    <p:sldLayoutId id="2147483710" r:id="rId25"/>
    <p:sldLayoutId id="2147483711" r:id="rId26"/>
    <p:sldLayoutId id="2147483712" r:id="rId27"/>
    <p:sldLayoutId id="2147483713" r:id="rId28"/>
    <p:sldLayoutId id="2147483714" r:id="rId29"/>
    <p:sldLayoutId id="2147483715" r:id="rId30"/>
    <p:sldLayoutId id="2147483716" r:id="rId31"/>
    <p:sldLayoutId id="2147483717" r:id="rId32"/>
    <p:sldLayoutId id="2147483718" r:id="rId33"/>
    <p:sldLayoutId id="2147483719" r:id="rId34"/>
    <p:sldLayoutId id="2147483720" r:id="rId35"/>
    <p:sldLayoutId id="2147483721" r:id="rId36"/>
    <p:sldLayoutId id="2147483722" r:id="rId37"/>
    <p:sldLayoutId id="2147483723" r:id="rId38"/>
    <p:sldLayoutId id="2147483724" r:id="rId39"/>
  </p:sldLayoutIdLst>
  <p:transition>
    <p:fade/>
  </p:transition>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pos="230">
          <p15:clr>
            <a:srgbClr val="E46962"/>
          </p15:clr>
        </p15:guide>
        <p15:guide id="2" orient="horz" pos="230">
          <p15:clr>
            <a:srgbClr val="E46962"/>
          </p15:clr>
        </p15:guide>
        <p15:guide id="3" pos="5530">
          <p15:clr>
            <a:srgbClr val="E46962"/>
          </p15:clr>
        </p15:guide>
        <p15:guide id="4" orient="horz" pos="3010">
          <p15:clr>
            <a:srgbClr val="E46962"/>
          </p15:clr>
        </p15:guide>
        <p15:guide id="5" pos="115">
          <p15:clr>
            <a:srgbClr val="E46962"/>
          </p15:clr>
        </p15:guide>
        <p15:guide id="6" orient="horz" pos="115">
          <p15:clr>
            <a:srgbClr val="E46962"/>
          </p15:clr>
        </p15:guide>
        <p15:guide id="7" pos="5645">
          <p15:clr>
            <a:srgbClr val="E46962"/>
          </p15:clr>
        </p15:guide>
        <p15:guide id="8" orient="horz" pos="3125">
          <p15:clr>
            <a:srgbClr val="E46962"/>
          </p15:clr>
        </p15:guide>
        <p15:guide id="9" pos="2880">
          <p15:clr>
            <a:srgbClr val="E46962"/>
          </p15:clr>
        </p15:guide>
        <p15:guide id="10" orient="horz" pos="1620">
          <p15:clr>
            <a:srgbClr val="E46962"/>
          </p15:clr>
        </p15:guide>
        <p15:guide id="11" orient="horz" pos="173">
          <p15:clr>
            <a:srgbClr val="E46962"/>
          </p15:clr>
        </p15:guide>
      </p15:sldGuideLst>
    </p:ext>
  </p:extLst>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1092" name="Shape 1092"/>
        <p:cNvGrpSpPr/>
        <p:nvPr/>
      </p:nvGrpSpPr>
      <p:grpSpPr>
        <a:xfrm>
          <a:off x="0" y="0"/>
          <a:ext cx="0" cy="0"/>
          <a:chOff x="0" y="0"/>
          <a:chExt cx="0" cy="0"/>
        </a:xfrm>
      </p:grpSpPr>
      <p:sp>
        <p:nvSpPr>
          <p:cNvPr id="1093" name="Google Shape;1093;p80"/>
          <p:cNvSpPr txBox="1"/>
          <p:nvPr>
            <p:ph type="title"/>
          </p:nvPr>
        </p:nvSpPr>
        <p:spPr>
          <a:xfrm>
            <a:off x="365700" y="274350"/>
            <a:ext cx="7470600" cy="679800"/>
          </a:xfrm>
          <a:prstGeom prst="rect">
            <a:avLst/>
          </a:prstGeom>
          <a:noFill/>
          <a:ln>
            <a:noFill/>
          </a:ln>
        </p:spPr>
        <p:txBody>
          <a:bodyPr anchorCtr="0" anchor="t" bIns="0" lIns="0" spcFirstLastPara="1" rIns="0" wrap="square" tIns="0">
            <a:normAutofit/>
          </a:bodyPr>
          <a:lstStyle>
            <a:lvl1pPr lvl="0" marR="0" algn="l">
              <a:lnSpc>
                <a:spcPct val="100000"/>
              </a:lnSpc>
              <a:spcBef>
                <a:spcPts val="0"/>
              </a:spcBef>
              <a:spcAft>
                <a:spcPts val="0"/>
              </a:spcAft>
              <a:buClr>
                <a:srgbClr val="FF6529"/>
              </a:buClr>
              <a:buSzPts val="2000"/>
              <a:buFont typeface="Roboto Slab Medium"/>
              <a:buNone/>
              <a:defRPr b="0" i="0" sz="2000" u="none" cap="none" strike="noStrike">
                <a:solidFill>
                  <a:srgbClr val="FF6529"/>
                </a:solidFill>
                <a:latin typeface="Roboto Slab Medium"/>
                <a:ea typeface="Roboto Slab Medium"/>
                <a:cs typeface="Roboto Slab Medium"/>
                <a:sym typeface="Roboto Slab Medium"/>
              </a:defRPr>
            </a:lvl1pPr>
            <a:lvl2pPr lvl="1" marR="0" algn="l">
              <a:lnSpc>
                <a:spcPct val="100000"/>
              </a:lnSpc>
              <a:spcBef>
                <a:spcPts val="0"/>
              </a:spcBef>
              <a:spcAft>
                <a:spcPts val="0"/>
              </a:spcAft>
              <a:buClr>
                <a:schemeClr val="dk1"/>
              </a:buClr>
              <a:buSzPts val="2800"/>
              <a:buFont typeface="Roboto Slab Medium"/>
              <a:buNone/>
              <a:defRPr b="0" i="0" sz="2800" u="none" cap="none" strike="noStrike">
                <a:solidFill>
                  <a:schemeClr val="dk1"/>
                </a:solidFill>
                <a:latin typeface="Roboto Slab Medium"/>
                <a:ea typeface="Roboto Slab Medium"/>
                <a:cs typeface="Roboto Slab Medium"/>
                <a:sym typeface="Roboto Slab Medium"/>
              </a:defRPr>
            </a:lvl2pPr>
            <a:lvl3pPr lvl="2" marR="0" algn="l">
              <a:lnSpc>
                <a:spcPct val="100000"/>
              </a:lnSpc>
              <a:spcBef>
                <a:spcPts val="0"/>
              </a:spcBef>
              <a:spcAft>
                <a:spcPts val="0"/>
              </a:spcAft>
              <a:buClr>
                <a:schemeClr val="dk1"/>
              </a:buClr>
              <a:buSzPts val="2800"/>
              <a:buFont typeface="Roboto Slab Medium"/>
              <a:buNone/>
              <a:defRPr b="0" i="0" sz="2800" u="none" cap="none" strike="noStrike">
                <a:solidFill>
                  <a:schemeClr val="dk1"/>
                </a:solidFill>
                <a:latin typeface="Roboto Slab Medium"/>
                <a:ea typeface="Roboto Slab Medium"/>
                <a:cs typeface="Roboto Slab Medium"/>
                <a:sym typeface="Roboto Slab Medium"/>
              </a:defRPr>
            </a:lvl3pPr>
            <a:lvl4pPr lvl="3" marR="0" algn="l">
              <a:lnSpc>
                <a:spcPct val="100000"/>
              </a:lnSpc>
              <a:spcBef>
                <a:spcPts val="0"/>
              </a:spcBef>
              <a:spcAft>
                <a:spcPts val="0"/>
              </a:spcAft>
              <a:buClr>
                <a:schemeClr val="dk1"/>
              </a:buClr>
              <a:buSzPts val="2800"/>
              <a:buFont typeface="Roboto Slab Medium"/>
              <a:buNone/>
              <a:defRPr b="0" i="0" sz="2800" u="none" cap="none" strike="noStrike">
                <a:solidFill>
                  <a:schemeClr val="dk1"/>
                </a:solidFill>
                <a:latin typeface="Roboto Slab Medium"/>
                <a:ea typeface="Roboto Slab Medium"/>
                <a:cs typeface="Roboto Slab Medium"/>
                <a:sym typeface="Roboto Slab Medium"/>
              </a:defRPr>
            </a:lvl4pPr>
            <a:lvl5pPr lvl="4" marR="0" algn="l">
              <a:lnSpc>
                <a:spcPct val="100000"/>
              </a:lnSpc>
              <a:spcBef>
                <a:spcPts val="0"/>
              </a:spcBef>
              <a:spcAft>
                <a:spcPts val="0"/>
              </a:spcAft>
              <a:buClr>
                <a:schemeClr val="dk1"/>
              </a:buClr>
              <a:buSzPts val="2800"/>
              <a:buFont typeface="Roboto Slab Medium"/>
              <a:buNone/>
              <a:defRPr b="0" i="0" sz="2800" u="none" cap="none" strike="noStrike">
                <a:solidFill>
                  <a:schemeClr val="dk1"/>
                </a:solidFill>
                <a:latin typeface="Roboto Slab Medium"/>
                <a:ea typeface="Roboto Slab Medium"/>
                <a:cs typeface="Roboto Slab Medium"/>
                <a:sym typeface="Roboto Slab Medium"/>
              </a:defRPr>
            </a:lvl5pPr>
            <a:lvl6pPr lvl="5" marR="0" algn="l">
              <a:lnSpc>
                <a:spcPct val="100000"/>
              </a:lnSpc>
              <a:spcBef>
                <a:spcPts val="0"/>
              </a:spcBef>
              <a:spcAft>
                <a:spcPts val="0"/>
              </a:spcAft>
              <a:buClr>
                <a:schemeClr val="dk1"/>
              </a:buClr>
              <a:buSzPts val="2800"/>
              <a:buFont typeface="Roboto Slab Medium"/>
              <a:buNone/>
              <a:defRPr b="0" i="0" sz="2800" u="none" cap="none" strike="noStrike">
                <a:solidFill>
                  <a:schemeClr val="dk1"/>
                </a:solidFill>
                <a:latin typeface="Roboto Slab Medium"/>
                <a:ea typeface="Roboto Slab Medium"/>
                <a:cs typeface="Roboto Slab Medium"/>
                <a:sym typeface="Roboto Slab Medium"/>
              </a:defRPr>
            </a:lvl6pPr>
            <a:lvl7pPr lvl="6" marR="0" algn="l">
              <a:lnSpc>
                <a:spcPct val="100000"/>
              </a:lnSpc>
              <a:spcBef>
                <a:spcPts val="0"/>
              </a:spcBef>
              <a:spcAft>
                <a:spcPts val="0"/>
              </a:spcAft>
              <a:buClr>
                <a:schemeClr val="dk1"/>
              </a:buClr>
              <a:buSzPts val="2800"/>
              <a:buFont typeface="Roboto Slab Medium"/>
              <a:buNone/>
              <a:defRPr b="0" i="0" sz="2800" u="none" cap="none" strike="noStrike">
                <a:solidFill>
                  <a:schemeClr val="dk1"/>
                </a:solidFill>
                <a:latin typeface="Roboto Slab Medium"/>
                <a:ea typeface="Roboto Slab Medium"/>
                <a:cs typeface="Roboto Slab Medium"/>
                <a:sym typeface="Roboto Slab Medium"/>
              </a:defRPr>
            </a:lvl7pPr>
            <a:lvl8pPr lvl="7" marR="0" algn="l">
              <a:lnSpc>
                <a:spcPct val="100000"/>
              </a:lnSpc>
              <a:spcBef>
                <a:spcPts val="0"/>
              </a:spcBef>
              <a:spcAft>
                <a:spcPts val="0"/>
              </a:spcAft>
              <a:buClr>
                <a:schemeClr val="dk1"/>
              </a:buClr>
              <a:buSzPts val="2800"/>
              <a:buFont typeface="Roboto Slab Medium"/>
              <a:buNone/>
              <a:defRPr b="0" i="0" sz="2800" u="none" cap="none" strike="noStrike">
                <a:solidFill>
                  <a:schemeClr val="dk1"/>
                </a:solidFill>
                <a:latin typeface="Roboto Slab Medium"/>
                <a:ea typeface="Roboto Slab Medium"/>
                <a:cs typeface="Roboto Slab Medium"/>
                <a:sym typeface="Roboto Slab Medium"/>
              </a:defRPr>
            </a:lvl8pPr>
            <a:lvl9pPr lvl="8" marR="0" algn="l">
              <a:lnSpc>
                <a:spcPct val="100000"/>
              </a:lnSpc>
              <a:spcBef>
                <a:spcPts val="0"/>
              </a:spcBef>
              <a:spcAft>
                <a:spcPts val="0"/>
              </a:spcAft>
              <a:buClr>
                <a:schemeClr val="dk1"/>
              </a:buClr>
              <a:buSzPts val="2800"/>
              <a:buFont typeface="Roboto Slab Medium"/>
              <a:buNone/>
              <a:defRPr b="0" i="0" sz="2800" u="none" cap="none" strike="noStrike">
                <a:solidFill>
                  <a:schemeClr val="dk1"/>
                </a:solidFill>
                <a:latin typeface="Roboto Slab Medium"/>
                <a:ea typeface="Roboto Slab Medium"/>
                <a:cs typeface="Roboto Slab Medium"/>
                <a:sym typeface="Roboto Slab Medium"/>
              </a:defRPr>
            </a:lvl9pPr>
          </a:lstStyle>
          <a:p/>
        </p:txBody>
      </p:sp>
      <p:sp>
        <p:nvSpPr>
          <p:cNvPr id="1094" name="Google Shape;1094;p80"/>
          <p:cNvSpPr txBox="1"/>
          <p:nvPr>
            <p:ph idx="1" type="body"/>
          </p:nvPr>
        </p:nvSpPr>
        <p:spPr>
          <a:xfrm>
            <a:off x="365700" y="1152475"/>
            <a:ext cx="8412600" cy="3416400"/>
          </a:xfrm>
          <a:prstGeom prst="rect">
            <a:avLst/>
          </a:prstGeom>
          <a:noFill/>
          <a:ln>
            <a:noFill/>
          </a:ln>
        </p:spPr>
        <p:txBody>
          <a:bodyPr anchorCtr="0" anchor="t" bIns="0" lIns="0" spcFirstLastPara="1" rIns="0" wrap="square" tIns="0">
            <a:normAutofit/>
          </a:bodyPr>
          <a:lstStyle>
            <a:lvl1pPr indent="-317500" lvl="0" marL="457200" marR="0" algn="l">
              <a:lnSpc>
                <a:spcPct val="115000"/>
              </a:lnSpc>
              <a:spcBef>
                <a:spcPts val="0"/>
              </a:spcBef>
              <a:spcAft>
                <a:spcPts val="0"/>
              </a:spcAft>
              <a:buClr>
                <a:srgbClr val="063849"/>
              </a:buClr>
              <a:buSzPts val="1400"/>
              <a:buFont typeface="Roboto Light"/>
              <a:buChar char="●"/>
              <a:defRPr b="0" i="0" sz="1400" u="none" cap="none" strike="noStrike">
                <a:solidFill>
                  <a:srgbClr val="063849"/>
                </a:solidFill>
                <a:latin typeface="Roboto Light"/>
                <a:ea typeface="Roboto Light"/>
                <a:cs typeface="Roboto Light"/>
                <a:sym typeface="Roboto Light"/>
              </a:defRPr>
            </a:lvl1pPr>
            <a:lvl2pPr indent="-304800" lvl="1" marL="914400" marR="0" algn="l">
              <a:lnSpc>
                <a:spcPct val="115000"/>
              </a:lnSpc>
              <a:spcBef>
                <a:spcPts val="0"/>
              </a:spcBef>
              <a:spcAft>
                <a:spcPts val="0"/>
              </a:spcAft>
              <a:buClr>
                <a:srgbClr val="063849"/>
              </a:buClr>
              <a:buSzPts val="1200"/>
              <a:buFont typeface="Roboto Light"/>
              <a:buChar char="○"/>
              <a:defRPr b="0" i="0" sz="1200" u="none" cap="none" strike="noStrike">
                <a:solidFill>
                  <a:srgbClr val="063849"/>
                </a:solidFill>
                <a:latin typeface="Roboto Light"/>
                <a:ea typeface="Roboto Light"/>
                <a:cs typeface="Roboto Light"/>
                <a:sym typeface="Roboto Light"/>
              </a:defRPr>
            </a:lvl2pPr>
            <a:lvl3pPr indent="-292100" lvl="2" marL="1371600" marR="0" algn="l">
              <a:lnSpc>
                <a:spcPct val="115000"/>
              </a:lnSpc>
              <a:spcBef>
                <a:spcPts val="0"/>
              </a:spcBef>
              <a:spcAft>
                <a:spcPts val="0"/>
              </a:spcAft>
              <a:buClr>
                <a:srgbClr val="063849"/>
              </a:buClr>
              <a:buSzPts val="1000"/>
              <a:buFont typeface="Roboto"/>
              <a:buChar char="■"/>
              <a:defRPr b="0" i="0" sz="1000" u="none" cap="none" strike="noStrike">
                <a:solidFill>
                  <a:srgbClr val="063849"/>
                </a:solidFill>
                <a:latin typeface="Roboto"/>
                <a:ea typeface="Roboto"/>
                <a:cs typeface="Roboto"/>
                <a:sym typeface="Roboto"/>
              </a:defRPr>
            </a:lvl3pPr>
            <a:lvl4pPr indent="-292100" lvl="3" marL="1828800" marR="0" algn="l">
              <a:lnSpc>
                <a:spcPct val="115000"/>
              </a:lnSpc>
              <a:spcBef>
                <a:spcPts val="0"/>
              </a:spcBef>
              <a:spcAft>
                <a:spcPts val="0"/>
              </a:spcAft>
              <a:buClr>
                <a:srgbClr val="063849"/>
              </a:buClr>
              <a:buSzPts val="1000"/>
              <a:buFont typeface="Roboto"/>
              <a:buChar char="●"/>
              <a:defRPr b="0" i="0" sz="1000" u="none" cap="none" strike="noStrike">
                <a:solidFill>
                  <a:srgbClr val="063849"/>
                </a:solidFill>
                <a:latin typeface="Roboto"/>
                <a:ea typeface="Roboto"/>
                <a:cs typeface="Roboto"/>
                <a:sym typeface="Roboto"/>
              </a:defRPr>
            </a:lvl4pPr>
            <a:lvl5pPr indent="-292100" lvl="4" marL="2286000" marR="0" algn="l">
              <a:lnSpc>
                <a:spcPct val="115000"/>
              </a:lnSpc>
              <a:spcBef>
                <a:spcPts val="0"/>
              </a:spcBef>
              <a:spcAft>
                <a:spcPts val="0"/>
              </a:spcAft>
              <a:buClr>
                <a:srgbClr val="063849"/>
              </a:buClr>
              <a:buSzPts val="1000"/>
              <a:buFont typeface="Roboto"/>
              <a:buChar char="○"/>
              <a:defRPr b="0" i="0" sz="1000" u="none" cap="none" strike="noStrike">
                <a:solidFill>
                  <a:srgbClr val="063849"/>
                </a:solidFill>
                <a:latin typeface="Roboto"/>
                <a:ea typeface="Roboto"/>
                <a:cs typeface="Roboto"/>
                <a:sym typeface="Roboto"/>
              </a:defRPr>
            </a:lvl5pPr>
            <a:lvl6pPr indent="-292100" lvl="5" marL="2743200" marR="0" algn="l">
              <a:lnSpc>
                <a:spcPct val="115000"/>
              </a:lnSpc>
              <a:spcBef>
                <a:spcPts val="0"/>
              </a:spcBef>
              <a:spcAft>
                <a:spcPts val="0"/>
              </a:spcAft>
              <a:buClr>
                <a:srgbClr val="063849"/>
              </a:buClr>
              <a:buSzPts val="1000"/>
              <a:buFont typeface="Roboto"/>
              <a:buChar char="■"/>
              <a:defRPr b="0" i="0" sz="1000" u="none" cap="none" strike="noStrike">
                <a:solidFill>
                  <a:srgbClr val="063849"/>
                </a:solidFill>
                <a:latin typeface="Roboto"/>
                <a:ea typeface="Roboto"/>
                <a:cs typeface="Roboto"/>
                <a:sym typeface="Roboto"/>
              </a:defRPr>
            </a:lvl6pPr>
            <a:lvl7pPr indent="-292100" lvl="6" marL="3200400" marR="0" algn="l">
              <a:lnSpc>
                <a:spcPct val="115000"/>
              </a:lnSpc>
              <a:spcBef>
                <a:spcPts val="0"/>
              </a:spcBef>
              <a:spcAft>
                <a:spcPts val="0"/>
              </a:spcAft>
              <a:buClr>
                <a:srgbClr val="063849"/>
              </a:buClr>
              <a:buSzPts val="1000"/>
              <a:buFont typeface="Roboto"/>
              <a:buChar char="●"/>
              <a:defRPr b="0" i="0" sz="1000" u="none" cap="none" strike="noStrike">
                <a:solidFill>
                  <a:srgbClr val="063849"/>
                </a:solidFill>
                <a:latin typeface="Roboto"/>
                <a:ea typeface="Roboto"/>
                <a:cs typeface="Roboto"/>
                <a:sym typeface="Roboto"/>
              </a:defRPr>
            </a:lvl7pPr>
            <a:lvl8pPr indent="-292100" lvl="7" marL="3657600" marR="0" algn="l">
              <a:lnSpc>
                <a:spcPct val="115000"/>
              </a:lnSpc>
              <a:spcBef>
                <a:spcPts val="0"/>
              </a:spcBef>
              <a:spcAft>
                <a:spcPts val="0"/>
              </a:spcAft>
              <a:buClr>
                <a:srgbClr val="063849"/>
              </a:buClr>
              <a:buSzPts val="1000"/>
              <a:buFont typeface="Roboto"/>
              <a:buChar char="○"/>
              <a:defRPr b="0" i="0" sz="1000" u="none" cap="none" strike="noStrike">
                <a:solidFill>
                  <a:srgbClr val="063849"/>
                </a:solidFill>
                <a:latin typeface="Roboto"/>
                <a:ea typeface="Roboto"/>
                <a:cs typeface="Roboto"/>
                <a:sym typeface="Roboto"/>
              </a:defRPr>
            </a:lvl8pPr>
            <a:lvl9pPr indent="-292100" lvl="8" marL="4114800" marR="0" algn="l">
              <a:lnSpc>
                <a:spcPct val="115000"/>
              </a:lnSpc>
              <a:spcBef>
                <a:spcPts val="0"/>
              </a:spcBef>
              <a:spcAft>
                <a:spcPts val="0"/>
              </a:spcAft>
              <a:buClr>
                <a:srgbClr val="063849"/>
              </a:buClr>
              <a:buSzPts val="1000"/>
              <a:buFont typeface="Roboto"/>
              <a:buChar char="■"/>
              <a:defRPr b="0" i="0" sz="1000" u="none" cap="none" strike="noStrike">
                <a:solidFill>
                  <a:srgbClr val="063849"/>
                </a:solidFill>
                <a:latin typeface="Roboto"/>
                <a:ea typeface="Roboto"/>
                <a:cs typeface="Roboto"/>
                <a:sym typeface="Roboto"/>
              </a:defRPr>
            </a:lvl9pPr>
          </a:lstStyle>
          <a:p/>
        </p:txBody>
      </p:sp>
      <p:sp>
        <p:nvSpPr>
          <p:cNvPr id="1095" name="Google Shape;1095;p80"/>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sp>
        <p:nvSpPr>
          <p:cNvPr id="1096" name="Google Shape;1096;p80"/>
          <p:cNvSpPr txBox="1"/>
          <p:nvPr/>
        </p:nvSpPr>
        <p:spPr>
          <a:xfrm>
            <a:off x="365700" y="4921950"/>
            <a:ext cx="2756700" cy="771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500"/>
              <a:buFont typeface="Arial"/>
              <a:buNone/>
            </a:pPr>
            <a:r>
              <a:rPr b="0" i="0" lang="en-US" sz="500" u="none" cap="none" strike="noStrike">
                <a:solidFill>
                  <a:srgbClr val="7C97A2"/>
                </a:solidFill>
                <a:latin typeface="Roboto"/>
                <a:ea typeface="Roboto"/>
                <a:cs typeface="Roboto"/>
                <a:sym typeface="Roboto"/>
              </a:rPr>
              <a:t>Copyright ©2025 Jitterbit. All rights reserved. Confidential. Do not distribute externally.</a:t>
            </a:r>
            <a:endParaRPr b="0" i="0" sz="500" u="none" cap="none" strike="noStrike">
              <a:solidFill>
                <a:srgbClr val="7C97A2"/>
              </a:solidFill>
              <a:latin typeface="Roboto"/>
              <a:ea typeface="Roboto"/>
              <a:cs typeface="Roboto"/>
              <a:sym typeface="Roboto"/>
            </a:endParaRPr>
          </a:p>
        </p:txBody>
      </p:sp>
    </p:spTree>
  </p:cSld>
  <p:clrMap accent1="accent1" accent2="accent2" accent3="accent3" accent4="accent4" accent5="accent5" accent6="accent6" bg1="lt1" bg2="dk2" tx1="dk1" tx2="lt2" folHlink="folHlink" hlink="hlink"/>
  <p:sldLayoutIdLst>
    <p:sldLayoutId id="2147483725" r:id="rId1"/>
    <p:sldLayoutId id="2147483726" r:id="rId2"/>
    <p:sldLayoutId id="2147483727" r:id="rId3"/>
    <p:sldLayoutId id="2147483728" r:id="rId4"/>
    <p:sldLayoutId id="2147483729" r:id="rId5"/>
    <p:sldLayoutId id="2147483730" r:id="rId6"/>
    <p:sldLayoutId id="2147483731" r:id="rId7"/>
    <p:sldLayoutId id="2147483732" r:id="rId8"/>
    <p:sldLayoutId id="2147483733" r:id="rId9"/>
    <p:sldLayoutId id="2147483734" r:id="rId10"/>
    <p:sldLayoutId id="2147483735" r:id="rId11"/>
    <p:sldLayoutId id="2147483736" r:id="rId12"/>
    <p:sldLayoutId id="2147483737" r:id="rId13"/>
    <p:sldLayoutId id="2147483738" r:id="rId14"/>
    <p:sldLayoutId id="2147483739" r:id="rId15"/>
    <p:sldLayoutId id="2147483740" r:id="rId16"/>
    <p:sldLayoutId id="2147483741" r:id="rId17"/>
    <p:sldLayoutId id="2147483742" r:id="rId18"/>
    <p:sldLayoutId id="2147483743" r:id="rId19"/>
    <p:sldLayoutId id="2147483744" r:id="rId20"/>
    <p:sldLayoutId id="2147483745" r:id="rId21"/>
    <p:sldLayoutId id="2147483746" r:id="rId22"/>
    <p:sldLayoutId id="2147483747" r:id="rId23"/>
    <p:sldLayoutId id="2147483748" r:id="rId24"/>
    <p:sldLayoutId id="2147483749" r:id="rId25"/>
    <p:sldLayoutId id="2147483750" r:id="rId26"/>
    <p:sldLayoutId id="2147483751" r:id="rId27"/>
    <p:sldLayoutId id="2147483752" r:id="rId28"/>
    <p:sldLayoutId id="2147483753" r:id="rId29"/>
    <p:sldLayoutId id="2147483754" r:id="rId30"/>
    <p:sldLayoutId id="2147483755" r:id="rId31"/>
    <p:sldLayoutId id="2147483756" r:id="rId32"/>
    <p:sldLayoutId id="2147483757" r:id="rId33"/>
    <p:sldLayoutId id="2147483758" r:id="rId34"/>
    <p:sldLayoutId id="2147483759" r:id="rId35"/>
    <p:sldLayoutId id="2147483760" r:id="rId36"/>
    <p:sldLayoutId id="2147483761" r:id="rId37"/>
    <p:sldLayoutId id="2147483762" r:id="rId38"/>
  </p:sldLayoutIdLst>
  <p:transition>
    <p:fade/>
  </p:transition>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pos="230">
          <p15:clr>
            <a:srgbClr val="E46962"/>
          </p15:clr>
        </p15:guide>
        <p15:guide id="2" orient="horz" pos="230">
          <p15:clr>
            <a:srgbClr val="E46962"/>
          </p15:clr>
        </p15:guide>
        <p15:guide id="3" pos="5530">
          <p15:clr>
            <a:srgbClr val="E46962"/>
          </p15:clr>
        </p15:guide>
        <p15:guide id="4" orient="horz" pos="3010">
          <p15:clr>
            <a:srgbClr val="E46962"/>
          </p15:clr>
        </p15:guide>
        <p15:guide id="5" pos="115">
          <p15:clr>
            <a:srgbClr val="E46962"/>
          </p15:clr>
        </p15:guide>
        <p15:guide id="6" orient="horz" pos="115">
          <p15:clr>
            <a:srgbClr val="E46962"/>
          </p15:clr>
        </p15:guide>
        <p15:guide id="7" pos="5645">
          <p15:clr>
            <a:srgbClr val="E46962"/>
          </p15:clr>
        </p15:guide>
        <p15:guide id="8" orient="horz" pos="3125">
          <p15:clr>
            <a:srgbClr val="E46962"/>
          </p15:clr>
        </p15:guide>
        <p15:guide id="9" pos="2880">
          <p15:clr>
            <a:srgbClr val="E46962"/>
          </p15:clr>
        </p15:guide>
        <p15:guide id="10" orient="horz" pos="1620">
          <p15:clr>
            <a:srgbClr val="E46962"/>
          </p15:clr>
        </p15:guide>
        <p15:guide id="11" orient="horz" pos="173">
          <p15:clr>
            <a:srgbClr val="E46962"/>
          </p15:clr>
        </p15:guide>
      </p15:sldGuideLst>
    </p:ext>
  </p:extLst>
</p:sldMaster>
</file>

<file path=ppt/slideMasters/slideMaster4.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1648" name="Shape 1648"/>
        <p:cNvGrpSpPr/>
        <p:nvPr/>
      </p:nvGrpSpPr>
      <p:grpSpPr>
        <a:xfrm>
          <a:off x="0" y="0"/>
          <a:ext cx="0" cy="0"/>
          <a:chOff x="0" y="0"/>
          <a:chExt cx="0" cy="0"/>
        </a:xfrm>
      </p:grpSpPr>
      <p:sp>
        <p:nvSpPr>
          <p:cNvPr id="1649" name="Google Shape;1649;p119"/>
          <p:cNvSpPr txBox="1"/>
          <p:nvPr>
            <p:ph type="title"/>
          </p:nvPr>
        </p:nvSpPr>
        <p:spPr>
          <a:xfrm>
            <a:off x="365700" y="274350"/>
            <a:ext cx="7470600" cy="679800"/>
          </a:xfrm>
          <a:prstGeom prst="rect">
            <a:avLst/>
          </a:prstGeom>
          <a:noFill/>
          <a:ln>
            <a:noFill/>
          </a:ln>
        </p:spPr>
        <p:txBody>
          <a:bodyPr anchorCtr="0" anchor="t" bIns="0" lIns="0" spcFirstLastPara="1" rIns="0" wrap="square" tIns="0">
            <a:normAutofit/>
          </a:bodyPr>
          <a:lstStyle>
            <a:lvl1pPr lvl="0">
              <a:spcBef>
                <a:spcPts val="0"/>
              </a:spcBef>
              <a:spcAft>
                <a:spcPts val="0"/>
              </a:spcAft>
              <a:buClr>
                <a:srgbClr val="FF6529"/>
              </a:buClr>
              <a:buSzPts val="2000"/>
              <a:buFont typeface="Roboto Slab Medium"/>
              <a:buNone/>
              <a:defRPr sz="2000">
                <a:solidFill>
                  <a:srgbClr val="FF6529"/>
                </a:solidFill>
                <a:latin typeface="Roboto Slab Medium"/>
                <a:ea typeface="Roboto Slab Medium"/>
                <a:cs typeface="Roboto Slab Medium"/>
                <a:sym typeface="Roboto Slab Medium"/>
              </a:defRPr>
            </a:lvl1pPr>
            <a:lvl2pPr lvl="1">
              <a:spcBef>
                <a:spcPts val="0"/>
              </a:spcBef>
              <a:spcAft>
                <a:spcPts val="0"/>
              </a:spcAft>
              <a:buClr>
                <a:schemeClr val="dk1"/>
              </a:buClr>
              <a:buSzPts val="2800"/>
              <a:buFont typeface="Roboto Slab Medium"/>
              <a:buNone/>
              <a:defRPr sz="2800">
                <a:solidFill>
                  <a:schemeClr val="dk1"/>
                </a:solidFill>
                <a:latin typeface="Roboto Slab Medium"/>
                <a:ea typeface="Roboto Slab Medium"/>
                <a:cs typeface="Roboto Slab Medium"/>
                <a:sym typeface="Roboto Slab Medium"/>
              </a:defRPr>
            </a:lvl2pPr>
            <a:lvl3pPr lvl="2">
              <a:spcBef>
                <a:spcPts val="0"/>
              </a:spcBef>
              <a:spcAft>
                <a:spcPts val="0"/>
              </a:spcAft>
              <a:buClr>
                <a:schemeClr val="dk1"/>
              </a:buClr>
              <a:buSzPts val="2800"/>
              <a:buFont typeface="Roboto Slab Medium"/>
              <a:buNone/>
              <a:defRPr sz="2800">
                <a:solidFill>
                  <a:schemeClr val="dk1"/>
                </a:solidFill>
                <a:latin typeface="Roboto Slab Medium"/>
                <a:ea typeface="Roboto Slab Medium"/>
                <a:cs typeface="Roboto Slab Medium"/>
                <a:sym typeface="Roboto Slab Medium"/>
              </a:defRPr>
            </a:lvl3pPr>
            <a:lvl4pPr lvl="3">
              <a:spcBef>
                <a:spcPts val="0"/>
              </a:spcBef>
              <a:spcAft>
                <a:spcPts val="0"/>
              </a:spcAft>
              <a:buClr>
                <a:schemeClr val="dk1"/>
              </a:buClr>
              <a:buSzPts val="2800"/>
              <a:buFont typeface="Roboto Slab Medium"/>
              <a:buNone/>
              <a:defRPr sz="2800">
                <a:solidFill>
                  <a:schemeClr val="dk1"/>
                </a:solidFill>
                <a:latin typeface="Roboto Slab Medium"/>
                <a:ea typeface="Roboto Slab Medium"/>
                <a:cs typeface="Roboto Slab Medium"/>
                <a:sym typeface="Roboto Slab Medium"/>
              </a:defRPr>
            </a:lvl4pPr>
            <a:lvl5pPr lvl="4">
              <a:spcBef>
                <a:spcPts val="0"/>
              </a:spcBef>
              <a:spcAft>
                <a:spcPts val="0"/>
              </a:spcAft>
              <a:buClr>
                <a:schemeClr val="dk1"/>
              </a:buClr>
              <a:buSzPts val="2800"/>
              <a:buFont typeface="Roboto Slab Medium"/>
              <a:buNone/>
              <a:defRPr sz="2800">
                <a:solidFill>
                  <a:schemeClr val="dk1"/>
                </a:solidFill>
                <a:latin typeface="Roboto Slab Medium"/>
                <a:ea typeface="Roboto Slab Medium"/>
                <a:cs typeface="Roboto Slab Medium"/>
                <a:sym typeface="Roboto Slab Medium"/>
              </a:defRPr>
            </a:lvl5pPr>
            <a:lvl6pPr lvl="5">
              <a:spcBef>
                <a:spcPts val="0"/>
              </a:spcBef>
              <a:spcAft>
                <a:spcPts val="0"/>
              </a:spcAft>
              <a:buClr>
                <a:schemeClr val="dk1"/>
              </a:buClr>
              <a:buSzPts val="2800"/>
              <a:buFont typeface="Roboto Slab Medium"/>
              <a:buNone/>
              <a:defRPr sz="2800">
                <a:solidFill>
                  <a:schemeClr val="dk1"/>
                </a:solidFill>
                <a:latin typeface="Roboto Slab Medium"/>
                <a:ea typeface="Roboto Slab Medium"/>
                <a:cs typeface="Roboto Slab Medium"/>
                <a:sym typeface="Roboto Slab Medium"/>
              </a:defRPr>
            </a:lvl6pPr>
            <a:lvl7pPr lvl="6">
              <a:spcBef>
                <a:spcPts val="0"/>
              </a:spcBef>
              <a:spcAft>
                <a:spcPts val="0"/>
              </a:spcAft>
              <a:buClr>
                <a:schemeClr val="dk1"/>
              </a:buClr>
              <a:buSzPts val="2800"/>
              <a:buFont typeface="Roboto Slab Medium"/>
              <a:buNone/>
              <a:defRPr sz="2800">
                <a:solidFill>
                  <a:schemeClr val="dk1"/>
                </a:solidFill>
                <a:latin typeface="Roboto Slab Medium"/>
                <a:ea typeface="Roboto Slab Medium"/>
                <a:cs typeface="Roboto Slab Medium"/>
                <a:sym typeface="Roboto Slab Medium"/>
              </a:defRPr>
            </a:lvl7pPr>
            <a:lvl8pPr lvl="7">
              <a:spcBef>
                <a:spcPts val="0"/>
              </a:spcBef>
              <a:spcAft>
                <a:spcPts val="0"/>
              </a:spcAft>
              <a:buClr>
                <a:schemeClr val="dk1"/>
              </a:buClr>
              <a:buSzPts val="2800"/>
              <a:buFont typeface="Roboto Slab Medium"/>
              <a:buNone/>
              <a:defRPr sz="2800">
                <a:solidFill>
                  <a:schemeClr val="dk1"/>
                </a:solidFill>
                <a:latin typeface="Roboto Slab Medium"/>
                <a:ea typeface="Roboto Slab Medium"/>
                <a:cs typeface="Roboto Slab Medium"/>
                <a:sym typeface="Roboto Slab Medium"/>
              </a:defRPr>
            </a:lvl8pPr>
            <a:lvl9pPr lvl="8">
              <a:spcBef>
                <a:spcPts val="0"/>
              </a:spcBef>
              <a:spcAft>
                <a:spcPts val="0"/>
              </a:spcAft>
              <a:buClr>
                <a:schemeClr val="dk1"/>
              </a:buClr>
              <a:buSzPts val="2800"/>
              <a:buFont typeface="Roboto Slab Medium"/>
              <a:buNone/>
              <a:defRPr sz="2800">
                <a:solidFill>
                  <a:schemeClr val="dk1"/>
                </a:solidFill>
                <a:latin typeface="Roboto Slab Medium"/>
                <a:ea typeface="Roboto Slab Medium"/>
                <a:cs typeface="Roboto Slab Medium"/>
                <a:sym typeface="Roboto Slab Medium"/>
              </a:defRPr>
            </a:lvl9pPr>
          </a:lstStyle>
          <a:p/>
        </p:txBody>
      </p:sp>
      <p:sp>
        <p:nvSpPr>
          <p:cNvPr id="1650" name="Google Shape;1650;p119"/>
          <p:cNvSpPr txBox="1"/>
          <p:nvPr>
            <p:ph idx="1" type="body"/>
          </p:nvPr>
        </p:nvSpPr>
        <p:spPr>
          <a:xfrm>
            <a:off x="365700" y="1152475"/>
            <a:ext cx="8412600" cy="3416400"/>
          </a:xfrm>
          <a:prstGeom prst="rect">
            <a:avLst/>
          </a:prstGeom>
          <a:noFill/>
          <a:ln>
            <a:noFill/>
          </a:ln>
        </p:spPr>
        <p:txBody>
          <a:bodyPr anchorCtr="0" anchor="t" bIns="0" lIns="0" spcFirstLastPara="1" rIns="0" wrap="square" tIns="0">
            <a:normAutofit/>
          </a:bodyPr>
          <a:lstStyle>
            <a:lvl1pPr indent="-317500" lvl="0" marL="457200">
              <a:lnSpc>
                <a:spcPct val="115000"/>
              </a:lnSpc>
              <a:spcBef>
                <a:spcPts val="0"/>
              </a:spcBef>
              <a:spcAft>
                <a:spcPts val="0"/>
              </a:spcAft>
              <a:buClr>
                <a:srgbClr val="063849"/>
              </a:buClr>
              <a:buSzPts val="1400"/>
              <a:buFont typeface="Roboto Light"/>
              <a:buChar char="●"/>
              <a:defRPr sz="1400">
                <a:solidFill>
                  <a:srgbClr val="063849"/>
                </a:solidFill>
                <a:latin typeface="Roboto Light"/>
                <a:ea typeface="Roboto Light"/>
                <a:cs typeface="Roboto Light"/>
                <a:sym typeface="Roboto Light"/>
              </a:defRPr>
            </a:lvl1pPr>
            <a:lvl2pPr indent="-304800" lvl="1" marL="914400">
              <a:lnSpc>
                <a:spcPct val="115000"/>
              </a:lnSpc>
              <a:spcBef>
                <a:spcPts val="0"/>
              </a:spcBef>
              <a:spcAft>
                <a:spcPts val="0"/>
              </a:spcAft>
              <a:buClr>
                <a:srgbClr val="063849"/>
              </a:buClr>
              <a:buSzPts val="1200"/>
              <a:buFont typeface="Roboto Light"/>
              <a:buChar char="○"/>
              <a:defRPr sz="1200">
                <a:solidFill>
                  <a:srgbClr val="063849"/>
                </a:solidFill>
                <a:latin typeface="Roboto Light"/>
                <a:ea typeface="Roboto Light"/>
                <a:cs typeface="Roboto Light"/>
                <a:sym typeface="Roboto Light"/>
              </a:defRPr>
            </a:lvl2pPr>
            <a:lvl3pPr indent="-292100" lvl="2" marL="1371600">
              <a:lnSpc>
                <a:spcPct val="115000"/>
              </a:lnSpc>
              <a:spcBef>
                <a:spcPts val="0"/>
              </a:spcBef>
              <a:spcAft>
                <a:spcPts val="0"/>
              </a:spcAft>
              <a:buClr>
                <a:srgbClr val="063849"/>
              </a:buClr>
              <a:buSzPts val="1000"/>
              <a:buFont typeface="Roboto"/>
              <a:buChar char="■"/>
              <a:defRPr sz="1000">
                <a:solidFill>
                  <a:srgbClr val="063849"/>
                </a:solidFill>
                <a:latin typeface="Roboto"/>
                <a:ea typeface="Roboto"/>
                <a:cs typeface="Roboto"/>
                <a:sym typeface="Roboto"/>
              </a:defRPr>
            </a:lvl3pPr>
            <a:lvl4pPr indent="-292100" lvl="3" marL="1828800">
              <a:lnSpc>
                <a:spcPct val="115000"/>
              </a:lnSpc>
              <a:spcBef>
                <a:spcPts val="0"/>
              </a:spcBef>
              <a:spcAft>
                <a:spcPts val="0"/>
              </a:spcAft>
              <a:buClr>
                <a:srgbClr val="063849"/>
              </a:buClr>
              <a:buSzPts val="1000"/>
              <a:buFont typeface="Roboto"/>
              <a:buChar char="●"/>
              <a:defRPr sz="1000">
                <a:solidFill>
                  <a:srgbClr val="063849"/>
                </a:solidFill>
                <a:latin typeface="Roboto"/>
                <a:ea typeface="Roboto"/>
                <a:cs typeface="Roboto"/>
                <a:sym typeface="Roboto"/>
              </a:defRPr>
            </a:lvl4pPr>
            <a:lvl5pPr indent="-292100" lvl="4" marL="2286000">
              <a:lnSpc>
                <a:spcPct val="115000"/>
              </a:lnSpc>
              <a:spcBef>
                <a:spcPts val="0"/>
              </a:spcBef>
              <a:spcAft>
                <a:spcPts val="0"/>
              </a:spcAft>
              <a:buClr>
                <a:srgbClr val="063849"/>
              </a:buClr>
              <a:buSzPts val="1000"/>
              <a:buFont typeface="Roboto"/>
              <a:buChar char="○"/>
              <a:defRPr sz="1000">
                <a:solidFill>
                  <a:srgbClr val="063849"/>
                </a:solidFill>
                <a:latin typeface="Roboto"/>
                <a:ea typeface="Roboto"/>
                <a:cs typeface="Roboto"/>
                <a:sym typeface="Roboto"/>
              </a:defRPr>
            </a:lvl5pPr>
            <a:lvl6pPr indent="-292100" lvl="5" marL="2743200">
              <a:lnSpc>
                <a:spcPct val="115000"/>
              </a:lnSpc>
              <a:spcBef>
                <a:spcPts val="0"/>
              </a:spcBef>
              <a:spcAft>
                <a:spcPts val="0"/>
              </a:spcAft>
              <a:buClr>
                <a:srgbClr val="063849"/>
              </a:buClr>
              <a:buSzPts val="1000"/>
              <a:buFont typeface="Roboto"/>
              <a:buChar char="■"/>
              <a:defRPr sz="1000">
                <a:solidFill>
                  <a:srgbClr val="063849"/>
                </a:solidFill>
                <a:latin typeface="Roboto"/>
                <a:ea typeface="Roboto"/>
                <a:cs typeface="Roboto"/>
                <a:sym typeface="Roboto"/>
              </a:defRPr>
            </a:lvl6pPr>
            <a:lvl7pPr indent="-292100" lvl="6" marL="3200400">
              <a:lnSpc>
                <a:spcPct val="115000"/>
              </a:lnSpc>
              <a:spcBef>
                <a:spcPts val="0"/>
              </a:spcBef>
              <a:spcAft>
                <a:spcPts val="0"/>
              </a:spcAft>
              <a:buClr>
                <a:srgbClr val="063849"/>
              </a:buClr>
              <a:buSzPts val="1000"/>
              <a:buFont typeface="Roboto"/>
              <a:buChar char="●"/>
              <a:defRPr sz="1000">
                <a:solidFill>
                  <a:srgbClr val="063849"/>
                </a:solidFill>
                <a:latin typeface="Roboto"/>
                <a:ea typeface="Roboto"/>
                <a:cs typeface="Roboto"/>
                <a:sym typeface="Roboto"/>
              </a:defRPr>
            </a:lvl7pPr>
            <a:lvl8pPr indent="-292100" lvl="7" marL="3657600">
              <a:lnSpc>
                <a:spcPct val="115000"/>
              </a:lnSpc>
              <a:spcBef>
                <a:spcPts val="0"/>
              </a:spcBef>
              <a:spcAft>
                <a:spcPts val="0"/>
              </a:spcAft>
              <a:buClr>
                <a:srgbClr val="063849"/>
              </a:buClr>
              <a:buSzPts val="1000"/>
              <a:buFont typeface="Roboto"/>
              <a:buChar char="○"/>
              <a:defRPr sz="1000">
                <a:solidFill>
                  <a:srgbClr val="063849"/>
                </a:solidFill>
                <a:latin typeface="Roboto"/>
                <a:ea typeface="Roboto"/>
                <a:cs typeface="Roboto"/>
                <a:sym typeface="Roboto"/>
              </a:defRPr>
            </a:lvl8pPr>
            <a:lvl9pPr indent="-292100" lvl="8" marL="4114800">
              <a:lnSpc>
                <a:spcPct val="115000"/>
              </a:lnSpc>
              <a:spcBef>
                <a:spcPts val="0"/>
              </a:spcBef>
              <a:spcAft>
                <a:spcPts val="0"/>
              </a:spcAft>
              <a:buClr>
                <a:srgbClr val="063849"/>
              </a:buClr>
              <a:buSzPts val="1000"/>
              <a:buFont typeface="Roboto"/>
              <a:buChar char="■"/>
              <a:defRPr sz="1000">
                <a:solidFill>
                  <a:srgbClr val="063849"/>
                </a:solidFill>
                <a:latin typeface="Roboto"/>
                <a:ea typeface="Roboto"/>
                <a:cs typeface="Roboto"/>
                <a:sym typeface="Roboto"/>
              </a:defRPr>
            </a:lvl9pPr>
          </a:lstStyle>
          <a:p/>
        </p:txBody>
      </p:sp>
      <p:sp>
        <p:nvSpPr>
          <p:cNvPr id="1651" name="Google Shape;1651;p119"/>
          <p:cNvSpPr txBox="1"/>
          <p:nvPr>
            <p:ph idx="12" type="sldNum"/>
          </p:nvPr>
        </p:nvSpPr>
        <p:spPr>
          <a:xfrm>
            <a:off x="4297658" y="4778842"/>
            <a:ext cx="548700" cy="393600"/>
          </a:xfrm>
          <a:prstGeom prst="rect">
            <a:avLst/>
          </a:prstGeom>
          <a:noFill/>
          <a:ln>
            <a:noFill/>
          </a:ln>
        </p:spPr>
        <p:txBody>
          <a:bodyPr anchorCtr="0" anchor="ctr" bIns="91425" lIns="91425" spcFirstLastPara="1" rIns="91425" wrap="square" tIns="91425">
            <a:normAutofit/>
          </a:bodyPr>
          <a:lstStyle>
            <a:lvl1pPr lvl="0" algn="ctr">
              <a:buNone/>
              <a:defRPr sz="900">
                <a:solidFill>
                  <a:srgbClr val="7C97A2"/>
                </a:solidFill>
                <a:latin typeface="Roboto Light"/>
                <a:ea typeface="Roboto Light"/>
                <a:cs typeface="Roboto Light"/>
                <a:sym typeface="Roboto Light"/>
              </a:defRPr>
            </a:lvl1pPr>
            <a:lvl2pPr lvl="1" algn="ctr">
              <a:buNone/>
              <a:defRPr sz="900">
                <a:solidFill>
                  <a:srgbClr val="7C97A2"/>
                </a:solidFill>
                <a:latin typeface="Roboto Light"/>
                <a:ea typeface="Roboto Light"/>
                <a:cs typeface="Roboto Light"/>
                <a:sym typeface="Roboto Light"/>
              </a:defRPr>
            </a:lvl2pPr>
            <a:lvl3pPr lvl="2" algn="ctr">
              <a:buNone/>
              <a:defRPr sz="900">
                <a:solidFill>
                  <a:srgbClr val="7C97A2"/>
                </a:solidFill>
                <a:latin typeface="Roboto Light"/>
                <a:ea typeface="Roboto Light"/>
                <a:cs typeface="Roboto Light"/>
                <a:sym typeface="Roboto Light"/>
              </a:defRPr>
            </a:lvl3pPr>
            <a:lvl4pPr lvl="3" algn="ctr">
              <a:buNone/>
              <a:defRPr sz="900">
                <a:solidFill>
                  <a:srgbClr val="7C97A2"/>
                </a:solidFill>
                <a:latin typeface="Roboto Light"/>
                <a:ea typeface="Roboto Light"/>
                <a:cs typeface="Roboto Light"/>
                <a:sym typeface="Roboto Light"/>
              </a:defRPr>
            </a:lvl4pPr>
            <a:lvl5pPr lvl="4" algn="ctr">
              <a:buNone/>
              <a:defRPr sz="900">
                <a:solidFill>
                  <a:srgbClr val="7C97A2"/>
                </a:solidFill>
                <a:latin typeface="Roboto Light"/>
                <a:ea typeface="Roboto Light"/>
                <a:cs typeface="Roboto Light"/>
                <a:sym typeface="Roboto Light"/>
              </a:defRPr>
            </a:lvl5pPr>
            <a:lvl6pPr lvl="5" algn="ctr">
              <a:buNone/>
              <a:defRPr sz="900">
                <a:solidFill>
                  <a:srgbClr val="7C97A2"/>
                </a:solidFill>
                <a:latin typeface="Roboto Light"/>
                <a:ea typeface="Roboto Light"/>
                <a:cs typeface="Roboto Light"/>
                <a:sym typeface="Roboto Light"/>
              </a:defRPr>
            </a:lvl6pPr>
            <a:lvl7pPr lvl="6" algn="ctr">
              <a:buNone/>
              <a:defRPr sz="900">
                <a:solidFill>
                  <a:srgbClr val="7C97A2"/>
                </a:solidFill>
                <a:latin typeface="Roboto Light"/>
                <a:ea typeface="Roboto Light"/>
                <a:cs typeface="Roboto Light"/>
                <a:sym typeface="Roboto Light"/>
              </a:defRPr>
            </a:lvl7pPr>
            <a:lvl8pPr lvl="7" algn="ctr">
              <a:buNone/>
              <a:defRPr sz="900">
                <a:solidFill>
                  <a:srgbClr val="7C97A2"/>
                </a:solidFill>
                <a:latin typeface="Roboto Light"/>
                <a:ea typeface="Roboto Light"/>
                <a:cs typeface="Roboto Light"/>
                <a:sym typeface="Roboto Light"/>
              </a:defRPr>
            </a:lvl8pPr>
            <a:lvl9pPr lvl="8" algn="ctr">
              <a:buNone/>
              <a:defRPr sz="900">
                <a:solidFill>
                  <a:srgbClr val="7C97A2"/>
                </a:solidFill>
                <a:latin typeface="Roboto Light"/>
                <a:ea typeface="Roboto Light"/>
                <a:cs typeface="Roboto Light"/>
                <a:sym typeface="Roboto Light"/>
              </a:defRPr>
            </a:lvl9pPr>
          </a:lstStyle>
          <a:p>
            <a:pPr indent="0" lvl="0" marL="0" rtl="0" algn="ctr">
              <a:spcBef>
                <a:spcPts val="0"/>
              </a:spcBef>
              <a:spcAft>
                <a:spcPts val="0"/>
              </a:spcAft>
              <a:buNone/>
            </a:pPr>
            <a:fld id="{00000000-1234-1234-1234-123412341234}" type="slidenum">
              <a:rPr lang="en-US"/>
              <a:t>‹#›</a:t>
            </a:fld>
            <a:endParaRPr/>
          </a:p>
        </p:txBody>
      </p:sp>
      <p:sp>
        <p:nvSpPr>
          <p:cNvPr id="1652" name="Google Shape;1652;p119"/>
          <p:cNvSpPr txBox="1"/>
          <p:nvPr/>
        </p:nvSpPr>
        <p:spPr>
          <a:xfrm>
            <a:off x="365700" y="4937100"/>
            <a:ext cx="2756700" cy="77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US" sz="500">
                <a:solidFill>
                  <a:srgbClr val="7C97A2"/>
                </a:solidFill>
                <a:latin typeface="Roboto"/>
                <a:ea typeface="Roboto"/>
                <a:cs typeface="Roboto"/>
                <a:sym typeface="Roboto"/>
              </a:rPr>
              <a:t>Copyright ©2025 Jitterbit. All rights reserved. Confidential. Do not distribute externally.</a:t>
            </a:r>
            <a:endParaRPr sz="500">
              <a:solidFill>
                <a:srgbClr val="7C97A2"/>
              </a:solidFill>
              <a:latin typeface="Roboto"/>
              <a:ea typeface="Roboto"/>
              <a:cs typeface="Roboto"/>
              <a:sym typeface="Roboto"/>
            </a:endParaRPr>
          </a:p>
        </p:txBody>
      </p:sp>
    </p:spTree>
  </p:cSld>
  <p:clrMap accent1="accent1" accent2="accent2" accent3="accent3" accent4="accent4" accent5="accent5" accent6="accent6" bg1="lt1" bg2="dk2" tx1="dk1" tx2="lt2" folHlink="folHlink" hlink="hlink"/>
  <p:sldLayoutIdLst>
    <p:sldLayoutId id="2147483763" r:id="rId1"/>
    <p:sldLayoutId id="2147483764" r:id="rId2"/>
    <p:sldLayoutId id="2147483765" r:id="rId3"/>
    <p:sldLayoutId id="2147483766" r:id="rId4"/>
    <p:sldLayoutId id="2147483767" r:id="rId5"/>
    <p:sldLayoutId id="2147483768" r:id="rId6"/>
    <p:sldLayoutId id="2147483769" r:id="rId7"/>
    <p:sldLayoutId id="2147483770" r:id="rId8"/>
    <p:sldLayoutId id="2147483771" r:id="rId9"/>
    <p:sldLayoutId id="2147483772" r:id="rId10"/>
    <p:sldLayoutId id="2147483773" r:id="rId11"/>
    <p:sldLayoutId id="2147483774" r:id="rId12"/>
    <p:sldLayoutId id="2147483775" r:id="rId13"/>
    <p:sldLayoutId id="2147483776" r:id="rId14"/>
    <p:sldLayoutId id="2147483777" r:id="rId15"/>
    <p:sldLayoutId id="2147483778" r:id="rId16"/>
    <p:sldLayoutId id="2147483779" r:id="rId17"/>
    <p:sldLayoutId id="2147483780" r:id="rId18"/>
    <p:sldLayoutId id="2147483781" r:id="rId19"/>
    <p:sldLayoutId id="2147483782" r:id="rId20"/>
    <p:sldLayoutId id="2147483783" r:id="rId21"/>
    <p:sldLayoutId id="2147483784" r:id="rId22"/>
    <p:sldLayoutId id="2147483785" r:id="rId23"/>
    <p:sldLayoutId id="2147483786" r:id="rId24"/>
    <p:sldLayoutId id="2147483787" r:id="rId25"/>
    <p:sldLayoutId id="2147483788" r:id="rId26"/>
    <p:sldLayoutId id="2147483789" r:id="rId27"/>
    <p:sldLayoutId id="2147483790" r:id="rId28"/>
    <p:sldLayoutId id="2147483791" r:id="rId29"/>
    <p:sldLayoutId id="2147483792" r:id="rId30"/>
    <p:sldLayoutId id="2147483793" r:id="rId31"/>
    <p:sldLayoutId id="2147483794" r:id="rId32"/>
    <p:sldLayoutId id="2147483795" r:id="rId33"/>
    <p:sldLayoutId id="2147483796" r:id="rId34"/>
    <p:sldLayoutId id="2147483797" r:id="rId35"/>
    <p:sldLayoutId id="2147483798" r:id="rId36"/>
  </p:sldLayoutIdLst>
  <p:transition spd="slow">
    <p:fade/>
  </p:transition>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pos="230">
          <p15:clr>
            <a:srgbClr val="E46962"/>
          </p15:clr>
        </p15:guide>
        <p15:guide id="2" orient="horz" pos="230">
          <p15:clr>
            <a:srgbClr val="E46962"/>
          </p15:clr>
        </p15:guide>
        <p15:guide id="3" pos="5530">
          <p15:clr>
            <a:srgbClr val="E46962"/>
          </p15:clr>
        </p15:guide>
        <p15:guide id="4" orient="horz" pos="3010">
          <p15:clr>
            <a:srgbClr val="E46962"/>
          </p15:clr>
        </p15:guide>
        <p15:guide id="5" pos="115">
          <p15:clr>
            <a:srgbClr val="E46962"/>
          </p15:clr>
        </p15:guide>
        <p15:guide id="6" orient="horz" pos="115">
          <p15:clr>
            <a:srgbClr val="E46962"/>
          </p15:clr>
        </p15:guide>
        <p15:guide id="7" pos="5645">
          <p15:clr>
            <a:srgbClr val="E46962"/>
          </p15:clr>
        </p15:guide>
        <p15:guide id="8" orient="horz" pos="3125">
          <p15:clr>
            <a:srgbClr val="E46962"/>
          </p15:clr>
        </p15:guide>
        <p15:guide id="9" pos="2880">
          <p15:clr>
            <a:srgbClr val="E46962"/>
          </p15:clr>
        </p15:guide>
        <p15:guide id="10" orient="horz" pos="1620">
          <p15:clr>
            <a:srgbClr val="E46962"/>
          </p15:clr>
        </p15:guide>
        <p15:guide id="11" orient="horz" pos="173">
          <p15:clr>
            <a:srgbClr val="E46962"/>
          </p15:clr>
        </p15:guide>
      </p15:sldGuideLst>
    </p:ext>
  </p:extLst>
</p:sldMaster>
</file>

<file path=ppt/slideMasters/slideMaster5.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1935" name="Shape 1935"/>
        <p:cNvGrpSpPr/>
        <p:nvPr/>
      </p:nvGrpSpPr>
      <p:grpSpPr>
        <a:xfrm>
          <a:off x="0" y="0"/>
          <a:ext cx="0" cy="0"/>
          <a:chOff x="0" y="0"/>
          <a:chExt cx="0" cy="0"/>
        </a:xfrm>
      </p:grpSpPr>
      <p:sp>
        <p:nvSpPr>
          <p:cNvPr id="1936" name="Google Shape;1936;p156"/>
          <p:cNvSpPr txBox="1"/>
          <p:nvPr>
            <p:ph type="title"/>
          </p:nvPr>
        </p:nvSpPr>
        <p:spPr>
          <a:xfrm>
            <a:off x="365700" y="274350"/>
            <a:ext cx="7470600" cy="679800"/>
          </a:xfrm>
          <a:prstGeom prst="rect">
            <a:avLst/>
          </a:prstGeom>
          <a:noFill/>
          <a:ln>
            <a:noFill/>
          </a:ln>
        </p:spPr>
        <p:txBody>
          <a:bodyPr anchorCtr="0" anchor="t" bIns="0" lIns="0" spcFirstLastPara="1" rIns="0" wrap="square" tIns="0">
            <a:normAutofit/>
          </a:bodyPr>
          <a:lstStyle>
            <a:lvl1pPr lvl="0">
              <a:spcBef>
                <a:spcPts val="0"/>
              </a:spcBef>
              <a:spcAft>
                <a:spcPts val="0"/>
              </a:spcAft>
              <a:buClr>
                <a:srgbClr val="FF6529"/>
              </a:buClr>
              <a:buSzPts val="2000"/>
              <a:buFont typeface="Roboto Slab Medium"/>
              <a:buNone/>
              <a:defRPr sz="2000">
                <a:solidFill>
                  <a:srgbClr val="FF6529"/>
                </a:solidFill>
                <a:latin typeface="Roboto Slab Medium"/>
                <a:ea typeface="Roboto Slab Medium"/>
                <a:cs typeface="Roboto Slab Medium"/>
                <a:sym typeface="Roboto Slab Medium"/>
              </a:defRPr>
            </a:lvl1pPr>
            <a:lvl2pPr lvl="1">
              <a:spcBef>
                <a:spcPts val="0"/>
              </a:spcBef>
              <a:spcAft>
                <a:spcPts val="0"/>
              </a:spcAft>
              <a:buClr>
                <a:schemeClr val="dk1"/>
              </a:buClr>
              <a:buSzPts val="2800"/>
              <a:buFont typeface="Roboto Slab Medium"/>
              <a:buNone/>
              <a:defRPr sz="2800">
                <a:solidFill>
                  <a:schemeClr val="dk1"/>
                </a:solidFill>
                <a:latin typeface="Roboto Slab Medium"/>
                <a:ea typeface="Roboto Slab Medium"/>
                <a:cs typeface="Roboto Slab Medium"/>
                <a:sym typeface="Roboto Slab Medium"/>
              </a:defRPr>
            </a:lvl2pPr>
            <a:lvl3pPr lvl="2">
              <a:spcBef>
                <a:spcPts val="0"/>
              </a:spcBef>
              <a:spcAft>
                <a:spcPts val="0"/>
              </a:spcAft>
              <a:buClr>
                <a:schemeClr val="dk1"/>
              </a:buClr>
              <a:buSzPts val="2800"/>
              <a:buFont typeface="Roboto Slab Medium"/>
              <a:buNone/>
              <a:defRPr sz="2800">
                <a:solidFill>
                  <a:schemeClr val="dk1"/>
                </a:solidFill>
                <a:latin typeface="Roboto Slab Medium"/>
                <a:ea typeface="Roboto Slab Medium"/>
                <a:cs typeface="Roboto Slab Medium"/>
                <a:sym typeface="Roboto Slab Medium"/>
              </a:defRPr>
            </a:lvl3pPr>
            <a:lvl4pPr lvl="3">
              <a:spcBef>
                <a:spcPts val="0"/>
              </a:spcBef>
              <a:spcAft>
                <a:spcPts val="0"/>
              </a:spcAft>
              <a:buClr>
                <a:schemeClr val="dk1"/>
              </a:buClr>
              <a:buSzPts val="2800"/>
              <a:buFont typeface="Roboto Slab Medium"/>
              <a:buNone/>
              <a:defRPr sz="2800">
                <a:solidFill>
                  <a:schemeClr val="dk1"/>
                </a:solidFill>
                <a:latin typeface="Roboto Slab Medium"/>
                <a:ea typeface="Roboto Slab Medium"/>
                <a:cs typeface="Roboto Slab Medium"/>
                <a:sym typeface="Roboto Slab Medium"/>
              </a:defRPr>
            </a:lvl4pPr>
            <a:lvl5pPr lvl="4">
              <a:spcBef>
                <a:spcPts val="0"/>
              </a:spcBef>
              <a:spcAft>
                <a:spcPts val="0"/>
              </a:spcAft>
              <a:buClr>
                <a:schemeClr val="dk1"/>
              </a:buClr>
              <a:buSzPts val="2800"/>
              <a:buFont typeface="Roboto Slab Medium"/>
              <a:buNone/>
              <a:defRPr sz="2800">
                <a:solidFill>
                  <a:schemeClr val="dk1"/>
                </a:solidFill>
                <a:latin typeface="Roboto Slab Medium"/>
                <a:ea typeface="Roboto Slab Medium"/>
                <a:cs typeface="Roboto Slab Medium"/>
                <a:sym typeface="Roboto Slab Medium"/>
              </a:defRPr>
            </a:lvl5pPr>
            <a:lvl6pPr lvl="5">
              <a:spcBef>
                <a:spcPts val="0"/>
              </a:spcBef>
              <a:spcAft>
                <a:spcPts val="0"/>
              </a:spcAft>
              <a:buClr>
                <a:schemeClr val="dk1"/>
              </a:buClr>
              <a:buSzPts val="2800"/>
              <a:buFont typeface="Roboto Slab Medium"/>
              <a:buNone/>
              <a:defRPr sz="2800">
                <a:solidFill>
                  <a:schemeClr val="dk1"/>
                </a:solidFill>
                <a:latin typeface="Roboto Slab Medium"/>
                <a:ea typeface="Roboto Slab Medium"/>
                <a:cs typeface="Roboto Slab Medium"/>
                <a:sym typeface="Roboto Slab Medium"/>
              </a:defRPr>
            </a:lvl6pPr>
            <a:lvl7pPr lvl="6">
              <a:spcBef>
                <a:spcPts val="0"/>
              </a:spcBef>
              <a:spcAft>
                <a:spcPts val="0"/>
              </a:spcAft>
              <a:buClr>
                <a:schemeClr val="dk1"/>
              </a:buClr>
              <a:buSzPts val="2800"/>
              <a:buFont typeface="Roboto Slab Medium"/>
              <a:buNone/>
              <a:defRPr sz="2800">
                <a:solidFill>
                  <a:schemeClr val="dk1"/>
                </a:solidFill>
                <a:latin typeface="Roboto Slab Medium"/>
                <a:ea typeface="Roboto Slab Medium"/>
                <a:cs typeface="Roboto Slab Medium"/>
                <a:sym typeface="Roboto Slab Medium"/>
              </a:defRPr>
            </a:lvl7pPr>
            <a:lvl8pPr lvl="7">
              <a:spcBef>
                <a:spcPts val="0"/>
              </a:spcBef>
              <a:spcAft>
                <a:spcPts val="0"/>
              </a:spcAft>
              <a:buClr>
                <a:schemeClr val="dk1"/>
              </a:buClr>
              <a:buSzPts val="2800"/>
              <a:buFont typeface="Roboto Slab Medium"/>
              <a:buNone/>
              <a:defRPr sz="2800">
                <a:solidFill>
                  <a:schemeClr val="dk1"/>
                </a:solidFill>
                <a:latin typeface="Roboto Slab Medium"/>
                <a:ea typeface="Roboto Slab Medium"/>
                <a:cs typeface="Roboto Slab Medium"/>
                <a:sym typeface="Roboto Slab Medium"/>
              </a:defRPr>
            </a:lvl8pPr>
            <a:lvl9pPr lvl="8">
              <a:spcBef>
                <a:spcPts val="0"/>
              </a:spcBef>
              <a:spcAft>
                <a:spcPts val="0"/>
              </a:spcAft>
              <a:buClr>
                <a:schemeClr val="dk1"/>
              </a:buClr>
              <a:buSzPts val="2800"/>
              <a:buFont typeface="Roboto Slab Medium"/>
              <a:buNone/>
              <a:defRPr sz="2800">
                <a:solidFill>
                  <a:schemeClr val="dk1"/>
                </a:solidFill>
                <a:latin typeface="Roboto Slab Medium"/>
                <a:ea typeface="Roboto Slab Medium"/>
                <a:cs typeface="Roboto Slab Medium"/>
                <a:sym typeface="Roboto Slab Medium"/>
              </a:defRPr>
            </a:lvl9pPr>
          </a:lstStyle>
          <a:p/>
        </p:txBody>
      </p:sp>
      <p:sp>
        <p:nvSpPr>
          <p:cNvPr id="1937" name="Google Shape;1937;p156"/>
          <p:cNvSpPr txBox="1"/>
          <p:nvPr>
            <p:ph idx="1" type="body"/>
          </p:nvPr>
        </p:nvSpPr>
        <p:spPr>
          <a:xfrm>
            <a:off x="365700" y="1152475"/>
            <a:ext cx="8412600" cy="3416400"/>
          </a:xfrm>
          <a:prstGeom prst="rect">
            <a:avLst/>
          </a:prstGeom>
          <a:noFill/>
          <a:ln>
            <a:noFill/>
          </a:ln>
        </p:spPr>
        <p:txBody>
          <a:bodyPr anchorCtr="0" anchor="t" bIns="0" lIns="0" spcFirstLastPara="1" rIns="0" wrap="square" tIns="0">
            <a:normAutofit/>
          </a:bodyPr>
          <a:lstStyle>
            <a:lvl1pPr indent="-317500" lvl="0" marL="457200">
              <a:lnSpc>
                <a:spcPct val="115000"/>
              </a:lnSpc>
              <a:spcBef>
                <a:spcPts val="0"/>
              </a:spcBef>
              <a:spcAft>
                <a:spcPts val="0"/>
              </a:spcAft>
              <a:buClr>
                <a:srgbClr val="063849"/>
              </a:buClr>
              <a:buSzPts val="1400"/>
              <a:buFont typeface="Roboto Light"/>
              <a:buChar char="●"/>
              <a:defRPr sz="1400">
                <a:solidFill>
                  <a:srgbClr val="063849"/>
                </a:solidFill>
                <a:latin typeface="Roboto Light"/>
                <a:ea typeface="Roboto Light"/>
                <a:cs typeface="Roboto Light"/>
                <a:sym typeface="Roboto Light"/>
              </a:defRPr>
            </a:lvl1pPr>
            <a:lvl2pPr indent="-304800" lvl="1" marL="914400">
              <a:lnSpc>
                <a:spcPct val="115000"/>
              </a:lnSpc>
              <a:spcBef>
                <a:spcPts val="0"/>
              </a:spcBef>
              <a:spcAft>
                <a:spcPts val="0"/>
              </a:spcAft>
              <a:buClr>
                <a:srgbClr val="063849"/>
              </a:buClr>
              <a:buSzPts val="1200"/>
              <a:buFont typeface="Roboto Light"/>
              <a:buChar char="○"/>
              <a:defRPr sz="1200">
                <a:solidFill>
                  <a:srgbClr val="063849"/>
                </a:solidFill>
                <a:latin typeface="Roboto Light"/>
                <a:ea typeface="Roboto Light"/>
                <a:cs typeface="Roboto Light"/>
                <a:sym typeface="Roboto Light"/>
              </a:defRPr>
            </a:lvl2pPr>
            <a:lvl3pPr indent="-292100" lvl="2" marL="1371600">
              <a:lnSpc>
                <a:spcPct val="115000"/>
              </a:lnSpc>
              <a:spcBef>
                <a:spcPts val="0"/>
              </a:spcBef>
              <a:spcAft>
                <a:spcPts val="0"/>
              </a:spcAft>
              <a:buClr>
                <a:srgbClr val="063849"/>
              </a:buClr>
              <a:buSzPts val="1000"/>
              <a:buFont typeface="Roboto"/>
              <a:buChar char="■"/>
              <a:defRPr sz="1000">
                <a:solidFill>
                  <a:srgbClr val="063849"/>
                </a:solidFill>
                <a:latin typeface="Roboto"/>
                <a:ea typeface="Roboto"/>
                <a:cs typeface="Roboto"/>
                <a:sym typeface="Roboto"/>
              </a:defRPr>
            </a:lvl3pPr>
            <a:lvl4pPr indent="-292100" lvl="3" marL="1828800">
              <a:lnSpc>
                <a:spcPct val="115000"/>
              </a:lnSpc>
              <a:spcBef>
                <a:spcPts val="0"/>
              </a:spcBef>
              <a:spcAft>
                <a:spcPts val="0"/>
              </a:spcAft>
              <a:buClr>
                <a:srgbClr val="063849"/>
              </a:buClr>
              <a:buSzPts val="1000"/>
              <a:buFont typeface="Roboto"/>
              <a:buChar char="●"/>
              <a:defRPr sz="1000">
                <a:solidFill>
                  <a:srgbClr val="063849"/>
                </a:solidFill>
                <a:latin typeface="Roboto"/>
                <a:ea typeface="Roboto"/>
                <a:cs typeface="Roboto"/>
                <a:sym typeface="Roboto"/>
              </a:defRPr>
            </a:lvl4pPr>
            <a:lvl5pPr indent="-292100" lvl="4" marL="2286000">
              <a:lnSpc>
                <a:spcPct val="115000"/>
              </a:lnSpc>
              <a:spcBef>
                <a:spcPts val="0"/>
              </a:spcBef>
              <a:spcAft>
                <a:spcPts val="0"/>
              </a:spcAft>
              <a:buClr>
                <a:srgbClr val="063849"/>
              </a:buClr>
              <a:buSzPts val="1000"/>
              <a:buFont typeface="Roboto"/>
              <a:buChar char="○"/>
              <a:defRPr sz="1000">
                <a:solidFill>
                  <a:srgbClr val="063849"/>
                </a:solidFill>
                <a:latin typeface="Roboto"/>
                <a:ea typeface="Roboto"/>
                <a:cs typeface="Roboto"/>
                <a:sym typeface="Roboto"/>
              </a:defRPr>
            </a:lvl5pPr>
            <a:lvl6pPr indent="-292100" lvl="5" marL="2743200">
              <a:lnSpc>
                <a:spcPct val="115000"/>
              </a:lnSpc>
              <a:spcBef>
                <a:spcPts val="0"/>
              </a:spcBef>
              <a:spcAft>
                <a:spcPts val="0"/>
              </a:spcAft>
              <a:buClr>
                <a:srgbClr val="063849"/>
              </a:buClr>
              <a:buSzPts val="1000"/>
              <a:buFont typeface="Roboto"/>
              <a:buChar char="■"/>
              <a:defRPr sz="1000">
                <a:solidFill>
                  <a:srgbClr val="063849"/>
                </a:solidFill>
                <a:latin typeface="Roboto"/>
                <a:ea typeface="Roboto"/>
                <a:cs typeface="Roboto"/>
                <a:sym typeface="Roboto"/>
              </a:defRPr>
            </a:lvl6pPr>
            <a:lvl7pPr indent="-292100" lvl="6" marL="3200400">
              <a:lnSpc>
                <a:spcPct val="115000"/>
              </a:lnSpc>
              <a:spcBef>
                <a:spcPts val="0"/>
              </a:spcBef>
              <a:spcAft>
                <a:spcPts val="0"/>
              </a:spcAft>
              <a:buClr>
                <a:srgbClr val="063849"/>
              </a:buClr>
              <a:buSzPts val="1000"/>
              <a:buFont typeface="Roboto"/>
              <a:buChar char="●"/>
              <a:defRPr sz="1000">
                <a:solidFill>
                  <a:srgbClr val="063849"/>
                </a:solidFill>
                <a:latin typeface="Roboto"/>
                <a:ea typeface="Roboto"/>
                <a:cs typeface="Roboto"/>
                <a:sym typeface="Roboto"/>
              </a:defRPr>
            </a:lvl7pPr>
            <a:lvl8pPr indent="-292100" lvl="7" marL="3657600">
              <a:lnSpc>
                <a:spcPct val="115000"/>
              </a:lnSpc>
              <a:spcBef>
                <a:spcPts val="0"/>
              </a:spcBef>
              <a:spcAft>
                <a:spcPts val="0"/>
              </a:spcAft>
              <a:buClr>
                <a:srgbClr val="063849"/>
              </a:buClr>
              <a:buSzPts val="1000"/>
              <a:buFont typeface="Roboto"/>
              <a:buChar char="○"/>
              <a:defRPr sz="1000">
                <a:solidFill>
                  <a:srgbClr val="063849"/>
                </a:solidFill>
                <a:latin typeface="Roboto"/>
                <a:ea typeface="Roboto"/>
                <a:cs typeface="Roboto"/>
                <a:sym typeface="Roboto"/>
              </a:defRPr>
            </a:lvl8pPr>
            <a:lvl9pPr indent="-292100" lvl="8" marL="4114800">
              <a:lnSpc>
                <a:spcPct val="115000"/>
              </a:lnSpc>
              <a:spcBef>
                <a:spcPts val="0"/>
              </a:spcBef>
              <a:spcAft>
                <a:spcPts val="0"/>
              </a:spcAft>
              <a:buClr>
                <a:srgbClr val="063849"/>
              </a:buClr>
              <a:buSzPts val="1000"/>
              <a:buFont typeface="Roboto"/>
              <a:buChar char="■"/>
              <a:defRPr sz="1000">
                <a:solidFill>
                  <a:srgbClr val="063849"/>
                </a:solidFill>
                <a:latin typeface="Roboto"/>
                <a:ea typeface="Roboto"/>
                <a:cs typeface="Roboto"/>
                <a:sym typeface="Roboto"/>
              </a:defRPr>
            </a:lvl9pPr>
          </a:lstStyle>
          <a:p/>
        </p:txBody>
      </p:sp>
      <p:sp>
        <p:nvSpPr>
          <p:cNvPr id="1938" name="Google Shape;1938;p156"/>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lvl="0" algn="ctr">
              <a:buNone/>
              <a:defRPr sz="800">
                <a:solidFill>
                  <a:srgbClr val="7C97A2"/>
                </a:solidFill>
                <a:latin typeface="Roboto"/>
                <a:ea typeface="Roboto"/>
                <a:cs typeface="Roboto"/>
                <a:sym typeface="Roboto"/>
              </a:defRPr>
            </a:lvl1pPr>
            <a:lvl2pPr lvl="1" algn="ctr">
              <a:buNone/>
              <a:defRPr sz="800">
                <a:solidFill>
                  <a:srgbClr val="7C97A2"/>
                </a:solidFill>
                <a:latin typeface="Roboto"/>
                <a:ea typeface="Roboto"/>
                <a:cs typeface="Roboto"/>
                <a:sym typeface="Roboto"/>
              </a:defRPr>
            </a:lvl2pPr>
            <a:lvl3pPr lvl="2" algn="ctr">
              <a:buNone/>
              <a:defRPr sz="800">
                <a:solidFill>
                  <a:srgbClr val="7C97A2"/>
                </a:solidFill>
                <a:latin typeface="Roboto"/>
                <a:ea typeface="Roboto"/>
                <a:cs typeface="Roboto"/>
                <a:sym typeface="Roboto"/>
              </a:defRPr>
            </a:lvl3pPr>
            <a:lvl4pPr lvl="3" algn="ctr">
              <a:buNone/>
              <a:defRPr sz="800">
                <a:solidFill>
                  <a:srgbClr val="7C97A2"/>
                </a:solidFill>
                <a:latin typeface="Roboto"/>
                <a:ea typeface="Roboto"/>
                <a:cs typeface="Roboto"/>
                <a:sym typeface="Roboto"/>
              </a:defRPr>
            </a:lvl4pPr>
            <a:lvl5pPr lvl="4" algn="ctr">
              <a:buNone/>
              <a:defRPr sz="800">
                <a:solidFill>
                  <a:srgbClr val="7C97A2"/>
                </a:solidFill>
                <a:latin typeface="Roboto"/>
                <a:ea typeface="Roboto"/>
                <a:cs typeface="Roboto"/>
                <a:sym typeface="Roboto"/>
              </a:defRPr>
            </a:lvl5pPr>
            <a:lvl6pPr lvl="5" algn="ctr">
              <a:buNone/>
              <a:defRPr sz="800">
                <a:solidFill>
                  <a:srgbClr val="7C97A2"/>
                </a:solidFill>
                <a:latin typeface="Roboto"/>
                <a:ea typeface="Roboto"/>
                <a:cs typeface="Roboto"/>
                <a:sym typeface="Roboto"/>
              </a:defRPr>
            </a:lvl6pPr>
            <a:lvl7pPr lvl="6" algn="ctr">
              <a:buNone/>
              <a:defRPr sz="800">
                <a:solidFill>
                  <a:srgbClr val="7C97A2"/>
                </a:solidFill>
                <a:latin typeface="Roboto"/>
                <a:ea typeface="Roboto"/>
                <a:cs typeface="Roboto"/>
                <a:sym typeface="Roboto"/>
              </a:defRPr>
            </a:lvl7pPr>
            <a:lvl8pPr lvl="7" algn="ctr">
              <a:buNone/>
              <a:defRPr sz="800">
                <a:solidFill>
                  <a:srgbClr val="7C97A2"/>
                </a:solidFill>
                <a:latin typeface="Roboto"/>
                <a:ea typeface="Roboto"/>
                <a:cs typeface="Roboto"/>
                <a:sym typeface="Roboto"/>
              </a:defRPr>
            </a:lvl8pPr>
            <a:lvl9pPr lvl="8" algn="ctr">
              <a:buNone/>
              <a:defRPr sz="800">
                <a:solidFill>
                  <a:srgbClr val="7C97A2"/>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sp>
        <p:nvSpPr>
          <p:cNvPr id="1939" name="Google Shape;1939;p156"/>
          <p:cNvSpPr txBox="1"/>
          <p:nvPr/>
        </p:nvSpPr>
        <p:spPr>
          <a:xfrm>
            <a:off x="365700" y="4921950"/>
            <a:ext cx="2756700" cy="77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US" sz="500">
                <a:solidFill>
                  <a:srgbClr val="7C97A2"/>
                </a:solidFill>
                <a:latin typeface="Roboto"/>
                <a:ea typeface="Roboto"/>
                <a:cs typeface="Roboto"/>
                <a:sym typeface="Roboto"/>
              </a:rPr>
              <a:t>Copyright ©2025 Jitterbit. All rights reserved. Confidential. Do not distribute externally.</a:t>
            </a:r>
            <a:endParaRPr sz="500">
              <a:solidFill>
                <a:srgbClr val="7C97A2"/>
              </a:solidFill>
              <a:latin typeface="Roboto"/>
              <a:ea typeface="Roboto"/>
              <a:cs typeface="Roboto"/>
              <a:sym typeface="Roboto"/>
            </a:endParaRPr>
          </a:p>
        </p:txBody>
      </p:sp>
    </p:spTree>
  </p:cSld>
  <p:clrMap accent1="accent1" accent2="accent2" accent3="accent3" accent4="accent4" accent5="accent5" accent6="accent6" bg1="lt1" bg2="dk2" tx1="dk1" tx2="lt2" folHlink="folHlink" hlink="hlink"/>
  <p:sldLayoutIdLst>
    <p:sldLayoutId id="2147483799" r:id="rId1"/>
    <p:sldLayoutId id="2147483800" r:id="rId2"/>
    <p:sldLayoutId id="2147483801" r:id="rId3"/>
    <p:sldLayoutId id="2147483802" r:id="rId4"/>
    <p:sldLayoutId id="2147483803" r:id="rId5"/>
    <p:sldLayoutId id="2147483804" r:id="rId6"/>
    <p:sldLayoutId id="2147483805" r:id="rId7"/>
    <p:sldLayoutId id="2147483806" r:id="rId8"/>
    <p:sldLayoutId id="2147483807" r:id="rId9"/>
    <p:sldLayoutId id="2147483808" r:id="rId10"/>
    <p:sldLayoutId id="2147483809" r:id="rId11"/>
    <p:sldLayoutId id="2147483810" r:id="rId12"/>
    <p:sldLayoutId id="2147483811" r:id="rId13"/>
    <p:sldLayoutId id="2147483812" r:id="rId14"/>
    <p:sldLayoutId id="2147483813" r:id="rId15"/>
    <p:sldLayoutId id="2147483814" r:id="rId16"/>
    <p:sldLayoutId id="2147483815" r:id="rId17"/>
    <p:sldLayoutId id="2147483816" r:id="rId18"/>
    <p:sldLayoutId id="2147483817" r:id="rId19"/>
    <p:sldLayoutId id="2147483818" r:id="rId20"/>
    <p:sldLayoutId id="2147483819" r:id="rId21"/>
    <p:sldLayoutId id="2147483820" r:id="rId22"/>
    <p:sldLayoutId id="2147483821" r:id="rId23"/>
    <p:sldLayoutId id="2147483822" r:id="rId24"/>
    <p:sldLayoutId id="2147483823" r:id="rId25"/>
    <p:sldLayoutId id="2147483824" r:id="rId26"/>
    <p:sldLayoutId id="2147483825" r:id="rId27"/>
    <p:sldLayoutId id="2147483826" r:id="rId28"/>
    <p:sldLayoutId id="2147483827" r:id="rId29"/>
    <p:sldLayoutId id="2147483828" r:id="rId30"/>
    <p:sldLayoutId id="2147483829" r:id="rId31"/>
    <p:sldLayoutId id="2147483830" r:id="rId32"/>
    <p:sldLayoutId id="2147483831" r:id="rId33"/>
    <p:sldLayoutId id="2147483832" r:id="rId34"/>
    <p:sldLayoutId id="2147483833" r:id="rId35"/>
    <p:sldLayoutId id="2147483834" r:id="rId36"/>
    <p:sldLayoutId id="2147483835" r:id="rId37"/>
    <p:sldLayoutId id="2147483836" r:id="rId38"/>
    <p:sldLayoutId id="2147483837" r:id="rId39"/>
  </p:sldLayoutIdLst>
  <p:transition>
    <p:fade/>
  </p:transition>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pos="230">
          <p15:clr>
            <a:srgbClr val="E46962"/>
          </p15:clr>
        </p15:guide>
        <p15:guide id="2" orient="horz" pos="230">
          <p15:clr>
            <a:srgbClr val="E46962"/>
          </p15:clr>
        </p15:guide>
        <p15:guide id="3" pos="5530">
          <p15:clr>
            <a:srgbClr val="E46962"/>
          </p15:clr>
        </p15:guide>
        <p15:guide id="4" orient="horz" pos="3010">
          <p15:clr>
            <a:srgbClr val="E46962"/>
          </p15:clr>
        </p15:guide>
        <p15:guide id="5" pos="115">
          <p15:clr>
            <a:srgbClr val="E46962"/>
          </p15:clr>
        </p15:guide>
        <p15:guide id="6" orient="horz" pos="115">
          <p15:clr>
            <a:srgbClr val="E46962"/>
          </p15:clr>
        </p15:guide>
        <p15:guide id="7" pos="5645">
          <p15:clr>
            <a:srgbClr val="E46962"/>
          </p15:clr>
        </p15:guide>
        <p15:guide id="8" orient="horz" pos="3125">
          <p15:clr>
            <a:srgbClr val="E46962"/>
          </p15:clr>
        </p15:guide>
        <p15:guide id="9" pos="2880">
          <p15:clr>
            <a:srgbClr val="E46962"/>
          </p15:clr>
        </p15:guide>
        <p15:guide id="10" orient="horz" pos="1620">
          <p15:clr>
            <a:srgbClr val="E46962"/>
          </p15:clr>
        </p15:guide>
        <p15:guide id="11" orient="horz" pos="173">
          <p15:clr>
            <a:srgbClr val="E46962"/>
          </p15:clr>
        </p15:guide>
      </p15:sldGuideLst>
    </p:ext>
  </p:extLst>
</p:sldMaster>
</file>

<file path=ppt/slideMasters/slideMaster6.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2496" name="Shape 2496"/>
        <p:cNvGrpSpPr/>
        <p:nvPr/>
      </p:nvGrpSpPr>
      <p:grpSpPr>
        <a:xfrm>
          <a:off x="0" y="0"/>
          <a:ext cx="0" cy="0"/>
          <a:chOff x="0" y="0"/>
          <a:chExt cx="0" cy="0"/>
        </a:xfrm>
      </p:grpSpPr>
      <p:sp>
        <p:nvSpPr>
          <p:cNvPr id="2497" name="Google Shape;2497;p196"/>
          <p:cNvSpPr txBox="1"/>
          <p:nvPr>
            <p:ph type="title"/>
          </p:nvPr>
        </p:nvSpPr>
        <p:spPr>
          <a:xfrm>
            <a:off x="365700" y="274350"/>
            <a:ext cx="7470600" cy="679800"/>
          </a:xfrm>
          <a:prstGeom prst="rect">
            <a:avLst/>
          </a:prstGeom>
          <a:noFill/>
          <a:ln>
            <a:noFill/>
          </a:ln>
        </p:spPr>
        <p:txBody>
          <a:bodyPr anchorCtr="0" anchor="t" bIns="0" lIns="0" spcFirstLastPara="1" rIns="0" wrap="square" tIns="0">
            <a:normAutofit/>
          </a:bodyPr>
          <a:lstStyle>
            <a:lvl1pPr lvl="0" marR="0" algn="l">
              <a:lnSpc>
                <a:spcPct val="100000"/>
              </a:lnSpc>
              <a:spcBef>
                <a:spcPts val="0"/>
              </a:spcBef>
              <a:spcAft>
                <a:spcPts val="0"/>
              </a:spcAft>
              <a:buClr>
                <a:srgbClr val="FF6529"/>
              </a:buClr>
              <a:buSzPts val="2000"/>
              <a:buFont typeface="Roboto Slab Medium"/>
              <a:buNone/>
              <a:defRPr b="0" i="0" sz="2000" u="none" cap="none" strike="noStrike">
                <a:solidFill>
                  <a:srgbClr val="FF6529"/>
                </a:solidFill>
                <a:latin typeface="Roboto Slab Medium"/>
                <a:ea typeface="Roboto Slab Medium"/>
                <a:cs typeface="Roboto Slab Medium"/>
                <a:sym typeface="Roboto Slab Medium"/>
              </a:defRPr>
            </a:lvl1pPr>
            <a:lvl2pPr lvl="1" marR="0" algn="l">
              <a:lnSpc>
                <a:spcPct val="100000"/>
              </a:lnSpc>
              <a:spcBef>
                <a:spcPts val="0"/>
              </a:spcBef>
              <a:spcAft>
                <a:spcPts val="0"/>
              </a:spcAft>
              <a:buClr>
                <a:schemeClr val="dk1"/>
              </a:buClr>
              <a:buSzPts val="2800"/>
              <a:buFont typeface="Roboto Slab Medium"/>
              <a:buNone/>
              <a:defRPr b="0" i="0" sz="2800" u="none" cap="none" strike="noStrike">
                <a:solidFill>
                  <a:schemeClr val="dk1"/>
                </a:solidFill>
                <a:latin typeface="Roboto Slab Medium"/>
                <a:ea typeface="Roboto Slab Medium"/>
                <a:cs typeface="Roboto Slab Medium"/>
                <a:sym typeface="Roboto Slab Medium"/>
              </a:defRPr>
            </a:lvl2pPr>
            <a:lvl3pPr lvl="2" marR="0" algn="l">
              <a:lnSpc>
                <a:spcPct val="100000"/>
              </a:lnSpc>
              <a:spcBef>
                <a:spcPts val="0"/>
              </a:spcBef>
              <a:spcAft>
                <a:spcPts val="0"/>
              </a:spcAft>
              <a:buClr>
                <a:schemeClr val="dk1"/>
              </a:buClr>
              <a:buSzPts val="2800"/>
              <a:buFont typeface="Roboto Slab Medium"/>
              <a:buNone/>
              <a:defRPr b="0" i="0" sz="2800" u="none" cap="none" strike="noStrike">
                <a:solidFill>
                  <a:schemeClr val="dk1"/>
                </a:solidFill>
                <a:latin typeface="Roboto Slab Medium"/>
                <a:ea typeface="Roboto Slab Medium"/>
                <a:cs typeface="Roboto Slab Medium"/>
                <a:sym typeface="Roboto Slab Medium"/>
              </a:defRPr>
            </a:lvl3pPr>
            <a:lvl4pPr lvl="3" marR="0" algn="l">
              <a:lnSpc>
                <a:spcPct val="100000"/>
              </a:lnSpc>
              <a:spcBef>
                <a:spcPts val="0"/>
              </a:spcBef>
              <a:spcAft>
                <a:spcPts val="0"/>
              </a:spcAft>
              <a:buClr>
                <a:schemeClr val="dk1"/>
              </a:buClr>
              <a:buSzPts val="2800"/>
              <a:buFont typeface="Roboto Slab Medium"/>
              <a:buNone/>
              <a:defRPr b="0" i="0" sz="2800" u="none" cap="none" strike="noStrike">
                <a:solidFill>
                  <a:schemeClr val="dk1"/>
                </a:solidFill>
                <a:latin typeface="Roboto Slab Medium"/>
                <a:ea typeface="Roboto Slab Medium"/>
                <a:cs typeface="Roboto Slab Medium"/>
                <a:sym typeface="Roboto Slab Medium"/>
              </a:defRPr>
            </a:lvl4pPr>
            <a:lvl5pPr lvl="4" marR="0" algn="l">
              <a:lnSpc>
                <a:spcPct val="100000"/>
              </a:lnSpc>
              <a:spcBef>
                <a:spcPts val="0"/>
              </a:spcBef>
              <a:spcAft>
                <a:spcPts val="0"/>
              </a:spcAft>
              <a:buClr>
                <a:schemeClr val="dk1"/>
              </a:buClr>
              <a:buSzPts val="2800"/>
              <a:buFont typeface="Roboto Slab Medium"/>
              <a:buNone/>
              <a:defRPr b="0" i="0" sz="2800" u="none" cap="none" strike="noStrike">
                <a:solidFill>
                  <a:schemeClr val="dk1"/>
                </a:solidFill>
                <a:latin typeface="Roboto Slab Medium"/>
                <a:ea typeface="Roboto Slab Medium"/>
                <a:cs typeface="Roboto Slab Medium"/>
                <a:sym typeface="Roboto Slab Medium"/>
              </a:defRPr>
            </a:lvl5pPr>
            <a:lvl6pPr lvl="5" marR="0" algn="l">
              <a:lnSpc>
                <a:spcPct val="100000"/>
              </a:lnSpc>
              <a:spcBef>
                <a:spcPts val="0"/>
              </a:spcBef>
              <a:spcAft>
                <a:spcPts val="0"/>
              </a:spcAft>
              <a:buClr>
                <a:schemeClr val="dk1"/>
              </a:buClr>
              <a:buSzPts val="2800"/>
              <a:buFont typeface="Roboto Slab Medium"/>
              <a:buNone/>
              <a:defRPr b="0" i="0" sz="2800" u="none" cap="none" strike="noStrike">
                <a:solidFill>
                  <a:schemeClr val="dk1"/>
                </a:solidFill>
                <a:latin typeface="Roboto Slab Medium"/>
                <a:ea typeface="Roboto Slab Medium"/>
                <a:cs typeface="Roboto Slab Medium"/>
                <a:sym typeface="Roboto Slab Medium"/>
              </a:defRPr>
            </a:lvl6pPr>
            <a:lvl7pPr lvl="6" marR="0" algn="l">
              <a:lnSpc>
                <a:spcPct val="100000"/>
              </a:lnSpc>
              <a:spcBef>
                <a:spcPts val="0"/>
              </a:spcBef>
              <a:spcAft>
                <a:spcPts val="0"/>
              </a:spcAft>
              <a:buClr>
                <a:schemeClr val="dk1"/>
              </a:buClr>
              <a:buSzPts val="2800"/>
              <a:buFont typeface="Roboto Slab Medium"/>
              <a:buNone/>
              <a:defRPr b="0" i="0" sz="2800" u="none" cap="none" strike="noStrike">
                <a:solidFill>
                  <a:schemeClr val="dk1"/>
                </a:solidFill>
                <a:latin typeface="Roboto Slab Medium"/>
                <a:ea typeface="Roboto Slab Medium"/>
                <a:cs typeface="Roboto Slab Medium"/>
                <a:sym typeface="Roboto Slab Medium"/>
              </a:defRPr>
            </a:lvl7pPr>
            <a:lvl8pPr lvl="7" marR="0" algn="l">
              <a:lnSpc>
                <a:spcPct val="100000"/>
              </a:lnSpc>
              <a:spcBef>
                <a:spcPts val="0"/>
              </a:spcBef>
              <a:spcAft>
                <a:spcPts val="0"/>
              </a:spcAft>
              <a:buClr>
                <a:schemeClr val="dk1"/>
              </a:buClr>
              <a:buSzPts val="2800"/>
              <a:buFont typeface="Roboto Slab Medium"/>
              <a:buNone/>
              <a:defRPr b="0" i="0" sz="2800" u="none" cap="none" strike="noStrike">
                <a:solidFill>
                  <a:schemeClr val="dk1"/>
                </a:solidFill>
                <a:latin typeface="Roboto Slab Medium"/>
                <a:ea typeface="Roboto Slab Medium"/>
                <a:cs typeface="Roboto Slab Medium"/>
                <a:sym typeface="Roboto Slab Medium"/>
              </a:defRPr>
            </a:lvl8pPr>
            <a:lvl9pPr lvl="8" marR="0" algn="l">
              <a:lnSpc>
                <a:spcPct val="100000"/>
              </a:lnSpc>
              <a:spcBef>
                <a:spcPts val="0"/>
              </a:spcBef>
              <a:spcAft>
                <a:spcPts val="0"/>
              </a:spcAft>
              <a:buClr>
                <a:schemeClr val="dk1"/>
              </a:buClr>
              <a:buSzPts val="2800"/>
              <a:buFont typeface="Roboto Slab Medium"/>
              <a:buNone/>
              <a:defRPr b="0" i="0" sz="2800" u="none" cap="none" strike="noStrike">
                <a:solidFill>
                  <a:schemeClr val="dk1"/>
                </a:solidFill>
                <a:latin typeface="Roboto Slab Medium"/>
                <a:ea typeface="Roboto Slab Medium"/>
                <a:cs typeface="Roboto Slab Medium"/>
                <a:sym typeface="Roboto Slab Medium"/>
              </a:defRPr>
            </a:lvl9pPr>
          </a:lstStyle>
          <a:p/>
        </p:txBody>
      </p:sp>
      <p:sp>
        <p:nvSpPr>
          <p:cNvPr id="2498" name="Google Shape;2498;p196"/>
          <p:cNvSpPr txBox="1"/>
          <p:nvPr>
            <p:ph idx="1" type="body"/>
          </p:nvPr>
        </p:nvSpPr>
        <p:spPr>
          <a:xfrm>
            <a:off x="365700" y="1152475"/>
            <a:ext cx="8412600" cy="3416400"/>
          </a:xfrm>
          <a:prstGeom prst="rect">
            <a:avLst/>
          </a:prstGeom>
          <a:noFill/>
          <a:ln>
            <a:noFill/>
          </a:ln>
        </p:spPr>
        <p:txBody>
          <a:bodyPr anchorCtr="0" anchor="t" bIns="0" lIns="0" spcFirstLastPara="1" rIns="0" wrap="square" tIns="0">
            <a:normAutofit/>
          </a:bodyPr>
          <a:lstStyle>
            <a:lvl1pPr indent="-317500" lvl="0" marL="457200" marR="0" algn="l">
              <a:lnSpc>
                <a:spcPct val="115000"/>
              </a:lnSpc>
              <a:spcBef>
                <a:spcPts val="0"/>
              </a:spcBef>
              <a:spcAft>
                <a:spcPts val="0"/>
              </a:spcAft>
              <a:buClr>
                <a:srgbClr val="063849"/>
              </a:buClr>
              <a:buSzPts val="1400"/>
              <a:buFont typeface="Roboto Light"/>
              <a:buChar char="●"/>
              <a:defRPr b="0" i="0" sz="1400" u="none" cap="none" strike="noStrike">
                <a:solidFill>
                  <a:srgbClr val="063849"/>
                </a:solidFill>
                <a:latin typeface="Roboto Light"/>
                <a:ea typeface="Roboto Light"/>
                <a:cs typeface="Roboto Light"/>
                <a:sym typeface="Roboto Light"/>
              </a:defRPr>
            </a:lvl1pPr>
            <a:lvl2pPr indent="-304800" lvl="1" marL="914400" marR="0" algn="l">
              <a:lnSpc>
                <a:spcPct val="115000"/>
              </a:lnSpc>
              <a:spcBef>
                <a:spcPts val="0"/>
              </a:spcBef>
              <a:spcAft>
                <a:spcPts val="0"/>
              </a:spcAft>
              <a:buClr>
                <a:srgbClr val="063849"/>
              </a:buClr>
              <a:buSzPts val="1200"/>
              <a:buFont typeface="Roboto Light"/>
              <a:buChar char="○"/>
              <a:defRPr b="0" i="0" sz="1200" u="none" cap="none" strike="noStrike">
                <a:solidFill>
                  <a:srgbClr val="063849"/>
                </a:solidFill>
                <a:latin typeface="Roboto Light"/>
                <a:ea typeface="Roboto Light"/>
                <a:cs typeface="Roboto Light"/>
                <a:sym typeface="Roboto Light"/>
              </a:defRPr>
            </a:lvl2pPr>
            <a:lvl3pPr indent="-292100" lvl="2" marL="1371600" marR="0" algn="l">
              <a:lnSpc>
                <a:spcPct val="115000"/>
              </a:lnSpc>
              <a:spcBef>
                <a:spcPts val="0"/>
              </a:spcBef>
              <a:spcAft>
                <a:spcPts val="0"/>
              </a:spcAft>
              <a:buClr>
                <a:srgbClr val="063849"/>
              </a:buClr>
              <a:buSzPts val="1000"/>
              <a:buFont typeface="Roboto"/>
              <a:buChar char="■"/>
              <a:defRPr b="0" i="0" sz="1000" u="none" cap="none" strike="noStrike">
                <a:solidFill>
                  <a:srgbClr val="063849"/>
                </a:solidFill>
                <a:latin typeface="Roboto"/>
                <a:ea typeface="Roboto"/>
                <a:cs typeface="Roboto"/>
                <a:sym typeface="Roboto"/>
              </a:defRPr>
            </a:lvl3pPr>
            <a:lvl4pPr indent="-292100" lvl="3" marL="1828800" marR="0" algn="l">
              <a:lnSpc>
                <a:spcPct val="115000"/>
              </a:lnSpc>
              <a:spcBef>
                <a:spcPts val="0"/>
              </a:spcBef>
              <a:spcAft>
                <a:spcPts val="0"/>
              </a:spcAft>
              <a:buClr>
                <a:srgbClr val="063849"/>
              </a:buClr>
              <a:buSzPts val="1000"/>
              <a:buFont typeface="Roboto"/>
              <a:buChar char="●"/>
              <a:defRPr b="0" i="0" sz="1000" u="none" cap="none" strike="noStrike">
                <a:solidFill>
                  <a:srgbClr val="063849"/>
                </a:solidFill>
                <a:latin typeface="Roboto"/>
                <a:ea typeface="Roboto"/>
                <a:cs typeface="Roboto"/>
                <a:sym typeface="Roboto"/>
              </a:defRPr>
            </a:lvl4pPr>
            <a:lvl5pPr indent="-292100" lvl="4" marL="2286000" marR="0" algn="l">
              <a:lnSpc>
                <a:spcPct val="115000"/>
              </a:lnSpc>
              <a:spcBef>
                <a:spcPts val="0"/>
              </a:spcBef>
              <a:spcAft>
                <a:spcPts val="0"/>
              </a:spcAft>
              <a:buClr>
                <a:srgbClr val="063849"/>
              </a:buClr>
              <a:buSzPts val="1000"/>
              <a:buFont typeface="Roboto"/>
              <a:buChar char="○"/>
              <a:defRPr b="0" i="0" sz="1000" u="none" cap="none" strike="noStrike">
                <a:solidFill>
                  <a:srgbClr val="063849"/>
                </a:solidFill>
                <a:latin typeface="Roboto"/>
                <a:ea typeface="Roboto"/>
                <a:cs typeface="Roboto"/>
                <a:sym typeface="Roboto"/>
              </a:defRPr>
            </a:lvl5pPr>
            <a:lvl6pPr indent="-292100" lvl="5" marL="2743200" marR="0" algn="l">
              <a:lnSpc>
                <a:spcPct val="115000"/>
              </a:lnSpc>
              <a:spcBef>
                <a:spcPts val="0"/>
              </a:spcBef>
              <a:spcAft>
                <a:spcPts val="0"/>
              </a:spcAft>
              <a:buClr>
                <a:srgbClr val="063849"/>
              </a:buClr>
              <a:buSzPts val="1000"/>
              <a:buFont typeface="Roboto"/>
              <a:buChar char="■"/>
              <a:defRPr b="0" i="0" sz="1000" u="none" cap="none" strike="noStrike">
                <a:solidFill>
                  <a:srgbClr val="063849"/>
                </a:solidFill>
                <a:latin typeface="Roboto"/>
                <a:ea typeface="Roboto"/>
                <a:cs typeface="Roboto"/>
                <a:sym typeface="Roboto"/>
              </a:defRPr>
            </a:lvl6pPr>
            <a:lvl7pPr indent="-292100" lvl="6" marL="3200400" marR="0" algn="l">
              <a:lnSpc>
                <a:spcPct val="115000"/>
              </a:lnSpc>
              <a:spcBef>
                <a:spcPts val="0"/>
              </a:spcBef>
              <a:spcAft>
                <a:spcPts val="0"/>
              </a:spcAft>
              <a:buClr>
                <a:srgbClr val="063849"/>
              </a:buClr>
              <a:buSzPts val="1000"/>
              <a:buFont typeface="Roboto"/>
              <a:buChar char="●"/>
              <a:defRPr b="0" i="0" sz="1000" u="none" cap="none" strike="noStrike">
                <a:solidFill>
                  <a:srgbClr val="063849"/>
                </a:solidFill>
                <a:latin typeface="Roboto"/>
                <a:ea typeface="Roboto"/>
                <a:cs typeface="Roboto"/>
                <a:sym typeface="Roboto"/>
              </a:defRPr>
            </a:lvl7pPr>
            <a:lvl8pPr indent="-292100" lvl="7" marL="3657600" marR="0" algn="l">
              <a:lnSpc>
                <a:spcPct val="115000"/>
              </a:lnSpc>
              <a:spcBef>
                <a:spcPts val="0"/>
              </a:spcBef>
              <a:spcAft>
                <a:spcPts val="0"/>
              </a:spcAft>
              <a:buClr>
                <a:srgbClr val="063849"/>
              </a:buClr>
              <a:buSzPts val="1000"/>
              <a:buFont typeface="Roboto"/>
              <a:buChar char="○"/>
              <a:defRPr b="0" i="0" sz="1000" u="none" cap="none" strike="noStrike">
                <a:solidFill>
                  <a:srgbClr val="063849"/>
                </a:solidFill>
                <a:latin typeface="Roboto"/>
                <a:ea typeface="Roboto"/>
                <a:cs typeface="Roboto"/>
                <a:sym typeface="Roboto"/>
              </a:defRPr>
            </a:lvl8pPr>
            <a:lvl9pPr indent="-292100" lvl="8" marL="4114800" marR="0" algn="l">
              <a:lnSpc>
                <a:spcPct val="115000"/>
              </a:lnSpc>
              <a:spcBef>
                <a:spcPts val="0"/>
              </a:spcBef>
              <a:spcAft>
                <a:spcPts val="0"/>
              </a:spcAft>
              <a:buClr>
                <a:srgbClr val="063849"/>
              </a:buClr>
              <a:buSzPts val="1000"/>
              <a:buFont typeface="Roboto"/>
              <a:buChar char="■"/>
              <a:defRPr b="0" i="0" sz="1000" u="none" cap="none" strike="noStrike">
                <a:solidFill>
                  <a:srgbClr val="063849"/>
                </a:solidFill>
                <a:latin typeface="Roboto"/>
                <a:ea typeface="Roboto"/>
                <a:cs typeface="Roboto"/>
                <a:sym typeface="Roboto"/>
              </a:defRPr>
            </a:lvl9pPr>
          </a:lstStyle>
          <a:p/>
        </p:txBody>
      </p:sp>
      <p:sp>
        <p:nvSpPr>
          <p:cNvPr id="2499" name="Google Shape;2499;p196"/>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indent="0" lvl="0"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1pPr>
            <a:lvl2pPr indent="0" lvl="1"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2pPr>
            <a:lvl3pPr indent="0" lvl="2"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3pPr>
            <a:lvl4pPr indent="0" lvl="3"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4pPr>
            <a:lvl5pPr indent="0" lvl="4"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5pPr>
            <a:lvl6pPr indent="0" lvl="5"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6pPr>
            <a:lvl7pPr indent="0" lvl="6"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7pPr>
            <a:lvl8pPr indent="0" lvl="7"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8pPr>
            <a:lvl9pPr indent="0" lvl="8" marL="0" marR="0" algn="ctr">
              <a:lnSpc>
                <a:spcPct val="100000"/>
              </a:lnSpc>
              <a:spcBef>
                <a:spcPts val="0"/>
              </a:spcBef>
              <a:spcAft>
                <a:spcPts val="0"/>
              </a:spcAft>
              <a:buClr>
                <a:srgbClr val="000000"/>
              </a:buClr>
              <a:buSzPts val="800"/>
              <a:buFont typeface="Arial"/>
              <a:buNone/>
              <a:defRPr b="0" i="0" sz="800" u="none" cap="none" strike="noStrike">
                <a:solidFill>
                  <a:srgbClr val="7C97A2"/>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sp>
        <p:nvSpPr>
          <p:cNvPr id="2500" name="Google Shape;2500;p196"/>
          <p:cNvSpPr txBox="1"/>
          <p:nvPr/>
        </p:nvSpPr>
        <p:spPr>
          <a:xfrm>
            <a:off x="365700" y="4921950"/>
            <a:ext cx="2756700" cy="771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500"/>
              <a:buFont typeface="Arial"/>
              <a:buNone/>
            </a:pPr>
            <a:r>
              <a:rPr b="0" i="0" lang="en-US" sz="500" u="none" cap="none" strike="noStrike">
                <a:solidFill>
                  <a:srgbClr val="7C97A2"/>
                </a:solidFill>
                <a:latin typeface="Roboto"/>
                <a:ea typeface="Roboto"/>
                <a:cs typeface="Roboto"/>
                <a:sym typeface="Roboto"/>
              </a:rPr>
              <a:t>Copyright ©2025 Jitterbit. All rights reserved. Confidential. Do not distribute externally.</a:t>
            </a:r>
            <a:endParaRPr b="0" i="0" sz="500" u="none" cap="none" strike="noStrike">
              <a:solidFill>
                <a:srgbClr val="7C97A2"/>
              </a:solidFill>
              <a:latin typeface="Roboto"/>
              <a:ea typeface="Roboto"/>
              <a:cs typeface="Roboto"/>
              <a:sym typeface="Roboto"/>
            </a:endParaRPr>
          </a:p>
        </p:txBody>
      </p:sp>
    </p:spTree>
  </p:cSld>
  <p:clrMap accent1="accent1" accent2="accent2" accent3="accent3" accent4="accent4" accent5="accent5" accent6="accent6" bg1="lt1" bg2="dk2" tx1="dk1" tx2="lt2" folHlink="folHlink" hlink="hlink"/>
  <p:sldLayoutIdLst>
    <p:sldLayoutId id="2147483838" r:id="rId1"/>
    <p:sldLayoutId id="2147483839" r:id="rId2"/>
    <p:sldLayoutId id="2147483840" r:id="rId3"/>
    <p:sldLayoutId id="2147483841" r:id="rId4"/>
    <p:sldLayoutId id="2147483842" r:id="rId5"/>
    <p:sldLayoutId id="2147483843" r:id="rId6"/>
    <p:sldLayoutId id="2147483844" r:id="rId7"/>
    <p:sldLayoutId id="2147483845" r:id="rId8"/>
    <p:sldLayoutId id="2147483846" r:id="rId9"/>
    <p:sldLayoutId id="2147483847" r:id="rId10"/>
    <p:sldLayoutId id="2147483848" r:id="rId11"/>
    <p:sldLayoutId id="2147483849" r:id="rId12"/>
    <p:sldLayoutId id="2147483850" r:id="rId13"/>
    <p:sldLayoutId id="2147483851" r:id="rId14"/>
    <p:sldLayoutId id="2147483852" r:id="rId15"/>
    <p:sldLayoutId id="2147483853" r:id="rId16"/>
    <p:sldLayoutId id="2147483854" r:id="rId17"/>
    <p:sldLayoutId id="2147483855" r:id="rId18"/>
    <p:sldLayoutId id="2147483856" r:id="rId19"/>
    <p:sldLayoutId id="2147483857" r:id="rId20"/>
    <p:sldLayoutId id="2147483858" r:id="rId21"/>
    <p:sldLayoutId id="2147483859" r:id="rId22"/>
    <p:sldLayoutId id="2147483860" r:id="rId23"/>
    <p:sldLayoutId id="2147483861" r:id="rId24"/>
    <p:sldLayoutId id="2147483862" r:id="rId25"/>
    <p:sldLayoutId id="2147483863" r:id="rId26"/>
    <p:sldLayoutId id="2147483864" r:id="rId27"/>
    <p:sldLayoutId id="2147483865" r:id="rId28"/>
    <p:sldLayoutId id="2147483866" r:id="rId29"/>
    <p:sldLayoutId id="2147483867" r:id="rId30"/>
    <p:sldLayoutId id="2147483868" r:id="rId31"/>
    <p:sldLayoutId id="2147483869" r:id="rId32"/>
    <p:sldLayoutId id="2147483870" r:id="rId33"/>
    <p:sldLayoutId id="2147483871" r:id="rId34"/>
    <p:sldLayoutId id="2147483872" r:id="rId35"/>
    <p:sldLayoutId id="2147483873" r:id="rId36"/>
    <p:sldLayoutId id="2147483874" r:id="rId37"/>
    <p:sldLayoutId id="2147483875" r:id="rId38"/>
  </p:sldLayoutIdLst>
  <p:transition>
    <p:fade/>
  </p:transition>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pos="230">
          <p15:clr>
            <a:srgbClr val="E46962"/>
          </p15:clr>
        </p15:guide>
        <p15:guide id="2" orient="horz" pos="230">
          <p15:clr>
            <a:srgbClr val="E46962"/>
          </p15:clr>
        </p15:guide>
        <p15:guide id="3" pos="5530">
          <p15:clr>
            <a:srgbClr val="E46962"/>
          </p15:clr>
        </p15:guide>
        <p15:guide id="4" orient="horz" pos="3010">
          <p15:clr>
            <a:srgbClr val="E46962"/>
          </p15:clr>
        </p15:guide>
        <p15:guide id="5" pos="115">
          <p15:clr>
            <a:srgbClr val="E46962"/>
          </p15:clr>
        </p15:guide>
        <p15:guide id="6" orient="horz" pos="115">
          <p15:clr>
            <a:srgbClr val="E46962"/>
          </p15:clr>
        </p15:guide>
        <p15:guide id="7" pos="5645">
          <p15:clr>
            <a:srgbClr val="E46962"/>
          </p15:clr>
        </p15:guide>
        <p15:guide id="8" orient="horz" pos="3125">
          <p15:clr>
            <a:srgbClr val="E46962"/>
          </p15:clr>
        </p15:guide>
        <p15:guide id="9" pos="2880">
          <p15:clr>
            <a:srgbClr val="E46962"/>
          </p15:clr>
        </p15:guide>
        <p15:guide id="10" orient="horz" pos="1620">
          <p15:clr>
            <a:srgbClr val="E46962"/>
          </p15:clr>
        </p15:guide>
        <p15:guide id="11" orient="horz" pos="173">
          <p15:clr>
            <a:srgbClr val="E46962"/>
          </p15:clr>
        </p15:guide>
      </p15:sldGuideLst>
    </p:ext>
  </p:extLst>
</p:sldMaster>
</file>

<file path=ppt/slideMasters/slideMaster7.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3044" name="Shape 3044"/>
        <p:cNvGrpSpPr/>
        <p:nvPr/>
      </p:nvGrpSpPr>
      <p:grpSpPr>
        <a:xfrm>
          <a:off x="0" y="0"/>
          <a:ext cx="0" cy="0"/>
          <a:chOff x="0" y="0"/>
          <a:chExt cx="0" cy="0"/>
        </a:xfrm>
      </p:grpSpPr>
      <p:sp>
        <p:nvSpPr>
          <p:cNvPr id="3045" name="Google Shape;3045;p235"/>
          <p:cNvSpPr txBox="1"/>
          <p:nvPr>
            <p:ph type="title"/>
          </p:nvPr>
        </p:nvSpPr>
        <p:spPr>
          <a:xfrm>
            <a:off x="365700" y="274350"/>
            <a:ext cx="7470600" cy="679800"/>
          </a:xfrm>
          <a:prstGeom prst="rect">
            <a:avLst/>
          </a:prstGeom>
          <a:noFill/>
          <a:ln>
            <a:noFill/>
          </a:ln>
        </p:spPr>
        <p:txBody>
          <a:bodyPr anchorCtr="0" anchor="t" bIns="0" lIns="0" spcFirstLastPara="1" rIns="0" wrap="square" tIns="0">
            <a:normAutofit/>
          </a:bodyPr>
          <a:lstStyle>
            <a:lvl1pPr lvl="0">
              <a:spcBef>
                <a:spcPts val="0"/>
              </a:spcBef>
              <a:spcAft>
                <a:spcPts val="0"/>
              </a:spcAft>
              <a:buClr>
                <a:srgbClr val="FF6529"/>
              </a:buClr>
              <a:buSzPts val="2000"/>
              <a:buFont typeface="Roboto Slab Medium"/>
              <a:buNone/>
              <a:defRPr sz="2000">
                <a:solidFill>
                  <a:srgbClr val="FF6529"/>
                </a:solidFill>
                <a:latin typeface="Roboto Slab Medium"/>
                <a:ea typeface="Roboto Slab Medium"/>
                <a:cs typeface="Roboto Slab Medium"/>
                <a:sym typeface="Roboto Slab Medium"/>
              </a:defRPr>
            </a:lvl1pPr>
            <a:lvl2pPr lvl="1">
              <a:spcBef>
                <a:spcPts val="0"/>
              </a:spcBef>
              <a:spcAft>
                <a:spcPts val="0"/>
              </a:spcAft>
              <a:buClr>
                <a:schemeClr val="dk1"/>
              </a:buClr>
              <a:buSzPts val="2800"/>
              <a:buFont typeface="Roboto Slab Medium"/>
              <a:buNone/>
              <a:defRPr sz="2800">
                <a:solidFill>
                  <a:schemeClr val="dk1"/>
                </a:solidFill>
                <a:latin typeface="Roboto Slab Medium"/>
                <a:ea typeface="Roboto Slab Medium"/>
                <a:cs typeface="Roboto Slab Medium"/>
                <a:sym typeface="Roboto Slab Medium"/>
              </a:defRPr>
            </a:lvl2pPr>
            <a:lvl3pPr lvl="2">
              <a:spcBef>
                <a:spcPts val="0"/>
              </a:spcBef>
              <a:spcAft>
                <a:spcPts val="0"/>
              </a:spcAft>
              <a:buClr>
                <a:schemeClr val="dk1"/>
              </a:buClr>
              <a:buSzPts val="2800"/>
              <a:buFont typeface="Roboto Slab Medium"/>
              <a:buNone/>
              <a:defRPr sz="2800">
                <a:solidFill>
                  <a:schemeClr val="dk1"/>
                </a:solidFill>
                <a:latin typeface="Roboto Slab Medium"/>
                <a:ea typeface="Roboto Slab Medium"/>
                <a:cs typeface="Roboto Slab Medium"/>
                <a:sym typeface="Roboto Slab Medium"/>
              </a:defRPr>
            </a:lvl3pPr>
            <a:lvl4pPr lvl="3">
              <a:spcBef>
                <a:spcPts val="0"/>
              </a:spcBef>
              <a:spcAft>
                <a:spcPts val="0"/>
              </a:spcAft>
              <a:buClr>
                <a:schemeClr val="dk1"/>
              </a:buClr>
              <a:buSzPts val="2800"/>
              <a:buFont typeface="Roboto Slab Medium"/>
              <a:buNone/>
              <a:defRPr sz="2800">
                <a:solidFill>
                  <a:schemeClr val="dk1"/>
                </a:solidFill>
                <a:latin typeface="Roboto Slab Medium"/>
                <a:ea typeface="Roboto Slab Medium"/>
                <a:cs typeface="Roboto Slab Medium"/>
                <a:sym typeface="Roboto Slab Medium"/>
              </a:defRPr>
            </a:lvl4pPr>
            <a:lvl5pPr lvl="4">
              <a:spcBef>
                <a:spcPts val="0"/>
              </a:spcBef>
              <a:spcAft>
                <a:spcPts val="0"/>
              </a:spcAft>
              <a:buClr>
                <a:schemeClr val="dk1"/>
              </a:buClr>
              <a:buSzPts val="2800"/>
              <a:buFont typeface="Roboto Slab Medium"/>
              <a:buNone/>
              <a:defRPr sz="2800">
                <a:solidFill>
                  <a:schemeClr val="dk1"/>
                </a:solidFill>
                <a:latin typeface="Roboto Slab Medium"/>
                <a:ea typeface="Roboto Slab Medium"/>
                <a:cs typeface="Roboto Slab Medium"/>
                <a:sym typeface="Roboto Slab Medium"/>
              </a:defRPr>
            </a:lvl5pPr>
            <a:lvl6pPr lvl="5">
              <a:spcBef>
                <a:spcPts val="0"/>
              </a:spcBef>
              <a:spcAft>
                <a:spcPts val="0"/>
              </a:spcAft>
              <a:buClr>
                <a:schemeClr val="dk1"/>
              </a:buClr>
              <a:buSzPts val="2800"/>
              <a:buFont typeface="Roboto Slab Medium"/>
              <a:buNone/>
              <a:defRPr sz="2800">
                <a:solidFill>
                  <a:schemeClr val="dk1"/>
                </a:solidFill>
                <a:latin typeface="Roboto Slab Medium"/>
                <a:ea typeface="Roboto Slab Medium"/>
                <a:cs typeface="Roboto Slab Medium"/>
                <a:sym typeface="Roboto Slab Medium"/>
              </a:defRPr>
            </a:lvl6pPr>
            <a:lvl7pPr lvl="6">
              <a:spcBef>
                <a:spcPts val="0"/>
              </a:spcBef>
              <a:spcAft>
                <a:spcPts val="0"/>
              </a:spcAft>
              <a:buClr>
                <a:schemeClr val="dk1"/>
              </a:buClr>
              <a:buSzPts val="2800"/>
              <a:buFont typeface="Roboto Slab Medium"/>
              <a:buNone/>
              <a:defRPr sz="2800">
                <a:solidFill>
                  <a:schemeClr val="dk1"/>
                </a:solidFill>
                <a:latin typeface="Roboto Slab Medium"/>
                <a:ea typeface="Roboto Slab Medium"/>
                <a:cs typeface="Roboto Slab Medium"/>
                <a:sym typeface="Roboto Slab Medium"/>
              </a:defRPr>
            </a:lvl7pPr>
            <a:lvl8pPr lvl="7">
              <a:spcBef>
                <a:spcPts val="0"/>
              </a:spcBef>
              <a:spcAft>
                <a:spcPts val="0"/>
              </a:spcAft>
              <a:buClr>
                <a:schemeClr val="dk1"/>
              </a:buClr>
              <a:buSzPts val="2800"/>
              <a:buFont typeface="Roboto Slab Medium"/>
              <a:buNone/>
              <a:defRPr sz="2800">
                <a:solidFill>
                  <a:schemeClr val="dk1"/>
                </a:solidFill>
                <a:latin typeface="Roboto Slab Medium"/>
                <a:ea typeface="Roboto Slab Medium"/>
                <a:cs typeface="Roboto Slab Medium"/>
                <a:sym typeface="Roboto Slab Medium"/>
              </a:defRPr>
            </a:lvl8pPr>
            <a:lvl9pPr lvl="8">
              <a:spcBef>
                <a:spcPts val="0"/>
              </a:spcBef>
              <a:spcAft>
                <a:spcPts val="0"/>
              </a:spcAft>
              <a:buClr>
                <a:schemeClr val="dk1"/>
              </a:buClr>
              <a:buSzPts val="2800"/>
              <a:buFont typeface="Roboto Slab Medium"/>
              <a:buNone/>
              <a:defRPr sz="2800">
                <a:solidFill>
                  <a:schemeClr val="dk1"/>
                </a:solidFill>
                <a:latin typeface="Roboto Slab Medium"/>
                <a:ea typeface="Roboto Slab Medium"/>
                <a:cs typeface="Roboto Slab Medium"/>
                <a:sym typeface="Roboto Slab Medium"/>
              </a:defRPr>
            </a:lvl9pPr>
          </a:lstStyle>
          <a:p/>
        </p:txBody>
      </p:sp>
      <p:sp>
        <p:nvSpPr>
          <p:cNvPr id="3046" name="Google Shape;3046;p235"/>
          <p:cNvSpPr txBox="1"/>
          <p:nvPr>
            <p:ph idx="1" type="body"/>
          </p:nvPr>
        </p:nvSpPr>
        <p:spPr>
          <a:xfrm>
            <a:off x="365700" y="1152475"/>
            <a:ext cx="8412600" cy="3416400"/>
          </a:xfrm>
          <a:prstGeom prst="rect">
            <a:avLst/>
          </a:prstGeom>
          <a:noFill/>
          <a:ln>
            <a:noFill/>
          </a:ln>
        </p:spPr>
        <p:txBody>
          <a:bodyPr anchorCtr="0" anchor="t" bIns="0" lIns="0" spcFirstLastPara="1" rIns="0" wrap="square" tIns="0">
            <a:normAutofit/>
          </a:bodyPr>
          <a:lstStyle>
            <a:lvl1pPr indent="-317500" lvl="0" marL="457200">
              <a:lnSpc>
                <a:spcPct val="115000"/>
              </a:lnSpc>
              <a:spcBef>
                <a:spcPts val="0"/>
              </a:spcBef>
              <a:spcAft>
                <a:spcPts val="0"/>
              </a:spcAft>
              <a:buClr>
                <a:srgbClr val="063849"/>
              </a:buClr>
              <a:buSzPts val="1400"/>
              <a:buFont typeface="Roboto Light"/>
              <a:buChar char="●"/>
              <a:defRPr>
                <a:solidFill>
                  <a:srgbClr val="063849"/>
                </a:solidFill>
                <a:latin typeface="Roboto Light"/>
                <a:ea typeface="Roboto Light"/>
                <a:cs typeface="Roboto Light"/>
                <a:sym typeface="Roboto Light"/>
              </a:defRPr>
            </a:lvl1pPr>
            <a:lvl2pPr indent="-304800" lvl="1" marL="914400">
              <a:lnSpc>
                <a:spcPct val="115000"/>
              </a:lnSpc>
              <a:spcBef>
                <a:spcPts val="0"/>
              </a:spcBef>
              <a:spcAft>
                <a:spcPts val="0"/>
              </a:spcAft>
              <a:buClr>
                <a:srgbClr val="063849"/>
              </a:buClr>
              <a:buSzPts val="1200"/>
              <a:buFont typeface="Roboto Light"/>
              <a:buChar char="○"/>
              <a:defRPr sz="1200">
                <a:solidFill>
                  <a:srgbClr val="063849"/>
                </a:solidFill>
                <a:latin typeface="Roboto Light"/>
                <a:ea typeface="Roboto Light"/>
                <a:cs typeface="Roboto Light"/>
                <a:sym typeface="Roboto Light"/>
              </a:defRPr>
            </a:lvl2pPr>
            <a:lvl3pPr indent="-292100" lvl="2" marL="1371600">
              <a:lnSpc>
                <a:spcPct val="115000"/>
              </a:lnSpc>
              <a:spcBef>
                <a:spcPts val="0"/>
              </a:spcBef>
              <a:spcAft>
                <a:spcPts val="0"/>
              </a:spcAft>
              <a:buClr>
                <a:srgbClr val="063849"/>
              </a:buClr>
              <a:buSzPts val="1000"/>
              <a:buFont typeface="Roboto"/>
              <a:buChar char="■"/>
              <a:defRPr sz="1000">
                <a:solidFill>
                  <a:srgbClr val="063849"/>
                </a:solidFill>
                <a:latin typeface="Roboto"/>
                <a:ea typeface="Roboto"/>
                <a:cs typeface="Roboto"/>
                <a:sym typeface="Roboto"/>
              </a:defRPr>
            </a:lvl3pPr>
            <a:lvl4pPr indent="-292100" lvl="3" marL="1828800">
              <a:lnSpc>
                <a:spcPct val="115000"/>
              </a:lnSpc>
              <a:spcBef>
                <a:spcPts val="0"/>
              </a:spcBef>
              <a:spcAft>
                <a:spcPts val="0"/>
              </a:spcAft>
              <a:buClr>
                <a:srgbClr val="063849"/>
              </a:buClr>
              <a:buSzPts val="1000"/>
              <a:buFont typeface="Roboto"/>
              <a:buChar char="●"/>
              <a:defRPr sz="1000">
                <a:solidFill>
                  <a:srgbClr val="063849"/>
                </a:solidFill>
                <a:latin typeface="Roboto"/>
                <a:ea typeface="Roboto"/>
                <a:cs typeface="Roboto"/>
                <a:sym typeface="Roboto"/>
              </a:defRPr>
            </a:lvl4pPr>
            <a:lvl5pPr indent="-292100" lvl="4" marL="2286000">
              <a:lnSpc>
                <a:spcPct val="115000"/>
              </a:lnSpc>
              <a:spcBef>
                <a:spcPts val="0"/>
              </a:spcBef>
              <a:spcAft>
                <a:spcPts val="0"/>
              </a:spcAft>
              <a:buClr>
                <a:srgbClr val="063849"/>
              </a:buClr>
              <a:buSzPts val="1000"/>
              <a:buFont typeface="Roboto"/>
              <a:buChar char="○"/>
              <a:defRPr sz="1000">
                <a:solidFill>
                  <a:srgbClr val="063849"/>
                </a:solidFill>
                <a:latin typeface="Roboto"/>
                <a:ea typeface="Roboto"/>
                <a:cs typeface="Roboto"/>
                <a:sym typeface="Roboto"/>
              </a:defRPr>
            </a:lvl5pPr>
            <a:lvl6pPr indent="-292100" lvl="5" marL="2743200">
              <a:lnSpc>
                <a:spcPct val="115000"/>
              </a:lnSpc>
              <a:spcBef>
                <a:spcPts val="0"/>
              </a:spcBef>
              <a:spcAft>
                <a:spcPts val="0"/>
              </a:spcAft>
              <a:buClr>
                <a:srgbClr val="063849"/>
              </a:buClr>
              <a:buSzPts val="1000"/>
              <a:buFont typeface="Roboto"/>
              <a:buChar char="■"/>
              <a:defRPr sz="1000">
                <a:solidFill>
                  <a:srgbClr val="063849"/>
                </a:solidFill>
                <a:latin typeface="Roboto"/>
                <a:ea typeface="Roboto"/>
                <a:cs typeface="Roboto"/>
                <a:sym typeface="Roboto"/>
              </a:defRPr>
            </a:lvl6pPr>
            <a:lvl7pPr indent="-292100" lvl="6" marL="3200400">
              <a:lnSpc>
                <a:spcPct val="115000"/>
              </a:lnSpc>
              <a:spcBef>
                <a:spcPts val="0"/>
              </a:spcBef>
              <a:spcAft>
                <a:spcPts val="0"/>
              </a:spcAft>
              <a:buClr>
                <a:srgbClr val="063849"/>
              </a:buClr>
              <a:buSzPts val="1000"/>
              <a:buFont typeface="Roboto"/>
              <a:buChar char="●"/>
              <a:defRPr sz="1000">
                <a:solidFill>
                  <a:srgbClr val="063849"/>
                </a:solidFill>
                <a:latin typeface="Roboto"/>
                <a:ea typeface="Roboto"/>
                <a:cs typeface="Roboto"/>
                <a:sym typeface="Roboto"/>
              </a:defRPr>
            </a:lvl7pPr>
            <a:lvl8pPr indent="-292100" lvl="7" marL="3657600">
              <a:lnSpc>
                <a:spcPct val="115000"/>
              </a:lnSpc>
              <a:spcBef>
                <a:spcPts val="0"/>
              </a:spcBef>
              <a:spcAft>
                <a:spcPts val="0"/>
              </a:spcAft>
              <a:buClr>
                <a:srgbClr val="063849"/>
              </a:buClr>
              <a:buSzPts val="1000"/>
              <a:buFont typeface="Roboto"/>
              <a:buChar char="○"/>
              <a:defRPr sz="1000">
                <a:solidFill>
                  <a:srgbClr val="063849"/>
                </a:solidFill>
                <a:latin typeface="Roboto"/>
                <a:ea typeface="Roboto"/>
                <a:cs typeface="Roboto"/>
                <a:sym typeface="Roboto"/>
              </a:defRPr>
            </a:lvl8pPr>
            <a:lvl9pPr indent="-292100" lvl="8" marL="4114800">
              <a:lnSpc>
                <a:spcPct val="115000"/>
              </a:lnSpc>
              <a:spcBef>
                <a:spcPts val="0"/>
              </a:spcBef>
              <a:spcAft>
                <a:spcPts val="0"/>
              </a:spcAft>
              <a:buClr>
                <a:srgbClr val="063849"/>
              </a:buClr>
              <a:buSzPts val="1000"/>
              <a:buFont typeface="Roboto"/>
              <a:buChar char="■"/>
              <a:defRPr sz="1000">
                <a:solidFill>
                  <a:srgbClr val="063849"/>
                </a:solidFill>
                <a:latin typeface="Roboto"/>
                <a:ea typeface="Roboto"/>
                <a:cs typeface="Roboto"/>
                <a:sym typeface="Roboto"/>
              </a:defRPr>
            </a:lvl9pPr>
          </a:lstStyle>
          <a:p/>
        </p:txBody>
      </p:sp>
      <p:sp>
        <p:nvSpPr>
          <p:cNvPr id="3047" name="Google Shape;3047;p235"/>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lvl="0" algn="ctr">
              <a:buNone/>
              <a:defRPr sz="800">
                <a:solidFill>
                  <a:srgbClr val="7C97A2"/>
                </a:solidFill>
                <a:latin typeface="Roboto"/>
                <a:ea typeface="Roboto"/>
                <a:cs typeface="Roboto"/>
                <a:sym typeface="Roboto"/>
              </a:defRPr>
            </a:lvl1pPr>
            <a:lvl2pPr lvl="1" algn="ctr">
              <a:buNone/>
              <a:defRPr sz="800">
                <a:solidFill>
                  <a:srgbClr val="7C97A2"/>
                </a:solidFill>
                <a:latin typeface="Roboto"/>
                <a:ea typeface="Roboto"/>
                <a:cs typeface="Roboto"/>
                <a:sym typeface="Roboto"/>
              </a:defRPr>
            </a:lvl2pPr>
            <a:lvl3pPr lvl="2" algn="ctr">
              <a:buNone/>
              <a:defRPr sz="800">
                <a:solidFill>
                  <a:srgbClr val="7C97A2"/>
                </a:solidFill>
                <a:latin typeface="Roboto"/>
                <a:ea typeface="Roboto"/>
                <a:cs typeface="Roboto"/>
                <a:sym typeface="Roboto"/>
              </a:defRPr>
            </a:lvl3pPr>
            <a:lvl4pPr lvl="3" algn="ctr">
              <a:buNone/>
              <a:defRPr sz="800">
                <a:solidFill>
                  <a:srgbClr val="7C97A2"/>
                </a:solidFill>
                <a:latin typeface="Roboto"/>
                <a:ea typeface="Roboto"/>
                <a:cs typeface="Roboto"/>
                <a:sym typeface="Roboto"/>
              </a:defRPr>
            </a:lvl4pPr>
            <a:lvl5pPr lvl="4" algn="ctr">
              <a:buNone/>
              <a:defRPr sz="800">
                <a:solidFill>
                  <a:srgbClr val="7C97A2"/>
                </a:solidFill>
                <a:latin typeface="Roboto"/>
                <a:ea typeface="Roboto"/>
                <a:cs typeface="Roboto"/>
                <a:sym typeface="Roboto"/>
              </a:defRPr>
            </a:lvl5pPr>
            <a:lvl6pPr lvl="5" algn="ctr">
              <a:buNone/>
              <a:defRPr sz="800">
                <a:solidFill>
                  <a:srgbClr val="7C97A2"/>
                </a:solidFill>
                <a:latin typeface="Roboto"/>
                <a:ea typeface="Roboto"/>
                <a:cs typeface="Roboto"/>
                <a:sym typeface="Roboto"/>
              </a:defRPr>
            </a:lvl6pPr>
            <a:lvl7pPr lvl="6" algn="ctr">
              <a:buNone/>
              <a:defRPr sz="800">
                <a:solidFill>
                  <a:srgbClr val="7C97A2"/>
                </a:solidFill>
                <a:latin typeface="Roboto"/>
                <a:ea typeface="Roboto"/>
                <a:cs typeface="Roboto"/>
                <a:sym typeface="Roboto"/>
              </a:defRPr>
            </a:lvl7pPr>
            <a:lvl8pPr lvl="7" algn="ctr">
              <a:buNone/>
              <a:defRPr sz="800">
                <a:solidFill>
                  <a:srgbClr val="7C97A2"/>
                </a:solidFill>
                <a:latin typeface="Roboto"/>
                <a:ea typeface="Roboto"/>
                <a:cs typeface="Roboto"/>
                <a:sym typeface="Roboto"/>
              </a:defRPr>
            </a:lvl8pPr>
            <a:lvl9pPr lvl="8" algn="ctr">
              <a:buNone/>
              <a:defRPr sz="800">
                <a:solidFill>
                  <a:srgbClr val="7C97A2"/>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sp>
        <p:nvSpPr>
          <p:cNvPr id="3048" name="Google Shape;3048;p235"/>
          <p:cNvSpPr txBox="1"/>
          <p:nvPr/>
        </p:nvSpPr>
        <p:spPr>
          <a:xfrm>
            <a:off x="365700" y="4921950"/>
            <a:ext cx="2756700" cy="77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US" sz="500">
                <a:solidFill>
                  <a:srgbClr val="7C97A2"/>
                </a:solidFill>
                <a:latin typeface="Roboto"/>
                <a:ea typeface="Roboto"/>
                <a:cs typeface="Roboto"/>
                <a:sym typeface="Roboto"/>
              </a:rPr>
              <a:t>Copyright ©2025 Jitterbit. All rights reserved. Confidential. Do not distribute externally.</a:t>
            </a:r>
            <a:endParaRPr sz="500">
              <a:solidFill>
                <a:srgbClr val="7C97A2"/>
              </a:solidFill>
              <a:latin typeface="Roboto"/>
              <a:ea typeface="Roboto"/>
              <a:cs typeface="Roboto"/>
              <a:sym typeface="Roboto"/>
            </a:endParaRPr>
          </a:p>
        </p:txBody>
      </p:sp>
    </p:spTree>
  </p:cSld>
  <p:clrMap accent1="accent1" accent2="accent2" accent3="accent3" accent4="accent4" accent5="accent5" accent6="accent6" bg1="lt1" bg2="dk2" tx1="dk1" tx2="lt2" folHlink="folHlink" hlink="hlink"/>
  <p:sldLayoutIdLst>
    <p:sldLayoutId id="2147483876" r:id="rId1"/>
    <p:sldLayoutId id="2147483877" r:id="rId2"/>
    <p:sldLayoutId id="2147483878" r:id="rId3"/>
    <p:sldLayoutId id="2147483879" r:id="rId4"/>
    <p:sldLayoutId id="2147483880" r:id="rId5"/>
    <p:sldLayoutId id="2147483881" r:id="rId6"/>
    <p:sldLayoutId id="2147483882" r:id="rId7"/>
    <p:sldLayoutId id="2147483883" r:id="rId8"/>
    <p:sldLayoutId id="2147483884" r:id="rId9"/>
    <p:sldLayoutId id="2147483885" r:id="rId10"/>
    <p:sldLayoutId id="2147483886" r:id="rId11"/>
    <p:sldLayoutId id="2147483887" r:id="rId12"/>
    <p:sldLayoutId id="2147483888" r:id="rId13"/>
    <p:sldLayoutId id="2147483889" r:id="rId14"/>
    <p:sldLayoutId id="2147483890" r:id="rId15"/>
    <p:sldLayoutId id="2147483891" r:id="rId16"/>
    <p:sldLayoutId id="2147483892" r:id="rId17"/>
    <p:sldLayoutId id="2147483893" r:id="rId18"/>
    <p:sldLayoutId id="2147483894" r:id="rId19"/>
    <p:sldLayoutId id="2147483895" r:id="rId20"/>
    <p:sldLayoutId id="2147483896" r:id="rId21"/>
    <p:sldLayoutId id="2147483897" r:id="rId22"/>
    <p:sldLayoutId id="2147483898" r:id="rId23"/>
    <p:sldLayoutId id="2147483899" r:id="rId24"/>
    <p:sldLayoutId id="2147483900" r:id="rId25"/>
    <p:sldLayoutId id="2147483901" r:id="rId26"/>
    <p:sldLayoutId id="2147483902" r:id="rId27"/>
    <p:sldLayoutId id="2147483903" r:id="rId28"/>
    <p:sldLayoutId id="2147483904" r:id="rId29"/>
    <p:sldLayoutId id="2147483905" r:id="rId30"/>
    <p:sldLayoutId id="2147483906" r:id="rId31"/>
    <p:sldLayoutId id="2147483907" r:id="rId32"/>
    <p:sldLayoutId id="2147483908" r:id="rId33"/>
    <p:sldLayoutId id="2147483909" r:id="rId34"/>
    <p:sldLayoutId id="2147483910" r:id="rId35"/>
    <p:sldLayoutId id="2147483911" r:id="rId36"/>
    <p:sldLayoutId id="2147483912" r:id="rId37"/>
    <p:sldLayoutId id="2147483913" r:id="rId38"/>
  </p:sldLayoutIdLst>
  <p:transition>
    <p:fade/>
  </p:transition>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pos="230">
          <p15:clr>
            <a:srgbClr val="E46962"/>
          </p15:clr>
        </p15:guide>
        <p15:guide id="2" orient="horz" pos="230">
          <p15:clr>
            <a:srgbClr val="E46962"/>
          </p15:clr>
        </p15:guide>
        <p15:guide id="3" pos="5530">
          <p15:clr>
            <a:srgbClr val="E46962"/>
          </p15:clr>
        </p15:guide>
        <p15:guide id="4" orient="horz" pos="3010">
          <p15:clr>
            <a:srgbClr val="E46962"/>
          </p15:clr>
        </p15:guide>
        <p15:guide id="5" pos="115">
          <p15:clr>
            <a:srgbClr val="E46962"/>
          </p15:clr>
        </p15:guide>
        <p15:guide id="6" orient="horz" pos="115">
          <p15:clr>
            <a:srgbClr val="E46962"/>
          </p15:clr>
        </p15:guide>
        <p15:guide id="7" pos="5645">
          <p15:clr>
            <a:srgbClr val="E46962"/>
          </p15:clr>
        </p15:guide>
        <p15:guide id="8" orient="horz" pos="3125">
          <p15:clr>
            <a:srgbClr val="E46962"/>
          </p15:clr>
        </p15:guide>
        <p15:guide id="9" pos="2880">
          <p15:clr>
            <a:srgbClr val="E46962"/>
          </p15:clr>
        </p15:guide>
        <p15:guide id="10" orient="horz" pos="1620">
          <p15:clr>
            <a:srgbClr val="E46962"/>
          </p15:clr>
        </p15:guide>
        <p15:guide id="11" orient="horz" pos="173">
          <p15:clr>
            <a:srgbClr val="E46962"/>
          </p15:clr>
        </p15:guide>
      </p15:sldGuideLst>
    </p:ext>
  </p:extLst>
</p:sldMaster>
</file>

<file path=ppt/slideMasters/slideMaster8.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3590" name="Shape 3590"/>
        <p:cNvGrpSpPr/>
        <p:nvPr/>
      </p:nvGrpSpPr>
      <p:grpSpPr>
        <a:xfrm>
          <a:off x="0" y="0"/>
          <a:ext cx="0" cy="0"/>
          <a:chOff x="0" y="0"/>
          <a:chExt cx="0" cy="0"/>
        </a:xfrm>
      </p:grpSpPr>
      <p:sp>
        <p:nvSpPr>
          <p:cNvPr id="3591" name="Google Shape;3591;p274"/>
          <p:cNvSpPr txBox="1"/>
          <p:nvPr>
            <p:ph type="title"/>
          </p:nvPr>
        </p:nvSpPr>
        <p:spPr>
          <a:xfrm>
            <a:off x="365700" y="274350"/>
            <a:ext cx="7470600" cy="679800"/>
          </a:xfrm>
          <a:prstGeom prst="rect">
            <a:avLst/>
          </a:prstGeom>
          <a:noFill/>
          <a:ln>
            <a:noFill/>
          </a:ln>
        </p:spPr>
        <p:txBody>
          <a:bodyPr anchorCtr="0" anchor="t" bIns="0" lIns="0" spcFirstLastPara="1" rIns="0" wrap="square" tIns="0">
            <a:normAutofit/>
          </a:bodyPr>
          <a:lstStyle>
            <a:lvl1pPr lvl="0">
              <a:spcBef>
                <a:spcPts val="0"/>
              </a:spcBef>
              <a:spcAft>
                <a:spcPts val="0"/>
              </a:spcAft>
              <a:buClr>
                <a:srgbClr val="FF6529"/>
              </a:buClr>
              <a:buSzPts val="2000"/>
              <a:buFont typeface="Roboto Slab Medium"/>
              <a:buNone/>
              <a:defRPr sz="2000">
                <a:solidFill>
                  <a:srgbClr val="FF6529"/>
                </a:solidFill>
                <a:latin typeface="Roboto Slab Medium"/>
                <a:ea typeface="Roboto Slab Medium"/>
                <a:cs typeface="Roboto Slab Medium"/>
                <a:sym typeface="Roboto Slab Medium"/>
              </a:defRPr>
            </a:lvl1pPr>
            <a:lvl2pPr lvl="1">
              <a:spcBef>
                <a:spcPts val="0"/>
              </a:spcBef>
              <a:spcAft>
                <a:spcPts val="0"/>
              </a:spcAft>
              <a:buClr>
                <a:schemeClr val="dk1"/>
              </a:buClr>
              <a:buSzPts val="2800"/>
              <a:buFont typeface="Roboto Slab Medium"/>
              <a:buNone/>
              <a:defRPr sz="2800">
                <a:solidFill>
                  <a:schemeClr val="dk1"/>
                </a:solidFill>
                <a:latin typeface="Roboto Slab Medium"/>
                <a:ea typeface="Roboto Slab Medium"/>
                <a:cs typeface="Roboto Slab Medium"/>
                <a:sym typeface="Roboto Slab Medium"/>
              </a:defRPr>
            </a:lvl2pPr>
            <a:lvl3pPr lvl="2">
              <a:spcBef>
                <a:spcPts val="0"/>
              </a:spcBef>
              <a:spcAft>
                <a:spcPts val="0"/>
              </a:spcAft>
              <a:buClr>
                <a:schemeClr val="dk1"/>
              </a:buClr>
              <a:buSzPts val="2800"/>
              <a:buFont typeface="Roboto Slab Medium"/>
              <a:buNone/>
              <a:defRPr sz="2800">
                <a:solidFill>
                  <a:schemeClr val="dk1"/>
                </a:solidFill>
                <a:latin typeface="Roboto Slab Medium"/>
                <a:ea typeface="Roboto Slab Medium"/>
                <a:cs typeface="Roboto Slab Medium"/>
                <a:sym typeface="Roboto Slab Medium"/>
              </a:defRPr>
            </a:lvl3pPr>
            <a:lvl4pPr lvl="3">
              <a:spcBef>
                <a:spcPts val="0"/>
              </a:spcBef>
              <a:spcAft>
                <a:spcPts val="0"/>
              </a:spcAft>
              <a:buClr>
                <a:schemeClr val="dk1"/>
              </a:buClr>
              <a:buSzPts val="2800"/>
              <a:buFont typeface="Roboto Slab Medium"/>
              <a:buNone/>
              <a:defRPr sz="2800">
                <a:solidFill>
                  <a:schemeClr val="dk1"/>
                </a:solidFill>
                <a:latin typeface="Roboto Slab Medium"/>
                <a:ea typeface="Roboto Slab Medium"/>
                <a:cs typeface="Roboto Slab Medium"/>
                <a:sym typeface="Roboto Slab Medium"/>
              </a:defRPr>
            </a:lvl4pPr>
            <a:lvl5pPr lvl="4">
              <a:spcBef>
                <a:spcPts val="0"/>
              </a:spcBef>
              <a:spcAft>
                <a:spcPts val="0"/>
              </a:spcAft>
              <a:buClr>
                <a:schemeClr val="dk1"/>
              </a:buClr>
              <a:buSzPts val="2800"/>
              <a:buFont typeface="Roboto Slab Medium"/>
              <a:buNone/>
              <a:defRPr sz="2800">
                <a:solidFill>
                  <a:schemeClr val="dk1"/>
                </a:solidFill>
                <a:latin typeface="Roboto Slab Medium"/>
                <a:ea typeface="Roboto Slab Medium"/>
                <a:cs typeface="Roboto Slab Medium"/>
                <a:sym typeface="Roboto Slab Medium"/>
              </a:defRPr>
            </a:lvl5pPr>
            <a:lvl6pPr lvl="5">
              <a:spcBef>
                <a:spcPts val="0"/>
              </a:spcBef>
              <a:spcAft>
                <a:spcPts val="0"/>
              </a:spcAft>
              <a:buClr>
                <a:schemeClr val="dk1"/>
              </a:buClr>
              <a:buSzPts val="2800"/>
              <a:buFont typeface="Roboto Slab Medium"/>
              <a:buNone/>
              <a:defRPr sz="2800">
                <a:solidFill>
                  <a:schemeClr val="dk1"/>
                </a:solidFill>
                <a:latin typeface="Roboto Slab Medium"/>
                <a:ea typeface="Roboto Slab Medium"/>
                <a:cs typeface="Roboto Slab Medium"/>
                <a:sym typeface="Roboto Slab Medium"/>
              </a:defRPr>
            </a:lvl6pPr>
            <a:lvl7pPr lvl="6">
              <a:spcBef>
                <a:spcPts val="0"/>
              </a:spcBef>
              <a:spcAft>
                <a:spcPts val="0"/>
              </a:spcAft>
              <a:buClr>
                <a:schemeClr val="dk1"/>
              </a:buClr>
              <a:buSzPts val="2800"/>
              <a:buFont typeface="Roboto Slab Medium"/>
              <a:buNone/>
              <a:defRPr sz="2800">
                <a:solidFill>
                  <a:schemeClr val="dk1"/>
                </a:solidFill>
                <a:latin typeface="Roboto Slab Medium"/>
                <a:ea typeface="Roboto Slab Medium"/>
                <a:cs typeface="Roboto Slab Medium"/>
                <a:sym typeface="Roboto Slab Medium"/>
              </a:defRPr>
            </a:lvl7pPr>
            <a:lvl8pPr lvl="7">
              <a:spcBef>
                <a:spcPts val="0"/>
              </a:spcBef>
              <a:spcAft>
                <a:spcPts val="0"/>
              </a:spcAft>
              <a:buClr>
                <a:schemeClr val="dk1"/>
              </a:buClr>
              <a:buSzPts val="2800"/>
              <a:buFont typeface="Roboto Slab Medium"/>
              <a:buNone/>
              <a:defRPr sz="2800">
                <a:solidFill>
                  <a:schemeClr val="dk1"/>
                </a:solidFill>
                <a:latin typeface="Roboto Slab Medium"/>
                <a:ea typeface="Roboto Slab Medium"/>
                <a:cs typeface="Roboto Slab Medium"/>
                <a:sym typeface="Roboto Slab Medium"/>
              </a:defRPr>
            </a:lvl8pPr>
            <a:lvl9pPr lvl="8">
              <a:spcBef>
                <a:spcPts val="0"/>
              </a:spcBef>
              <a:spcAft>
                <a:spcPts val="0"/>
              </a:spcAft>
              <a:buClr>
                <a:schemeClr val="dk1"/>
              </a:buClr>
              <a:buSzPts val="2800"/>
              <a:buFont typeface="Roboto Slab Medium"/>
              <a:buNone/>
              <a:defRPr sz="2800">
                <a:solidFill>
                  <a:schemeClr val="dk1"/>
                </a:solidFill>
                <a:latin typeface="Roboto Slab Medium"/>
                <a:ea typeface="Roboto Slab Medium"/>
                <a:cs typeface="Roboto Slab Medium"/>
                <a:sym typeface="Roboto Slab Medium"/>
              </a:defRPr>
            </a:lvl9pPr>
          </a:lstStyle>
          <a:p/>
        </p:txBody>
      </p:sp>
      <p:sp>
        <p:nvSpPr>
          <p:cNvPr id="3592" name="Google Shape;3592;p274"/>
          <p:cNvSpPr txBox="1"/>
          <p:nvPr>
            <p:ph idx="1" type="body"/>
          </p:nvPr>
        </p:nvSpPr>
        <p:spPr>
          <a:xfrm>
            <a:off x="365700" y="1152475"/>
            <a:ext cx="8412600" cy="3416400"/>
          </a:xfrm>
          <a:prstGeom prst="rect">
            <a:avLst/>
          </a:prstGeom>
          <a:noFill/>
          <a:ln>
            <a:noFill/>
          </a:ln>
        </p:spPr>
        <p:txBody>
          <a:bodyPr anchorCtr="0" anchor="t" bIns="0" lIns="0" spcFirstLastPara="1" rIns="0" wrap="square" tIns="0">
            <a:normAutofit/>
          </a:bodyPr>
          <a:lstStyle>
            <a:lvl1pPr indent="-317500" lvl="0" marL="457200">
              <a:lnSpc>
                <a:spcPct val="115000"/>
              </a:lnSpc>
              <a:spcBef>
                <a:spcPts val="0"/>
              </a:spcBef>
              <a:spcAft>
                <a:spcPts val="0"/>
              </a:spcAft>
              <a:buClr>
                <a:srgbClr val="063849"/>
              </a:buClr>
              <a:buSzPts val="1400"/>
              <a:buFont typeface="Roboto Light"/>
              <a:buChar char="●"/>
              <a:defRPr>
                <a:solidFill>
                  <a:srgbClr val="063849"/>
                </a:solidFill>
                <a:latin typeface="Roboto Light"/>
                <a:ea typeface="Roboto Light"/>
                <a:cs typeface="Roboto Light"/>
                <a:sym typeface="Roboto Light"/>
              </a:defRPr>
            </a:lvl1pPr>
            <a:lvl2pPr indent="-304800" lvl="1" marL="914400">
              <a:lnSpc>
                <a:spcPct val="115000"/>
              </a:lnSpc>
              <a:spcBef>
                <a:spcPts val="0"/>
              </a:spcBef>
              <a:spcAft>
                <a:spcPts val="0"/>
              </a:spcAft>
              <a:buClr>
                <a:srgbClr val="063849"/>
              </a:buClr>
              <a:buSzPts val="1200"/>
              <a:buFont typeface="Roboto Light"/>
              <a:buChar char="○"/>
              <a:defRPr sz="1200">
                <a:solidFill>
                  <a:srgbClr val="063849"/>
                </a:solidFill>
                <a:latin typeface="Roboto Light"/>
                <a:ea typeface="Roboto Light"/>
                <a:cs typeface="Roboto Light"/>
                <a:sym typeface="Roboto Light"/>
              </a:defRPr>
            </a:lvl2pPr>
            <a:lvl3pPr indent="-292100" lvl="2" marL="1371600">
              <a:lnSpc>
                <a:spcPct val="115000"/>
              </a:lnSpc>
              <a:spcBef>
                <a:spcPts val="0"/>
              </a:spcBef>
              <a:spcAft>
                <a:spcPts val="0"/>
              </a:spcAft>
              <a:buClr>
                <a:srgbClr val="063849"/>
              </a:buClr>
              <a:buSzPts val="1000"/>
              <a:buFont typeface="Roboto"/>
              <a:buChar char="■"/>
              <a:defRPr sz="1000">
                <a:solidFill>
                  <a:srgbClr val="063849"/>
                </a:solidFill>
                <a:latin typeface="Roboto"/>
                <a:ea typeface="Roboto"/>
                <a:cs typeface="Roboto"/>
                <a:sym typeface="Roboto"/>
              </a:defRPr>
            </a:lvl3pPr>
            <a:lvl4pPr indent="-292100" lvl="3" marL="1828800">
              <a:lnSpc>
                <a:spcPct val="115000"/>
              </a:lnSpc>
              <a:spcBef>
                <a:spcPts val="0"/>
              </a:spcBef>
              <a:spcAft>
                <a:spcPts val="0"/>
              </a:spcAft>
              <a:buClr>
                <a:srgbClr val="063849"/>
              </a:buClr>
              <a:buSzPts val="1000"/>
              <a:buFont typeface="Roboto"/>
              <a:buChar char="●"/>
              <a:defRPr sz="1000">
                <a:solidFill>
                  <a:srgbClr val="063849"/>
                </a:solidFill>
                <a:latin typeface="Roboto"/>
                <a:ea typeface="Roboto"/>
                <a:cs typeface="Roboto"/>
                <a:sym typeface="Roboto"/>
              </a:defRPr>
            </a:lvl4pPr>
            <a:lvl5pPr indent="-292100" lvl="4" marL="2286000">
              <a:lnSpc>
                <a:spcPct val="115000"/>
              </a:lnSpc>
              <a:spcBef>
                <a:spcPts val="0"/>
              </a:spcBef>
              <a:spcAft>
                <a:spcPts val="0"/>
              </a:spcAft>
              <a:buClr>
                <a:srgbClr val="063849"/>
              </a:buClr>
              <a:buSzPts val="1000"/>
              <a:buFont typeface="Roboto"/>
              <a:buChar char="○"/>
              <a:defRPr sz="1000">
                <a:solidFill>
                  <a:srgbClr val="063849"/>
                </a:solidFill>
                <a:latin typeface="Roboto"/>
                <a:ea typeface="Roboto"/>
                <a:cs typeface="Roboto"/>
                <a:sym typeface="Roboto"/>
              </a:defRPr>
            </a:lvl5pPr>
            <a:lvl6pPr indent="-292100" lvl="5" marL="2743200">
              <a:lnSpc>
                <a:spcPct val="115000"/>
              </a:lnSpc>
              <a:spcBef>
                <a:spcPts val="0"/>
              </a:spcBef>
              <a:spcAft>
                <a:spcPts val="0"/>
              </a:spcAft>
              <a:buClr>
                <a:srgbClr val="063849"/>
              </a:buClr>
              <a:buSzPts val="1000"/>
              <a:buFont typeface="Roboto"/>
              <a:buChar char="■"/>
              <a:defRPr sz="1000">
                <a:solidFill>
                  <a:srgbClr val="063849"/>
                </a:solidFill>
                <a:latin typeface="Roboto"/>
                <a:ea typeface="Roboto"/>
                <a:cs typeface="Roboto"/>
                <a:sym typeface="Roboto"/>
              </a:defRPr>
            </a:lvl6pPr>
            <a:lvl7pPr indent="-292100" lvl="6" marL="3200400">
              <a:lnSpc>
                <a:spcPct val="115000"/>
              </a:lnSpc>
              <a:spcBef>
                <a:spcPts val="0"/>
              </a:spcBef>
              <a:spcAft>
                <a:spcPts val="0"/>
              </a:spcAft>
              <a:buClr>
                <a:srgbClr val="063849"/>
              </a:buClr>
              <a:buSzPts val="1000"/>
              <a:buFont typeface="Roboto"/>
              <a:buChar char="●"/>
              <a:defRPr sz="1000">
                <a:solidFill>
                  <a:srgbClr val="063849"/>
                </a:solidFill>
                <a:latin typeface="Roboto"/>
                <a:ea typeface="Roboto"/>
                <a:cs typeface="Roboto"/>
                <a:sym typeface="Roboto"/>
              </a:defRPr>
            </a:lvl7pPr>
            <a:lvl8pPr indent="-292100" lvl="7" marL="3657600">
              <a:lnSpc>
                <a:spcPct val="115000"/>
              </a:lnSpc>
              <a:spcBef>
                <a:spcPts val="0"/>
              </a:spcBef>
              <a:spcAft>
                <a:spcPts val="0"/>
              </a:spcAft>
              <a:buClr>
                <a:srgbClr val="063849"/>
              </a:buClr>
              <a:buSzPts val="1000"/>
              <a:buFont typeface="Roboto"/>
              <a:buChar char="○"/>
              <a:defRPr sz="1000">
                <a:solidFill>
                  <a:srgbClr val="063849"/>
                </a:solidFill>
                <a:latin typeface="Roboto"/>
                <a:ea typeface="Roboto"/>
                <a:cs typeface="Roboto"/>
                <a:sym typeface="Roboto"/>
              </a:defRPr>
            </a:lvl8pPr>
            <a:lvl9pPr indent="-292100" lvl="8" marL="4114800">
              <a:lnSpc>
                <a:spcPct val="115000"/>
              </a:lnSpc>
              <a:spcBef>
                <a:spcPts val="0"/>
              </a:spcBef>
              <a:spcAft>
                <a:spcPts val="0"/>
              </a:spcAft>
              <a:buClr>
                <a:srgbClr val="063849"/>
              </a:buClr>
              <a:buSzPts val="1000"/>
              <a:buFont typeface="Roboto"/>
              <a:buChar char="■"/>
              <a:defRPr sz="1000">
                <a:solidFill>
                  <a:srgbClr val="063849"/>
                </a:solidFill>
                <a:latin typeface="Roboto"/>
                <a:ea typeface="Roboto"/>
                <a:cs typeface="Roboto"/>
                <a:sym typeface="Roboto"/>
              </a:defRPr>
            </a:lvl9pPr>
          </a:lstStyle>
          <a:p/>
        </p:txBody>
      </p:sp>
      <p:sp>
        <p:nvSpPr>
          <p:cNvPr id="3593" name="Google Shape;3593;p274"/>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lvl="0" algn="ctr">
              <a:buNone/>
              <a:defRPr sz="800">
                <a:solidFill>
                  <a:srgbClr val="7C97A2"/>
                </a:solidFill>
                <a:latin typeface="Roboto"/>
                <a:ea typeface="Roboto"/>
                <a:cs typeface="Roboto"/>
                <a:sym typeface="Roboto"/>
              </a:defRPr>
            </a:lvl1pPr>
            <a:lvl2pPr lvl="1" algn="ctr">
              <a:buNone/>
              <a:defRPr sz="800">
                <a:solidFill>
                  <a:srgbClr val="7C97A2"/>
                </a:solidFill>
                <a:latin typeface="Roboto"/>
                <a:ea typeface="Roboto"/>
                <a:cs typeface="Roboto"/>
                <a:sym typeface="Roboto"/>
              </a:defRPr>
            </a:lvl2pPr>
            <a:lvl3pPr lvl="2" algn="ctr">
              <a:buNone/>
              <a:defRPr sz="800">
                <a:solidFill>
                  <a:srgbClr val="7C97A2"/>
                </a:solidFill>
                <a:latin typeface="Roboto"/>
                <a:ea typeface="Roboto"/>
                <a:cs typeface="Roboto"/>
                <a:sym typeface="Roboto"/>
              </a:defRPr>
            </a:lvl3pPr>
            <a:lvl4pPr lvl="3" algn="ctr">
              <a:buNone/>
              <a:defRPr sz="800">
                <a:solidFill>
                  <a:srgbClr val="7C97A2"/>
                </a:solidFill>
                <a:latin typeface="Roboto"/>
                <a:ea typeface="Roboto"/>
                <a:cs typeface="Roboto"/>
                <a:sym typeface="Roboto"/>
              </a:defRPr>
            </a:lvl4pPr>
            <a:lvl5pPr lvl="4" algn="ctr">
              <a:buNone/>
              <a:defRPr sz="800">
                <a:solidFill>
                  <a:srgbClr val="7C97A2"/>
                </a:solidFill>
                <a:latin typeface="Roboto"/>
                <a:ea typeface="Roboto"/>
                <a:cs typeface="Roboto"/>
                <a:sym typeface="Roboto"/>
              </a:defRPr>
            </a:lvl5pPr>
            <a:lvl6pPr lvl="5" algn="ctr">
              <a:buNone/>
              <a:defRPr sz="800">
                <a:solidFill>
                  <a:srgbClr val="7C97A2"/>
                </a:solidFill>
                <a:latin typeface="Roboto"/>
                <a:ea typeface="Roboto"/>
                <a:cs typeface="Roboto"/>
                <a:sym typeface="Roboto"/>
              </a:defRPr>
            </a:lvl6pPr>
            <a:lvl7pPr lvl="6" algn="ctr">
              <a:buNone/>
              <a:defRPr sz="800">
                <a:solidFill>
                  <a:srgbClr val="7C97A2"/>
                </a:solidFill>
                <a:latin typeface="Roboto"/>
                <a:ea typeface="Roboto"/>
                <a:cs typeface="Roboto"/>
                <a:sym typeface="Roboto"/>
              </a:defRPr>
            </a:lvl7pPr>
            <a:lvl8pPr lvl="7" algn="ctr">
              <a:buNone/>
              <a:defRPr sz="800">
                <a:solidFill>
                  <a:srgbClr val="7C97A2"/>
                </a:solidFill>
                <a:latin typeface="Roboto"/>
                <a:ea typeface="Roboto"/>
                <a:cs typeface="Roboto"/>
                <a:sym typeface="Roboto"/>
              </a:defRPr>
            </a:lvl8pPr>
            <a:lvl9pPr lvl="8" algn="ctr">
              <a:buNone/>
              <a:defRPr sz="800">
                <a:solidFill>
                  <a:srgbClr val="7C97A2"/>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sp>
        <p:nvSpPr>
          <p:cNvPr id="3594" name="Google Shape;3594;p274"/>
          <p:cNvSpPr txBox="1"/>
          <p:nvPr/>
        </p:nvSpPr>
        <p:spPr>
          <a:xfrm>
            <a:off x="365700" y="4921950"/>
            <a:ext cx="2756700" cy="77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US" sz="500">
                <a:solidFill>
                  <a:srgbClr val="7C97A2"/>
                </a:solidFill>
                <a:latin typeface="Roboto"/>
                <a:ea typeface="Roboto"/>
                <a:cs typeface="Roboto"/>
                <a:sym typeface="Roboto"/>
              </a:rPr>
              <a:t>Copyright ©2024 Jitterbit. All rights reserved. Confidential. Do not distribute externally.</a:t>
            </a:r>
            <a:endParaRPr sz="500">
              <a:solidFill>
                <a:srgbClr val="7C97A2"/>
              </a:solidFill>
              <a:latin typeface="Roboto"/>
              <a:ea typeface="Roboto"/>
              <a:cs typeface="Roboto"/>
              <a:sym typeface="Roboto"/>
            </a:endParaRPr>
          </a:p>
        </p:txBody>
      </p:sp>
    </p:spTree>
  </p:cSld>
  <p:clrMap accent1="accent1" accent2="accent2" accent3="accent3" accent4="accent4" accent5="accent5" accent6="accent6" bg1="lt1" bg2="dk2" tx1="dk1" tx2="lt2" folHlink="folHlink" hlink="hlink"/>
  <p:sldLayoutIdLst>
    <p:sldLayoutId id="2147483914" r:id="rId1"/>
    <p:sldLayoutId id="2147483915" r:id="rId2"/>
    <p:sldLayoutId id="2147483916" r:id="rId3"/>
    <p:sldLayoutId id="2147483917" r:id="rId4"/>
    <p:sldLayoutId id="2147483918" r:id="rId5"/>
    <p:sldLayoutId id="2147483919" r:id="rId6"/>
    <p:sldLayoutId id="2147483920" r:id="rId7"/>
    <p:sldLayoutId id="2147483921" r:id="rId8"/>
    <p:sldLayoutId id="2147483922" r:id="rId9"/>
    <p:sldLayoutId id="2147483923" r:id="rId10"/>
    <p:sldLayoutId id="2147483924" r:id="rId11"/>
    <p:sldLayoutId id="2147483925" r:id="rId12"/>
    <p:sldLayoutId id="2147483926" r:id="rId13"/>
    <p:sldLayoutId id="2147483927" r:id="rId14"/>
    <p:sldLayoutId id="2147483928" r:id="rId15"/>
    <p:sldLayoutId id="2147483929" r:id="rId16"/>
    <p:sldLayoutId id="2147483930" r:id="rId17"/>
    <p:sldLayoutId id="2147483931" r:id="rId18"/>
    <p:sldLayoutId id="2147483932" r:id="rId19"/>
    <p:sldLayoutId id="2147483933" r:id="rId20"/>
    <p:sldLayoutId id="2147483934" r:id="rId21"/>
    <p:sldLayoutId id="2147483935" r:id="rId22"/>
    <p:sldLayoutId id="2147483936" r:id="rId23"/>
    <p:sldLayoutId id="2147483937" r:id="rId24"/>
    <p:sldLayoutId id="2147483938" r:id="rId25"/>
    <p:sldLayoutId id="2147483939" r:id="rId26"/>
    <p:sldLayoutId id="2147483940" r:id="rId27"/>
    <p:sldLayoutId id="2147483941" r:id="rId28"/>
    <p:sldLayoutId id="2147483942" r:id="rId29"/>
    <p:sldLayoutId id="2147483943" r:id="rId30"/>
    <p:sldLayoutId id="2147483944" r:id="rId31"/>
    <p:sldLayoutId id="2147483945" r:id="rId32"/>
    <p:sldLayoutId id="2147483946" r:id="rId33"/>
    <p:sldLayoutId id="2147483947" r:id="rId34"/>
    <p:sldLayoutId id="2147483948" r:id="rId35"/>
    <p:sldLayoutId id="2147483949" r:id="rId36"/>
    <p:sldLayoutId id="2147483950" r:id="rId37"/>
  </p:sldLayoutIdLst>
  <p:transition>
    <p:fade/>
  </p:transition>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pos="230">
          <p15:clr>
            <a:srgbClr val="E46962"/>
          </p15:clr>
        </p15:guide>
        <p15:guide id="2" orient="horz" pos="230">
          <p15:clr>
            <a:srgbClr val="E46962"/>
          </p15:clr>
        </p15:guide>
        <p15:guide id="3" pos="5530">
          <p15:clr>
            <a:srgbClr val="E46962"/>
          </p15:clr>
        </p15:guide>
        <p15:guide id="4" orient="horz" pos="3010">
          <p15:clr>
            <a:srgbClr val="E46962"/>
          </p15:clr>
        </p15:guide>
        <p15:guide id="5" pos="115">
          <p15:clr>
            <a:srgbClr val="E46962"/>
          </p15:clr>
        </p15:guide>
        <p15:guide id="6" orient="horz" pos="115">
          <p15:clr>
            <a:srgbClr val="E46962"/>
          </p15:clr>
        </p15:guide>
        <p15:guide id="7" pos="5645">
          <p15:clr>
            <a:srgbClr val="E46962"/>
          </p15:clr>
        </p15:guide>
        <p15:guide id="8" orient="horz" pos="3125">
          <p15:clr>
            <a:srgbClr val="E46962"/>
          </p15:clr>
        </p15:guide>
        <p15:guide id="9" pos="2880">
          <p15:clr>
            <a:srgbClr val="E46962"/>
          </p15:clr>
        </p15:guide>
        <p15:guide id="10" orient="horz" pos="1620">
          <p15:clr>
            <a:srgbClr val="E46962"/>
          </p15:clr>
        </p15:guide>
        <p15:guide id="11" orient="horz" pos="173">
          <p15:clr>
            <a:srgbClr val="E46962"/>
          </p15:clr>
        </p15:guide>
      </p15:sldGuideLst>
    </p:ext>
  </p:extLst>
</p:sldMaster>
</file>

<file path=ppt/slideMasters/slideMaster9.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4141" name="Shape 4141"/>
        <p:cNvGrpSpPr/>
        <p:nvPr/>
      </p:nvGrpSpPr>
      <p:grpSpPr>
        <a:xfrm>
          <a:off x="0" y="0"/>
          <a:ext cx="0" cy="0"/>
          <a:chOff x="0" y="0"/>
          <a:chExt cx="0" cy="0"/>
        </a:xfrm>
      </p:grpSpPr>
      <p:sp>
        <p:nvSpPr>
          <p:cNvPr id="4142" name="Google Shape;4142;p312"/>
          <p:cNvSpPr txBox="1"/>
          <p:nvPr>
            <p:ph type="title"/>
          </p:nvPr>
        </p:nvSpPr>
        <p:spPr>
          <a:xfrm>
            <a:off x="365700" y="274350"/>
            <a:ext cx="7470600" cy="679800"/>
          </a:xfrm>
          <a:prstGeom prst="rect">
            <a:avLst/>
          </a:prstGeom>
          <a:noFill/>
          <a:ln>
            <a:noFill/>
          </a:ln>
        </p:spPr>
        <p:txBody>
          <a:bodyPr anchorCtr="0" anchor="t" bIns="0" lIns="0" spcFirstLastPara="1" rIns="0" wrap="square" tIns="0">
            <a:normAutofit/>
          </a:bodyPr>
          <a:lstStyle>
            <a:lvl1pPr lvl="0">
              <a:spcBef>
                <a:spcPts val="0"/>
              </a:spcBef>
              <a:spcAft>
                <a:spcPts val="0"/>
              </a:spcAft>
              <a:buClr>
                <a:srgbClr val="FF6529"/>
              </a:buClr>
              <a:buSzPts val="2000"/>
              <a:buFont typeface="Roboto Slab Medium"/>
              <a:buNone/>
              <a:defRPr sz="2000">
                <a:solidFill>
                  <a:srgbClr val="FF6529"/>
                </a:solidFill>
                <a:latin typeface="Roboto Slab Medium"/>
                <a:ea typeface="Roboto Slab Medium"/>
                <a:cs typeface="Roboto Slab Medium"/>
                <a:sym typeface="Roboto Slab Medium"/>
              </a:defRPr>
            </a:lvl1pPr>
            <a:lvl2pPr lvl="1">
              <a:spcBef>
                <a:spcPts val="0"/>
              </a:spcBef>
              <a:spcAft>
                <a:spcPts val="0"/>
              </a:spcAft>
              <a:buClr>
                <a:schemeClr val="dk1"/>
              </a:buClr>
              <a:buSzPts val="2800"/>
              <a:buFont typeface="Roboto Slab Medium"/>
              <a:buNone/>
              <a:defRPr sz="2800">
                <a:solidFill>
                  <a:schemeClr val="dk1"/>
                </a:solidFill>
                <a:latin typeface="Roboto Slab Medium"/>
                <a:ea typeface="Roboto Slab Medium"/>
                <a:cs typeface="Roboto Slab Medium"/>
                <a:sym typeface="Roboto Slab Medium"/>
              </a:defRPr>
            </a:lvl2pPr>
            <a:lvl3pPr lvl="2">
              <a:spcBef>
                <a:spcPts val="0"/>
              </a:spcBef>
              <a:spcAft>
                <a:spcPts val="0"/>
              </a:spcAft>
              <a:buClr>
                <a:schemeClr val="dk1"/>
              </a:buClr>
              <a:buSzPts val="2800"/>
              <a:buFont typeface="Roboto Slab Medium"/>
              <a:buNone/>
              <a:defRPr sz="2800">
                <a:solidFill>
                  <a:schemeClr val="dk1"/>
                </a:solidFill>
                <a:latin typeface="Roboto Slab Medium"/>
                <a:ea typeface="Roboto Slab Medium"/>
                <a:cs typeface="Roboto Slab Medium"/>
                <a:sym typeface="Roboto Slab Medium"/>
              </a:defRPr>
            </a:lvl3pPr>
            <a:lvl4pPr lvl="3">
              <a:spcBef>
                <a:spcPts val="0"/>
              </a:spcBef>
              <a:spcAft>
                <a:spcPts val="0"/>
              </a:spcAft>
              <a:buClr>
                <a:schemeClr val="dk1"/>
              </a:buClr>
              <a:buSzPts val="2800"/>
              <a:buFont typeface="Roboto Slab Medium"/>
              <a:buNone/>
              <a:defRPr sz="2800">
                <a:solidFill>
                  <a:schemeClr val="dk1"/>
                </a:solidFill>
                <a:latin typeface="Roboto Slab Medium"/>
                <a:ea typeface="Roboto Slab Medium"/>
                <a:cs typeface="Roboto Slab Medium"/>
                <a:sym typeface="Roboto Slab Medium"/>
              </a:defRPr>
            </a:lvl4pPr>
            <a:lvl5pPr lvl="4">
              <a:spcBef>
                <a:spcPts val="0"/>
              </a:spcBef>
              <a:spcAft>
                <a:spcPts val="0"/>
              </a:spcAft>
              <a:buClr>
                <a:schemeClr val="dk1"/>
              </a:buClr>
              <a:buSzPts val="2800"/>
              <a:buFont typeface="Roboto Slab Medium"/>
              <a:buNone/>
              <a:defRPr sz="2800">
                <a:solidFill>
                  <a:schemeClr val="dk1"/>
                </a:solidFill>
                <a:latin typeface="Roboto Slab Medium"/>
                <a:ea typeface="Roboto Slab Medium"/>
                <a:cs typeface="Roboto Slab Medium"/>
                <a:sym typeface="Roboto Slab Medium"/>
              </a:defRPr>
            </a:lvl5pPr>
            <a:lvl6pPr lvl="5">
              <a:spcBef>
                <a:spcPts val="0"/>
              </a:spcBef>
              <a:spcAft>
                <a:spcPts val="0"/>
              </a:spcAft>
              <a:buClr>
                <a:schemeClr val="dk1"/>
              </a:buClr>
              <a:buSzPts val="2800"/>
              <a:buFont typeface="Roboto Slab Medium"/>
              <a:buNone/>
              <a:defRPr sz="2800">
                <a:solidFill>
                  <a:schemeClr val="dk1"/>
                </a:solidFill>
                <a:latin typeface="Roboto Slab Medium"/>
                <a:ea typeface="Roboto Slab Medium"/>
                <a:cs typeface="Roboto Slab Medium"/>
                <a:sym typeface="Roboto Slab Medium"/>
              </a:defRPr>
            </a:lvl6pPr>
            <a:lvl7pPr lvl="6">
              <a:spcBef>
                <a:spcPts val="0"/>
              </a:spcBef>
              <a:spcAft>
                <a:spcPts val="0"/>
              </a:spcAft>
              <a:buClr>
                <a:schemeClr val="dk1"/>
              </a:buClr>
              <a:buSzPts val="2800"/>
              <a:buFont typeface="Roboto Slab Medium"/>
              <a:buNone/>
              <a:defRPr sz="2800">
                <a:solidFill>
                  <a:schemeClr val="dk1"/>
                </a:solidFill>
                <a:latin typeface="Roboto Slab Medium"/>
                <a:ea typeface="Roboto Slab Medium"/>
                <a:cs typeface="Roboto Slab Medium"/>
                <a:sym typeface="Roboto Slab Medium"/>
              </a:defRPr>
            </a:lvl7pPr>
            <a:lvl8pPr lvl="7">
              <a:spcBef>
                <a:spcPts val="0"/>
              </a:spcBef>
              <a:spcAft>
                <a:spcPts val="0"/>
              </a:spcAft>
              <a:buClr>
                <a:schemeClr val="dk1"/>
              </a:buClr>
              <a:buSzPts val="2800"/>
              <a:buFont typeface="Roboto Slab Medium"/>
              <a:buNone/>
              <a:defRPr sz="2800">
                <a:solidFill>
                  <a:schemeClr val="dk1"/>
                </a:solidFill>
                <a:latin typeface="Roboto Slab Medium"/>
                <a:ea typeface="Roboto Slab Medium"/>
                <a:cs typeface="Roboto Slab Medium"/>
                <a:sym typeface="Roboto Slab Medium"/>
              </a:defRPr>
            </a:lvl8pPr>
            <a:lvl9pPr lvl="8">
              <a:spcBef>
                <a:spcPts val="0"/>
              </a:spcBef>
              <a:spcAft>
                <a:spcPts val="0"/>
              </a:spcAft>
              <a:buClr>
                <a:schemeClr val="dk1"/>
              </a:buClr>
              <a:buSzPts val="2800"/>
              <a:buFont typeface="Roboto Slab Medium"/>
              <a:buNone/>
              <a:defRPr sz="2800">
                <a:solidFill>
                  <a:schemeClr val="dk1"/>
                </a:solidFill>
                <a:latin typeface="Roboto Slab Medium"/>
                <a:ea typeface="Roboto Slab Medium"/>
                <a:cs typeface="Roboto Slab Medium"/>
                <a:sym typeface="Roboto Slab Medium"/>
              </a:defRPr>
            </a:lvl9pPr>
          </a:lstStyle>
          <a:p/>
        </p:txBody>
      </p:sp>
      <p:sp>
        <p:nvSpPr>
          <p:cNvPr id="4143" name="Google Shape;4143;p312"/>
          <p:cNvSpPr txBox="1"/>
          <p:nvPr>
            <p:ph idx="1" type="body"/>
          </p:nvPr>
        </p:nvSpPr>
        <p:spPr>
          <a:xfrm>
            <a:off x="365700" y="1152475"/>
            <a:ext cx="8412600" cy="3416400"/>
          </a:xfrm>
          <a:prstGeom prst="rect">
            <a:avLst/>
          </a:prstGeom>
          <a:noFill/>
          <a:ln>
            <a:noFill/>
          </a:ln>
        </p:spPr>
        <p:txBody>
          <a:bodyPr anchorCtr="0" anchor="t" bIns="0" lIns="0" spcFirstLastPara="1" rIns="0" wrap="square" tIns="0">
            <a:normAutofit/>
          </a:bodyPr>
          <a:lstStyle>
            <a:lvl1pPr indent="-317500" lvl="0" marL="457200">
              <a:lnSpc>
                <a:spcPct val="115000"/>
              </a:lnSpc>
              <a:spcBef>
                <a:spcPts val="0"/>
              </a:spcBef>
              <a:spcAft>
                <a:spcPts val="0"/>
              </a:spcAft>
              <a:buClr>
                <a:srgbClr val="063849"/>
              </a:buClr>
              <a:buSzPts val="1400"/>
              <a:buFont typeface="Roboto Light"/>
              <a:buChar char="●"/>
              <a:defRPr>
                <a:solidFill>
                  <a:srgbClr val="063849"/>
                </a:solidFill>
                <a:latin typeface="Roboto Light"/>
                <a:ea typeface="Roboto Light"/>
                <a:cs typeface="Roboto Light"/>
                <a:sym typeface="Roboto Light"/>
              </a:defRPr>
            </a:lvl1pPr>
            <a:lvl2pPr indent="-304800" lvl="1" marL="914400">
              <a:lnSpc>
                <a:spcPct val="115000"/>
              </a:lnSpc>
              <a:spcBef>
                <a:spcPts val="0"/>
              </a:spcBef>
              <a:spcAft>
                <a:spcPts val="0"/>
              </a:spcAft>
              <a:buClr>
                <a:srgbClr val="063849"/>
              </a:buClr>
              <a:buSzPts val="1200"/>
              <a:buFont typeface="Roboto Light"/>
              <a:buChar char="○"/>
              <a:defRPr sz="1200">
                <a:solidFill>
                  <a:srgbClr val="063849"/>
                </a:solidFill>
                <a:latin typeface="Roboto Light"/>
                <a:ea typeface="Roboto Light"/>
                <a:cs typeface="Roboto Light"/>
                <a:sym typeface="Roboto Light"/>
              </a:defRPr>
            </a:lvl2pPr>
            <a:lvl3pPr indent="-292100" lvl="2" marL="1371600">
              <a:lnSpc>
                <a:spcPct val="115000"/>
              </a:lnSpc>
              <a:spcBef>
                <a:spcPts val="0"/>
              </a:spcBef>
              <a:spcAft>
                <a:spcPts val="0"/>
              </a:spcAft>
              <a:buClr>
                <a:srgbClr val="063849"/>
              </a:buClr>
              <a:buSzPts val="1000"/>
              <a:buFont typeface="Roboto"/>
              <a:buChar char="■"/>
              <a:defRPr sz="1000">
                <a:solidFill>
                  <a:srgbClr val="063849"/>
                </a:solidFill>
                <a:latin typeface="Roboto"/>
                <a:ea typeface="Roboto"/>
                <a:cs typeface="Roboto"/>
                <a:sym typeface="Roboto"/>
              </a:defRPr>
            </a:lvl3pPr>
            <a:lvl4pPr indent="-292100" lvl="3" marL="1828800">
              <a:lnSpc>
                <a:spcPct val="115000"/>
              </a:lnSpc>
              <a:spcBef>
                <a:spcPts val="0"/>
              </a:spcBef>
              <a:spcAft>
                <a:spcPts val="0"/>
              </a:spcAft>
              <a:buClr>
                <a:srgbClr val="063849"/>
              </a:buClr>
              <a:buSzPts val="1000"/>
              <a:buFont typeface="Roboto"/>
              <a:buChar char="●"/>
              <a:defRPr sz="1000">
                <a:solidFill>
                  <a:srgbClr val="063849"/>
                </a:solidFill>
                <a:latin typeface="Roboto"/>
                <a:ea typeface="Roboto"/>
                <a:cs typeface="Roboto"/>
                <a:sym typeface="Roboto"/>
              </a:defRPr>
            </a:lvl4pPr>
            <a:lvl5pPr indent="-292100" lvl="4" marL="2286000">
              <a:lnSpc>
                <a:spcPct val="115000"/>
              </a:lnSpc>
              <a:spcBef>
                <a:spcPts val="0"/>
              </a:spcBef>
              <a:spcAft>
                <a:spcPts val="0"/>
              </a:spcAft>
              <a:buClr>
                <a:srgbClr val="063849"/>
              </a:buClr>
              <a:buSzPts val="1000"/>
              <a:buFont typeface="Roboto"/>
              <a:buChar char="○"/>
              <a:defRPr sz="1000">
                <a:solidFill>
                  <a:srgbClr val="063849"/>
                </a:solidFill>
                <a:latin typeface="Roboto"/>
                <a:ea typeface="Roboto"/>
                <a:cs typeface="Roboto"/>
                <a:sym typeface="Roboto"/>
              </a:defRPr>
            </a:lvl5pPr>
            <a:lvl6pPr indent="-292100" lvl="5" marL="2743200">
              <a:lnSpc>
                <a:spcPct val="115000"/>
              </a:lnSpc>
              <a:spcBef>
                <a:spcPts val="0"/>
              </a:spcBef>
              <a:spcAft>
                <a:spcPts val="0"/>
              </a:spcAft>
              <a:buClr>
                <a:srgbClr val="063849"/>
              </a:buClr>
              <a:buSzPts val="1000"/>
              <a:buFont typeface="Roboto"/>
              <a:buChar char="■"/>
              <a:defRPr sz="1000">
                <a:solidFill>
                  <a:srgbClr val="063849"/>
                </a:solidFill>
                <a:latin typeface="Roboto"/>
                <a:ea typeface="Roboto"/>
                <a:cs typeface="Roboto"/>
                <a:sym typeface="Roboto"/>
              </a:defRPr>
            </a:lvl6pPr>
            <a:lvl7pPr indent="-292100" lvl="6" marL="3200400">
              <a:lnSpc>
                <a:spcPct val="115000"/>
              </a:lnSpc>
              <a:spcBef>
                <a:spcPts val="0"/>
              </a:spcBef>
              <a:spcAft>
                <a:spcPts val="0"/>
              </a:spcAft>
              <a:buClr>
                <a:srgbClr val="063849"/>
              </a:buClr>
              <a:buSzPts val="1000"/>
              <a:buFont typeface="Roboto"/>
              <a:buChar char="●"/>
              <a:defRPr sz="1000">
                <a:solidFill>
                  <a:srgbClr val="063849"/>
                </a:solidFill>
                <a:latin typeface="Roboto"/>
                <a:ea typeface="Roboto"/>
                <a:cs typeface="Roboto"/>
                <a:sym typeface="Roboto"/>
              </a:defRPr>
            </a:lvl7pPr>
            <a:lvl8pPr indent="-292100" lvl="7" marL="3657600">
              <a:lnSpc>
                <a:spcPct val="115000"/>
              </a:lnSpc>
              <a:spcBef>
                <a:spcPts val="0"/>
              </a:spcBef>
              <a:spcAft>
                <a:spcPts val="0"/>
              </a:spcAft>
              <a:buClr>
                <a:srgbClr val="063849"/>
              </a:buClr>
              <a:buSzPts val="1000"/>
              <a:buFont typeface="Roboto"/>
              <a:buChar char="○"/>
              <a:defRPr sz="1000">
                <a:solidFill>
                  <a:srgbClr val="063849"/>
                </a:solidFill>
                <a:latin typeface="Roboto"/>
                <a:ea typeface="Roboto"/>
                <a:cs typeface="Roboto"/>
                <a:sym typeface="Roboto"/>
              </a:defRPr>
            </a:lvl8pPr>
            <a:lvl9pPr indent="-292100" lvl="8" marL="4114800">
              <a:lnSpc>
                <a:spcPct val="115000"/>
              </a:lnSpc>
              <a:spcBef>
                <a:spcPts val="0"/>
              </a:spcBef>
              <a:spcAft>
                <a:spcPts val="0"/>
              </a:spcAft>
              <a:buClr>
                <a:srgbClr val="063849"/>
              </a:buClr>
              <a:buSzPts val="1000"/>
              <a:buFont typeface="Roboto"/>
              <a:buChar char="■"/>
              <a:defRPr sz="1000">
                <a:solidFill>
                  <a:srgbClr val="063849"/>
                </a:solidFill>
                <a:latin typeface="Roboto"/>
                <a:ea typeface="Roboto"/>
                <a:cs typeface="Roboto"/>
                <a:sym typeface="Roboto"/>
              </a:defRPr>
            </a:lvl9pPr>
          </a:lstStyle>
          <a:p/>
        </p:txBody>
      </p:sp>
      <p:sp>
        <p:nvSpPr>
          <p:cNvPr id="4144" name="Google Shape;4144;p312"/>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lvl1pPr lvl="0" algn="ctr">
              <a:buNone/>
              <a:defRPr sz="800">
                <a:solidFill>
                  <a:srgbClr val="7C97A2"/>
                </a:solidFill>
                <a:latin typeface="Roboto"/>
                <a:ea typeface="Roboto"/>
                <a:cs typeface="Roboto"/>
                <a:sym typeface="Roboto"/>
              </a:defRPr>
            </a:lvl1pPr>
            <a:lvl2pPr lvl="1" algn="ctr">
              <a:buNone/>
              <a:defRPr sz="800">
                <a:solidFill>
                  <a:srgbClr val="7C97A2"/>
                </a:solidFill>
                <a:latin typeface="Roboto"/>
                <a:ea typeface="Roboto"/>
                <a:cs typeface="Roboto"/>
                <a:sym typeface="Roboto"/>
              </a:defRPr>
            </a:lvl2pPr>
            <a:lvl3pPr lvl="2" algn="ctr">
              <a:buNone/>
              <a:defRPr sz="800">
                <a:solidFill>
                  <a:srgbClr val="7C97A2"/>
                </a:solidFill>
                <a:latin typeface="Roboto"/>
                <a:ea typeface="Roboto"/>
                <a:cs typeface="Roboto"/>
                <a:sym typeface="Roboto"/>
              </a:defRPr>
            </a:lvl3pPr>
            <a:lvl4pPr lvl="3" algn="ctr">
              <a:buNone/>
              <a:defRPr sz="800">
                <a:solidFill>
                  <a:srgbClr val="7C97A2"/>
                </a:solidFill>
                <a:latin typeface="Roboto"/>
                <a:ea typeface="Roboto"/>
                <a:cs typeface="Roboto"/>
                <a:sym typeface="Roboto"/>
              </a:defRPr>
            </a:lvl4pPr>
            <a:lvl5pPr lvl="4" algn="ctr">
              <a:buNone/>
              <a:defRPr sz="800">
                <a:solidFill>
                  <a:srgbClr val="7C97A2"/>
                </a:solidFill>
                <a:latin typeface="Roboto"/>
                <a:ea typeface="Roboto"/>
                <a:cs typeface="Roboto"/>
                <a:sym typeface="Roboto"/>
              </a:defRPr>
            </a:lvl5pPr>
            <a:lvl6pPr lvl="5" algn="ctr">
              <a:buNone/>
              <a:defRPr sz="800">
                <a:solidFill>
                  <a:srgbClr val="7C97A2"/>
                </a:solidFill>
                <a:latin typeface="Roboto"/>
                <a:ea typeface="Roboto"/>
                <a:cs typeface="Roboto"/>
                <a:sym typeface="Roboto"/>
              </a:defRPr>
            </a:lvl6pPr>
            <a:lvl7pPr lvl="6" algn="ctr">
              <a:buNone/>
              <a:defRPr sz="800">
                <a:solidFill>
                  <a:srgbClr val="7C97A2"/>
                </a:solidFill>
                <a:latin typeface="Roboto"/>
                <a:ea typeface="Roboto"/>
                <a:cs typeface="Roboto"/>
                <a:sym typeface="Roboto"/>
              </a:defRPr>
            </a:lvl7pPr>
            <a:lvl8pPr lvl="7" algn="ctr">
              <a:buNone/>
              <a:defRPr sz="800">
                <a:solidFill>
                  <a:srgbClr val="7C97A2"/>
                </a:solidFill>
                <a:latin typeface="Roboto"/>
                <a:ea typeface="Roboto"/>
                <a:cs typeface="Roboto"/>
                <a:sym typeface="Roboto"/>
              </a:defRPr>
            </a:lvl8pPr>
            <a:lvl9pPr lvl="8" algn="ctr">
              <a:buNone/>
              <a:defRPr sz="800">
                <a:solidFill>
                  <a:srgbClr val="7C97A2"/>
                </a:solidFill>
                <a:latin typeface="Roboto"/>
                <a:ea typeface="Roboto"/>
                <a:cs typeface="Roboto"/>
                <a:sym typeface="Roboto"/>
              </a:defRPr>
            </a:lvl9pPr>
          </a:lstStyle>
          <a:p>
            <a:pPr indent="0" lvl="0" marL="0" rtl="0" algn="ctr">
              <a:spcBef>
                <a:spcPts val="0"/>
              </a:spcBef>
              <a:spcAft>
                <a:spcPts val="0"/>
              </a:spcAft>
              <a:buNone/>
            </a:pPr>
            <a:fld id="{00000000-1234-1234-1234-123412341234}" type="slidenum">
              <a:rPr lang="en-US"/>
              <a:t>‹#›</a:t>
            </a:fld>
            <a:endParaRPr/>
          </a:p>
        </p:txBody>
      </p:sp>
      <p:sp>
        <p:nvSpPr>
          <p:cNvPr id="4145" name="Google Shape;4145;p312"/>
          <p:cNvSpPr txBox="1"/>
          <p:nvPr/>
        </p:nvSpPr>
        <p:spPr>
          <a:xfrm>
            <a:off x="365700" y="4921950"/>
            <a:ext cx="2756700" cy="77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US" sz="500">
                <a:solidFill>
                  <a:srgbClr val="7C97A2"/>
                </a:solidFill>
                <a:latin typeface="Roboto"/>
                <a:ea typeface="Roboto"/>
                <a:cs typeface="Roboto"/>
                <a:sym typeface="Roboto"/>
              </a:rPr>
              <a:t>Copyright ©2025 Jitterbit. All rights reserved. Confidential. Do not distribute externally.</a:t>
            </a:r>
            <a:endParaRPr sz="500">
              <a:solidFill>
                <a:srgbClr val="7C97A2"/>
              </a:solidFill>
              <a:latin typeface="Roboto"/>
              <a:ea typeface="Roboto"/>
              <a:cs typeface="Roboto"/>
              <a:sym typeface="Roboto"/>
            </a:endParaRPr>
          </a:p>
        </p:txBody>
      </p:sp>
    </p:spTree>
  </p:cSld>
  <p:clrMap accent1="accent1" accent2="accent2" accent3="accent3" accent4="accent4" accent5="accent5" accent6="accent6" bg1="lt1" bg2="dk2" tx1="dk1" tx2="lt2" folHlink="folHlink" hlink="hlink"/>
  <p:sldLayoutIdLst>
    <p:sldLayoutId id="2147483951" r:id="rId1"/>
    <p:sldLayoutId id="2147483952" r:id="rId2"/>
    <p:sldLayoutId id="2147483953" r:id="rId3"/>
    <p:sldLayoutId id="2147483954" r:id="rId4"/>
    <p:sldLayoutId id="2147483955" r:id="rId5"/>
    <p:sldLayoutId id="2147483956" r:id="rId6"/>
    <p:sldLayoutId id="2147483957" r:id="rId7"/>
    <p:sldLayoutId id="2147483958" r:id="rId8"/>
    <p:sldLayoutId id="2147483959" r:id="rId9"/>
    <p:sldLayoutId id="2147483960" r:id="rId10"/>
    <p:sldLayoutId id="2147483961" r:id="rId11"/>
    <p:sldLayoutId id="2147483962" r:id="rId12"/>
    <p:sldLayoutId id="2147483963" r:id="rId13"/>
    <p:sldLayoutId id="2147483964" r:id="rId14"/>
    <p:sldLayoutId id="2147483965" r:id="rId15"/>
    <p:sldLayoutId id="2147483966" r:id="rId16"/>
    <p:sldLayoutId id="2147483967" r:id="rId17"/>
    <p:sldLayoutId id="2147483968" r:id="rId18"/>
    <p:sldLayoutId id="2147483969" r:id="rId19"/>
    <p:sldLayoutId id="2147483970" r:id="rId20"/>
    <p:sldLayoutId id="2147483971" r:id="rId21"/>
    <p:sldLayoutId id="2147483972" r:id="rId22"/>
    <p:sldLayoutId id="2147483973" r:id="rId23"/>
    <p:sldLayoutId id="2147483974" r:id="rId24"/>
    <p:sldLayoutId id="2147483975" r:id="rId25"/>
    <p:sldLayoutId id="2147483976" r:id="rId26"/>
    <p:sldLayoutId id="2147483977" r:id="rId27"/>
    <p:sldLayoutId id="2147483978" r:id="rId28"/>
    <p:sldLayoutId id="2147483979" r:id="rId29"/>
    <p:sldLayoutId id="2147483980" r:id="rId30"/>
    <p:sldLayoutId id="2147483981" r:id="rId31"/>
    <p:sldLayoutId id="2147483982" r:id="rId32"/>
    <p:sldLayoutId id="2147483983" r:id="rId33"/>
    <p:sldLayoutId id="2147483984" r:id="rId34"/>
    <p:sldLayoutId id="2147483985" r:id="rId35"/>
    <p:sldLayoutId id="2147483986" r:id="rId36"/>
    <p:sldLayoutId id="2147483987" r:id="rId37"/>
    <p:sldLayoutId id="2147483988" r:id="rId38"/>
  </p:sldLayoutIdLst>
  <p:transition>
    <p:fade/>
  </p:transition>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pos="230">
          <p15:clr>
            <a:srgbClr val="E46962"/>
          </p15:clr>
        </p15:guide>
        <p15:guide id="2" orient="horz" pos="230">
          <p15:clr>
            <a:srgbClr val="E46962"/>
          </p15:clr>
        </p15:guide>
        <p15:guide id="3" pos="5530">
          <p15:clr>
            <a:srgbClr val="E46962"/>
          </p15:clr>
        </p15:guide>
        <p15:guide id="4" orient="horz" pos="3010">
          <p15:clr>
            <a:srgbClr val="E46962"/>
          </p15:clr>
        </p15:guide>
        <p15:guide id="5" pos="115">
          <p15:clr>
            <a:srgbClr val="E46962"/>
          </p15:clr>
        </p15:guide>
        <p15:guide id="6" orient="horz" pos="115">
          <p15:clr>
            <a:srgbClr val="E46962"/>
          </p15:clr>
        </p15:guide>
        <p15:guide id="7" pos="5645">
          <p15:clr>
            <a:srgbClr val="E46962"/>
          </p15:clr>
        </p15:guide>
        <p15:guide id="8" orient="horz" pos="3125">
          <p15:clr>
            <a:srgbClr val="E46962"/>
          </p15:clr>
        </p15:guide>
        <p15:guide id="9" pos="2880">
          <p15:clr>
            <a:srgbClr val="E46962"/>
          </p15:clr>
        </p15:guide>
        <p15:guide id="10" orient="horz" pos="1620">
          <p15:clr>
            <a:srgbClr val="E46962"/>
          </p15:clr>
        </p15:guide>
        <p15:guide id="11" orient="horz" pos="173">
          <p15:clr>
            <a:srgbClr val="E46962"/>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91.xml"/><Relationship Id="rId2" Type="http://schemas.openxmlformats.org/officeDocument/2006/relationships/notesSlide" Target="../notesSlides/notesSlide10.xml"/><Relationship Id="rId3" Type="http://schemas.openxmlformats.org/officeDocument/2006/relationships/image" Target="../media/image137.png"/><Relationship Id="rId4" Type="http://schemas.openxmlformats.org/officeDocument/2006/relationships/image" Target="../media/image134.png"/><Relationship Id="rId5" Type="http://schemas.openxmlformats.org/officeDocument/2006/relationships/image" Target="../media/image140.png"/></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47.xml"/><Relationship Id="rId2" Type="http://schemas.openxmlformats.org/officeDocument/2006/relationships/notesSlide" Target="../notesSlides/notesSlide100.xml"/><Relationship Id="rId3" Type="http://schemas.openxmlformats.org/officeDocument/2006/relationships/image" Target="../media/image195.png"/><Relationship Id="rId4" Type="http://schemas.openxmlformats.org/officeDocument/2006/relationships/image" Target="../media/image181.png"/><Relationship Id="rId5" Type="http://schemas.openxmlformats.org/officeDocument/2006/relationships/image" Target="../media/image159.png"/></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247.xml"/><Relationship Id="rId2" Type="http://schemas.openxmlformats.org/officeDocument/2006/relationships/notesSlide" Target="../notesSlides/notesSlide101.xml"/><Relationship Id="rId3" Type="http://schemas.openxmlformats.org/officeDocument/2006/relationships/image" Target="../media/image200.png"/><Relationship Id="rId4" Type="http://schemas.openxmlformats.org/officeDocument/2006/relationships/image" Target="../media/image189.png"/><Relationship Id="rId5" Type="http://schemas.openxmlformats.org/officeDocument/2006/relationships/image" Target="../media/image159.png"/></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247.xml"/><Relationship Id="rId2" Type="http://schemas.openxmlformats.org/officeDocument/2006/relationships/notesSlide" Target="../notesSlides/notesSlide102.xml"/><Relationship Id="rId3" Type="http://schemas.openxmlformats.org/officeDocument/2006/relationships/image" Target="../media/image194.png"/><Relationship Id="rId4" Type="http://schemas.openxmlformats.org/officeDocument/2006/relationships/image" Target="../media/image173.png"/><Relationship Id="rId5" Type="http://schemas.openxmlformats.org/officeDocument/2006/relationships/image" Target="../media/image167.png"/><Relationship Id="rId6" Type="http://schemas.openxmlformats.org/officeDocument/2006/relationships/image" Target="../media/image159.png"/></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285.xml"/><Relationship Id="rId2" Type="http://schemas.openxmlformats.org/officeDocument/2006/relationships/notesSlide" Target="../notesSlides/notesSlide103.xml"/><Relationship Id="rId3" Type="http://schemas.openxmlformats.org/officeDocument/2006/relationships/image" Target="../media/image161.png"/><Relationship Id="rId4" Type="http://schemas.openxmlformats.org/officeDocument/2006/relationships/image" Target="../media/image162.png"/><Relationship Id="rId9" Type="http://schemas.openxmlformats.org/officeDocument/2006/relationships/image" Target="../media/image180.png"/><Relationship Id="rId5" Type="http://schemas.openxmlformats.org/officeDocument/2006/relationships/image" Target="../media/image163.png"/><Relationship Id="rId6" Type="http://schemas.openxmlformats.org/officeDocument/2006/relationships/image" Target="../media/image164.png"/><Relationship Id="rId7" Type="http://schemas.openxmlformats.org/officeDocument/2006/relationships/image" Target="../media/image169.png"/><Relationship Id="rId8" Type="http://schemas.openxmlformats.org/officeDocument/2006/relationships/image" Target="../media/image168.png"/><Relationship Id="rId11" Type="http://schemas.openxmlformats.org/officeDocument/2006/relationships/image" Target="../media/image165.png"/><Relationship Id="rId10" Type="http://schemas.openxmlformats.org/officeDocument/2006/relationships/image" Target="../media/image166.png"/><Relationship Id="rId13" Type="http://schemas.openxmlformats.org/officeDocument/2006/relationships/image" Target="../media/image171.png"/><Relationship Id="rId12" Type="http://schemas.openxmlformats.org/officeDocument/2006/relationships/image" Target="../media/image170.png"/><Relationship Id="rId15" Type="http://schemas.openxmlformats.org/officeDocument/2006/relationships/image" Target="../media/image174.png"/><Relationship Id="rId14" Type="http://schemas.openxmlformats.org/officeDocument/2006/relationships/image" Target="../media/image172.png"/><Relationship Id="rId16" Type="http://schemas.openxmlformats.org/officeDocument/2006/relationships/image" Target="../media/image159.png"/></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327.xml"/><Relationship Id="rId2" Type="http://schemas.openxmlformats.org/officeDocument/2006/relationships/notesSlide" Target="../notesSlides/notesSlide104.xml"/><Relationship Id="rId3" Type="http://schemas.openxmlformats.org/officeDocument/2006/relationships/image" Target="../media/image177.jpg"/><Relationship Id="rId4" Type="http://schemas.openxmlformats.org/officeDocument/2006/relationships/image" Target="../media/image178.png"/><Relationship Id="rId9" Type="http://schemas.openxmlformats.org/officeDocument/2006/relationships/image" Target="../media/image183.png"/><Relationship Id="rId5" Type="http://schemas.openxmlformats.org/officeDocument/2006/relationships/image" Target="../media/image186.png"/><Relationship Id="rId6" Type="http://schemas.openxmlformats.org/officeDocument/2006/relationships/image" Target="../media/image182.png"/><Relationship Id="rId7" Type="http://schemas.openxmlformats.org/officeDocument/2006/relationships/image" Target="../media/image187.png"/><Relationship Id="rId8" Type="http://schemas.openxmlformats.org/officeDocument/2006/relationships/image" Target="../media/image179.png"/><Relationship Id="rId11" Type="http://schemas.openxmlformats.org/officeDocument/2006/relationships/image" Target="../media/image184.png"/><Relationship Id="rId10" Type="http://schemas.openxmlformats.org/officeDocument/2006/relationships/image" Target="../media/image191.png"/><Relationship Id="rId13" Type="http://schemas.openxmlformats.org/officeDocument/2006/relationships/image" Target="../media/image190.png"/><Relationship Id="rId12" Type="http://schemas.openxmlformats.org/officeDocument/2006/relationships/image" Target="../media/image188.png"/><Relationship Id="rId15" Type="http://schemas.openxmlformats.org/officeDocument/2006/relationships/image" Target="../media/image206.png"/><Relationship Id="rId14" Type="http://schemas.openxmlformats.org/officeDocument/2006/relationships/image" Target="../media/image192.png"/><Relationship Id="rId17" Type="http://schemas.openxmlformats.org/officeDocument/2006/relationships/image" Target="../media/image193.png"/><Relationship Id="rId16" Type="http://schemas.openxmlformats.org/officeDocument/2006/relationships/image" Target="../media/image185.png"/><Relationship Id="rId18" Type="http://schemas.openxmlformats.org/officeDocument/2006/relationships/image" Target="../media/image197.png"/></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notesSlide" Target="../notesSlides/notesSlide105.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notesSlide" Target="../notesSlides/notesSlide106.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notesSlide" Target="../notesSlides/notesSlide107.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notesSlide" Target="../notesSlides/notesSlide108.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91.xml"/><Relationship Id="rId2" Type="http://schemas.openxmlformats.org/officeDocument/2006/relationships/notesSlide" Target="../notesSlides/notesSlide11.xml"/><Relationship Id="rId3" Type="http://schemas.openxmlformats.org/officeDocument/2006/relationships/image" Target="../media/image133.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91.xml"/><Relationship Id="rId2" Type="http://schemas.openxmlformats.org/officeDocument/2006/relationships/notesSlide" Target="../notesSlides/notesSlide12.xml"/><Relationship Id="rId3" Type="http://schemas.openxmlformats.org/officeDocument/2006/relationships/image" Target="../media/image149.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notesSlide" Target="../notesSlides/notesSlide13.xml"/><Relationship Id="rId3" Type="http://schemas.openxmlformats.org/officeDocument/2006/relationships/image" Target="../media/image124.png"/><Relationship Id="rId4" Type="http://schemas.openxmlformats.org/officeDocument/2006/relationships/image" Target="../media/image160.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91.xml"/><Relationship Id="rId2" Type="http://schemas.openxmlformats.org/officeDocument/2006/relationships/notesSlide" Target="../notesSlides/notesSlide14.xml"/><Relationship Id="rId3" Type="http://schemas.openxmlformats.org/officeDocument/2006/relationships/image" Target="../media/image136.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91.xml"/><Relationship Id="rId2" Type="http://schemas.openxmlformats.org/officeDocument/2006/relationships/notesSlide" Target="../notesSlides/notesSlide15.xml"/><Relationship Id="rId3" Type="http://schemas.openxmlformats.org/officeDocument/2006/relationships/image" Target="../media/image146.png"/><Relationship Id="rId4" Type="http://schemas.openxmlformats.org/officeDocument/2006/relationships/image" Target="../media/image138.png"/><Relationship Id="rId9" Type="http://schemas.openxmlformats.org/officeDocument/2006/relationships/image" Target="../media/image144.png"/><Relationship Id="rId5" Type="http://schemas.openxmlformats.org/officeDocument/2006/relationships/image" Target="../media/image139.png"/><Relationship Id="rId6" Type="http://schemas.openxmlformats.org/officeDocument/2006/relationships/image" Target="../media/image152.png"/><Relationship Id="rId7" Type="http://schemas.openxmlformats.org/officeDocument/2006/relationships/image" Target="../media/image142.png"/><Relationship Id="rId8" Type="http://schemas.openxmlformats.org/officeDocument/2006/relationships/image" Target="../media/image141.png"/><Relationship Id="rId11" Type="http://schemas.openxmlformats.org/officeDocument/2006/relationships/image" Target="../media/image150.png"/><Relationship Id="rId10" Type="http://schemas.openxmlformats.org/officeDocument/2006/relationships/image" Target="../media/image151.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47.xml"/><Relationship Id="rId2" Type="http://schemas.openxmlformats.org/officeDocument/2006/relationships/notesSlide" Target="../notesSlides/notesSlide16.xml"/><Relationship Id="rId3" Type="http://schemas.openxmlformats.org/officeDocument/2006/relationships/image" Target="../media/image117.png"/><Relationship Id="rId4" Type="http://schemas.openxmlformats.org/officeDocument/2006/relationships/image" Target="../media/image128.png"/><Relationship Id="rId5" Type="http://schemas.openxmlformats.org/officeDocument/2006/relationships/image" Target="../media/image143.png"/><Relationship Id="rId6" Type="http://schemas.openxmlformats.org/officeDocument/2006/relationships/image" Target="../media/image148.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94.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91.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95.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xml"/><Relationship Id="rId3" Type="http://schemas.openxmlformats.org/officeDocument/2006/relationships/hyperlink" Target="mailto:productmarketing@jitterbit.com" TargetMode="Externa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96.xml"/><Relationship Id="rId2" Type="http://schemas.openxmlformats.org/officeDocument/2006/relationships/notesSlide" Target="../notesSlides/notesSlide21.xml"/><Relationship Id="rId3" Type="http://schemas.openxmlformats.org/officeDocument/2006/relationships/image" Target="../media/image155.jpg"/><Relationship Id="rId4" Type="http://schemas.openxmlformats.org/officeDocument/2006/relationships/image" Target="../media/image154.png"/><Relationship Id="rId5" Type="http://schemas.openxmlformats.org/officeDocument/2006/relationships/image" Target="../media/image158.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47.xml"/><Relationship Id="rId2" Type="http://schemas.openxmlformats.org/officeDocument/2006/relationships/notesSlide" Target="../notesSlides/notesSlide22.xml"/><Relationship Id="rId3" Type="http://schemas.openxmlformats.org/officeDocument/2006/relationships/image" Target="../media/image194.png"/><Relationship Id="rId4" Type="http://schemas.openxmlformats.org/officeDocument/2006/relationships/image" Target="../media/image173.png"/><Relationship Id="rId5" Type="http://schemas.openxmlformats.org/officeDocument/2006/relationships/image" Target="../media/image159.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47.xml"/><Relationship Id="rId2" Type="http://schemas.openxmlformats.org/officeDocument/2006/relationships/notesSlide" Target="../notesSlides/notesSlide23.xml"/><Relationship Id="rId3" Type="http://schemas.openxmlformats.org/officeDocument/2006/relationships/image" Target="../media/image198.png"/><Relationship Id="rId4" Type="http://schemas.openxmlformats.org/officeDocument/2006/relationships/image" Target="../media/image175.png"/><Relationship Id="rId5" Type="http://schemas.openxmlformats.org/officeDocument/2006/relationships/image" Target="../media/image159.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47.xml"/><Relationship Id="rId2" Type="http://schemas.openxmlformats.org/officeDocument/2006/relationships/notesSlide" Target="../notesSlides/notesSlide24.xml"/><Relationship Id="rId3" Type="http://schemas.openxmlformats.org/officeDocument/2006/relationships/image" Target="../media/image195.png"/><Relationship Id="rId4" Type="http://schemas.openxmlformats.org/officeDocument/2006/relationships/image" Target="../media/image181.png"/><Relationship Id="rId5" Type="http://schemas.openxmlformats.org/officeDocument/2006/relationships/image" Target="../media/image159.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47.xml"/><Relationship Id="rId2" Type="http://schemas.openxmlformats.org/officeDocument/2006/relationships/notesSlide" Target="../notesSlides/notesSlide25.xml"/><Relationship Id="rId3" Type="http://schemas.openxmlformats.org/officeDocument/2006/relationships/image" Target="../media/image200.png"/><Relationship Id="rId4" Type="http://schemas.openxmlformats.org/officeDocument/2006/relationships/image" Target="../media/image189.png"/><Relationship Id="rId5" Type="http://schemas.openxmlformats.org/officeDocument/2006/relationships/image" Target="../media/image159.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47.xml"/><Relationship Id="rId2" Type="http://schemas.openxmlformats.org/officeDocument/2006/relationships/notesSlide" Target="../notesSlides/notesSlide26.xml"/><Relationship Id="rId3" Type="http://schemas.openxmlformats.org/officeDocument/2006/relationships/image" Target="../media/image194.png"/><Relationship Id="rId4" Type="http://schemas.openxmlformats.org/officeDocument/2006/relationships/image" Target="../media/image173.png"/><Relationship Id="rId5" Type="http://schemas.openxmlformats.org/officeDocument/2006/relationships/image" Target="../media/image167.png"/><Relationship Id="rId6" Type="http://schemas.openxmlformats.org/officeDocument/2006/relationships/image" Target="../media/image159.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85.xml"/><Relationship Id="rId2" Type="http://schemas.openxmlformats.org/officeDocument/2006/relationships/notesSlide" Target="../notesSlides/notesSlide27.xml"/><Relationship Id="rId3" Type="http://schemas.openxmlformats.org/officeDocument/2006/relationships/image" Target="../media/image161.png"/><Relationship Id="rId4" Type="http://schemas.openxmlformats.org/officeDocument/2006/relationships/image" Target="../media/image162.png"/><Relationship Id="rId9" Type="http://schemas.openxmlformats.org/officeDocument/2006/relationships/image" Target="../media/image180.png"/><Relationship Id="rId5" Type="http://schemas.openxmlformats.org/officeDocument/2006/relationships/image" Target="../media/image163.png"/><Relationship Id="rId6" Type="http://schemas.openxmlformats.org/officeDocument/2006/relationships/image" Target="../media/image164.png"/><Relationship Id="rId7" Type="http://schemas.openxmlformats.org/officeDocument/2006/relationships/image" Target="../media/image169.png"/><Relationship Id="rId8" Type="http://schemas.openxmlformats.org/officeDocument/2006/relationships/image" Target="../media/image168.png"/><Relationship Id="rId11" Type="http://schemas.openxmlformats.org/officeDocument/2006/relationships/image" Target="../media/image165.png"/><Relationship Id="rId10" Type="http://schemas.openxmlformats.org/officeDocument/2006/relationships/image" Target="../media/image166.png"/><Relationship Id="rId13" Type="http://schemas.openxmlformats.org/officeDocument/2006/relationships/image" Target="../media/image171.png"/><Relationship Id="rId12" Type="http://schemas.openxmlformats.org/officeDocument/2006/relationships/image" Target="../media/image170.png"/><Relationship Id="rId15" Type="http://schemas.openxmlformats.org/officeDocument/2006/relationships/image" Target="../media/image174.png"/><Relationship Id="rId14" Type="http://schemas.openxmlformats.org/officeDocument/2006/relationships/image" Target="../media/image172.png"/><Relationship Id="rId16" Type="http://schemas.openxmlformats.org/officeDocument/2006/relationships/image" Target="../media/image159.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327.xml"/><Relationship Id="rId2" Type="http://schemas.openxmlformats.org/officeDocument/2006/relationships/notesSlide" Target="../notesSlides/notesSlide28.xml"/><Relationship Id="rId3" Type="http://schemas.openxmlformats.org/officeDocument/2006/relationships/image" Target="../media/image177.jpg"/><Relationship Id="rId4" Type="http://schemas.openxmlformats.org/officeDocument/2006/relationships/image" Target="../media/image178.png"/><Relationship Id="rId9" Type="http://schemas.openxmlformats.org/officeDocument/2006/relationships/image" Target="../media/image183.png"/><Relationship Id="rId5" Type="http://schemas.openxmlformats.org/officeDocument/2006/relationships/image" Target="../media/image186.png"/><Relationship Id="rId6" Type="http://schemas.openxmlformats.org/officeDocument/2006/relationships/image" Target="../media/image182.png"/><Relationship Id="rId7" Type="http://schemas.openxmlformats.org/officeDocument/2006/relationships/image" Target="../media/image187.png"/><Relationship Id="rId8" Type="http://schemas.openxmlformats.org/officeDocument/2006/relationships/image" Target="../media/image179.png"/><Relationship Id="rId11" Type="http://schemas.openxmlformats.org/officeDocument/2006/relationships/image" Target="../media/image184.png"/><Relationship Id="rId10" Type="http://schemas.openxmlformats.org/officeDocument/2006/relationships/image" Target="../media/image191.png"/><Relationship Id="rId13" Type="http://schemas.openxmlformats.org/officeDocument/2006/relationships/image" Target="../media/image190.png"/><Relationship Id="rId12" Type="http://schemas.openxmlformats.org/officeDocument/2006/relationships/image" Target="../media/image188.png"/><Relationship Id="rId15" Type="http://schemas.openxmlformats.org/officeDocument/2006/relationships/image" Target="../media/image206.png"/><Relationship Id="rId14" Type="http://schemas.openxmlformats.org/officeDocument/2006/relationships/image" Target="../media/image192.png"/><Relationship Id="rId17" Type="http://schemas.openxmlformats.org/officeDocument/2006/relationships/image" Target="../media/image193.png"/><Relationship Id="rId16" Type="http://schemas.openxmlformats.org/officeDocument/2006/relationships/image" Target="../media/image185.png"/><Relationship Id="rId18" Type="http://schemas.openxmlformats.org/officeDocument/2006/relationships/image" Target="../media/image197.pn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52.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1.xml"/><Relationship Id="rId3" Type="http://schemas.openxmlformats.org/officeDocument/2006/relationships/image" Target="../media/image123.png"/><Relationship Id="rId4" Type="http://schemas.openxmlformats.org/officeDocument/2006/relationships/image" Target="../media/image117.png"/><Relationship Id="rId9" Type="http://schemas.openxmlformats.org/officeDocument/2006/relationships/image" Target="../media/image126.png"/><Relationship Id="rId5" Type="http://schemas.openxmlformats.org/officeDocument/2006/relationships/image" Target="../media/image120.png"/><Relationship Id="rId6" Type="http://schemas.openxmlformats.org/officeDocument/2006/relationships/image" Target="../media/image132.png"/><Relationship Id="rId7" Type="http://schemas.openxmlformats.org/officeDocument/2006/relationships/image" Target="../media/image127.png"/><Relationship Id="rId8" Type="http://schemas.openxmlformats.org/officeDocument/2006/relationships/image" Target="../media/image130.png"/><Relationship Id="rId10" Type="http://schemas.openxmlformats.org/officeDocument/2006/relationships/image" Target="../media/image128.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30.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notesSlide" Target="../notesSlides/notesSlide34.xml"/><Relationship Id="rId3" Type="http://schemas.openxmlformats.org/officeDocument/2006/relationships/image" Target="../media/image137.png"/><Relationship Id="rId4" Type="http://schemas.openxmlformats.org/officeDocument/2006/relationships/image" Target="../media/image134.png"/><Relationship Id="rId5" Type="http://schemas.openxmlformats.org/officeDocument/2006/relationships/image" Target="../media/image140.pn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notesSlide" Target="../notesSlides/notesSlide35.xml"/><Relationship Id="rId3" Type="http://schemas.openxmlformats.org/officeDocument/2006/relationships/image" Target="../media/image203.pn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notesSlide" Target="../notesSlides/notesSlide36.xml"/><Relationship Id="rId3" Type="http://schemas.openxmlformats.org/officeDocument/2006/relationships/image" Target="../media/image199.png"/></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notesSlide" Target="../notesSlides/notesSlide37.xml"/><Relationship Id="rId3" Type="http://schemas.openxmlformats.org/officeDocument/2006/relationships/image" Target="../media/image196.pn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22.xml"/><Relationship Id="rId2" Type="http://schemas.openxmlformats.org/officeDocument/2006/relationships/notesSlide" Target="../notesSlides/notesSlide40.xml"/><Relationship Id="rId3" Type="http://schemas.openxmlformats.org/officeDocument/2006/relationships/image" Target="../media/image211.png"/><Relationship Id="rId4" Type="http://schemas.openxmlformats.org/officeDocument/2006/relationships/image" Target="../media/image127.png"/><Relationship Id="rId5" Type="http://schemas.openxmlformats.org/officeDocument/2006/relationships/image" Target="../media/image128.png"/></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22.xml"/><Relationship Id="rId2" Type="http://schemas.openxmlformats.org/officeDocument/2006/relationships/notesSlide" Target="../notesSlides/notesSlide41.xml"/><Relationship Id="rId3" Type="http://schemas.openxmlformats.org/officeDocument/2006/relationships/image" Target="../media/image208.png"/><Relationship Id="rId4" Type="http://schemas.openxmlformats.org/officeDocument/2006/relationships/image" Target="../media/image204.png"/><Relationship Id="rId5" Type="http://schemas.openxmlformats.org/officeDocument/2006/relationships/image" Target="../media/image205.png"/></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91.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95.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77.xml"/><Relationship Id="rId2" Type="http://schemas.openxmlformats.org/officeDocument/2006/relationships/notesSlide" Target="../notesSlides/notesSlide45.xml"/><Relationship Id="rId3" Type="http://schemas.openxmlformats.org/officeDocument/2006/relationships/image" Target="../media/image154.png"/></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47.xml"/><Relationship Id="rId2" Type="http://schemas.openxmlformats.org/officeDocument/2006/relationships/notesSlide" Target="../notesSlides/notesSlide46.xml"/><Relationship Id="rId3" Type="http://schemas.openxmlformats.org/officeDocument/2006/relationships/image" Target="../media/image194.png"/><Relationship Id="rId4" Type="http://schemas.openxmlformats.org/officeDocument/2006/relationships/image" Target="../media/image173.png"/><Relationship Id="rId5" Type="http://schemas.openxmlformats.org/officeDocument/2006/relationships/image" Target="../media/image159.png"/></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47.xml"/><Relationship Id="rId2" Type="http://schemas.openxmlformats.org/officeDocument/2006/relationships/notesSlide" Target="../notesSlides/notesSlide47.xml"/><Relationship Id="rId3" Type="http://schemas.openxmlformats.org/officeDocument/2006/relationships/image" Target="../media/image198.png"/><Relationship Id="rId4" Type="http://schemas.openxmlformats.org/officeDocument/2006/relationships/image" Target="../media/image175.png"/><Relationship Id="rId5" Type="http://schemas.openxmlformats.org/officeDocument/2006/relationships/image" Target="../media/image159.png"/></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47.xml"/><Relationship Id="rId2" Type="http://schemas.openxmlformats.org/officeDocument/2006/relationships/notesSlide" Target="../notesSlides/notesSlide48.xml"/><Relationship Id="rId3" Type="http://schemas.openxmlformats.org/officeDocument/2006/relationships/image" Target="../media/image195.png"/><Relationship Id="rId4" Type="http://schemas.openxmlformats.org/officeDocument/2006/relationships/image" Target="../media/image181.png"/><Relationship Id="rId5" Type="http://schemas.openxmlformats.org/officeDocument/2006/relationships/image" Target="../media/image159.png"/></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47.xml"/><Relationship Id="rId2" Type="http://schemas.openxmlformats.org/officeDocument/2006/relationships/notesSlide" Target="../notesSlides/notesSlide49.xml"/><Relationship Id="rId3" Type="http://schemas.openxmlformats.org/officeDocument/2006/relationships/image" Target="../media/image200.png"/><Relationship Id="rId4" Type="http://schemas.openxmlformats.org/officeDocument/2006/relationships/image" Target="../media/image189.png"/><Relationship Id="rId5" Type="http://schemas.openxmlformats.org/officeDocument/2006/relationships/image" Target="../media/image159.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5.xml"/><Relationship Id="rId3" Type="http://schemas.openxmlformats.org/officeDocument/2006/relationships/hyperlink" Target="mailto:productmarketing@jitterbit.com" TargetMode="Externa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47.xml"/><Relationship Id="rId2" Type="http://schemas.openxmlformats.org/officeDocument/2006/relationships/notesSlide" Target="../notesSlides/notesSlide50.xml"/><Relationship Id="rId3" Type="http://schemas.openxmlformats.org/officeDocument/2006/relationships/image" Target="../media/image194.png"/><Relationship Id="rId4" Type="http://schemas.openxmlformats.org/officeDocument/2006/relationships/image" Target="../media/image173.png"/><Relationship Id="rId5" Type="http://schemas.openxmlformats.org/officeDocument/2006/relationships/image" Target="../media/image167.png"/><Relationship Id="rId6" Type="http://schemas.openxmlformats.org/officeDocument/2006/relationships/image" Target="../media/image159.png"/></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85.xml"/><Relationship Id="rId2" Type="http://schemas.openxmlformats.org/officeDocument/2006/relationships/notesSlide" Target="../notesSlides/notesSlide51.xml"/><Relationship Id="rId3" Type="http://schemas.openxmlformats.org/officeDocument/2006/relationships/image" Target="../media/image161.png"/><Relationship Id="rId4" Type="http://schemas.openxmlformats.org/officeDocument/2006/relationships/image" Target="../media/image162.png"/><Relationship Id="rId9" Type="http://schemas.openxmlformats.org/officeDocument/2006/relationships/image" Target="../media/image180.png"/><Relationship Id="rId5" Type="http://schemas.openxmlformats.org/officeDocument/2006/relationships/image" Target="../media/image163.png"/><Relationship Id="rId6" Type="http://schemas.openxmlformats.org/officeDocument/2006/relationships/image" Target="../media/image164.png"/><Relationship Id="rId7" Type="http://schemas.openxmlformats.org/officeDocument/2006/relationships/image" Target="../media/image169.png"/><Relationship Id="rId8" Type="http://schemas.openxmlformats.org/officeDocument/2006/relationships/image" Target="../media/image168.png"/><Relationship Id="rId11" Type="http://schemas.openxmlformats.org/officeDocument/2006/relationships/image" Target="../media/image165.png"/><Relationship Id="rId10" Type="http://schemas.openxmlformats.org/officeDocument/2006/relationships/image" Target="../media/image166.png"/><Relationship Id="rId13" Type="http://schemas.openxmlformats.org/officeDocument/2006/relationships/image" Target="../media/image171.png"/><Relationship Id="rId12" Type="http://schemas.openxmlformats.org/officeDocument/2006/relationships/image" Target="../media/image170.png"/><Relationship Id="rId15" Type="http://schemas.openxmlformats.org/officeDocument/2006/relationships/image" Target="../media/image174.png"/><Relationship Id="rId14" Type="http://schemas.openxmlformats.org/officeDocument/2006/relationships/image" Target="../media/image172.png"/><Relationship Id="rId16" Type="http://schemas.openxmlformats.org/officeDocument/2006/relationships/image" Target="../media/image159.png"/></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27.xml"/><Relationship Id="rId2" Type="http://schemas.openxmlformats.org/officeDocument/2006/relationships/notesSlide" Target="../notesSlides/notesSlide52.xml"/><Relationship Id="rId3" Type="http://schemas.openxmlformats.org/officeDocument/2006/relationships/image" Target="../media/image177.jpg"/><Relationship Id="rId4" Type="http://schemas.openxmlformats.org/officeDocument/2006/relationships/image" Target="../media/image178.png"/><Relationship Id="rId9" Type="http://schemas.openxmlformats.org/officeDocument/2006/relationships/image" Target="../media/image183.png"/><Relationship Id="rId5" Type="http://schemas.openxmlformats.org/officeDocument/2006/relationships/image" Target="../media/image186.png"/><Relationship Id="rId6" Type="http://schemas.openxmlformats.org/officeDocument/2006/relationships/image" Target="../media/image182.png"/><Relationship Id="rId7" Type="http://schemas.openxmlformats.org/officeDocument/2006/relationships/image" Target="../media/image187.png"/><Relationship Id="rId8" Type="http://schemas.openxmlformats.org/officeDocument/2006/relationships/image" Target="../media/image179.png"/><Relationship Id="rId11" Type="http://schemas.openxmlformats.org/officeDocument/2006/relationships/image" Target="../media/image184.png"/><Relationship Id="rId10" Type="http://schemas.openxmlformats.org/officeDocument/2006/relationships/image" Target="../media/image191.png"/><Relationship Id="rId13" Type="http://schemas.openxmlformats.org/officeDocument/2006/relationships/image" Target="../media/image190.png"/><Relationship Id="rId12" Type="http://schemas.openxmlformats.org/officeDocument/2006/relationships/image" Target="../media/image188.png"/><Relationship Id="rId15" Type="http://schemas.openxmlformats.org/officeDocument/2006/relationships/image" Target="../media/image206.png"/><Relationship Id="rId14" Type="http://schemas.openxmlformats.org/officeDocument/2006/relationships/image" Target="../media/image192.png"/><Relationship Id="rId17" Type="http://schemas.openxmlformats.org/officeDocument/2006/relationships/image" Target="../media/image193.png"/><Relationship Id="rId16" Type="http://schemas.openxmlformats.org/officeDocument/2006/relationships/image" Target="../media/image185.png"/><Relationship Id="rId18" Type="http://schemas.openxmlformats.org/officeDocument/2006/relationships/image" Target="../media/image197.png"/></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notesSlide" Target="../notesSlides/notesSlide53.xml"/><Relationship Id="rId3" Type="http://schemas.openxmlformats.org/officeDocument/2006/relationships/image" Target="../media/image216.png"/></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76.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52.xml"/><Relationship Id="rId2" Type="http://schemas.openxmlformats.org/officeDocument/2006/relationships/notesSlide" Target="../notesSlides/notesSlide5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notesSlide" Target="../notesSlides/notesSlide5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57.xml"/><Relationship Id="rId3" Type="http://schemas.openxmlformats.org/officeDocument/2006/relationships/image" Target="../media/image123.png"/><Relationship Id="rId4" Type="http://schemas.openxmlformats.org/officeDocument/2006/relationships/image" Target="../media/image117.png"/><Relationship Id="rId9" Type="http://schemas.openxmlformats.org/officeDocument/2006/relationships/image" Target="../media/image126.png"/><Relationship Id="rId5" Type="http://schemas.openxmlformats.org/officeDocument/2006/relationships/image" Target="../media/image120.png"/><Relationship Id="rId6" Type="http://schemas.openxmlformats.org/officeDocument/2006/relationships/image" Target="../media/image132.png"/><Relationship Id="rId7" Type="http://schemas.openxmlformats.org/officeDocument/2006/relationships/image" Target="../media/image127.png"/><Relationship Id="rId8" Type="http://schemas.openxmlformats.org/officeDocument/2006/relationships/image" Target="../media/image130.png"/><Relationship Id="rId10" Type="http://schemas.openxmlformats.org/officeDocument/2006/relationships/image" Target="../media/image128.png"/></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58.xml"/><Relationship Id="rId3" Type="http://schemas.openxmlformats.org/officeDocument/2006/relationships/hyperlink" Target="http://bcg.com/publications/2023/addressing-the-engineering-talent-shortage" TargetMode="External"/><Relationship Id="rId4" Type="http://schemas.openxmlformats.org/officeDocument/2006/relationships/hyperlink" Target="https://www.morganmckinley.com/uk/article/skill-shortage-impacts-technology-growth-in-uk" TargetMode="External"/><Relationship Id="rId5" Type="http://schemas.openxmlformats.org/officeDocument/2006/relationships/hyperlink" Target="https://www.gartner.com/en/newsroom/press-releases/2021-11-10-gartner-says-cloud-will-be-the-centerpiece-of-new-digital-experiences" TargetMode="External"/><Relationship Id="rId6" Type="http://schemas.openxmlformats.org/officeDocument/2006/relationships/hyperlink" Target="https://www.jitterbit.com/press-release/ai-unleashing-new-skills-and-opportunities-for-office-workers/" TargetMode="Externa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notesSlide" Target="../notesSlides/notesSlide59.xml"/><Relationship Id="rId3" Type="http://schemas.openxmlformats.org/officeDocument/2006/relationships/image" Target="../media/image242.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91.xml"/><Relationship Id="rId2" Type="http://schemas.openxmlformats.org/officeDocument/2006/relationships/notesSlide" Target="../notesSlides/notesSlide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notesSlide" Target="../notesSlides/notesSlide60.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notesSlide" Target="../notesSlides/notesSlide61.xml"/><Relationship Id="rId3" Type="http://schemas.openxmlformats.org/officeDocument/2006/relationships/image" Target="../media/image137.png"/><Relationship Id="rId4" Type="http://schemas.openxmlformats.org/officeDocument/2006/relationships/image" Target="../media/image134.png"/><Relationship Id="rId5" Type="http://schemas.openxmlformats.org/officeDocument/2006/relationships/image" Target="../media/image140.png"/></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notesSlide" Target="../notesSlides/notesSlide62.xml"/><Relationship Id="rId3" Type="http://schemas.openxmlformats.org/officeDocument/2006/relationships/image" Target="../media/image209.png"/><Relationship Id="rId4" Type="http://schemas.openxmlformats.org/officeDocument/2006/relationships/image" Target="../media/image218.png"/><Relationship Id="rId5" Type="http://schemas.openxmlformats.org/officeDocument/2006/relationships/image" Target="../media/image210.png"/></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notesSlide" Target="../notesSlides/notesSlide63.xml"/><Relationship Id="rId3" Type="http://schemas.openxmlformats.org/officeDocument/2006/relationships/image" Target="../media/image213.png"/><Relationship Id="rId4" Type="http://schemas.openxmlformats.org/officeDocument/2006/relationships/image" Target="../media/image210.png"/><Relationship Id="rId5" Type="http://schemas.openxmlformats.org/officeDocument/2006/relationships/image" Target="../media/image214.png"/><Relationship Id="rId6" Type="http://schemas.openxmlformats.org/officeDocument/2006/relationships/image" Target="../media/image124.png"/></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notesSlide" Target="../notesSlides/notesSlide64.xml"/><Relationship Id="rId3" Type="http://schemas.openxmlformats.org/officeDocument/2006/relationships/image" Target="../media/image212.png"/><Relationship Id="rId4" Type="http://schemas.openxmlformats.org/officeDocument/2006/relationships/image" Target="../media/image217.png"/><Relationship Id="rId5" Type="http://schemas.openxmlformats.org/officeDocument/2006/relationships/image" Target="../media/image215.png"/></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notesSlide" Target="../notesSlides/notesSlide65.xml"/><Relationship Id="rId3" Type="http://schemas.openxmlformats.org/officeDocument/2006/relationships/image" Target="../media/image224.png"/><Relationship Id="rId4" Type="http://schemas.openxmlformats.org/officeDocument/2006/relationships/image" Target="../media/image220.png"/><Relationship Id="rId5" Type="http://schemas.openxmlformats.org/officeDocument/2006/relationships/image" Target="../media/image219.png"/></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notesSlide" Target="../notesSlides/notesSlide66.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75.xml"/><Relationship Id="rId2" Type="http://schemas.openxmlformats.org/officeDocument/2006/relationships/notesSlide" Target="../notesSlides/notesSlide67.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79.xml"/><Relationship Id="rId2" Type="http://schemas.openxmlformats.org/officeDocument/2006/relationships/notesSlide" Target="../notesSlides/notesSlide68.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95.xml"/><Relationship Id="rId2" Type="http://schemas.openxmlformats.org/officeDocument/2006/relationships/notesSlide" Target="../notesSlides/notesSlide69.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7.xml"/><Relationship Id="rId3" Type="http://schemas.openxmlformats.org/officeDocument/2006/relationships/image" Target="../media/image123.png"/><Relationship Id="rId4" Type="http://schemas.openxmlformats.org/officeDocument/2006/relationships/image" Target="../media/image117.png"/><Relationship Id="rId9" Type="http://schemas.openxmlformats.org/officeDocument/2006/relationships/image" Target="../media/image126.png"/><Relationship Id="rId5" Type="http://schemas.openxmlformats.org/officeDocument/2006/relationships/image" Target="../media/image120.png"/><Relationship Id="rId6" Type="http://schemas.openxmlformats.org/officeDocument/2006/relationships/image" Target="../media/image132.png"/><Relationship Id="rId7" Type="http://schemas.openxmlformats.org/officeDocument/2006/relationships/image" Target="../media/image127.png"/><Relationship Id="rId8" Type="http://schemas.openxmlformats.org/officeDocument/2006/relationships/image" Target="../media/image130.png"/><Relationship Id="rId10" Type="http://schemas.openxmlformats.org/officeDocument/2006/relationships/image" Target="../media/image128.png"/></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70.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77.xml"/><Relationship Id="rId2" Type="http://schemas.openxmlformats.org/officeDocument/2006/relationships/notesSlide" Target="../notesSlides/notesSlide71.xml"/><Relationship Id="rId3" Type="http://schemas.openxmlformats.org/officeDocument/2006/relationships/image" Target="../media/image225.png"/><Relationship Id="rId4" Type="http://schemas.openxmlformats.org/officeDocument/2006/relationships/image" Target="../media/image154.png"/><Relationship Id="rId5" Type="http://schemas.openxmlformats.org/officeDocument/2006/relationships/image" Target="../media/image232.png"/></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47.xml"/><Relationship Id="rId2" Type="http://schemas.openxmlformats.org/officeDocument/2006/relationships/notesSlide" Target="../notesSlides/notesSlide72.xml"/><Relationship Id="rId3" Type="http://schemas.openxmlformats.org/officeDocument/2006/relationships/image" Target="../media/image194.png"/><Relationship Id="rId4" Type="http://schemas.openxmlformats.org/officeDocument/2006/relationships/image" Target="../media/image173.png"/><Relationship Id="rId5" Type="http://schemas.openxmlformats.org/officeDocument/2006/relationships/image" Target="../media/image159.png"/></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47.xml"/><Relationship Id="rId2" Type="http://schemas.openxmlformats.org/officeDocument/2006/relationships/notesSlide" Target="../notesSlides/notesSlide73.xml"/><Relationship Id="rId3" Type="http://schemas.openxmlformats.org/officeDocument/2006/relationships/image" Target="../media/image198.png"/><Relationship Id="rId4" Type="http://schemas.openxmlformats.org/officeDocument/2006/relationships/image" Target="../media/image175.png"/><Relationship Id="rId5" Type="http://schemas.openxmlformats.org/officeDocument/2006/relationships/image" Target="../media/image159.png"/></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47.xml"/><Relationship Id="rId2" Type="http://schemas.openxmlformats.org/officeDocument/2006/relationships/notesSlide" Target="../notesSlides/notesSlide74.xml"/><Relationship Id="rId3" Type="http://schemas.openxmlformats.org/officeDocument/2006/relationships/image" Target="../media/image195.png"/><Relationship Id="rId4" Type="http://schemas.openxmlformats.org/officeDocument/2006/relationships/image" Target="../media/image181.png"/><Relationship Id="rId5" Type="http://schemas.openxmlformats.org/officeDocument/2006/relationships/image" Target="../media/image159.png"/></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47.xml"/><Relationship Id="rId2" Type="http://schemas.openxmlformats.org/officeDocument/2006/relationships/notesSlide" Target="../notesSlides/notesSlide75.xml"/><Relationship Id="rId3" Type="http://schemas.openxmlformats.org/officeDocument/2006/relationships/image" Target="../media/image200.png"/><Relationship Id="rId4" Type="http://schemas.openxmlformats.org/officeDocument/2006/relationships/image" Target="../media/image189.png"/><Relationship Id="rId5" Type="http://schemas.openxmlformats.org/officeDocument/2006/relationships/image" Target="../media/image159.png"/></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47.xml"/><Relationship Id="rId2" Type="http://schemas.openxmlformats.org/officeDocument/2006/relationships/notesSlide" Target="../notesSlides/notesSlide76.xml"/><Relationship Id="rId3" Type="http://schemas.openxmlformats.org/officeDocument/2006/relationships/image" Target="../media/image194.png"/><Relationship Id="rId4" Type="http://schemas.openxmlformats.org/officeDocument/2006/relationships/image" Target="../media/image173.png"/><Relationship Id="rId5" Type="http://schemas.openxmlformats.org/officeDocument/2006/relationships/image" Target="../media/image167.png"/><Relationship Id="rId6" Type="http://schemas.openxmlformats.org/officeDocument/2006/relationships/image" Target="../media/image159.png"/></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85.xml"/><Relationship Id="rId2" Type="http://schemas.openxmlformats.org/officeDocument/2006/relationships/notesSlide" Target="../notesSlides/notesSlide77.xml"/><Relationship Id="rId3" Type="http://schemas.openxmlformats.org/officeDocument/2006/relationships/image" Target="../media/image161.png"/><Relationship Id="rId4" Type="http://schemas.openxmlformats.org/officeDocument/2006/relationships/image" Target="../media/image162.png"/><Relationship Id="rId9" Type="http://schemas.openxmlformats.org/officeDocument/2006/relationships/image" Target="../media/image180.png"/><Relationship Id="rId5" Type="http://schemas.openxmlformats.org/officeDocument/2006/relationships/image" Target="../media/image163.png"/><Relationship Id="rId6" Type="http://schemas.openxmlformats.org/officeDocument/2006/relationships/image" Target="../media/image164.png"/><Relationship Id="rId7" Type="http://schemas.openxmlformats.org/officeDocument/2006/relationships/image" Target="../media/image169.png"/><Relationship Id="rId8" Type="http://schemas.openxmlformats.org/officeDocument/2006/relationships/image" Target="../media/image168.png"/><Relationship Id="rId11" Type="http://schemas.openxmlformats.org/officeDocument/2006/relationships/image" Target="../media/image165.png"/><Relationship Id="rId10" Type="http://schemas.openxmlformats.org/officeDocument/2006/relationships/image" Target="../media/image166.png"/><Relationship Id="rId13" Type="http://schemas.openxmlformats.org/officeDocument/2006/relationships/image" Target="../media/image171.png"/><Relationship Id="rId12" Type="http://schemas.openxmlformats.org/officeDocument/2006/relationships/image" Target="../media/image170.png"/><Relationship Id="rId15" Type="http://schemas.openxmlformats.org/officeDocument/2006/relationships/image" Target="../media/image174.png"/><Relationship Id="rId14" Type="http://schemas.openxmlformats.org/officeDocument/2006/relationships/image" Target="../media/image172.png"/><Relationship Id="rId16" Type="http://schemas.openxmlformats.org/officeDocument/2006/relationships/image" Target="../media/image159.png"/></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327.xml"/><Relationship Id="rId2" Type="http://schemas.openxmlformats.org/officeDocument/2006/relationships/notesSlide" Target="../notesSlides/notesSlide78.xml"/><Relationship Id="rId3" Type="http://schemas.openxmlformats.org/officeDocument/2006/relationships/image" Target="../media/image177.jpg"/><Relationship Id="rId4" Type="http://schemas.openxmlformats.org/officeDocument/2006/relationships/image" Target="../media/image178.png"/><Relationship Id="rId9" Type="http://schemas.openxmlformats.org/officeDocument/2006/relationships/image" Target="../media/image183.png"/><Relationship Id="rId5" Type="http://schemas.openxmlformats.org/officeDocument/2006/relationships/image" Target="../media/image186.png"/><Relationship Id="rId6" Type="http://schemas.openxmlformats.org/officeDocument/2006/relationships/image" Target="../media/image182.png"/><Relationship Id="rId7" Type="http://schemas.openxmlformats.org/officeDocument/2006/relationships/image" Target="../media/image187.png"/><Relationship Id="rId8" Type="http://schemas.openxmlformats.org/officeDocument/2006/relationships/image" Target="../media/image179.png"/><Relationship Id="rId11" Type="http://schemas.openxmlformats.org/officeDocument/2006/relationships/image" Target="../media/image184.png"/><Relationship Id="rId10" Type="http://schemas.openxmlformats.org/officeDocument/2006/relationships/image" Target="../media/image191.png"/><Relationship Id="rId13" Type="http://schemas.openxmlformats.org/officeDocument/2006/relationships/image" Target="../media/image190.png"/><Relationship Id="rId12" Type="http://schemas.openxmlformats.org/officeDocument/2006/relationships/image" Target="../media/image188.png"/><Relationship Id="rId15" Type="http://schemas.openxmlformats.org/officeDocument/2006/relationships/image" Target="../media/image206.png"/><Relationship Id="rId14" Type="http://schemas.openxmlformats.org/officeDocument/2006/relationships/image" Target="../media/image192.png"/><Relationship Id="rId17" Type="http://schemas.openxmlformats.org/officeDocument/2006/relationships/image" Target="../media/image193.png"/><Relationship Id="rId16" Type="http://schemas.openxmlformats.org/officeDocument/2006/relationships/image" Target="../media/image185.png"/><Relationship Id="rId18" Type="http://schemas.openxmlformats.org/officeDocument/2006/relationships/image" Target="../media/image197.png"/></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notesSlide" Target="../notesSlides/notesSlide79.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8.xml"/><Relationship Id="rId3" Type="http://schemas.openxmlformats.org/officeDocument/2006/relationships/hyperlink" Target="https://www.elastic.io/enterprise-application-integration/application-integration-statistics/" TargetMode="External"/><Relationship Id="rId4" Type="http://schemas.openxmlformats.org/officeDocument/2006/relationships/hyperlink" Target="https://www.inboxinsight.com/b2b-tech-buyer-behavior-stats/" TargetMode="External"/><Relationship Id="rId5" Type="http://schemas.openxmlformats.org/officeDocument/2006/relationships/hyperlink" Target="https://www.jitterbit.com/press-release/ai-unleashing-new-skills-and-opportunities-for-office-workers/" TargetMode="Externa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52.xml"/><Relationship Id="rId2" Type="http://schemas.openxmlformats.org/officeDocument/2006/relationships/notesSlide" Target="../notesSlides/notesSlide80.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notesSlide" Target="../notesSlides/notesSlide81.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82.xml"/><Relationship Id="rId3" Type="http://schemas.openxmlformats.org/officeDocument/2006/relationships/image" Target="../media/image123.png"/><Relationship Id="rId4" Type="http://schemas.openxmlformats.org/officeDocument/2006/relationships/image" Target="../media/image117.png"/><Relationship Id="rId9" Type="http://schemas.openxmlformats.org/officeDocument/2006/relationships/image" Target="../media/image126.png"/><Relationship Id="rId5" Type="http://schemas.openxmlformats.org/officeDocument/2006/relationships/image" Target="../media/image120.png"/><Relationship Id="rId6" Type="http://schemas.openxmlformats.org/officeDocument/2006/relationships/image" Target="../media/image132.png"/><Relationship Id="rId7" Type="http://schemas.openxmlformats.org/officeDocument/2006/relationships/image" Target="../media/image127.png"/><Relationship Id="rId8" Type="http://schemas.openxmlformats.org/officeDocument/2006/relationships/image" Target="../media/image130.png"/><Relationship Id="rId10" Type="http://schemas.openxmlformats.org/officeDocument/2006/relationships/image" Target="../media/image128.png"/></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23.xml"/><Relationship Id="rId2" Type="http://schemas.openxmlformats.org/officeDocument/2006/relationships/notesSlide" Target="../notesSlides/notesSlide83.xml"/><Relationship Id="rId3" Type="http://schemas.openxmlformats.org/officeDocument/2006/relationships/image" Target="../media/image229.png"/><Relationship Id="rId4" Type="http://schemas.openxmlformats.org/officeDocument/2006/relationships/image" Target="../media/image231.png"/><Relationship Id="rId5" Type="http://schemas.openxmlformats.org/officeDocument/2006/relationships/image" Target="../media/image236.png"/><Relationship Id="rId6" Type="http://schemas.openxmlformats.org/officeDocument/2006/relationships/image" Target="../media/image233.png"/></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34.xml"/><Relationship Id="rId2" Type="http://schemas.openxmlformats.org/officeDocument/2006/relationships/notesSlide" Target="../notesSlides/notesSlide84.xml"/><Relationship Id="rId3" Type="http://schemas.openxmlformats.org/officeDocument/2006/relationships/image" Target="../media/image223.png"/><Relationship Id="rId4" Type="http://schemas.openxmlformats.org/officeDocument/2006/relationships/image" Target="../media/image221.png"/><Relationship Id="rId9" Type="http://schemas.openxmlformats.org/officeDocument/2006/relationships/image" Target="../media/image239.png"/><Relationship Id="rId5" Type="http://schemas.openxmlformats.org/officeDocument/2006/relationships/image" Target="../media/image234.png"/><Relationship Id="rId6" Type="http://schemas.openxmlformats.org/officeDocument/2006/relationships/image" Target="../media/image228.png"/><Relationship Id="rId7" Type="http://schemas.openxmlformats.org/officeDocument/2006/relationships/image" Target="../media/image235.png"/><Relationship Id="rId8" Type="http://schemas.openxmlformats.org/officeDocument/2006/relationships/image" Target="../media/image237.png"/></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notesSlide" Target="../notesSlides/notesSlide85.xml"/><Relationship Id="rId3" Type="http://schemas.openxmlformats.org/officeDocument/2006/relationships/image" Target="../media/image137.png"/><Relationship Id="rId4" Type="http://schemas.openxmlformats.org/officeDocument/2006/relationships/image" Target="../media/image140.png"/><Relationship Id="rId5" Type="http://schemas.openxmlformats.org/officeDocument/2006/relationships/image" Target="../media/image134.png"/></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notesSlide" Target="../notesSlides/notesSlide86.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notesSlide" Target="../notesSlides/notesSlide87.xml"/><Relationship Id="rId3" Type="http://schemas.openxmlformats.org/officeDocument/2006/relationships/image" Target="../media/image244.png"/><Relationship Id="rId4" Type="http://schemas.openxmlformats.org/officeDocument/2006/relationships/image" Target="../media/image240.png"/><Relationship Id="rId9" Type="http://schemas.openxmlformats.org/officeDocument/2006/relationships/image" Target="../media/image243.png"/><Relationship Id="rId5" Type="http://schemas.openxmlformats.org/officeDocument/2006/relationships/image" Target="../media/image256.png"/><Relationship Id="rId6" Type="http://schemas.openxmlformats.org/officeDocument/2006/relationships/image" Target="../media/image245.png"/><Relationship Id="rId7" Type="http://schemas.openxmlformats.org/officeDocument/2006/relationships/image" Target="../media/image241.png"/><Relationship Id="rId8" Type="http://schemas.openxmlformats.org/officeDocument/2006/relationships/image" Target="../media/image247.png"/><Relationship Id="rId11" Type="http://schemas.openxmlformats.org/officeDocument/2006/relationships/image" Target="../media/image255.png"/><Relationship Id="rId10" Type="http://schemas.openxmlformats.org/officeDocument/2006/relationships/image" Target="../media/image252.png"/><Relationship Id="rId13" Type="http://schemas.openxmlformats.org/officeDocument/2006/relationships/image" Target="../media/image251.png"/><Relationship Id="rId12" Type="http://schemas.openxmlformats.org/officeDocument/2006/relationships/image" Target="../media/image253.png"/><Relationship Id="rId14" Type="http://schemas.openxmlformats.org/officeDocument/2006/relationships/image" Target="../media/image249.png"/></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notesSlide" Target="../notesSlides/notesSlide88.xml"/><Relationship Id="rId3" Type="http://schemas.openxmlformats.org/officeDocument/2006/relationships/image" Target="../media/image248.png"/><Relationship Id="rId4" Type="http://schemas.openxmlformats.org/officeDocument/2006/relationships/image" Target="../media/image259.png"/></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notesSlide" Target="../notesSlides/notesSlide89.xml"/><Relationship Id="rId3" Type="http://schemas.openxmlformats.org/officeDocument/2006/relationships/image" Target="../media/image260.png"/><Relationship Id="rId4" Type="http://schemas.openxmlformats.org/officeDocument/2006/relationships/image" Target="../media/image264.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notesSlide" Target="../notesSlides/notesSlide9.xml"/><Relationship Id="rId3" Type="http://schemas.openxmlformats.org/officeDocument/2006/relationships/image" Target="../media/image124.png"/><Relationship Id="rId4" Type="http://schemas.openxmlformats.org/officeDocument/2006/relationships/image" Target="../media/image156.png"/><Relationship Id="rId5" Type="http://schemas.openxmlformats.org/officeDocument/2006/relationships/image" Target="../media/image148.png"/></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notesSlide" Target="../notesSlides/notesSlide90.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322.xml"/><Relationship Id="rId2" Type="http://schemas.openxmlformats.org/officeDocument/2006/relationships/notesSlide" Target="../notesSlides/notesSlide91.xml"/><Relationship Id="rId3" Type="http://schemas.openxmlformats.org/officeDocument/2006/relationships/image" Target="../media/image266.png"/><Relationship Id="rId4" Type="http://schemas.openxmlformats.org/officeDocument/2006/relationships/image" Target="../media/image132.png"/><Relationship Id="rId5" Type="http://schemas.openxmlformats.org/officeDocument/2006/relationships/image" Target="../media/image128.png"/></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notesSlide" Target="../notesSlides/notesSlide9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notesSlide" Target="../notesSlides/notesSlide93.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95.xml"/><Relationship Id="rId2" Type="http://schemas.openxmlformats.org/officeDocument/2006/relationships/notesSlide" Target="../notesSlides/notesSlide94.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95.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77.xml"/><Relationship Id="rId2" Type="http://schemas.openxmlformats.org/officeDocument/2006/relationships/notesSlide" Target="../notesSlides/notesSlide96.xml"/><Relationship Id="rId3" Type="http://schemas.openxmlformats.org/officeDocument/2006/relationships/image" Target="../media/image257.jpg"/><Relationship Id="rId4" Type="http://schemas.openxmlformats.org/officeDocument/2006/relationships/image" Target="../media/image154.png"/><Relationship Id="rId5" Type="http://schemas.openxmlformats.org/officeDocument/2006/relationships/image" Target="../media/image262.png"/></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70.xml"/><Relationship Id="rId2" Type="http://schemas.openxmlformats.org/officeDocument/2006/relationships/notesSlide" Target="../notesSlides/notesSlide97.xml"/><Relationship Id="rId3" Type="http://schemas.openxmlformats.org/officeDocument/2006/relationships/image" Target="../media/image265.png"/></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247.xml"/><Relationship Id="rId2" Type="http://schemas.openxmlformats.org/officeDocument/2006/relationships/notesSlide" Target="../notesSlides/notesSlide98.xml"/><Relationship Id="rId3" Type="http://schemas.openxmlformats.org/officeDocument/2006/relationships/image" Target="../media/image194.png"/><Relationship Id="rId4" Type="http://schemas.openxmlformats.org/officeDocument/2006/relationships/image" Target="../media/image173.png"/><Relationship Id="rId5" Type="http://schemas.openxmlformats.org/officeDocument/2006/relationships/image" Target="../media/image159.png"/></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247.xml"/><Relationship Id="rId2" Type="http://schemas.openxmlformats.org/officeDocument/2006/relationships/notesSlide" Target="../notesSlides/notesSlide99.xml"/><Relationship Id="rId3" Type="http://schemas.openxmlformats.org/officeDocument/2006/relationships/image" Target="../media/image198.png"/><Relationship Id="rId4" Type="http://schemas.openxmlformats.org/officeDocument/2006/relationships/image" Target="../media/image175.png"/><Relationship Id="rId5" Type="http://schemas.openxmlformats.org/officeDocument/2006/relationships/image" Target="../media/image159.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98" name="Shape 4698"/>
        <p:cNvGrpSpPr/>
        <p:nvPr/>
      </p:nvGrpSpPr>
      <p:grpSpPr>
        <a:xfrm>
          <a:off x="0" y="0"/>
          <a:ext cx="0" cy="0"/>
          <a:chOff x="0" y="0"/>
          <a:chExt cx="0" cy="0"/>
        </a:xfrm>
      </p:grpSpPr>
      <p:sp>
        <p:nvSpPr>
          <p:cNvPr id="4699" name="Google Shape;4699;p351"/>
          <p:cNvSpPr txBox="1"/>
          <p:nvPr/>
        </p:nvSpPr>
        <p:spPr>
          <a:xfrm>
            <a:off x="365702" y="979475"/>
            <a:ext cx="4839300" cy="2695800"/>
          </a:xfrm>
          <a:prstGeom prst="rect">
            <a:avLst/>
          </a:prstGeom>
          <a:noFill/>
          <a:ln>
            <a:noFill/>
          </a:ln>
        </p:spPr>
        <p:txBody>
          <a:bodyPr anchorCtr="0" anchor="t" bIns="0" lIns="0" spcFirstLastPara="1" rIns="0" wrap="square" tIns="0">
            <a:normAutofit/>
          </a:bodyPr>
          <a:lstStyle/>
          <a:p>
            <a:pPr indent="0" lvl="0" marL="0" rtl="0" algn="l">
              <a:lnSpc>
                <a:spcPct val="115000"/>
              </a:lnSpc>
              <a:spcBef>
                <a:spcPts val="0"/>
              </a:spcBef>
              <a:spcAft>
                <a:spcPts val="0"/>
              </a:spcAft>
              <a:buNone/>
            </a:pPr>
            <a:r>
              <a:rPr lang="en-US" sz="2000">
                <a:solidFill>
                  <a:srgbClr val="FF6529"/>
                </a:solidFill>
                <a:latin typeface="Roboto Slab Medium"/>
                <a:ea typeface="Roboto Slab Medium"/>
                <a:cs typeface="Roboto Slab Medium"/>
                <a:sym typeface="Roboto Slab Medium"/>
              </a:rPr>
              <a:t>Harmony Platform</a:t>
            </a:r>
            <a:endParaRPr sz="2000">
              <a:solidFill>
                <a:srgbClr val="FF6529"/>
              </a:solidFill>
              <a:latin typeface="Roboto Slab Medium"/>
              <a:ea typeface="Roboto Slab Medium"/>
              <a:cs typeface="Roboto Slab Medium"/>
              <a:sym typeface="Roboto Slab Medium"/>
            </a:endParaRPr>
          </a:p>
          <a:p>
            <a:pPr indent="0" lvl="0" marL="0" rtl="0" algn="l">
              <a:lnSpc>
                <a:spcPct val="115000"/>
              </a:lnSpc>
              <a:spcBef>
                <a:spcPts val="0"/>
              </a:spcBef>
              <a:spcAft>
                <a:spcPts val="0"/>
              </a:spcAft>
              <a:buNone/>
            </a:pPr>
            <a:r>
              <a:rPr lang="en-US" sz="2000">
                <a:solidFill>
                  <a:srgbClr val="FF6529"/>
                </a:solidFill>
                <a:latin typeface="Roboto Slab Medium"/>
                <a:ea typeface="Roboto Slab Medium"/>
                <a:cs typeface="Roboto Slab Medium"/>
                <a:sym typeface="Roboto Slab Medium"/>
              </a:rPr>
              <a:t>Product Overview </a:t>
            </a:r>
            <a:endParaRPr sz="2000">
              <a:solidFill>
                <a:srgbClr val="FF6529"/>
              </a:solidFill>
              <a:latin typeface="Roboto Slab Medium"/>
              <a:ea typeface="Roboto Slab Medium"/>
              <a:cs typeface="Roboto Slab Medium"/>
              <a:sym typeface="Roboto Slab Medium"/>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13" name="Shape 4813"/>
        <p:cNvGrpSpPr/>
        <p:nvPr/>
      </p:nvGrpSpPr>
      <p:grpSpPr>
        <a:xfrm>
          <a:off x="0" y="0"/>
          <a:ext cx="0" cy="0"/>
          <a:chOff x="0" y="0"/>
          <a:chExt cx="0" cy="0"/>
        </a:xfrm>
      </p:grpSpPr>
      <p:sp>
        <p:nvSpPr>
          <p:cNvPr id="4814" name="Google Shape;4814;p360"/>
          <p:cNvSpPr txBox="1"/>
          <p:nvPr>
            <p:ph type="title"/>
          </p:nvPr>
        </p:nvSpPr>
        <p:spPr>
          <a:xfrm>
            <a:off x="365700" y="274350"/>
            <a:ext cx="7470600" cy="679800"/>
          </a:xfrm>
          <a:prstGeom prst="rect">
            <a:avLst/>
          </a:prstGeom>
          <a:noFill/>
          <a:ln>
            <a:noFill/>
          </a:ln>
        </p:spPr>
        <p:txBody>
          <a:bodyPr anchorCtr="0" anchor="t" bIns="0" lIns="0" spcFirstLastPara="1" rIns="0" wrap="square" tIns="0">
            <a:normAutofit/>
          </a:bodyPr>
          <a:lstStyle/>
          <a:p>
            <a:pPr indent="0" lvl="0" marL="0" rtl="0" algn="l">
              <a:lnSpc>
                <a:spcPct val="100000"/>
              </a:lnSpc>
              <a:spcBef>
                <a:spcPts val="0"/>
              </a:spcBef>
              <a:spcAft>
                <a:spcPts val="0"/>
              </a:spcAft>
              <a:buSzPts val="2000"/>
              <a:buNone/>
            </a:pPr>
            <a:r>
              <a:rPr lang="en-US"/>
              <a:t>Tornando a integração acessível a todos</a:t>
            </a:r>
            <a:endParaRPr/>
          </a:p>
        </p:txBody>
      </p:sp>
      <p:pic>
        <p:nvPicPr>
          <p:cNvPr id="4815" name="Google Shape;4815;p360"/>
          <p:cNvPicPr preferRelativeResize="0"/>
          <p:nvPr/>
        </p:nvPicPr>
        <p:blipFill rotWithShape="1">
          <a:blip r:embed="rId3">
            <a:alphaModFix/>
          </a:blip>
          <a:srcRect b="0" l="0" r="0" t="0"/>
          <a:stretch/>
        </p:blipFill>
        <p:spPr>
          <a:xfrm>
            <a:off x="1197406" y="1515159"/>
            <a:ext cx="745040" cy="745040"/>
          </a:xfrm>
          <a:prstGeom prst="rect">
            <a:avLst/>
          </a:prstGeom>
          <a:noFill/>
          <a:ln>
            <a:noFill/>
          </a:ln>
        </p:spPr>
      </p:pic>
      <p:pic>
        <p:nvPicPr>
          <p:cNvPr id="4816" name="Google Shape;4816;p360"/>
          <p:cNvPicPr preferRelativeResize="0"/>
          <p:nvPr/>
        </p:nvPicPr>
        <p:blipFill rotWithShape="1">
          <a:blip r:embed="rId4">
            <a:alphaModFix/>
          </a:blip>
          <a:srcRect b="0" l="0" r="0" t="0"/>
          <a:stretch/>
        </p:blipFill>
        <p:spPr>
          <a:xfrm>
            <a:off x="4231040" y="1515158"/>
            <a:ext cx="680469" cy="745040"/>
          </a:xfrm>
          <a:prstGeom prst="rect">
            <a:avLst/>
          </a:prstGeom>
          <a:noFill/>
          <a:ln>
            <a:noFill/>
          </a:ln>
        </p:spPr>
      </p:pic>
      <p:sp>
        <p:nvSpPr>
          <p:cNvPr id="4817" name="Google Shape;4817;p360"/>
          <p:cNvSpPr txBox="1"/>
          <p:nvPr>
            <p:ph idx="1" type="body"/>
          </p:nvPr>
        </p:nvSpPr>
        <p:spPr>
          <a:xfrm>
            <a:off x="445972" y="2571550"/>
            <a:ext cx="2498400" cy="1927800"/>
          </a:xfrm>
          <a:prstGeom prst="rect">
            <a:avLst/>
          </a:prstGeom>
          <a:noFill/>
          <a:ln>
            <a:noFill/>
          </a:ln>
        </p:spPr>
        <p:txBody>
          <a:bodyPr anchorCtr="0" anchor="t" bIns="0" lIns="0" spcFirstLastPara="1" rIns="0" wrap="square" tIns="0">
            <a:spAutoFit/>
          </a:bodyPr>
          <a:lstStyle/>
          <a:p>
            <a:pPr indent="0" lvl="0" marL="0" rtl="0" algn="ctr">
              <a:lnSpc>
                <a:spcPct val="115000"/>
              </a:lnSpc>
              <a:spcBef>
                <a:spcPts val="0"/>
              </a:spcBef>
              <a:spcAft>
                <a:spcPts val="0"/>
              </a:spcAft>
              <a:buSzPts val="1800"/>
              <a:buNone/>
            </a:pPr>
            <a:r>
              <a:rPr b="1" lang="en-US" sz="1800">
                <a:solidFill>
                  <a:schemeClr val="accent6"/>
                </a:solidFill>
                <a:latin typeface="Roboto"/>
                <a:ea typeface="Roboto"/>
                <a:cs typeface="Roboto"/>
                <a:sym typeface="Roboto"/>
              </a:rPr>
              <a:t>Especialistas em Integração</a:t>
            </a:r>
            <a:endParaRPr b="1" sz="1800">
              <a:solidFill>
                <a:schemeClr val="accent6"/>
              </a:solidFill>
              <a:latin typeface="Roboto"/>
              <a:ea typeface="Roboto"/>
              <a:cs typeface="Roboto"/>
              <a:sym typeface="Roboto"/>
            </a:endParaRPr>
          </a:p>
          <a:p>
            <a:pPr indent="0" lvl="0" marL="685800" rtl="0" algn="l">
              <a:lnSpc>
                <a:spcPct val="115000"/>
              </a:lnSpc>
              <a:spcBef>
                <a:spcPts val="0"/>
              </a:spcBef>
              <a:spcAft>
                <a:spcPts val="0"/>
              </a:spcAft>
              <a:buSzPts val="1800"/>
              <a:buNone/>
            </a:pPr>
            <a:r>
              <a:rPr lang="en-US" sz="1100">
                <a:latin typeface="Poppins"/>
                <a:ea typeface="Poppins"/>
                <a:cs typeface="Poppins"/>
                <a:sym typeface="Poppins"/>
              </a:rPr>
              <a:t> </a:t>
            </a:r>
            <a:endParaRPr sz="1100">
              <a:solidFill>
                <a:schemeClr val="dk1"/>
              </a:solidFill>
              <a:latin typeface="Poppins"/>
              <a:ea typeface="Poppins"/>
              <a:cs typeface="Poppins"/>
              <a:sym typeface="Poppins"/>
            </a:endParaRPr>
          </a:p>
          <a:p>
            <a:pPr indent="0" lvl="0" marL="0" rtl="0" algn="ctr">
              <a:lnSpc>
                <a:spcPct val="115000"/>
              </a:lnSpc>
              <a:spcBef>
                <a:spcPts val="0"/>
              </a:spcBef>
              <a:spcAft>
                <a:spcPts val="0"/>
              </a:spcAft>
              <a:buSzPts val="1400"/>
              <a:buNone/>
            </a:pPr>
            <a:r>
              <a:rPr lang="en-US" sz="1600"/>
              <a:t>Oferece uma plataforma escalável e fácil de usar para atender a todos os requisitos de integração</a:t>
            </a:r>
            <a:endParaRPr sz="1600"/>
          </a:p>
        </p:txBody>
      </p:sp>
      <p:sp>
        <p:nvSpPr>
          <p:cNvPr id="4818" name="Google Shape;4818;p360"/>
          <p:cNvSpPr txBox="1"/>
          <p:nvPr>
            <p:ph idx="1" type="body"/>
          </p:nvPr>
        </p:nvSpPr>
        <p:spPr>
          <a:xfrm>
            <a:off x="3428388" y="2571560"/>
            <a:ext cx="2287200" cy="1974000"/>
          </a:xfrm>
          <a:prstGeom prst="rect">
            <a:avLst/>
          </a:prstGeom>
          <a:noFill/>
          <a:ln>
            <a:noFill/>
          </a:ln>
        </p:spPr>
        <p:txBody>
          <a:bodyPr anchorCtr="0" anchor="t" bIns="0" lIns="0" spcFirstLastPara="1" rIns="0" wrap="square" tIns="0">
            <a:spAutoFit/>
          </a:bodyPr>
          <a:lstStyle/>
          <a:p>
            <a:pPr indent="0" lvl="0" marL="0" rtl="0" algn="ctr">
              <a:lnSpc>
                <a:spcPct val="115000"/>
              </a:lnSpc>
              <a:spcBef>
                <a:spcPts val="0"/>
              </a:spcBef>
              <a:spcAft>
                <a:spcPts val="0"/>
              </a:spcAft>
              <a:buSzPts val="1800"/>
              <a:buNone/>
            </a:pPr>
            <a:r>
              <a:rPr b="1" lang="en-US" sz="1800">
                <a:solidFill>
                  <a:schemeClr val="accent6"/>
                </a:solidFill>
                <a:latin typeface="Roboto"/>
                <a:ea typeface="Roboto"/>
                <a:cs typeface="Roboto"/>
                <a:sym typeface="Roboto"/>
              </a:rPr>
              <a:t>Usuários</a:t>
            </a:r>
            <a:endParaRPr b="1" sz="1800">
              <a:solidFill>
                <a:schemeClr val="accent6"/>
              </a:solidFill>
              <a:latin typeface="Roboto"/>
              <a:ea typeface="Roboto"/>
              <a:cs typeface="Roboto"/>
              <a:sym typeface="Roboto"/>
            </a:endParaRPr>
          </a:p>
          <a:p>
            <a:pPr indent="0" lvl="0" marL="0" rtl="0" algn="ctr">
              <a:lnSpc>
                <a:spcPct val="115000"/>
              </a:lnSpc>
              <a:spcBef>
                <a:spcPts val="0"/>
              </a:spcBef>
              <a:spcAft>
                <a:spcPts val="0"/>
              </a:spcAft>
              <a:buSzPts val="1800"/>
              <a:buNone/>
            </a:pPr>
            <a:r>
              <a:rPr b="1" lang="en-US" sz="1800">
                <a:solidFill>
                  <a:schemeClr val="accent6"/>
                </a:solidFill>
                <a:latin typeface="Roboto"/>
                <a:ea typeface="Roboto"/>
                <a:cs typeface="Roboto"/>
                <a:sym typeface="Roboto"/>
              </a:rPr>
              <a:t>não técnicos</a:t>
            </a:r>
            <a:endParaRPr b="1" sz="1400">
              <a:solidFill>
                <a:schemeClr val="accent6"/>
              </a:solidFill>
              <a:latin typeface="Poppins SemiBold"/>
              <a:ea typeface="Poppins SemiBold"/>
              <a:cs typeface="Poppins SemiBold"/>
              <a:sym typeface="Poppins SemiBold"/>
            </a:endParaRPr>
          </a:p>
          <a:p>
            <a:pPr indent="0" lvl="0" marL="685800" rtl="0" algn="l">
              <a:lnSpc>
                <a:spcPct val="115000"/>
              </a:lnSpc>
              <a:spcBef>
                <a:spcPts val="0"/>
              </a:spcBef>
              <a:spcAft>
                <a:spcPts val="0"/>
              </a:spcAft>
              <a:buSzPts val="1800"/>
              <a:buNone/>
            </a:pPr>
            <a:r>
              <a:t/>
            </a:r>
            <a:endParaRPr sz="1100">
              <a:solidFill>
                <a:schemeClr val="dk1"/>
              </a:solidFill>
              <a:latin typeface="Poppins"/>
              <a:ea typeface="Poppins"/>
              <a:cs typeface="Poppins"/>
              <a:sym typeface="Poppins"/>
            </a:endParaRPr>
          </a:p>
          <a:p>
            <a:pPr indent="0" lvl="0" marL="0" rtl="0" algn="ctr">
              <a:lnSpc>
                <a:spcPct val="115000"/>
              </a:lnSpc>
              <a:spcBef>
                <a:spcPts val="0"/>
              </a:spcBef>
              <a:spcAft>
                <a:spcPts val="0"/>
              </a:spcAft>
              <a:buSzPts val="1400"/>
              <a:buNone/>
            </a:pPr>
            <a:r>
              <a:rPr lang="en-US" sz="1600"/>
              <a:t>Facilita a criação de integrações com IA e low-code</a:t>
            </a:r>
            <a:endParaRPr sz="1600"/>
          </a:p>
          <a:p>
            <a:pPr indent="0" lvl="0" marL="342900" rtl="0" algn="l">
              <a:lnSpc>
                <a:spcPct val="115000"/>
              </a:lnSpc>
              <a:spcBef>
                <a:spcPts val="600"/>
              </a:spcBef>
              <a:spcAft>
                <a:spcPts val="0"/>
              </a:spcAft>
              <a:buSzPts val="1800"/>
              <a:buNone/>
            </a:pPr>
            <a:r>
              <a:t/>
            </a:r>
            <a:endParaRPr>
              <a:solidFill>
                <a:schemeClr val="dk1"/>
              </a:solidFill>
              <a:latin typeface="Poppins"/>
              <a:ea typeface="Poppins"/>
              <a:cs typeface="Poppins"/>
              <a:sym typeface="Poppins"/>
            </a:endParaRPr>
          </a:p>
        </p:txBody>
      </p:sp>
      <p:sp>
        <p:nvSpPr>
          <p:cNvPr id="4819" name="Google Shape;4819;p360"/>
          <p:cNvSpPr txBox="1"/>
          <p:nvPr>
            <p:ph idx="1" type="body"/>
          </p:nvPr>
        </p:nvSpPr>
        <p:spPr>
          <a:xfrm>
            <a:off x="6277682" y="2571560"/>
            <a:ext cx="2378400" cy="2096400"/>
          </a:xfrm>
          <a:prstGeom prst="rect">
            <a:avLst/>
          </a:prstGeom>
          <a:noFill/>
          <a:ln>
            <a:noFill/>
          </a:ln>
        </p:spPr>
        <p:txBody>
          <a:bodyPr anchorCtr="0" anchor="t" bIns="0" lIns="0" spcFirstLastPara="1" rIns="0" wrap="square" tIns="0">
            <a:spAutoFit/>
          </a:bodyPr>
          <a:lstStyle/>
          <a:p>
            <a:pPr indent="0" lvl="0" marL="0" rtl="0" algn="ctr">
              <a:lnSpc>
                <a:spcPct val="115000"/>
              </a:lnSpc>
              <a:spcBef>
                <a:spcPts val="0"/>
              </a:spcBef>
              <a:spcAft>
                <a:spcPts val="0"/>
              </a:spcAft>
              <a:buSzPts val="1800"/>
              <a:buNone/>
            </a:pPr>
            <a:r>
              <a:rPr b="1" lang="en-US" sz="1800">
                <a:solidFill>
                  <a:schemeClr val="accent6"/>
                </a:solidFill>
                <a:latin typeface="Roboto"/>
                <a:ea typeface="Roboto"/>
                <a:cs typeface="Roboto"/>
                <a:sym typeface="Roboto"/>
              </a:rPr>
              <a:t>Administradores</a:t>
            </a:r>
            <a:endParaRPr b="1" sz="1800">
              <a:solidFill>
                <a:schemeClr val="accent6"/>
              </a:solidFill>
              <a:latin typeface="Roboto"/>
              <a:ea typeface="Roboto"/>
              <a:cs typeface="Roboto"/>
              <a:sym typeface="Roboto"/>
            </a:endParaRPr>
          </a:p>
          <a:p>
            <a:pPr indent="0" lvl="0" marL="0" rtl="0" algn="ctr">
              <a:lnSpc>
                <a:spcPct val="115000"/>
              </a:lnSpc>
              <a:spcBef>
                <a:spcPts val="0"/>
              </a:spcBef>
              <a:spcAft>
                <a:spcPts val="0"/>
              </a:spcAft>
              <a:buSzPts val="1800"/>
              <a:buNone/>
            </a:pPr>
            <a:r>
              <a:rPr b="1" lang="en-US" sz="1800">
                <a:solidFill>
                  <a:schemeClr val="accent6"/>
                </a:solidFill>
                <a:latin typeface="Roboto"/>
                <a:ea typeface="Roboto"/>
                <a:cs typeface="Roboto"/>
                <a:sym typeface="Roboto"/>
              </a:rPr>
              <a:t>de TI</a:t>
            </a:r>
            <a:endParaRPr sz="1100">
              <a:solidFill>
                <a:schemeClr val="accent6"/>
              </a:solidFill>
              <a:latin typeface="Poppins"/>
              <a:ea typeface="Poppins"/>
              <a:cs typeface="Poppins"/>
              <a:sym typeface="Poppins"/>
            </a:endParaRPr>
          </a:p>
          <a:p>
            <a:pPr indent="0" lvl="0" marL="0" rtl="0" algn="l">
              <a:lnSpc>
                <a:spcPct val="115000"/>
              </a:lnSpc>
              <a:spcBef>
                <a:spcPts val="0"/>
              </a:spcBef>
              <a:spcAft>
                <a:spcPts val="0"/>
              </a:spcAft>
              <a:buSzPts val="1400"/>
              <a:buNone/>
            </a:pPr>
            <a:r>
              <a:t/>
            </a:r>
            <a:endParaRPr sz="1200">
              <a:latin typeface="Roboto"/>
              <a:ea typeface="Roboto"/>
              <a:cs typeface="Roboto"/>
              <a:sym typeface="Roboto"/>
            </a:endParaRPr>
          </a:p>
          <a:p>
            <a:pPr indent="0" lvl="0" marL="0" rtl="0" algn="ctr">
              <a:lnSpc>
                <a:spcPct val="100000"/>
              </a:lnSpc>
              <a:spcBef>
                <a:spcPts val="0"/>
              </a:spcBef>
              <a:spcAft>
                <a:spcPts val="0"/>
              </a:spcAft>
              <a:buSzPts val="1400"/>
              <a:buNone/>
            </a:pPr>
            <a:r>
              <a:rPr lang="en-US" sz="1600"/>
              <a:t>Oferece flexibilidade</a:t>
            </a:r>
            <a:endParaRPr sz="1600"/>
          </a:p>
          <a:p>
            <a:pPr indent="0" lvl="0" marL="0" rtl="0" algn="ctr">
              <a:lnSpc>
                <a:spcPct val="100000"/>
              </a:lnSpc>
              <a:spcBef>
                <a:spcPts val="0"/>
              </a:spcBef>
              <a:spcAft>
                <a:spcPts val="0"/>
              </a:spcAft>
              <a:buSzPts val="1400"/>
              <a:buNone/>
            </a:pPr>
            <a:r>
              <a:rPr lang="en-US" sz="1600"/>
              <a:t>para administrar e proteger integrações</a:t>
            </a:r>
            <a:endParaRPr sz="1600"/>
          </a:p>
          <a:p>
            <a:pPr indent="0" lvl="0" marL="0" rtl="0" algn="ctr">
              <a:lnSpc>
                <a:spcPct val="100000"/>
              </a:lnSpc>
              <a:spcBef>
                <a:spcPts val="0"/>
              </a:spcBef>
              <a:spcAft>
                <a:spcPts val="0"/>
              </a:spcAft>
              <a:buSzPts val="1400"/>
              <a:buNone/>
            </a:pPr>
            <a:r>
              <a:rPr lang="en-US" sz="1600"/>
              <a:t>com facilidade</a:t>
            </a:r>
            <a:endParaRPr sz="1600"/>
          </a:p>
          <a:p>
            <a:pPr indent="0" lvl="0" marL="342900" rtl="0" algn="l">
              <a:lnSpc>
                <a:spcPct val="115000"/>
              </a:lnSpc>
              <a:spcBef>
                <a:spcPts val="600"/>
              </a:spcBef>
              <a:spcAft>
                <a:spcPts val="0"/>
              </a:spcAft>
              <a:buSzPts val="1800"/>
              <a:buNone/>
            </a:pPr>
            <a:r>
              <a:t/>
            </a:r>
            <a:endParaRPr sz="1200">
              <a:solidFill>
                <a:schemeClr val="dk1"/>
              </a:solidFill>
              <a:latin typeface="Roboto"/>
              <a:ea typeface="Roboto"/>
              <a:cs typeface="Roboto"/>
              <a:sym typeface="Roboto"/>
            </a:endParaRPr>
          </a:p>
        </p:txBody>
      </p:sp>
      <p:pic>
        <p:nvPicPr>
          <p:cNvPr id="4820" name="Google Shape;4820;p360"/>
          <p:cNvPicPr preferRelativeResize="0"/>
          <p:nvPr/>
        </p:nvPicPr>
        <p:blipFill rotWithShape="1">
          <a:blip r:embed="rId5">
            <a:alphaModFix/>
          </a:blip>
          <a:srcRect b="0" l="0" r="0" t="0"/>
          <a:stretch/>
        </p:blipFill>
        <p:spPr>
          <a:xfrm>
            <a:off x="7077967" y="1494679"/>
            <a:ext cx="758590" cy="758590"/>
          </a:xfrm>
          <a:prstGeom prst="rect">
            <a:avLst/>
          </a:prstGeom>
          <a:noFill/>
          <a:ln>
            <a:noFill/>
          </a:ln>
        </p:spPr>
      </p:pic>
    </p:spTree>
  </p:cSld>
  <p:clrMapOvr>
    <a:masterClrMapping/>
  </p:clrMapOvr>
</p:sld>
</file>

<file path=ppt/slides/slide10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68" name="Shape 7068"/>
        <p:cNvGrpSpPr/>
        <p:nvPr/>
      </p:nvGrpSpPr>
      <p:grpSpPr>
        <a:xfrm>
          <a:off x="0" y="0"/>
          <a:ext cx="0" cy="0"/>
          <a:chOff x="0" y="0"/>
          <a:chExt cx="0" cy="0"/>
        </a:xfrm>
      </p:grpSpPr>
      <p:sp>
        <p:nvSpPr>
          <p:cNvPr id="7069" name="Google Shape;7069;p450"/>
          <p:cNvSpPr txBox="1"/>
          <p:nvPr>
            <p:ph type="title"/>
          </p:nvPr>
        </p:nvSpPr>
        <p:spPr>
          <a:xfrm>
            <a:off x="365700" y="274350"/>
            <a:ext cx="7470600" cy="679800"/>
          </a:xfrm>
          <a:prstGeom prst="rect">
            <a:avLst/>
          </a:prstGeom>
        </p:spPr>
        <p:txBody>
          <a:bodyPr anchorCtr="0" anchor="t" bIns="0" lIns="0" spcFirstLastPara="1" rIns="0" wrap="square" tIns="0">
            <a:normAutofit/>
          </a:bodyPr>
          <a:lstStyle/>
          <a:p>
            <a:pPr indent="0" lvl="0" marL="0" rtl="0" algn="l">
              <a:spcBef>
                <a:spcPts val="0"/>
              </a:spcBef>
              <a:spcAft>
                <a:spcPts val="0"/>
              </a:spcAft>
              <a:buNone/>
            </a:pPr>
            <a:r>
              <a:rPr lang="en-US"/>
              <a:t>Arquitetura Low-Code com AI-Infused</a:t>
            </a:r>
            <a:endParaRPr/>
          </a:p>
        </p:txBody>
      </p:sp>
      <p:grpSp>
        <p:nvGrpSpPr>
          <p:cNvPr id="7070" name="Google Shape;7070;p450"/>
          <p:cNvGrpSpPr/>
          <p:nvPr/>
        </p:nvGrpSpPr>
        <p:grpSpPr>
          <a:xfrm>
            <a:off x="1425175" y="1005850"/>
            <a:ext cx="6347656" cy="3743801"/>
            <a:chOff x="-6666975" y="1005850"/>
            <a:chExt cx="6347656" cy="3743801"/>
          </a:xfrm>
        </p:grpSpPr>
        <p:pic>
          <p:nvPicPr>
            <p:cNvPr id="7071" name="Google Shape;7071;p450"/>
            <p:cNvPicPr preferRelativeResize="0"/>
            <p:nvPr/>
          </p:nvPicPr>
          <p:blipFill rotWithShape="1">
            <a:blip r:embed="rId3">
              <a:alphaModFix/>
            </a:blip>
            <a:srcRect b="0" l="26964" r="0" t="0"/>
            <a:stretch/>
          </p:blipFill>
          <p:spPr>
            <a:xfrm>
              <a:off x="-6666975" y="1005850"/>
              <a:ext cx="3365073" cy="3743801"/>
            </a:xfrm>
            <a:prstGeom prst="rect">
              <a:avLst/>
            </a:prstGeom>
            <a:noFill/>
            <a:ln>
              <a:noFill/>
            </a:ln>
          </p:spPr>
        </p:pic>
        <p:pic>
          <p:nvPicPr>
            <p:cNvPr id="7072" name="Google Shape;7072;p450"/>
            <p:cNvPicPr preferRelativeResize="0"/>
            <p:nvPr/>
          </p:nvPicPr>
          <p:blipFill rotWithShape="1">
            <a:blip r:embed="rId4">
              <a:alphaModFix/>
            </a:blip>
            <a:srcRect b="49" l="0" r="0" t="49"/>
            <a:stretch/>
          </p:blipFill>
          <p:spPr>
            <a:xfrm>
              <a:off x="-3301886" y="1007790"/>
              <a:ext cx="2982568" cy="3739898"/>
            </a:xfrm>
            <a:prstGeom prst="rect">
              <a:avLst/>
            </a:prstGeom>
            <a:noFill/>
            <a:ln>
              <a:noFill/>
            </a:ln>
          </p:spPr>
        </p:pic>
      </p:grpSp>
      <p:pic>
        <p:nvPicPr>
          <p:cNvPr id="7073" name="Google Shape;7073;p450"/>
          <p:cNvPicPr preferRelativeResize="0"/>
          <p:nvPr/>
        </p:nvPicPr>
        <p:blipFill>
          <a:blip r:embed="rId5">
            <a:alphaModFix/>
          </a:blip>
          <a:stretch>
            <a:fillRect/>
          </a:stretch>
        </p:blipFill>
        <p:spPr>
          <a:xfrm>
            <a:off x="5309775" y="678575"/>
            <a:ext cx="2315350" cy="357750"/>
          </a:xfrm>
          <a:prstGeom prst="rect">
            <a:avLst/>
          </a:prstGeom>
          <a:noFill/>
          <a:ln>
            <a:noFill/>
          </a:ln>
        </p:spPr>
      </p:pic>
      <p:sp>
        <p:nvSpPr>
          <p:cNvPr id="7074" name="Google Shape;7074;p450"/>
          <p:cNvSpPr txBox="1"/>
          <p:nvPr/>
        </p:nvSpPr>
        <p:spPr>
          <a:xfrm>
            <a:off x="574250" y="1267025"/>
            <a:ext cx="806400" cy="354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2"/>
                </a:solidFill>
                <a:latin typeface="Roboto"/>
                <a:ea typeface="Roboto"/>
                <a:cs typeface="Roboto"/>
                <a:sym typeface="Roboto"/>
              </a:rPr>
              <a:t>LOW-CODE DESIGNERS</a:t>
            </a:r>
            <a:endParaRPr b="1" sz="1500">
              <a:solidFill>
                <a:schemeClr val="accent2"/>
              </a:solidFill>
              <a:latin typeface="Roboto"/>
              <a:ea typeface="Roboto"/>
              <a:cs typeface="Roboto"/>
              <a:sym typeface="Roboto"/>
            </a:endParaRPr>
          </a:p>
        </p:txBody>
      </p:sp>
      <p:sp>
        <p:nvSpPr>
          <p:cNvPr id="7075" name="Google Shape;7075;p450"/>
          <p:cNvSpPr txBox="1"/>
          <p:nvPr/>
        </p:nvSpPr>
        <p:spPr>
          <a:xfrm>
            <a:off x="206050" y="3415900"/>
            <a:ext cx="1174500" cy="708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6"/>
                </a:solidFill>
                <a:latin typeface="Roboto"/>
                <a:ea typeface="Roboto"/>
                <a:cs typeface="Roboto"/>
                <a:sym typeface="Roboto"/>
              </a:rPr>
              <a:t>SEGURANÇA, GOVERNANÇA E ESCALABILIDADE DA PLATAFORMA</a:t>
            </a:r>
            <a:endParaRPr b="1" sz="1500">
              <a:solidFill>
                <a:schemeClr val="accent6"/>
              </a:solidFill>
              <a:latin typeface="Roboto"/>
              <a:ea typeface="Roboto"/>
              <a:cs typeface="Roboto"/>
              <a:sym typeface="Roboto"/>
            </a:endParaRPr>
          </a:p>
        </p:txBody>
      </p:sp>
      <p:sp>
        <p:nvSpPr>
          <p:cNvPr id="7076" name="Google Shape;7076;p450"/>
          <p:cNvSpPr txBox="1"/>
          <p:nvPr/>
        </p:nvSpPr>
        <p:spPr>
          <a:xfrm>
            <a:off x="206050" y="2474100"/>
            <a:ext cx="1174500" cy="531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4"/>
                </a:solidFill>
                <a:latin typeface="Roboto"/>
                <a:ea typeface="Roboto"/>
                <a:cs typeface="Roboto"/>
                <a:sym typeface="Roboto"/>
              </a:rPr>
              <a:t>RECURSOS ABRANGENTES DA PLATAFORMA</a:t>
            </a:r>
            <a:endParaRPr b="1" sz="1500">
              <a:solidFill>
                <a:schemeClr val="accent4"/>
              </a:solidFill>
              <a:latin typeface="Roboto"/>
              <a:ea typeface="Roboto"/>
              <a:cs typeface="Roboto"/>
              <a:sym typeface="Roboto"/>
            </a:endParaRPr>
          </a:p>
        </p:txBody>
      </p:sp>
      <p:sp>
        <p:nvSpPr>
          <p:cNvPr id="7077" name="Google Shape;7077;p450"/>
          <p:cNvSpPr txBox="1"/>
          <p:nvPr/>
        </p:nvSpPr>
        <p:spPr>
          <a:xfrm>
            <a:off x="317500" y="1906900"/>
            <a:ext cx="1063200" cy="354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4"/>
                </a:solidFill>
                <a:latin typeface="Roboto"/>
                <a:ea typeface="Roboto"/>
                <a:cs typeface="Roboto"/>
                <a:sym typeface="Roboto"/>
              </a:rPr>
              <a:t>RECURSOS REUTILIZÁVEIS</a:t>
            </a:r>
            <a:endParaRPr b="1" sz="1500">
              <a:solidFill>
                <a:schemeClr val="accent4"/>
              </a:solidFill>
              <a:latin typeface="Roboto"/>
              <a:ea typeface="Roboto"/>
              <a:cs typeface="Roboto"/>
              <a:sym typeface="Roboto"/>
            </a:endParaRPr>
          </a:p>
        </p:txBody>
      </p:sp>
      <p:sp>
        <p:nvSpPr>
          <p:cNvPr id="7078" name="Google Shape;7078;p450"/>
          <p:cNvSpPr/>
          <p:nvPr/>
        </p:nvSpPr>
        <p:spPr>
          <a:xfrm>
            <a:off x="1875200" y="3299650"/>
            <a:ext cx="4793400" cy="1000500"/>
          </a:xfrm>
          <a:prstGeom prst="rect">
            <a:avLst/>
          </a:prstGeom>
          <a:solidFill>
            <a:srgbClr val="CFD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US" sz="1800">
                <a:solidFill>
                  <a:srgbClr val="1B3E51"/>
                </a:solidFill>
                <a:latin typeface="Roboto Slab Light"/>
                <a:ea typeface="Roboto Slab Light"/>
                <a:cs typeface="Roboto Slab Light"/>
                <a:sym typeface="Roboto Slab Light"/>
              </a:rPr>
              <a:t>Dinâmico, integrado</a:t>
            </a:r>
            <a:endParaRPr sz="1800">
              <a:solidFill>
                <a:srgbClr val="1B3E51"/>
              </a:solidFill>
              <a:latin typeface="Roboto Slab Light"/>
              <a:ea typeface="Roboto Slab Light"/>
              <a:cs typeface="Roboto Slab Light"/>
              <a:sym typeface="Roboto Slab Light"/>
            </a:endParaRPr>
          </a:p>
          <a:p>
            <a:pPr indent="0" lvl="0" marL="0" rtl="0" algn="l">
              <a:spcBef>
                <a:spcPts val="0"/>
              </a:spcBef>
              <a:spcAft>
                <a:spcPts val="0"/>
              </a:spcAft>
              <a:buNone/>
            </a:pPr>
            <a:r>
              <a:rPr lang="en-US" sz="3200">
                <a:solidFill>
                  <a:srgbClr val="1B3E51"/>
                </a:solidFill>
                <a:latin typeface="Roboto Slab Light"/>
                <a:ea typeface="Roboto Slab Light"/>
                <a:cs typeface="Roboto Slab Light"/>
                <a:sym typeface="Roboto Slab Light"/>
              </a:rPr>
              <a:t>Experiência do Usuário</a:t>
            </a:r>
            <a:endParaRPr sz="3200">
              <a:solidFill>
                <a:srgbClr val="1B3E51"/>
              </a:solidFill>
              <a:latin typeface="Roboto Slab Light"/>
              <a:ea typeface="Roboto Slab Light"/>
              <a:cs typeface="Roboto Slab Light"/>
              <a:sym typeface="Roboto Slab Light"/>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 presetSubtype="0">
                                  <p:stCondLst>
                                    <p:cond delay="0"/>
                                  </p:stCondLst>
                                  <p:childTnLst>
                                    <p:set>
                                      <p:cBhvr>
                                        <p:cTn dur="1" fill="hold">
                                          <p:stCondLst>
                                            <p:cond delay="0"/>
                                          </p:stCondLst>
                                        </p:cTn>
                                        <p:tgtEl>
                                          <p:spTgt spid="7070"/>
                                        </p:tgtEl>
                                        <p:attrNameLst>
                                          <p:attrName>style.visibility</p:attrName>
                                        </p:attrNameLst>
                                      </p:cBhvr>
                                      <p:to>
                                        <p:strVal val="visible"/>
                                      </p:to>
                                    </p:se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0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82" name="Shape 7082"/>
        <p:cNvGrpSpPr/>
        <p:nvPr/>
      </p:nvGrpSpPr>
      <p:grpSpPr>
        <a:xfrm>
          <a:off x="0" y="0"/>
          <a:ext cx="0" cy="0"/>
          <a:chOff x="0" y="0"/>
          <a:chExt cx="0" cy="0"/>
        </a:xfrm>
      </p:grpSpPr>
      <p:sp>
        <p:nvSpPr>
          <p:cNvPr id="7083" name="Google Shape;7083;p451"/>
          <p:cNvSpPr txBox="1"/>
          <p:nvPr>
            <p:ph type="title"/>
          </p:nvPr>
        </p:nvSpPr>
        <p:spPr>
          <a:xfrm>
            <a:off x="365700" y="274350"/>
            <a:ext cx="7470600" cy="679800"/>
          </a:xfrm>
          <a:prstGeom prst="rect">
            <a:avLst/>
          </a:prstGeom>
        </p:spPr>
        <p:txBody>
          <a:bodyPr anchorCtr="0" anchor="t" bIns="0" lIns="0" spcFirstLastPara="1" rIns="0" wrap="square" tIns="0">
            <a:normAutofit/>
          </a:bodyPr>
          <a:lstStyle/>
          <a:p>
            <a:pPr indent="0" lvl="0" marL="0" rtl="0" algn="l">
              <a:spcBef>
                <a:spcPts val="0"/>
              </a:spcBef>
              <a:spcAft>
                <a:spcPts val="0"/>
              </a:spcAft>
              <a:buNone/>
            </a:pPr>
            <a:r>
              <a:rPr lang="en-US"/>
              <a:t>Arquitetura Low-Code com AI-Infused</a:t>
            </a:r>
            <a:endParaRPr/>
          </a:p>
        </p:txBody>
      </p:sp>
      <p:grpSp>
        <p:nvGrpSpPr>
          <p:cNvPr id="7084" name="Google Shape;7084;p451"/>
          <p:cNvGrpSpPr/>
          <p:nvPr/>
        </p:nvGrpSpPr>
        <p:grpSpPr>
          <a:xfrm>
            <a:off x="1425175" y="1005850"/>
            <a:ext cx="6347656" cy="3743801"/>
            <a:chOff x="1425175" y="5562425"/>
            <a:chExt cx="6347656" cy="3743801"/>
          </a:xfrm>
        </p:grpSpPr>
        <p:pic>
          <p:nvPicPr>
            <p:cNvPr id="7085" name="Google Shape;7085;p451"/>
            <p:cNvPicPr preferRelativeResize="0"/>
            <p:nvPr/>
          </p:nvPicPr>
          <p:blipFill rotWithShape="1">
            <a:blip r:embed="rId3">
              <a:alphaModFix/>
            </a:blip>
            <a:srcRect b="0" l="26964" r="0" t="0"/>
            <a:stretch/>
          </p:blipFill>
          <p:spPr>
            <a:xfrm>
              <a:off x="1425175" y="5562425"/>
              <a:ext cx="3365073" cy="3743801"/>
            </a:xfrm>
            <a:prstGeom prst="rect">
              <a:avLst/>
            </a:prstGeom>
            <a:noFill/>
            <a:ln>
              <a:noFill/>
            </a:ln>
          </p:spPr>
        </p:pic>
        <p:pic>
          <p:nvPicPr>
            <p:cNvPr id="7086" name="Google Shape;7086;p451"/>
            <p:cNvPicPr preferRelativeResize="0"/>
            <p:nvPr/>
          </p:nvPicPr>
          <p:blipFill rotWithShape="1">
            <a:blip r:embed="rId4">
              <a:alphaModFix/>
            </a:blip>
            <a:srcRect b="49" l="0" r="0" t="49"/>
            <a:stretch/>
          </p:blipFill>
          <p:spPr>
            <a:xfrm>
              <a:off x="4790264" y="5564365"/>
              <a:ext cx="2982568" cy="3739897"/>
            </a:xfrm>
            <a:prstGeom prst="rect">
              <a:avLst/>
            </a:prstGeom>
            <a:noFill/>
            <a:ln>
              <a:noFill/>
            </a:ln>
          </p:spPr>
        </p:pic>
      </p:grpSp>
      <p:pic>
        <p:nvPicPr>
          <p:cNvPr id="7087" name="Google Shape;7087;p451"/>
          <p:cNvPicPr preferRelativeResize="0"/>
          <p:nvPr/>
        </p:nvPicPr>
        <p:blipFill>
          <a:blip r:embed="rId5">
            <a:alphaModFix/>
          </a:blip>
          <a:stretch>
            <a:fillRect/>
          </a:stretch>
        </p:blipFill>
        <p:spPr>
          <a:xfrm>
            <a:off x="5309775" y="678575"/>
            <a:ext cx="2315350" cy="357750"/>
          </a:xfrm>
          <a:prstGeom prst="rect">
            <a:avLst/>
          </a:prstGeom>
          <a:noFill/>
          <a:ln>
            <a:noFill/>
          </a:ln>
        </p:spPr>
      </p:pic>
      <p:sp>
        <p:nvSpPr>
          <p:cNvPr id="7088" name="Google Shape;7088;p451"/>
          <p:cNvSpPr txBox="1"/>
          <p:nvPr/>
        </p:nvSpPr>
        <p:spPr>
          <a:xfrm>
            <a:off x="574250" y="1267025"/>
            <a:ext cx="806400" cy="354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2"/>
                </a:solidFill>
                <a:latin typeface="Roboto"/>
                <a:ea typeface="Roboto"/>
                <a:cs typeface="Roboto"/>
                <a:sym typeface="Roboto"/>
              </a:rPr>
              <a:t>LOW-CODE DESIGNERS</a:t>
            </a:r>
            <a:endParaRPr b="1" sz="1500">
              <a:solidFill>
                <a:schemeClr val="accent2"/>
              </a:solidFill>
              <a:latin typeface="Roboto"/>
              <a:ea typeface="Roboto"/>
              <a:cs typeface="Roboto"/>
              <a:sym typeface="Roboto"/>
            </a:endParaRPr>
          </a:p>
        </p:txBody>
      </p:sp>
      <p:sp>
        <p:nvSpPr>
          <p:cNvPr id="7089" name="Google Shape;7089;p451"/>
          <p:cNvSpPr txBox="1"/>
          <p:nvPr/>
        </p:nvSpPr>
        <p:spPr>
          <a:xfrm>
            <a:off x="206050" y="3415900"/>
            <a:ext cx="1174500" cy="708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6"/>
                </a:solidFill>
                <a:latin typeface="Roboto"/>
                <a:ea typeface="Roboto"/>
                <a:cs typeface="Roboto"/>
                <a:sym typeface="Roboto"/>
              </a:rPr>
              <a:t>SEGURANÇA, GOVERNANÇA E ESCALABILIDADE DA PLATAFORMA</a:t>
            </a:r>
            <a:endParaRPr b="1" sz="1500">
              <a:solidFill>
                <a:schemeClr val="accent6"/>
              </a:solidFill>
              <a:latin typeface="Roboto"/>
              <a:ea typeface="Roboto"/>
              <a:cs typeface="Roboto"/>
              <a:sym typeface="Roboto"/>
            </a:endParaRPr>
          </a:p>
        </p:txBody>
      </p:sp>
      <p:sp>
        <p:nvSpPr>
          <p:cNvPr id="7090" name="Google Shape;7090;p451"/>
          <p:cNvSpPr txBox="1"/>
          <p:nvPr/>
        </p:nvSpPr>
        <p:spPr>
          <a:xfrm>
            <a:off x="206050" y="2474100"/>
            <a:ext cx="1174500" cy="531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4"/>
                </a:solidFill>
                <a:latin typeface="Roboto"/>
                <a:ea typeface="Roboto"/>
                <a:cs typeface="Roboto"/>
                <a:sym typeface="Roboto"/>
              </a:rPr>
              <a:t>RECURSOS ABRANGENTES DA PLATAFORMA</a:t>
            </a:r>
            <a:endParaRPr b="1" sz="1500">
              <a:solidFill>
                <a:schemeClr val="accent4"/>
              </a:solidFill>
              <a:latin typeface="Roboto"/>
              <a:ea typeface="Roboto"/>
              <a:cs typeface="Roboto"/>
              <a:sym typeface="Roboto"/>
            </a:endParaRPr>
          </a:p>
        </p:txBody>
      </p:sp>
      <p:sp>
        <p:nvSpPr>
          <p:cNvPr id="7091" name="Google Shape;7091;p451"/>
          <p:cNvSpPr txBox="1"/>
          <p:nvPr/>
        </p:nvSpPr>
        <p:spPr>
          <a:xfrm>
            <a:off x="317500" y="1906900"/>
            <a:ext cx="1063200" cy="354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4"/>
                </a:solidFill>
                <a:latin typeface="Roboto"/>
                <a:ea typeface="Roboto"/>
                <a:cs typeface="Roboto"/>
                <a:sym typeface="Roboto"/>
              </a:rPr>
              <a:t>RECURSOS REUTILIZÁVEIS</a:t>
            </a:r>
            <a:endParaRPr b="1" sz="1500">
              <a:solidFill>
                <a:schemeClr val="accent4"/>
              </a:solidFill>
              <a:latin typeface="Roboto"/>
              <a:ea typeface="Roboto"/>
              <a:cs typeface="Roboto"/>
              <a:sym typeface="Roboto"/>
            </a:endParaRPr>
          </a:p>
        </p:txBody>
      </p:sp>
    </p:spTree>
  </p:cSld>
  <p:clrMapOvr>
    <a:masterClrMapping/>
  </p:clrMapOvr>
</p:sld>
</file>

<file path=ppt/slides/slide10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95" name="Shape 7095"/>
        <p:cNvGrpSpPr/>
        <p:nvPr/>
      </p:nvGrpSpPr>
      <p:grpSpPr>
        <a:xfrm>
          <a:off x="0" y="0"/>
          <a:ext cx="0" cy="0"/>
          <a:chOff x="0" y="0"/>
          <a:chExt cx="0" cy="0"/>
        </a:xfrm>
      </p:grpSpPr>
      <p:sp>
        <p:nvSpPr>
          <p:cNvPr id="7096" name="Google Shape;7096;p452"/>
          <p:cNvSpPr txBox="1"/>
          <p:nvPr>
            <p:ph type="title"/>
          </p:nvPr>
        </p:nvSpPr>
        <p:spPr>
          <a:xfrm>
            <a:off x="365700" y="274350"/>
            <a:ext cx="7470600" cy="679800"/>
          </a:xfrm>
          <a:prstGeom prst="rect">
            <a:avLst/>
          </a:prstGeom>
        </p:spPr>
        <p:txBody>
          <a:bodyPr anchorCtr="0" anchor="t" bIns="0" lIns="0" spcFirstLastPara="1" rIns="0" wrap="square" tIns="0">
            <a:normAutofit/>
          </a:bodyPr>
          <a:lstStyle/>
          <a:p>
            <a:pPr indent="0" lvl="0" marL="0" rtl="0" algn="l">
              <a:spcBef>
                <a:spcPts val="0"/>
              </a:spcBef>
              <a:spcAft>
                <a:spcPts val="0"/>
              </a:spcAft>
              <a:buNone/>
            </a:pPr>
            <a:r>
              <a:rPr lang="en-US"/>
              <a:t>Arquitetura Low-Code com AI-Infused</a:t>
            </a:r>
            <a:endParaRPr/>
          </a:p>
        </p:txBody>
      </p:sp>
      <p:grpSp>
        <p:nvGrpSpPr>
          <p:cNvPr id="7097" name="Google Shape;7097;p452"/>
          <p:cNvGrpSpPr/>
          <p:nvPr/>
        </p:nvGrpSpPr>
        <p:grpSpPr>
          <a:xfrm>
            <a:off x="1425175" y="1005850"/>
            <a:ext cx="6347656" cy="3743801"/>
            <a:chOff x="1425175" y="1005850"/>
            <a:chExt cx="6347656" cy="3743801"/>
          </a:xfrm>
        </p:grpSpPr>
        <p:pic>
          <p:nvPicPr>
            <p:cNvPr id="7098" name="Google Shape;7098;p452"/>
            <p:cNvPicPr preferRelativeResize="0"/>
            <p:nvPr/>
          </p:nvPicPr>
          <p:blipFill rotWithShape="1">
            <a:blip r:embed="rId3">
              <a:alphaModFix/>
            </a:blip>
            <a:srcRect b="0" l="26964" r="0" t="0"/>
            <a:stretch/>
          </p:blipFill>
          <p:spPr>
            <a:xfrm>
              <a:off x="1425175" y="1005850"/>
              <a:ext cx="3365073" cy="3743801"/>
            </a:xfrm>
            <a:prstGeom prst="rect">
              <a:avLst/>
            </a:prstGeom>
            <a:noFill/>
            <a:ln>
              <a:noFill/>
            </a:ln>
          </p:spPr>
        </p:pic>
        <p:pic>
          <p:nvPicPr>
            <p:cNvPr id="7099" name="Google Shape;7099;p452"/>
            <p:cNvPicPr preferRelativeResize="0"/>
            <p:nvPr/>
          </p:nvPicPr>
          <p:blipFill>
            <a:blip r:embed="rId4">
              <a:alphaModFix/>
            </a:blip>
            <a:stretch>
              <a:fillRect/>
            </a:stretch>
          </p:blipFill>
          <p:spPr>
            <a:xfrm>
              <a:off x="4790264" y="1007790"/>
              <a:ext cx="2982568" cy="3739898"/>
            </a:xfrm>
            <a:prstGeom prst="rect">
              <a:avLst/>
            </a:prstGeom>
            <a:noFill/>
            <a:ln>
              <a:noFill/>
            </a:ln>
          </p:spPr>
        </p:pic>
      </p:grpSp>
      <p:pic>
        <p:nvPicPr>
          <p:cNvPr id="7100" name="Google Shape;7100;p452"/>
          <p:cNvPicPr preferRelativeResize="0"/>
          <p:nvPr/>
        </p:nvPicPr>
        <p:blipFill>
          <a:blip r:embed="rId5">
            <a:alphaModFix/>
          </a:blip>
          <a:stretch>
            <a:fillRect/>
          </a:stretch>
        </p:blipFill>
        <p:spPr>
          <a:xfrm>
            <a:off x="7733200" y="1653649"/>
            <a:ext cx="1174596" cy="679800"/>
          </a:xfrm>
          <a:prstGeom prst="rect">
            <a:avLst/>
          </a:prstGeom>
          <a:noFill/>
          <a:ln>
            <a:noFill/>
          </a:ln>
        </p:spPr>
      </p:pic>
      <p:pic>
        <p:nvPicPr>
          <p:cNvPr id="7101" name="Google Shape;7101;p452"/>
          <p:cNvPicPr preferRelativeResize="0"/>
          <p:nvPr/>
        </p:nvPicPr>
        <p:blipFill>
          <a:blip r:embed="rId6">
            <a:alphaModFix/>
          </a:blip>
          <a:stretch>
            <a:fillRect/>
          </a:stretch>
        </p:blipFill>
        <p:spPr>
          <a:xfrm>
            <a:off x="5309775" y="678575"/>
            <a:ext cx="2315350" cy="357750"/>
          </a:xfrm>
          <a:prstGeom prst="rect">
            <a:avLst/>
          </a:prstGeom>
          <a:noFill/>
          <a:ln>
            <a:noFill/>
          </a:ln>
        </p:spPr>
      </p:pic>
      <p:sp>
        <p:nvSpPr>
          <p:cNvPr id="7102" name="Google Shape;7102;p452"/>
          <p:cNvSpPr txBox="1"/>
          <p:nvPr/>
        </p:nvSpPr>
        <p:spPr>
          <a:xfrm>
            <a:off x="574250" y="1267025"/>
            <a:ext cx="806400" cy="354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2"/>
                </a:solidFill>
                <a:latin typeface="Roboto"/>
                <a:ea typeface="Roboto"/>
                <a:cs typeface="Roboto"/>
                <a:sym typeface="Roboto"/>
              </a:rPr>
              <a:t>LOW-CODE DESIGNERS</a:t>
            </a:r>
            <a:endParaRPr b="1" sz="1500">
              <a:solidFill>
                <a:schemeClr val="accent2"/>
              </a:solidFill>
              <a:latin typeface="Roboto"/>
              <a:ea typeface="Roboto"/>
              <a:cs typeface="Roboto"/>
              <a:sym typeface="Roboto"/>
            </a:endParaRPr>
          </a:p>
        </p:txBody>
      </p:sp>
      <p:sp>
        <p:nvSpPr>
          <p:cNvPr id="7103" name="Google Shape;7103;p452"/>
          <p:cNvSpPr txBox="1"/>
          <p:nvPr/>
        </p:nvSpPr>
        <p:spPr>
          <a:xfrm>
            <a:off x="206050" y="3415900"/>
            <a:ext cx="1174500" cy="708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rgbClr val="1D5066"/>
                </a:solidFill>
                <a:latin typeface="Roboto"/>
                <a:ea typeface="Roboto"/>
                <a:cs typeface="Roboto"/>
                <a:sym typeface="Roboto"/>
              </a:rPr>
              <a:t>SEGURANÇA, GOVERNANÇA E ESCALABILIDADE DA PLATAFORMA</a:t>
            </a:r>
            <a:endParaRPr b="1" sz="1500">
              <a:solidFill>
                <a:srgbClr val="1D5066"/>
              </a:solidFill>
              <a:latin typeface="Roboto"/>
              <a:ea typeface="Roboto"/>
              <a:cs typeface="Roboto"/>
              <a:sym typeface="Roboto"/>
            </a:endParaRPr>
          </a:p>
        </p:txBody>
      </p:sp>
      <p:sp>
        <p:nvSpPr>
          <p:cNvPr id="7104" name="Google Shape;7104;p452"/>
          <p:cNvSpPr txBox="1"/>
          <p:nvPr/>
        </p:nvSpPr>
        <p:spPr>
          <a:xfrm>
            <a:off x="206050" y="2474100"/>
            <a:ext cx="1174500" cy="531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4"/>
                </a:solidFill>
                <a:latin typeface="Roboto"/>
                <a:ea typeface="Roboto"/>
                <a:cs typeface="Roboto"/>
                <a:sym typeface="Roboto"/>
              </a:rPr>
              <a:t>RECURSOS ABRANGENTES DA PLATAFORMA</a:t>
            </a:r>
            <a:endParaRPr b="1" sz="1500">
              <a:solidFill>
                <a:schemeClr val="accent4"/>
              </a:solidFill>
              <a:latin typeface="Roboto"/>
              <a:ea typeface="Roboto"/>
              <a:cs typeface="Roboto"/>
              <a:sym typeface="Roboto"/>
            </a:endParaRPr>
          </a:p>
        </p:txBody>
      </p:sp>
      <p:sp>
        <p:nvSpPr>
          <p:cNvPr id="7105" name="Google Shape;7105;p452"/>
          <p:cNvSpPr txBox="1"/>
          <p:nvPr/>
        </p:nvSpPr>
        <p:spPr>
          <a:xfrm>
            <a:off x="317500" y="1906900"/>
            <a:ext cx="1063200" cy="354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4"/>
                </a:solidFill>
                <a:latin typeface="Roboto"/>
                <a:ea typeface="Roboto"/>
                <a:cs typeface="Roboto"/>
                <a:sym typeface="Roboto"/>
              </a:rPr>
              <a:t>RECURSOS REUTILIZÁVEIS</a:t>
            </a:r>
            <a:endParaRPr b="1" sz="1500">
              <a:solidFill>
                <a:schemeClr val="accent4"/>
              </a:solidFill>
              <a:latin typeface="Roboto"/>
              <a:ea typeface="Roboto"/>
              <a:cs typeface="Roboto"/>
              <a:sym typeface="Roboto"/>
            </a:endParaRPr>
          </a:p>
        </p:txBody>
      </p:sp>
      <p:sp>
        <p:nvSpPr>
          <p:cNvPr id="7106" name="Google Shape;7106;p452"/>
          <p:cNvSpPr txBox="1"/>
          <p:nvPr/>
        </p:nvSpPr>
        <p:spPr>
          <a:xfrm>
            <a:off x="2075325" y="3250150"/>
            <a:ext cx="1629300" cy="130800"/>
          </a:xfrm>
          <a:prstGeom prst="rect">
            <a:avLst/>
          </a:prstGeom>
          <a:solidFill>
            <a:srgbClr val="FFFFFF"/>
          </a:solidFill>
          <a:ln>
            <a:noFill/>
          </a:ln>
        </p:spPr>
        <p:txBody>
          <a:bodyPr anchorCtr="0" anchor="t" bIns="0" lIns="0" spcFirstLastPara="1" rIns="0" wrap="square" tIns="0">
            <a:spAutoFit/>
          </a:bodyPr>
          <a:lstStyle/>
          <a:p>
            <a:pPr indent="0" lvl="0" marL="0" rtl="0" algn="l">
              <a:spcBef>
                <a:spcPts val="0"/>
              </a:spcBef>
              <a:spcAft>
                <a:spcPts val="0"/>
              </a:spcAft>
              <a:buNone/>
            </a:pPr>
            <a:r>
              <a:rPr b="1" lang="en-US" sz="850">
                <a:solidFill>
                  <a:srgbClr val="1D5066"/>
                </a:solidFill>
                <a:latin typeface="Roboto"/>
                <a:ea typeface="Roboto"/>
                <a:cs typeface="Roboto"/>
                <a:sym typeface="Roboto"/>
              </a:rPr>
              <a:t>SEGURANÇA &amp; COMPLIANCE</a:t>
            </a:r>
            <a:endParaRPr b="1" sz="1200">
              <a:solidFill>
                <a:srgbClr val="1D5066"/>
              </a:solidFill>
              <a:latin typeface="Roboto"/>
              <a:ea typeface="Roboto"/>
              <a:cs typeface="Roboto"/>
              <a:sym typeface="Roboto"/>
            </a:endParaRPr>
          </a:p>
        </p:txBody>
      </p:sp>
      <p:sp>
        <p:nvSpPr>
          <p:cNvPr id="7107" name="Google Shape;7107;p452"/>
          <p:cNvSpPr txBox="1"/>
          <p:nvPr/>
        </p:nvSpPr>
        <p:spPr>
          <a:xfrm>
            <a:off x="4033000" y="3250150"/>
            <a:ext cx="1629300" cy="130800"/>
          </a:xfrm>
          <a:prstGeom prst="rect">
            <a:avLst/>
          </a:prstGeom>
          <a:solidFill>
            <a:srgbClr val="FFFFFF"/>
          </a:solidFill>
          <a:ln>
            <a:noFill/>
          </a:ln>
        </p:spPr>
        <p:txBody>
          <a:bodyPr anchorCtr="0" anchor="t" bIns="0" lIns="0" spcFirstLastPara="1" rIns="0" wrap="square" tIns="0">
            <a:spAutoFit/>
          </a:bodyPr>
          <a:lstStyle/>
          <a:p>
            <a:pPr indent="0" lvl="0" marL="0" rtl="0" algn="l">
              <a:spcBef>
                <a:spcPts val="0"/>
              </a:spcBef>
              <a:spcAft>
                <a:spcPts val="0"/>
              </a:spcAft>
              <a:buNone/>
            </a:pPr>
            <a:r>
              <a:rPr b="1" lang="en-US" sz="850">
                <a:solidFill>
                  <a:srgbClr val="1D5066"/>
                </a:solidFill>
                <a:latin typeface="Roboto"/>
                <a:ea typeface="Roboto"/>
                <a:cs typeface="Roboto"/>
                <a:sym typeface="Roboto"/>
              </a:rPr>
              <a:t>GOVERNANÇA</a:t>
            </a:r>
            <a:endParaRPr b="1" sz="1200">
              <a:solidFill>
                <a:srgbClr val="1D5066"/>
              </a:solidFill>
              <a:latin typeface="Roboto"/>
              <a:ea typeface="Roboto"/>
              <a:cs typeface="Roboto"/>
              <a:sym typeface="Roboto"/>
            </a:endParaRPr>
          </a:p>
        </p:txBody>
      </p:sp>
      <p:sp>
        <p:nvSpPr>
          <p:cNvPr id="7108" name="Google Shape;7108;p452"/>
          <p:cNvSpPr txBox="1"/>
          <p:nvPr/>
        </p:nvSpPr>
        <p:spPr>
          <a:xfrm>
            <a:off x="5840150" y="3257800"/>
            <a:ext cx="1704600" cy="115500"/>
          </a:xfrm>
          <a:prstGeom prst="rect">
            <a:avLst/>
          </a:prstGeom>
          <a:solidFill>
            <a:srgbClr val="FFFFFF"/>
          </a:solidFill>
          <a:ln>
            <a:noFill/>
          </a:ln>
        </p:spPr>
        <p:txBody>
          <a:bodyPr anchorCtr="0" anchor="t" bIns="0" lIns="0" spcFirstLastPara="1" rIns="0" wrap="square" tIns="0">
            <a:spAutoFit/>
          </a:bodyPr>
          <a:lstStyle/>
          <a:p>
            <a:pPr indent="0" lvl="0" marL="0" rtl="0" algn="l">
              <a:spcBef>
                <a:spcPts val="0"/>
              </a:spcBef>
              <a:spcAft>
                <a:spcPts val="0"/>
              </a:spcAft>
              <a:buNone/>
            </a:pPr>
            <a:r>
              <a:rPr b="1" lang="en-US" sz="750">
                <a:solidFill>
                  <a:srgbClr val="1D5066"/>
                </a:solidFill>
                <a:latin typeface="Roboto"/>
                <a:ea typeface="Roboto"/>
                <a:cs typeface="Roboto"/>
                <a:sym typeface="Roboto"/>
              </a:rPr>
              <a:t>ESCALABILIDADE &amp; CONFIABILIDADE</a:t>
            </a:r>
            <a:endParaRPr b="1" sz="1100">
              <a:solidFill>
                <a:srgbClr val="1D5066"/>
              </a:solidFill>
              <a:latin typeface="Roboto"/>
              <a:ea typeface="Roboto"/>
              <a:cs typeface="Roboto"/>
              <a:sym typeface="Roboto"/>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7100"/>
                                        </p:tgtEl>
                                        <p:attrNameLst>
                                          <p:attrName>style.visibility</p:attrName>
                                        </p:attrNameLst>
                                      </p:cBhvr>
                                      <p:to>
                                        <p:strVal val="visible"/>
                                      </p:to>
                                    </p:set>
                                    <p:animEffect filter="fade" transition="in">
                                      <p:cBhvr>
                                        <p:cTn dur="300"/>
                                        <p:tgtEl>
                                          <p:spTgt spid="710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0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112" name="Shape 7112"/>
        <p:cNvGrpSpPr/>
        <p:nvPr/>
      </p:nvGrpSpPr>
      <p:grpSpPr>
        <a:xfrm>
          <a:off x="0" y="0"/>
          <a:ext cx="0" cy="0"/>
          <a:chOff x="0" y="0"/>
          <a:chExt cx="0" cy="0"/>
        </a:xfrm>
      </p:grpSpPr>
      <p:grpSp>
        <p:nvGrpSpPr>
          <p:cNvPr id="7113" name="Google Shape;7113;p453"/>
          <p:cNvGrpSpPr/>
          <p:nvPr/>
        </p:nvGrpSpPr>
        <p:grpSpPr>
          <a:xfrm>
            <a:off x="300450" y="4123725"/>
            <a:ext cx="8346141" cy="536313"/>
            <a:chOff x="300450" y="4123725"/>
            <a:chExt cx="8346141" cy="536313"/>
          </a:xfrm>
        </p:grpSpPr>
        <p:sp>
          <p:nvSpPr>
            <p:cNvPr id="7114" name="Google Shape;7114;p453"/>
            <p:cNvSpPr txBox="1"/>
            <p:nvPr/>
          </p:nvSpPr>
          <p:spPr>
            <a:xfrm>
              <a:off x="300450" y="4198338"/>
              <a:ext cx="1116300" cy="4617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000">
                  <a:solidFill>
                    <a:schemeClr val="accent2"/>
                  </a:solidFill>
                  <a:latin typeface="Roboto"/>
                  <a:ea typeface="Roboto"/>
                  <a:cs typeface="Roboto"/>
                  <a:sym typeface="Roboto"/>
                </a:rPr>
                <a:t>GLOBAL ACCREDITATION</a:t>
              </a:r>
              <a:br>
                <a:rPr b="1" lang="en-US" sz="1000">
                  <a:solidFill>
                    <a:schemeClr val="accent2"/>
                  </a:solidFill>
                  <a:latin typeface="Roboto"/>
                  <a:ea typeface="Roboto"/>
                  <a:cs typeface="Roboto"/>
                  <a:sym typeface="Roboto"/>
                </a:rPr>
              </a:br>
              <a:r>
                <a:rPr b="1" lang="en-US" sz="1000">
                  <a:solidFill>
                    <a:schemeClr val="accent2"/>
                  </a:solidFill>
                  <a:latin typeface="Roboto"/>
                  <a:ea typeface="Roboto"/>
                  <a:cs typeface="Roboto"/>
                  <a:sym typeface="Roboto"/>
                </a:rPr>
                <a:t> </a:t>
              </a:r>
              <a:r>
                <a:rPr b="1" lang="en-US" sz="1000">
                  <a:solidFill>
                    <a:schemeClr val="accent2"/>
                  </a:solidFill>
                  <a:latin typeface="Roboto"/>
                  <a:ea typeface="Roboto"/>
                  <a:cs typeface="Roboto"/>
                  <a:sym typeface="Roboto"/>
                </a:rPr>
                <a:t>&amp; COMPLIANCE</a:t>
              </a:r>
              <a:endParaRPr b="1" sz="1000">
                <a:solidFill>
                  <a:schemeClr val="accent2"/>
                </a:solidFill>
                <a:latin typeface="Roboto"/>
                <a:ea typeface="Roboto"/>
                <a:cs typeface="Roboto"/>
                <a:sym typeface="Roboto"/>
              </a:endParaRPr>
            </a:p>
          </p:txBody>
        </p:sp>
        <p:pic>
          <p:nvPicPr>
            <p:cNvPr id="7115" name="Google Shape;7115;p453"/>
            <p:cNvPicPr preferRelativeResize="0"/>
            <p:nvPr/>
          </p:nvPicPr>
          <p:blipFill>
            <a:blip r:embed="rId3">
              <a:alphaModFix/>
            </a:blip>
            <a:stretch>
              <a:fillRect/>
            </a:stretch>
          </p:blipFill>
          <p:spPr>
            <a:xfrm>
              <a:off x="8056196" y="4336628"/>
              <a:ext cx="590395" cy="161916"/>
            </a:xfrm>
            <a:prstGeom prst="rect">
              <a:avLst/>
            </a:prstGeom>
            <a:noFill/>
            <a:ln>
              <a:noFill/>
            </a:ln>
          </p:spPr>
        </p:pic>
        <p:pic>
          <p:nvPicPr>
            <p:cNvPr id="7116" name="Google Shape;7116;p453"/>
            <p:cNvPicPr preferRelativeResize="0"/>
            <p:nvPr/>
          </p:nvPicPr>
          <p:blipFill>
            <a:blip r:embed="rId4">
              <a:alphaModFix/>
            </a:blip>
            <a:stretch>
              <a:fillRect/>
            </a:stretch>
          </p:blipFill>
          <p:spPr>
            <a:xfrm>
              <a:off x="6658454" y="4335298"/>
              <a:ext cx="590394" cy="164592"/>
            </a:xfrm>
            <a:prstGeom prst="rect">
              <a:avLst/>
            </a:prstGeom>
            <a:noFill/>
            <a:ln>
              <a:noFill/>
            </a:ln>
          </p:spPr>
        </p:pic>
        <p:pic>
          <p:nvPicPr>
            <p:cNvPr id="7117" name="Google Shape;7117;p453"/>
            <p:cNvPicPr preferRelativeResize="0"/>
            <p:nvPr/>
          </p:nvPicPr>
          <p:blipFill>
            <a:blip r:embed="rId5">
              <a:alphaModFix/>
            </a:blip>
            <a:stretch>
              <a:fillRect/>
            </a:stretch>
          </p:blipFill>
          <p:spPr>
            <a:xfrm>
              <a:off x="1549300" y="4330719"/>
              <a:ext cx="552840" cy="173750"/>
            </a:xfrm>
            <a:prstGeom prst="rect">
              <a:avLst/>
            </a:prstGeom>
            <a:noFill/>
            <a:ln>
              <a:noFill/>
            </a:ln>
          </p:spPr>
        </p:pic>
        <p:pic>
          <p:nvPicPr>
            <p:cNvPr id="7118" name="Google Shape;7118;p453"/>
            <p:cNvPicPr preferRelativeResize="0"/>
            <p:nvPr/>
          </p:nvPicPr>
          <p:blipFill rotWithShape="1">
            <a:blip r:embed="rId6">
              <a:alphaModFix/>
            </a:blip>
            <a:srcRect b="0" l="0" r="0" t="0"/>
            <a:stretch/>
          </p:blipFill>
          <p:spPr>
            <a:xfrm>
              <a:off x="2757548" y="4337533"/>
              <a:ext cx="658324" cy="160121"/>
            </a:xfrm>
            <a:prstGeom prst="rect">
              <a:avLst/>
            </a:prstGeom>
            <a:noFill/>
            <a:ln>
              <a:noFill/>
            </a:ln>
          </p:spPr>
        </p:pic>
        <p:pic>
          <p:nvPicPr>
            <p:cNvPr id="7119" name="Google Shape;7119;p453"/>
            <p:cNvPicPr preferRelativeResize="0"/>
            <p:nvPr/>
          </p:nvPicPr>
          <p:blipFill>
            <a:blip r:embed="rId7">
              <a:alphaModFix/>
            </a:blip>
            <a:stretch>
              <a:fillRect/>
            </a:stretch>
          </p:blipFill>
          <p:spPr>
            <a:xfrm>
              <a:off x="5108893" y="4312442"/>
              <a:ext cx="301467" cy="210304"/>
            </a:xfrm>
            <a:prstGeom prst="rect">
              <a:avLst/>
            </a:prstGeom>
            <a:noFill/>
            <a:ln>
              <a:noFill/>
            </a:ln>
          </p:spPr>
        </p:pic>
        <p:pic>
          <p:nvPicPr>
            <p:cNvPr id="7120" name="Google Shape;7120;p453"/>
            <p:cNvPicPr preferRelativeResize="0"/>
            <p:nvPr/>
          </p:nvPicPr>
          <p:blipFill>
            <a:blip r:embed="rId8">
              <a:alphaModFix/>
            </a:blip>
            <a:stretch>
              <a:fillRect/>
            </a:stretch>
          </p:blipFill>
          <p:spPr>
            <a:xfrm>
              <a:off x="4689938" y="4312442"/>
              <a:ext cx="302294" cy="210304"/>
            </a:xfrm>
            <a:prstGeom prst="rect">
              <a:avLst/>
            </a:prstGeom>
            <a:noFill/>
            <a:ln>
              <a:noFill/>
            </a:ln>
          </p:spPr>
        </p:pic>
        <p:pic>
          <p:nvPicPr>
            <p:cNvPr id="7121" name="Google Shape;7121;p453"/>
            <p:cNvPicPr preferRelativeResize="0"/>
            <p:nvPr/>
          </p:nvPicPr>
          <p:blipFill rotWithShape="1">
            <a:blip r:embed="rId9">
              <a:alphaModFix/>
            </a:blip>
            <a:srcRect b="0" l="441" r="-3089" t="0"/>
            <a:stretch/>
          </p:blipFill>
          <p:spPr>
            <a:xfrm>
              <a:off x="4270969" y="4312439"/>
              <a:ext cx="302309" cy="210310"/>
            </a:xfrm>
            <a:prstGeom prst="rect">
              <a:avLst/>
            </a:prstGeom>
            <a:noFill/>
            <a:ln>
              <a:noFill/>
            </a:ln>
          </p:spPr>
        </p:pic>
        <p:pic>
          <p:nvPicPr>
            <p:cNvPr id="7122" name="Google Shape;7122;p453"/>
            <p:cNvPicPr preferRelativeResize="0"/>
            <p:nvPr/>
          </p:nvPicPr>
          <p:blipFill>
            <a:blip r:embed="rId10">
              <a:alphaModFix/>
            </a:blip>
            <a:stretch>
              <a:fillRect/>
            </a:stretch>
          </p:blipFill>
          <p:spPr>
            <a:xfrm>
              <a:off x="2218801" y="4206550"/>
              <a:ext cx="422087" cy="422088"/>
            </a:xfrm>
            <a:prstGeom prst="rect">
              <a:avLst/>
            </a:prstGeom>
            <a:noFill/>
            <a:ln>
              <a:noFill/>
            </a:ln>
          </p:spPr>
        </p:pic>
        <p:pic>
          <p:nvPicPr>
            <p:cNvPr id="7123" name="Google Shape;7123;p453"/>
            <p:cNvPicPr preferRelativeResize="0"/>
            <p:nvPr/>
          </p:nvPicPr>
          <p:blipFill>
            <a:blip r:embed="rId11">
              <a:alphaModFix/>
            </a:blip>
            <a:stretch>
              <a:fillRect/>
            </a:stretch>
          </p:blipFill>
          <p:spPr>
            <a:xfrm>
              <a:off x="3532533" y="4340562"/>
              <a:ext cx="621775" cy="154063"/>
            </a:xfrm>
            <a:prstGeom prst="rect">
              <a:avLst/>
            </a:prstGeom>
            <a:noFill/>
            <a:ln>
              <a:noFill/>
            </a:ln>
          </p:spPr>
        </p:pic>
        <p:pic>
          <p:nvPicPr>
            <p:cNvPr id="7124" name="Google Shape;7124;p453"/>
            <p:cNvPicPr preferRelativeResize="0"/>
            <p:nvPr/>
          </p:nvPicPr>
          <p:blipFill>
            <a:blip r:embed="rId12">
              <a:alphaModFix/>
            </a:blip>
            <a:stretch>
              <a:fillRect/>
            </a:stretch>
          </p:blipFill>
          <p:spPr>
            <a:xfrm>
              <a:off x="6281534" y="4271290"/>
              <a:ext cx="260260" cy="292608"/>
            </a:xfrm>
            <a:prstGeom prst="rect">
              <a:avLst/>
            </a:prstGeom>
            <a:noFill/>
            <a:ln>
              <a:noFill/>
            </a:ln>
          </p:spPr>
        </p:pic>
        <p:pic>
          <p:nvPicPr>
            <p:cNvPr id="7125" name="Google Shape;7125;p453"/>
            <p:cNvPicPr preferRelativeResize="0"/>
            <p:nvPr/>
          </p:nvPicPr>
          <p:blipFill>
            <a:blip r:embed="rId13">
              <a:alphaModFix/>
            </a:blip>
            <a:stretch>
              <a:fillRect/>
            </a:stretch>
          </p:blipFill>
          <p:spPr>
            <a:xfrm>
              <a:off x="5904277" y="4271291"/>
              <a:ext cx="260597" cy="292606"/>
            </a:xfrm>
            <a:prstGeom prst="rect">
              <a:avLst/>
            </a:prstGeom>
            <a:noFill/>
            <a:ln>
              <a:noFill/>
            </a:ln>
          </p:spPr>
        </p:pic>
        <p:pic>
          <p:nvPicPr>
            <p:cNvPr id="7126" name="Google Shape;7126;p453"/>
            <p:cNvPicPr preferRelativeResize="0"/>
            <p:nvPr/>
          </p:nvPicPr>
          <p:blipFill>
            <a:blip r:embed="rId14">
              <a:alphaModFix/>
            </a:blip>
            <a:stretch>
              <a:fillRect/>
            </a:stretch>
          </p:blipFill>
          <p:spPr>
            <a:xfrm>
              <a:off x="5527020" y="4271291"/>
              <a:ext cx="260597" cy="292606"/>
            </a:xfrm>
            <a:prstGeom prst="rect">
              <a:avLst/>
            </a:prstGeom>
            <a:noFill/>
            <a:ln>
              <a:noFill/>
            </a:ln>
          </p:spPr>
        </p:pic>
        <p:cxnSp>
          <p:nvCxnSpPr>
            <p:cNvPr id="7127" name="Google Shape;7127;p453"/>
            <p:cNvCxnSpPr/>
            <p:nvPr/>
          </p:nvCxnSpPr>
          <p:spPr>
            <a:xfrm flipH="1" rot="10800000">
              <a:off x="1549300" y="4123725"/>
              <a:ext cx="7080900" cy="22800"/>
            </a:xfrm>
            <a:prstGeom prst="straightConnector1">
              <a:avLst/>
            </a:prstGeom>
            <a:noFill/>
            <a:ln cap="flat" cmpd="sng" w="9525">
              <a:solidFill>
                <a:schemeClr val="dk2"/>
              </a:solidFill>
              <a:prstDash val="solid"/>
              <a:round/>
              <a:headEnd len="med" w="med" type="none"/>
              <a:tailEnd len="med" w="med" type="none"/>
            </a:ln>
          </p:spPr>
        </p:cxnSp>
        <p:pic>
          <p:nvPicPr>
            <p:cNvPr id="7128" name="Google Shape;7128;p453"/>
            <p:cNvPicPr preferRelativeResize="0"/>
            <p:nvPr/>
          </p:nvPicPr>
          <p:blipFill>
            <a:blip r:embed="rId15">
              <a:alphaModFix/>
            </a:blip>
            <a:stretch>
              <a:fillRect/>
            </a:stretch>
          </p:blipFill>
          <p:spPr>
            <a:xfrm>
              <a:off x="7373704" y="4337967"/>
              <a:ext cx="557636" cy="159254"/>
            </a:xfrm>
            <a:prstGeom prst="rect">
              <a:avLst/>
            </a:prstGeom>
            <a:noFill/>
            <a:ln>
              <a:noFill/>
            </a:ln>
          </p:spPr>
        </p:pic>
      </p:grpSp>
      <p:sp>
        <p:nvSpPr>
          <p:cNvPr id="7129" name="Google Shape;7129;p453"/>
          <p:cNvSpPr/>
          <p:nvPr/>
        </p:nvSpPr>
        <p:spPr>
          <a:xfrm>
            <a:off x="1685241" y="3047875"/>
            <a:ext cx="7085700" cy="743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grpSp>
        <p:nvGrpSpPr>
          <p:cNvPr id="7130" name="Google Shape;7130;p453"/>
          <p:cNvGrpSpPr/>
          <p:nvPr/>
        </p:nvGrpSpPr>
        <p:grpSpPr>
          <a:xfrm>
            <a:off x="368100" y="3099625"/>
            <a:ext cx="8355810" cy="640200"/>
            <a:chOff x="368100" y="3099625"/>
            <a:chExt cx="8355810" cy="640200"/>
          </a:xfrm>
        </p:grpSpPr>
        <p:sp>
          <p:nvSpPr>
            <p:cNvPr id="7131" name="Google Shape;7131;p453"/>
            <p:cNvSpPr txBox="1"/>
            <p:nvPr/>
          </p:nvSpPr>
          <p:spPr>
            <a:xfrm>
              <a:off x="368100" y="3250375"/>
              <a:ext cx="1188300" cy="3387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00">
                  <a:solidFill>
                    <a:schemeClr val="accent2"/>
                  </a:solidFill>
                  <a:latin typeface="Roboto"/>
                  <a:ea typeface="Roboto"/>
                  <a:cs typeface="Roboto"/>
                  <a:sym typeface="Roboto"/>
                </a:rPr>
                <a:t>SEGURANÇA FÍSICA</a:t>
              </a:r>
              <a:endParaRPr b="1" sz="1100">
                <a:solidFill>
                  <a:schemeClr val="accent2"/>
                </a:solidFill>
                <a:latin typeface="Roboto"/>
                <a:ea typeface="Roboto"/>
                <a:cs typeface="Roboto"/>
                <a:sym typeface="Roboto"/>
              </a:endParaRPr>
            </a:p>
          </p:txBody>
        </p:sp>
        <p:grpSp>
          <p:nvGrpSpPr>
            <p:cNvPr id="7132" name="Google Shape;7132;p453"/>
            <p:cNvGrpSpPr/>
            <p:nvPr/>
          </p:nvGrpSpPr>
          <p:grpSpPr>
            <a:xfrm>
              <a:off x="1742070" y="3099625"/>
              <a:ext cx="6981839" cy="640200"/>
              <a:chOff x="1742070" y="3099625"/>
              <a:chExt cx="6981839" cy="640200"/>
            </a:xfrm>
          </p:grpSpPr>
          <p:grpSp>
            <p:nvGrpSpPr>
              <p:cNvPr id="7133" name="Google Shape;7133;p453"/>
              <p:cNvGrpSpPr/>
              <p:nvPr/>
            </p:nvGrpSpPr>
            <p:grpSpPr>
              <a:xfrm>
                <a:off x="5255476" y="3099625"/>
                <a:ext cx="1711744" cy="640200"/>
                <a:chOff x="4890098" y="1308175"/>
                <a:chExt cx="1178400" cy="640200"/>
              </a:xfrm>
            </p:grpSpPr>
            <p:sp>
              <p:nvSpPr>
                <p:cNvPr id="7134" name="Google Shape;7134;p453"/>
                <p:cNvSpPr/>
                <p:nvPr/>
              </p:nvSpPr>
              <p:spPr>
                <a:xfrm>
                  <a:off x="4890098" y="1308175"/>
                  <a:ext cx="11784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7135" name="Google Shape;7135;p453"/>
                <p:cNvSpPr/>
                <p:nvPr/>
              </p:nvSpPr>
              <p:spPr>
                <a:xfrm>
                  <a:off x="5065898" y="1445425"/>
                  <a:ext cx="8268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Redundância de Nuvem Segura</a:t>
                  </a:r>
                  <a:endParaRPr sz="900">
                    <a:latin typeface="Roboto Medium"/>
                    <a:ea typeface="Roboto Medium"/>
                    <a:cs typeface="Roboto Medium"/>
                    <a:sym typeface="Roboto Medium"/>
                  </a:endParaRPr>
                </a:p>
              </p:txBody>
            </p:sp>
          </p:grpSp>
          <p:grpSp>
            <p:nvGrpSpPr>
              <p:cNvPr id="7136" name="Google Shape;7136;p453"/>
              <p:cNvGrpSpPr/>
              <p:nvPr/>
            </p:nvGrpSpPr>
            <p:grpSpPr>
              <a:xfrm>
                <a:off x="3498686" y="3099625"/>
                <a:ext cx="1711736" cy="640200"/>
                <a:chOff x="3630068" y="1308175"/>
                <a:chExt cx="1164604" cy="640200"/>
              </a:xfrm>
            </p:grpSpPr>
            <p:sp>
              <p:nvSpPr>
                <p:cNvPr id="7137" name="Google Shape;7137;p453"/>
                <p:cNvSpPr/>
                <p:nvPr/>
              </p:nvSpPr>
              <p:spPr>
                <a:xfrm>
                  <a:off x="3630068" y="1308175"/>
                  <a:ext cx="11646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7138" name="Google Shape;7138;p453"/>
                <p:cNvSpPr/>
                <p:nvPr/>
              </p:nvSpPr>
              <p:spPr>
                <a:xfrm>
                  <a:off x="3630072" y="1445425"/>
                  <a:ext cx="11646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Vigilância</a:t>
                  </a:r>
                  <a:endParaRPr sz="900">
                    <a:latin typeface="Roboto Medium"/>
                    <a:ea typeface="Roboto Medium"/>
                    <a:cs typeface="Roboto Medium"/>
                    <a:sym typeface="Roboto Medium"/>
                  </a:endParaRPr>
                </a:p>
                <a:p>
                  <a:pPr indent="0" lvl="0" marL="0" rtl="0" algn="ctr">
                    <a:spcBef>
                      <a:spcPts val="0"/>
                    </a:spcBef>
                    <a:spcAft>
                      <a:spcPts val="0"/>
                    </a:spcAft>
                    <a:buNone/>
                  </a:pPr>
                  <a:r>
                    <a:rPr lang="en-US" sz="900">
                      <a:latin typeface="Roboto Medium"/>
                      <a:ea typeface="Roboto Medium"/>
                      <a:cs typeface="Roboto Medium"/>
                      <a:sym typeface="Roboto Medium"/>
                    </a:rPr>
                    <a:t>por Vídeo</a:t>
                  </a:r>
                  <a:endParaRPr sz="900">
                    <a:latin typeface="Roboto Medium"/>
                    <a:ea typeface="Roboto Medium"/>
                    <a:cs typeface="Roboto Medium"/>
                    <a:sym typeface="Roboto Medium"/>
                  </a:endParaRPr>
                </a:p>
              </p:txBody>
            </p:sp>
          </p:grpSp>
          <p:grpSp>
            <p:nvGrpSpPr>
              <p:cNvPr id="7139" name="Google Shape;7139;p453"/>
              <p:cNvGrpSpPr/>
              <p:nvPr/>
            </p:nvGrpSpPr>
            <p:grpSpPr>
              <a:xfrm>
                <a:off x="1742070" y="3099625"/>
                <a:ext cx="1711744" cy="640200"/>
                <a:chOff x="2447348" y="1308175"/>
                <a:chExt cx="1178400" cy="640200"/>
              </a:xfrm>
            </p:grpSpPr>
            <p:sp>
              <p:nvSpPr>
                <p:cNvPr id="7140" name="Google Shape;7140;p453"/>
                <p:cNvSpPr/>
                <p:nvPr/>
              </p:nvSpPr>
              <p:spPr>
                <a:xfrm>
                  <a:off x="2447348" y="1308175"/>
                  <a:ext cx="11784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US">
                      <a:latin typeface="Roboto Light"/>
                      <a:ea typeface="Roboto Light"/>
                      <a:cs typeface="Roboto Light"/>
                      <a:sym typeface="Roboto Light"/>
                    </a:rPr>
                    <a:t>   </a:t>
                  </a:r>
                  <a:endParaRPr>
                    <a:latin typeface="Roboto Light"/>
                    <a:ea typeface="Roboto Light"/>
                    <a:cs typeface="Roboto Light"/>
                    <a:sym typeface="Roboto Light"/>
                  </a:endParaRPr>
                </a:p>
              </p:txBody>
            </p:sp>
            <p:sp>
              <p:nvSpPr>
                <p:cNvPr id="7141" name="Google Shape;7141;p453"/>
                <p:cNvSpPr/>
                <p:nvPr/>
              </p:nvSpPr>
              <p:spPr>
                <a:xfrm>
                  <a:off x="2645948" y="1443625"/>
                  <a:ext cx="781200" cy="3693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Detecção</a:t>
                  </a:r>
                  <a:endParaRPr sz="900">
                    <a:latin typeface="Roboto Medium"/>
                    <a:ea typeface="Roboto Medium"/>
                    <a:cs typeface="Roboto Medium"/>
                    <a:sym typeface="Roboto Medium"/>
                  </a:endParaRPr>
                </a:p>
                <a:p>
                  <a:pPr indent="0" lvl="0" marL="0" rtl="0" algn="ctr">
                    <a:spcBef>
                      <a:spcPts val="0"/>
                    </a:spcBef>
                    <a:spcAft>
                      <a:spcPts val="0"/>
                    </a:spcAft>
                    <a:buNone/>
                  </a:pPr>
                  <a:r>
                    <a:rPr lang="en-US" sz="900">
                      <a:latin typeface="Roboto Medium"/>
                      <a:ea typeface="Roboto Medium"/>
                      <a:cs typeface="Roboto Medium"/>
                      <a:sym typeface="Roboto Medium"/>
                    </a:rPr>
                    <a:t>de Intrusão</a:t>
                  </a:r>
                  <a:r>
                    <a:rPr baseline="30000" lang="en-US" sz="900">
                      <a:solidFill>
                        <a:schemeClr val="accent1"/>
                      </a:solidFill>
                      <a:latin typeface="Roboto Medium"/>
                      <a:ea typeface="Roboto Medium"/>
                      <a:cs typeface="Roboto Medium"/>
                      <a:sym typeface="Roboto Medium"/>
                    </a:rPr>
                    <a:t>*</a:t>
                  </a:r>
                  <a:endParaRPr baseline="30000" sz="900">
                    <a:solidFill>
                      <a:schemeClr val="accent1"/>
                    </a:solidFill>
                    <a:latin typeface="Roboto Medium"/>
                    <a:ea typeface="Roboto Medium"/>
                    <a:cs typeface="Roboto Medium"/>
                    <a:sym typeface="Roboto Medium"/>
                  </a:endParaRPr>
                </a:p>
              </p:txBody>
            </p:sp>
          </p:grpSp>
          <p:grpSp>
            <p:nvGrpSpPr>
              <p:cNvPr id="7142" name="Google Shape;7142;p453"/>
              <p:cNvGrpSpPr/>
              <p:nvPr/>
            </p:nvGrpSpPr>
            <p:grpSpPr>
              <a:xfrm>
                <a:off x="7012166" y="3099625"/>
                <a:ext cx="1711744" cy="640200"/>
                <a:chOff x="6249756" y="1948375"/>
                <a:chExt cx="1178400" cy="640200"/>
              </a:xfrm>
            </p:grpSpPr>
            <p:sp>
              <p:nvSpPr>
                <p:cNvPr id="7143" name="Google Shape;7143;p453"/>
                <p:cNvSpPr/>
                <p:nvPr/>
              </p:nvSpPr>
              <p:spPr>
                <a:xfrm>
                  <a:off x="6249756" y="1948375"/>
                  <a:ext cx="11784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7144" name="Google Shape;7144;p453"/>
                <p:cNvSpPr/>
                <p:nvPr/>
              </p:nvSpPr>
              <p:spPr>
                <a:xfrm>
                  <a:off x="6425562" y="2085625"/>
                  <a:ext cx="8268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Controles</a:t>
                  </a:r>
                  <a:endParaRPr sz="900">
                    <a:latin typeface="Roboto Medium"/>
                    <a:ea typeface="Roboto Medium"/>
                    <a:cs typeface="Roboto Medium"/>
                    <a:sym typeface="Roboto Medium"/>
                  </a:endParaRPr>
                </a:p>
                <a:p>
                  <a:pPr indent="0" lvl="0" marL="0" rtl="0" algn="ctr">
                    <a:spcBef>
                      <a:spcPts val="0"/>
                    </a:spcBef>
                    <a:spcAft>
                      <a:spcPts val="0"/>
                    </a:spcAft>
                    <a:buNone/>
                  </a:pPr>
                  <a:r>
                    <a:rPr lang="en-US" sz="900">
                      <a:latin typeface="Roboto Medium"/>
                      <a:ea typeface="Roboto Medium"/>
                      <a:cs typeface="Roboto Medium"/>
                      <a:sym typeface="Roboto Medium"/>
                    </a:rPr>
                    <a:t>Biométricos</a:t>
                  </a:r>
                  <a:endParaRPr sz="900">
                    <a:latin typeface="Roboto Medium"/>
                    <a:ea typeface="Roboto Medium"/>
                    <a:cs typeface="Roboto Medium"/>
                    <a:sym typeface="Roboto Medium"/>
                  </a:endParaRPr>
                </a:p>
              </p:txBody>
            </p:sp>
          </p:grpSp>
        </p:grpSp>
      </p:grpSp>
      <p:sp>
        <p:nvSpPr>
          <p:cNvPr id="7145" name="Google Shape;7145;p453"/>
          <p:cNvSpPr txBox="1"/>
          <p:nvPr>
            <p:ph type="title"/>
          </p:nvPr>
        </p:nvSpPr>
        <p:spPr>
          <a:xfrm>
            <a:off x="363125" y="274320"/>
            <a:ext cx="7470600" cy="307800"/>
          </a:xfrm>
          <a:prstGeom prst="rect">
            <a:avLst/>
          </a:prstGeom>
        </p:spPr>
        <p:txBody>
          <a:bodyPr anchorCtr="0" anchor="t" bIns="0" lIns="0" spcFirstLastPara="1" rIns="0" wrap="square" tIns="0">
            <a:spAutoFit/>
          </a:bodyPr>
          <a:lstStyle/>
          <a:p>
            <a:pPr indent="0" lvl="0" marL="0" rtl="0" algn="l">
              <a:spcBef>
                <a:spcPts val="0"/>
              </a:spcBef>
              <a:spcAft>
                <a:spcPts val="0"/>
              </a:spcAft>
              <a:buNone/>
            </a:pPr>
            <a:r>
              <a:rPr lang="en-US"/>
              <a:t>A base de segurança em camadas da Jitterbit</a:t>
            </a:r>
            <a:endParaRPr/>
          </a:p>
        </p:txBody>
      </p:sp>
      <p:pic>
        <p:nvPicPr>
          <p:cNvPr id="7146" name="Google Shape;7146;p453"/>
          <p:cNvPicPr preferRelativeResize="0"/>
          <p:nvPr/>
        </p:nvPicPr>
        <p:blipFill>
          <a:blip r:embed="rId16">
            <a:alphaModFix/>
          </a:blip>
          <a:stretch>
            <a:fillRect/>
          </a:stretch>
        </p:blipFill>
        <p:spPr>
          <a:xfrm>
            <a:off x="6991416" y="1000450"/>
            <a:ext cx="1779372" cy="274320"/>
          </a:xfrm>
          <a:prstGeom prst="rect">
            <a:avLst/>
          </a:prstGeom>
          <a:noFill/>
          <a:ln>
            <a:noFill/>
          </a:ln>
        </p:spPr>
      </p:pic>
      <p:sp>
        <p:nvSpPr>
          <p:cNvPr id="7147" name="Google Shape;7147;p453"/>
          <p:cNvSpPr txBox="1"/>
          <p:nvPr/>
        </p:nvSpPr>
        <p:spPr>
          <a:xfrm>
            <a:off x="375625" y="655325"/>
            <a:ext cx="8421300" cy="369300"/>
          </a:xfrm>
          <a:prstGeom prst="rect">
            <a:avLst/>
          </a:prstGeom>
          <a:noFill/>
          <a:ln>
            <a:noFill/>
          </a:ln>
        </p:spPr>
        <p:txBody>
          <a:bodyPr anchorCtr="0" anchor="t" bIns="0" lIns="0" spcFirstLastPara="1" rIns="0" wrap="square" tIns="0">
            <a:spAutoFit/>
          </a:bodyPr>
          <a:lstStyle/>
          <a:p>
            <a:pPr indent="0" lvl="0" marL="0" rtl="0" algn="l">
              <a:lnSpc>
                <a:spcPct val="100000"/>
              </a:lnSpc>
              <a:spcBef>
                <a:spcPts val="600"/>
              </a:spcBef>
              <a:spcAft>
                <a:spcPts val="600"/>
              </a:spcAft>
              <a:buNone/>
            </a:pPr>
            <a:r>
              <a:rPr lang="en-US" sz="1200">
                <a:solidFill>
                  <a:schemeClr val="accent6"/>
                </a:solidFill>
                <a:latin typeface="Roboto"/>
                <a:ea typeface="Roboto"/>
                <a:cs typeface="Roboto"/>
                <a:sym typeface="Roboto"/>
              </a:rPr>
              <a:t>A Jitterbit gerencia a segurança da plataforma Harmony aplicando um framework híbrido baseado nas recomendações do NIST, CISA, CSA e CERT.</a:t>
            </a:r>
            <a:endParaRPr sz="1200">
              <a:solidFill>
                <a:schemeClr val="accent6"/>
              </a:solidFill>
              <a:latin typeface="Roboto"/>
              <a:ea typeface="Roboto"/>
              <a:cs typeface="Roboto"/>
              <a:sym typeface="Roboto"/>
            </a:endParaRPr>
          </a:p>
        </p:txBody>
      </p:sp>
      <p:sp>
        <p:nvSpPr>
          <p:cNvPr id="7148" name="Google Shape;7148;p453"/>
          <p:cNvSpPr/>
          <p:nvPr/>
        </p:nvSpPr>
        <p:spPr>
          <a:xfrm>
            <a:off x="1685100" y="2189100"/>
            <a:ext cx="7085700" cy="743700"/>
          </a:xfrm>
          <a:prstGeom prst="rect">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grpSp>
        <p:nvGrpSpPr>
          <p:cNvPr id="7149" name="Google Shape;7149;p453"/>
          <p:cNvGrpSpPr/>
          <p:nvPr/>
        </p:nvGrpSpPr>
        <p:grpSpPr>
          <a:xfrm>
            <a:off x="300450" y="2240980"/>
            <a:ext cx="8421212" cy="640213"/>
            <a:chOff x="302425" y="2240941"/>
            <a:chExt cx="8419529" cy="640213"/>
          </a:xfrm>
        </p:grpSpPr>
        <p:sp>
          <p:nvSpPr>
            <p:cNvPr id="7150" name="Google Shape;7150;p453"/>
            <p:cNvSpPr txBox="1"/>
            <p:nvPr/>
          </p:nvSpPr>
          <p:spPr>
            <a:xfrm>
              <a:off x="302425" y="2391612"/>
              <a:ext cx="1254000" cy="3387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00">
                  <a:solidFill>
                    <a:srgbClr val="7C98A2"/>
                  </a:solidFill>
                  <a:latin typeface="Roboto"/>
                  <a:ea typeface="Roboto"/>
                  <a:cs typeface="Roboto"/>
                  <a:sym typeface="Roboto"/>
                </a:rPr>
                <a:t>SEGURANÇA ORGANIZACIONAL</a:t>
              </a:r>
              <a:endParaRPr b="1" sz="1100">
                <a:solidFill>
                  <a:srgbClr val="7C98A2"/>
                </a:solidFill>
                <a:latin typeface="Roboto"/>
                <a:ea typeface="Roboto"/>
                <a:cs typeface="Roboto"/>
                <a:sym typeface="Roboto"/>
              </a:endParaRPr>
            </a:p>
          </p:txBody>
        </p:sp>
        <p:grpSp>
          <p:nvGrpSpPr>
            <p:cNvPr id="7151" name="Google Shape;7151;p453"/>
            <p:cNvGrpSpPr/>
            <p:nvPr/>
          </p:nvGrpSpPr>
          <p:grpSpPr>
            <a:xfrm>
              <a:off x="1742284" y="2240941"/>
              <a:ext cx="6979669" cy="640213"/>
              <a:chOff x="1597409" y="2240941"/>
              <a:chExt cx="6979669" cy="640213"/>
            </a:xfrm>
          </p:grpSpPr>
          <p:grpSp>
            <p:nvGrpSpPr>
              <p:cNvPr id="7152" name="Google Shape;7152;p453"/>
              <p:cNvGrpSpPr/>
              <p:nvPr/>
            </p:nvGrpSpPr>
            <p:grpSpPr>
              <a:xfrm>
                <a:off x="4607204" y="2240954"/>
                <a:ext cx="960080" cy="640200"/>
                <a:chOff x="5086662" y="2114681"/>
                <a:chExt cx="826800" cy="640200"/>
              </a:xfrm>
            </p:grpSpPr>
            <p:sp>
              <p:nvSpPr>
                <p:cNvPr id="7153" name="Google Shape;7153;p453"/>
                <p:cNvSpPr/>
                <p:nvPr/>
              </p:nvSpPr>
              <p:spPr>
                <a:xfrm>
                  <a:off x="5086662" y="2114681"/>
                  <a:ext cx="8268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7154" name="Google Shape;7154;p453"/>
                <p:cNvSpPr/>
                <p:nvPr/>
              </p:nvSpPr>
              <p:spPr>
                <a:xfrm>
                  <a:off x="5236662" y="2251931"/>
                  <a:ext cx="5268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SegurançaSDLC</a:t>
                  </a:r>
                  <a:endParaRPr sz="900">
                    <a:latin typeface="Roboto Medium"/>
                    <a:ea typeface="Roboto Medium"/>
                    <a:cs typeface="Roboto Medium"/>
                    <a:sym typeface="Roboto Medium"/>
                  </a:endParaRPr>
                </a:p>
              </p:txBody>
            </p:sp>
          </p:grpSp>
          <p:grpSp>
            <p:nvGrpSpPr>
              <p:cNvPr id="7155" name="Google Shape;7155;p453"/>
              <p:cNvGrpSpPr/>
              <p:nvPr/>
            </p:nvGrpSpPr>
            <p:grpSpPr>
              <a:xfrm>
                <a:off x="2600674" y="2240954"/>
                <a:ext cx="960080" cy="640200"/>
                <a:chOff x="3260112" y="2114681"/>
                <a:chExt cx="826800" cy="640200"/>
              </a:xfrm>
            </p:grpSpPr>
            <p:sp>
              <p:nvSpPr>
                <p:cNvPr id="7156" name="Google Shape;7156;p453"/>
                <p:cNvSpPr/>
                <p:nvPr/>
              </p:nvSpPr>
              <p:spPr>
                <a:xfrm>
                  <a:off x="3260112" y="2114681"/>
                  <a:ext cx="8268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7157" name="Google Shape;7157;p453"/>
                <p:cNvSpPr/>
                <p:nvPr/>
              </p:nvSpPr>
              <p:spPr>
                <a:xfrm>
                  <a:off x="3318912" y="2251931"/>
                  <a:ext cx="7092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Teste de Penetração</a:t>
                  </a:r>
                  <a:endParaRPr sz="900">
                    <a:latin typeface="Roboto Medium"/>
                    <a:ea typeface="Roboto Medium"/>
                    <a:cs typeface="Roboto Medium"/>
                    <a:sym typeface="Roboto Medium"/>
                  </a:endParaRPr>
                </a:p>
              </p:txBody>
            </p:sp>
          </p:grpSp>
          <p:grpSp>
            <p:nvGrpSpPr>
              <p:cNvPr id="7158" name="Google Shape;7158;p453"/>
              <p:cNvGrpSpPr/>
              <p:nvPr/>
            </p:nvGrpSpPr>
            <p:grpSpPr>
              <a:xfrm>
                <a:off x="5610469" y="2240954"/>
                <a:ext cx="960080" cy="640200"/>
                <a:chOff x="5996112" y="2114681"/>
                <a:chExt cx="826800" cy="640200"/>
              </a:xfrm>
            </p:grpSpPr>
            <p:sp>
              <p:nvSpPr>
                <p:cNvPr id="7159" name="Google Shape;7159;p453"/>
                <p:cNvSpPr/>
                <p:nvPr/>
              </p:nvSpPr>
              <p:spPr>
                <a:xfrm>
                  <a:off x="5996112" y="2114681"/>
                  <a:ext cx="8268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7160" name="Google Shape;7160;p453"/>
                <p:cNvSpPr/>
                <p:nvPr/>
              </p:nvSpPr>
              <p:spPr>
                <a:xfrm>
                  <a:off x="6069612" y="2251931"/>
                  <a:ext cx="6798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FIPS 140-2</a:t>
                  </a:r>
                  <a:br>
                    <a:rPr lang="en-US" sz="900">
                      <a:latin typeface="Roboto Medium"/>
                      <a:ea typeface="Roboto Medium"/>
                      <a:cs typeface="Roboto Medium"/>
                      <a:sym typeface="Roboto Medium"/>
                    </a:rPr>
                  </a:br>
                  <a:r>
                    <a:rPr lang="en-US" sz="900">
                      <a:latin typeface="Roboto Medium"/>
                      <a:ea typeface="Roboto Medium"/>
                      <a:cs typeface="Roboto Medium"/>
                      <a:sym typeface="Roboto Medium"/>
                    </a:rPr>
                    <a:t>Auth</a:t>
                  </a:r>
                  <a:endParaRPr sz="900">
                    <a:latin typeface="Roboto Medium"/>
                    <a:ea typeface="Roboto Medium"/>
                    <a:cs typeface="Roboto Medium"/>
                    <a:sym typeface="Roboto Medium"/>
                  </a:endParaRPr>
                </a:p>
              </p:txBody>
            </p:sp>
          </p:grpSp>
          <p:grpSp>
            <p:nvGrpSpPr>
              <p:cNvPr id="7161" name="Google Shape;7161;p453"/>
              <p:cNvGrpSpPr/>
              <p:nvPr/>
            </p:nvGrpSpPr>
            <p:grpSpPr>
              <a:xfrm>
                <a:off x="7616999" y="2240948"/>
                <a:ext cx="960080" cy="640200"/>
                <a:chOff x="7830287" y="2114681"/>
                <a:chExt cx="826800" cy="640200"/>
              </a:xfrm>
            </p:grpSpPr>
            <p:sp>
              <p:nvSpPr>
                <p:cNvPr id="7162" name="Google Shape;7162;p453"/>
                <p:cNvSpPr/>
                <p:nvPr/>
              </p:nvSpPr>
              <p:spPr>
                <a:xfrm>
                  <a:off x="7830287" y="2114681"/>
                  <a:ext cx="8268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7163" name="Google Shape;7163;p453"/>
                <p:cNvSpPr/>
                <p:nvPr/>
              </p:nvSpPr>
              <p:spPr>
                <a:xfrm>
                  <a:off x="7903787" y="2251931"/>
                  <a:ext cx="6798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Criptografia E2E</a:t>
                  </a:r>
                  <a:endParaRPr sz="900">
                    <a:latin typeface="Roboto Medium"/>
                    <a:ea typeface="Roboto Medium"/>
                    <a:cs typeface="Roboto Medium"/>
                    <a:sym typeface="Roboto Medium"/>
                  </a:endParaRPr>
                </a:p>
              </p:txBody>
            </p:sp>
          </p:grpSp>
          <p:grpSp>
            <p:nvGrpSpPr>
              <p:cNvPr id="7164" name="Google Shape;7164;p453"/>
              <p:cNvGrpSpPr/>
              <p:nvPr/>
            </p:nvGrpSpPr>
            <p:grpSpPr>
              <a:xfrm>
                <a:off x="3603939" y="2240954"/>
                <a:ext cx="960080" cy="640200"/>
                <a:chOff x="4177212" y="2114681"/>
                <a:chExt cx="826800" cy="640200"/>
              </a:xfrm>
            </p:grpSpPr>
            <p:sp>
              <p:nvSpPr>
                <p:cNvPr id="7165" name="Google Shape;7165;p453"/>
                <p:cNvSpPr/>
                <p:nvPr/>
              </p:nvSpPr>
              <p:spPr>
                <a:xfrm>
                  <a:off x="4177212" y="2114681"/>
                  <a:ext cx="8268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7166" name="Google Shape;7166;p453"/>
                <p:cNvSpPr/>
                <p:nvPr/>
              </p:nvSpPr>
              <p:spPr>
                <a:xfrm>
                  <a:off x="4290462" y="2251931"/>
                  <a:ext cx="6003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Verificação OWASP</a:t>
                  </a:r>
                  <a:endParaRPr sz="900">
                    <a:latin typeface="Roboto Medium"/>
                    <a:ea typeface="Roboto Medium"/>
                    <a:cs typeface="Roboto Medium"/>
                    <a:sym typeface="Roboto Medium"/>
                  </a:endParaRPr>
                </a:p>
              </p:txBody>
            </p:sp>
          </p:grpSp>
          <p:grpSp>
            <p:nvGrpSpPr>
              <p:cNvPr id="7167" name="Google Shape;7167;p453"/>
              <p:cNvGrpSpPr/>
              <p:nvPr/>
            </p:nvGrpSpPr>
            <p:grpSpPr>
              <a:xfrm>
                <a:off x="6613734" y="2240948"/>
                <a:ext cx="960080" cy="640200"/>
                <a:chOff x="6941712" y="2114681"/>
                <a:chExt cx="826800" cy="640200"/>
              </a:xfrm>
            </p:grpSpPr>
            <p:sp>
              <p:nvSpPr>
                <p:cNvPr id="7168" name="Google Shape;7168;p453"/>
                <p:cNvSpPr/>
                <p:nvPr/>
              </p:nvSpPr>
              <p:spPr>
                <a:xfrm>
                  <a:off x="6941712" y="2114681"/>
                  <a:ext cx="8268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7169" name="Google Shape;7169;p453"/>
                <p:cNvSpPr/>
                <p:nvPr/>
              </p:nvSpPr>
              <p:spPr>
                <a:xfrm>
                  <a:off x="7145562" y="2251931"/>
                  <a:ext cx="4191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SSO</a:t>
                  </a:r>
                  <a:endParaRPr sz="900">
                    <a:latin typeface="Roboto Medium"/>
                    <a:ea typeface="Roboto Medium"/>
                    <a:cs typeface="Roboto Medium"/>
                    <a:sym typeface="Roboto Medium"/>
                  </a:endParaRPr>
                </a:p>
              </p:txBody>
            </p:sp>
          </p:grpSp>
          <p:grpSp>
            <p:nvGrpSpPr>
              <p:cNvPr id="7170" name="Google Shape;7170;p453"/>
              <p:cNvGrpSpPr/>
              <p:nvPr/>
            </p:nvGrpSpPr>
            <p:grpSpPr>
              <a:xfrm>
                <a:off x="1597409" y="2240941"/>
                <a:ext cx="960080" cy="640200"/>
                <a:chOff x="2327774" y="2114681"/>
                <a:chExt cx="826800" cy="640200"/>
              </a:xfrm>
            </p:grpSpPr>
            <p:sp>
              <p:nvSpPr>
                <p:cNvPr id="7171" name="Google Shape;7171;p453"/>
                <p:cNvSpPr/>
                <p:nvPr/>
              </p:nvSpPr>
              <p:spPr>
                <a:xfrm>
                  <a:off x="2327774" y="2114681"/>
                  <a:ext cx="8268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7172" name="Google Shape;7172;p453"/>
                <p:cNvSpPr/>
                <p:nvPr/>
              </p:nvSpPr>
              <p:spPr>
                <a:xfrm>
                  <a:off x="2459774" y="2251931"/>
                  <a:ext cx="5628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Política de Pessoal</a:t>
                  </a:r>
                  <a:endParaRPr sz="900">
                    <a:latin typeface="Roboto Medium"/>
                    <a:ea typeface="Roboto Medium"/>
                    <a:cs typeface="Roboto Medium"/>
                    <a:sym typeface="Roboto Medium"/>
                  </a:endParaRPr>
                </a:p>
              </p:txBody>
            </p:sp>
          </p:grpSp>
        </p:grpSp>
      </p:grpSp>
      <p:sp>
        <p:nvSpPr>
          <p:cNvPr id="7173" name="Google Shape;7173;p453"/>
          <p:cNvSpPr txBox="1"/>
          <p:nvPr/>
        </p:nvSpPr>
        <p:spPr>
          <a:xfrm>
            <a:off x="3613350" y="4911725"/>
            <a:ext cx="1917300" cy="107700"/>
          </a:xfrm>
          <a:prstGeom prst="rect">
            <a:avLst/>
          </a:prstGeom>
          <a:noFill/>
          <a:ln>
            <a:noFill/>
          </a:ln>
        </p:spPr>
        <p:txBody>
          <a:bodyPr anchorCtr="0" anchor="t" bIns="0" lIns="0" spcFirstLastPara="1" rIns="0" wrap="square" tIns="0">
            <a:spAutoFit/>
          </a:bodyPr>
          <a:lstStyle/>
          <a:p>
            <a:pPr indent="0" lvl="0" marL="0" rtl="0" algn="ctr">
              <a:spcBef>
                <a:spcPts val="0"/>
              </a:spcBef>
              <a:spcAft>
                <a:spcPts val="0"/>
              </a:spcAft>
              <a:buNone/>
            </a:pPr>
            <a:r>
              <a:rPr b="1" lang="en-US" sz="700">
                <a:solidFill>
                  <a:schemeClr val="accent1"/>
                </a:solidFill>
                <a:latin typeface="Roboto"/>
                <a:ea typeface="Roboto"/>
                <a:cs typeface="Roboto"/>
                <a:sym typeface="Roboto"/>
              </a:rPr>
              <a:t>*</a:t>
            </a:r>
            <a:r>
              <a:rPr lang="en-US" sz="700">
                <a:solidFill>
                  <a:srgbClr val="999999"/>
                </a:solidFill>
                <a:latin typeface="Roboto Light"/>
                <a:ea typeface="Roboto Light"/>
                <a:cs typeface="Roboto Light"/>
                <a:sym typeface="Roboto Light"/>
              </a:rPr>
              <a:t> Provided via AWS security controls.</a:t>
            </a:r>
            <a:endParaRPr sz="700">
              <a:solidFill>
                <a:srgbClr val="999999"/>
              </a:solidFill>
              <a:latin typeface="Roboto Light"/>
              <a:ea typeface="Roboto Light"/>
              <a:cs typeface="Roboto Light"/>
              <a:sym typeface="Roboto Light"/>
            </a:endParaRPr>
          </a:p>
        </p:txBody>
      </p:sp>
      <p:sp>
        <p:nvSpPr>
          <p:cNvPr id="7174" name="Google Shape;7174;p453"/>
          <p:cNvSpPr/>
          <p:nvPr/>
        </p:nvSpPr>
        <p:spPr>
          <a:xfrm>
            <a:off x="1685100" y="1330325"/>
            <a:ext cx="7090800" cy="7437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grpSp>
        <p:nvGrpSpPr>
          <p:cNvPr id="7175" name="Google Shape;7175;p453"/>
          <p:cNvGrpSpPr/>
          <p:nvPr/>
        </p:nvGrpSpPr>
        <p:grpSpPr>
          <a:xfrm>
            <a:off x="368100" y="1382069"/>
            <a:ext cx="8353854" cy="640213"/>
            <a:chOff x="368100" y="1382069"/>
            <a:chExt cx="8353854" cy="640213"/>
          </a:xfrm>
        </p:grpSpPr>
        <p:sp>
          <p:nvSpPr>
            <p:cNvPr id="7176" name="Google Shape;7176;p453"/>
            <p:cNvSpPr txBox="1"/>
            <p:nvPr/>
          </p:nvSpPr>
          <p:spPr>
            <a:xfrm>
              <a:off x="368100" y="1532825"/>
              <a:ext cx="1188300" cy="3387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00">
                  <a:solidFill>
                    <a:schemeClr val="accent6"/>
                  </a:solidFill>
                  <a:latin typeface="Roboto"/>
                  <a:ea typeface="Roboto"/>
                  <a:cs typeface="Roboto"/>
                  <a:sym typeface="Roboto"/>
                </a:rPr>
                <a:t>SEGURANÇA LÓGICA</a:t>
              </a:r>
              <a:endParaRPr b="1" sz="1100">
                <a:solidFill>
                  <a:schemeClr val="accent6"/>
                </a:solidFill>
                <a:latin typeface="Roboto"/>
                <a:ea typeface="Roboto"/>
                <a:cs typeface="Roboto"/>
                <a:sym typeface="Roboto"/>
              </a:endParaRPr>
            </a:p>
          </p:txBody>
        </p:sp>
        <p:grpSp>
          <p:nvGrpSpPr>
            <p:cNvPr id="7177" name="Google Shape;7177;p453"/>
            <p:cNvGrpSpPr/>
            <p:nvPr/>
          </p:nvGrpSpPr>
          <p:grpSpPr>
            <a:xfrm>
              <a:off x="1741503" y="1382069"/>
              <a:ext cx="6980451" cy="640213"/>
              <a:chOff x="1596628" y="1382069"/>
              <a:chExt cx="6980451" cy="640213"/>
            </a:xfrm>
          </p:grpSpPr>
          <p:grpSp>
            <p:nvGrpSpPr>
              <p:cNvPr id="7178" name="Google Shape;7178;p453"/>
              <p:cNvGrpSpPr/>
              <p:nvPr/>
            </p:nvGrpSpPr>
            <p:grpSpPr>
              <a:xfrm>
                <a:off x="6283333" y="1382081"/>
                <a:ext cx="731516" cy="640200"/>
                <a:chOff x="5110750" y="2921200"/>
                <a:chExt cx="781200" cy="640200"/>
              </a:xfrm>
            </p:grpSpPr>
            <p:sp>
              <p:nvSpPr>
                <p:cNvPr id="7179" name="Google Shape;7179;p453"/>
                <p:cNvSpPr/>
                <p:nvPr/>
              </p:nvSpPr>
              <p:spPr>
                <a:xfrm>
                  <a:off x="5110750" y="2921200"/>
                  <a:ext cx="7812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US">
                      <a:latin typeface="Roboto Light"/>
                      <a:ea typeface="Roboto Light"/>
                      <a:cs typeface="Roboto Light"/>
                      <a:sym typeface="Roboto Light"/>
                    </a:rPr>
                    <a:t>   </a:t>
                  </a:r>
                  <a:endParaRPr>
                    <a:latin typeface="Roboto Light"/>
                    <a:ea typeface="Roboto Light"/>
                    <a:cs typeface="Roboto Light"/>
                    <a:sym typeface="Roboto Light"/>
                  </a:endParaRPr>
                </a:p>
              </p:txBody>
            </p:sp>
            <p:sp>
              <p:nvSpPr>
                <p:cNvPr id="7180" name="Google Shape;7180;p453"/>
                <p:cNvSpPr/>
                <p:nvPr/>
              </p:nvSpPr>
              <p:spPr>
                <a:xfrm>
                  <a:off x="5146750" y="3058438"/>
                  <a:ext cx="7092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FIPS 140-2</a:t>
                  </a:r>
                  <a:br>
                    <a:rPr lang="en-US" sz="900">
                      <a:latin typeface="Roboto Medium"/>
                      <a:ea typeface="Roboto Medium"/>
                      <a:cs typeface="Roboto Medium"/>
                      <a:sym typeface="Roboto Medium"/>
                    </a:rPr>
                  </a:br>
                  <a:r>
                    <a:rPr lang="en-US" sz="900">
                      <a:latin typeface="Roboto Medium"/>
                      <a:ea typeface="Roboto Medium"/>
                      <a:cs typeface="Roboto Medium"/>
                      <a:sym typeface="Roboto Medium"/>
                    </a:rPr>
                    <a:t>Auth</a:t>
                  </a:r>
                  <a:endParaRPr sz="900">
                    <a:latin typeface="Roboto Medium"/>
                    <a:ea typeface="Roboto Medium"/>
                    <a:cs typeface="Roboto Medium"/>
                    <a:sym typeface="Roboto Medium"/>
                  </a:endParaRPr>
                </a:p>
              </p:txBody>
            </p:sp>
          </p:grpSp>
          <p:grpSp>
            <p:nvGrpSpPr>
              <p:cNvPr id="7181" name="Google Shape;7181;p453"/>
              <p:cNvGrpSpPr/>
              <p:nvPr/>
            </p:nvGrpSpPr>
            <p:grpSpPr>
              <a:xfrm>
                <a:off x="7064434" y="1382069"/>
                <a:ext cx="731534" cy="640200"/>
                <a:chOff x="5987274" y="2921188"/>
                <a:chExt cx="639900" cy="640200"/>
              </a:xfrm>
            </p:grpSpPr>
            <p:sp>
              <p:nvSpPr>
                <p:cNvPr id="7182" name="Google Shape;7182;p453"/>
                <p:cNvSpPr/>
                <p:nvPr/>
              </p:nvSpPr>
              <p:spPr>
                <a:xfrm>
                  <a:off x="5987274" y="2921188"/>
                  <a:ext cx="6399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US">
                      <a:latin typeface="Roboto Light"/>
                      <a:ea typeface="Roboto Light"/>
                      <a:cs typeface="Roboto Light"/>
                      <a:sym typeface="Roboto Light"/>
                    </a:rPr>
                    <a:t>   </a:t>
                  </a:r>
                  <a:endParaRPr>
                    <a:latin typeface="Roboto Light"/>
                    <a:ea typeface="Roboto Light"/>
                    <a:cs typeface="Roboto Light"/>
                    <a:sym typeface="Roboto Light"/>
                  </a:endParaRPr>
                </a:p>
              </p:txBody>
            </p:sp>
            <p:sp>
              <p:nvSpPr>
                <p:cNvPr id="7183" name="Google Shape;7183;p453"/>
                <p:cNvSpPr/>
                <p:nvPr/>
              </p:nvSpPr>
              <p:spPr>
                <a:xfrm>
                  <a:off x="6124374" y="3058438"/>
                  <a:ext cx="3657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SSO</a:t>
                  </a:r>
                  <a:endParaRPr sz="900">
                    <a:latin typeface="Roboto Medium"/>
                    <a:ea typeface="Roboto Medium"/>
                    <a:cs typeface="Roboto Medium"/>
                    <a:sym typeface="Roboto Medium"/>
                  </a:endParaRPr>
                </a:p>
              </p:txBody>
            </p:sp>
          </p:grpSp>
          <p:grpSp>
            <p:nvGrpSpPr>
              <p:cNvPr id="7184" name="Google Shape;7184;p453"/>
              <p:cNvGrpSpPr/>
              <p:nvPr/>
            </p:nvGrpSpPr>
            <p:grpSpPr>
              <a:xfrm>
                <a:off x="7845552" y="1382081"/>
                <a:ext cx="731527" cy="640200"/>
                <a:chOff x="6716850" y="2921200"/>
                <a:chExt cx="750900" cy="640200"/>
              </a:xfrm>
            </p:grpSpPr>
            <p:sp>
              <p:nvSpPr>
                <p:cNvPr id="7185" name="Google Shape;7185;p453"/>
                <p:cNvSpPr/>
                <p:nvPr/>
              </p:nvSpPr>
              <p:spPr>
                <a:xfrm>
                  <a:off x="6716850" y="2921200"/>
                  <a:ext cx="7509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US">
                      <a:latin typeface="Roboto Light"/>
                      <a:ea typeface="Roboto Light"/>
                      <a:cs typeface="Roboto Light"/>
                      <a:sym typeface="Roboto Light"/>
                    </a:rPr>
                    <a:t>   </a:t>
                  </a:r>
                  <a:endParaRPr>
                    <a:latin typeface="Roboto Light"/>
                    <a:ea typeface="Roboto Light"/>
                    <a:cs typeface="Roboto Light"/>
                    <a:sym typeface="Roboto Light"/>
                  </a:endParaRPr>
                </a:p>
              </p:txBody>
            </p:sp>
            <p:sp>
              <p:nvSpPr>
                <p:cNvPr id="7186" name="Google Shape;7186;p453"/>
                <p:cNvSpPr/>
                <p:nvPr/>
              </p:nvSpPr>
              <p:spPr>
                <a:xfrm>
                  <a:off x="6772350" y="3058450"/>
                  <a:ext cx="6399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Criptografia E2E</a:t>
                  </a:r>
                  <a:endParaRPr sz="900">
                    <a:latin typeface="Roboto Medium"/>
                    <a:ea typeface="Roboto Medium"/>
                    <a:cs typeface="Roboto Medium"/>
                    <a:sym typeface="Roboto Medium"/>
                  </a:endParaRPr>
                </a:p>
              </p:txBody>
            </p:sp>
          </p:grpSp>
          <p:grpSp>
            <p:nvGrpSpPr>
              <p:cNvPr id="7187" name="Google Shape;7187;p453"/>
              <p:cNvGrpSpPr/>
              <p:nvPr/>
            </p:nvGrpSpPr>
            <p:grpSpPr>
              <a:xfrm>
                <a:off x="1596628" y="1382069"/>
                <a:ext cx="731534" cy="640200"/>
                <a:chOff x="1334299" y="2921188"/>
                <a:chExt cx="639900" cy="640200"/>
              </a:xfrm>
            </p:grpSpPr>
            <p:sp>
              <p:nvSpPr>
                <p:cNvPr id="7188" name="Google Shape;7188;p453"/>
                <p:cNvSpPr/>
                <p:nvPr/>
              </p:nvSpPr>
              <p:spPr>
                <a:xfrm>
                  <a:off x="1334299" y="2921188"/>
                  <a:ext cx="6399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US">
                      <a:latin typeface="Roboto Light"/>
                      <a:ea typeface="Roboto Light"/>
                      <a:cs typeface="Roboto Light"/>
                      <a:sym typeface="Roboto Light"/>
                    </a:rPr>
                    <a:t>   </a:t>
                  </a:r>
                  <a:endParaRPr>
                    <a:latin typeface="Roboto Light"/>
                    <a:ea typeface="Roboto Light"/>
                    <a:cs typeface="Roboto Light"/>
                    <a:sym typeface="Roboto Light"/>
                  </a:endParaRPr>
                </a:p>
              </p:txBody>
            </p:sp>
            <p:sp>
              <p:nvSpPr>
                <p:cNvPr id="7189" name="Google Shape;7189;p453"/>
                <p:cNvSpPr/>
                <p:nvPr/>
              </p:nvSpPr>
              <p:spPr>
                <a:xfrm>
                  <a:off x="1422949" y="3058438"/>
                  <a:ext cx="4626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MFA</a:t>
                  </a:r>
                  <a:r>
                    <a:rPr baseline="30000" lang="en-US" sz="900">
                      <a:solidFill>
                        <a:schemeClr val="accent1"/>
                      </a:solidFill>
                      <a:latin typeface="Roboto Medium"/>
                      <a:ea typeface="Roboto Medium"/>
                      <a:cs typeface="Roboto Medium"/>
                      <a:sym typeface="Roboto Medium"/>
                    </a:rPr>
                    <a:t>*</a:t>
                  </a:r>
                  <a:endParaRPr sz="900">
                    <a:solidFill>
                      <a:schemeClr val="accent1"/>
                    </a:solidFill>
                    <a:latin typeface="Roboto Medium"/>
                    <a:ea typeface="Roboto Medium"/>
                    <a:cs typeface="Roboto Medium"/>
                    <a:sym typeface="Roboto Medium"/>
                  </a:endParaRPr>
                </a:p>
              </p:txBody>
            </p:sp>
          </p:grpSp>
          <p:grpSp>
            <p:nvGrpSpPr>
              <p:cNvPr id="7190" name="Google Shape;7190;p453"/>
              <p:cNvGrpSpPr/>
              <p:nvPr/>
            </p:nvGrpSpPr>
            <p:grpSpPr>
              <a:xfrm>
                <a:off x="4721090" y="1382081"/>
                <a:ext cx="731540" cy="640200"/>
                <a:chOff x="4397400" y="2921200"/>
                <a:chExt cx="709200" cy="640200"/>
              </a:xfrm>
            </p:grpSpPr>
            <p:sp>
              <p:nvSpPr>
                <p:cNvPr id="7191" name="Google Shape;7191;p453"/>
                <p:cNvSpPr/>
                <p:nvPr/>
              </p:nvSpPr>
              <p:spPr>
                <a:xfrm>
                  <a:off x="4397400" y="2921200"/>
                  <a:ext cx="7092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US">
                      <a:latin typeface="Roboto Light"/>
                      <a:ea typeface="Roboto Light"/>
                      <a:cs typeface="Roboto Light"/>
                      <a:sym typeface="Roboto Light"/>
                    </a:rPr>
                    <a:t>   </a:t>
                  </a:r>
                  <a:endParaRPr>
                    <a:latin typeface="Roboto Light"/>
                    <a:ea typeface="Roboto Light"/>
                    <a:cs typeface="Roboto Light"/>
                    <a:sym typeface="Roboto Light"/>
                  </a:endParaRPr>
                </a:p>
              </p:txBody>
            </p:sp>
            <p:sp>
              <p:nvSpPr>
                <p:cNvPr id="7192" name="Google Shape;7192;p453"/>
                <p:cNvSpPr/>
                <p:nvPr/>
              </p:nvSpPr>
              <p:spPr>
                <a:xfrm>
                  <a:off x="4431900" y="3058438"/>
                  <a:ext cx="6402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Segurança</a:t>
                  </a:r>
                  <a:endParaRPr sz="900">
                    <a:latin typeface="Roboto Medium"/>
                    <a:ea typeface="Roboto Medium"/>
                    <a:cs typeface="Roboto Medium"/>
                    <a:sym typeface="Roboto Medium"/>
                  </a:endParaRPr>
                </a:p>
                <a:p>
                  <a:pPr indent="0" lvl="0" marL="0" rtl="0" algn="ctr">
                    <a:spcBef>
                      <a:spcPts val="0"/>
                    </a:spcBef>
                    <a:spcAft>
                      <a:spcPts val="0"/>
                    </a:spcAft>
                    <a:buNone/>
                  </a:pPr>
                  <a:r>
                    <a:rPr lang="en-US" sz="900">
                      <a:latin typeface="Roboto Medium"/>
                      <a:ea typeface="Roboto Medium"/>
                      <a:cs typeface="Roboto Medium"/>
                      <a:sym typeface="Roboto Medium"/>
                    </a:rPr>
                    <a:t>De Banco de Dados</a:t>
                  </a:r>
                  <a:endParaRPr sz="900">
                    <a:latin typeface="Roboto Medium"/>
                    <a:ea typeface="Roboto Medium"/>
                    <a:cs typeface="Roboto Medium"/>
                    <a:sym typeface="Roboto Medium"/>
                  </a:endParaRPr>
                </a:p>
              </p:txBody>
            </p:sp>
          </p:grpSp>
          <p:grpSp>
            <p:nvGrpSpPr>
              <p:cNvPr id="7193" name="Google Shape;7193;p453"/>
              <p:cNvGrpSpPr/>
              <p:nvPr/>
            </p:nvGrpSpPr>
            <p:grpSpPr>
              <a:xfrm>
                <a:off x="3939965" y="1382081"/>
                <a:ext cx="731540" cy="640200"/>
                <a:chOff x="3570825" y="2921200"/>
                <a:chExt cx="709200" cy="640200"/>
              </a:xfrm>
            </p:grpSpPr>
            <p:sp>
              <p:nvSpPr>
                <p:cNvPr id="7194" name="Google Shape;7194;p453"/>
                <p:cNvSpPr/>
                <p:nvPr/>
              </p:nvSpPr>
              <p:spPr>
                <a:xfrm>
                  <a:off x="3570825" y="2921200"/>
                  <a:ext cx="7092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US">
                      <a:latin typeface="Roboto Light"/>
                      <a:ea typeface="Roboto Light"/>
                      <a:cs typeface="Roboto Light"/>
                      <a:sym typeface="Roboto Light"/>
                    </a:rPr>
                    <a:t>   </a:t>
                  </a:r>
                  <a:endParaRPr>
                    <a:latin typeface="Roboto Light"/>
                    <a:ea typeface="Roboto Light"/>
                    <a:cs typeface="Roboto Light"/>
                    <a:sym typeface="Roboto Light"/>
                  </a:endParaRPr>
                </a:p>
              </p:txBody>
            </p:sp>
            <p:sp>
              <p:nvSpPr>
                <p:cNvPr id="7195" name="Google Shape;7195;p453"/>
                <p:cNvSpPr/>
                <p:nvPr/>
              </p:nvSpPr>
              <p:spPr>
                <a:xfrm>
                  <a:off x="3644025" y="3058438"/>
                  <a:ext cx="5628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IDS </a:t>
                  </a:r>
                  <a:br>
                    <a:rPr lang="en-US" sz="900">
                      <a:latin typeface="Roboto Medium"/>
                      <a:ea typeface="Roboto Medium"/>
                      <a:cs typeface="Roboto Medium"/>
                      <a:sym typeface="Roboto Medium"/>
                    </a:rPr>
                  </a:br>
                  <a:r>
                    <a:rPr lang="en-US" sz="900">
                      <a:latin typeface="Roboto Medium"/>
                      <a:ea typeface="Roboto Medium"/>
                      <a:cs typeface="Roboto Medium"/>
                      <a:sym typeface="Roboto Medium"/>
                    </a:rPr>
                    <a:t>&amp; IPS</a:t>
                  </a:r>
                  <a:endParaRPr sz="900">
                    <a:latin typeface="Roboto Medium"/>
                    <a:ea typeface="Roboto Medium"/>
                    <a:cs typeface="Roboto Medium"/>
                    <a:sym typeface="Roboto Medium"/>
                  </a:endParaRPr>
                </a:p>
              </p:txBody>
            </p:sp>
          </p:grpSp>
          <p:grpSp>
            <p:nvGrpSpPr>
              <p:cNvPr id="7196" name="Google Shape;7196;p453"/>
              <p:cNvGrpSpPr/>
              <p:nvPr/>
            </p:nvGrpSpPr>
            <p:grpSpPr>
              <a:xfrm>
                <a:off x="3158865" y="1382081"/>
                <a:ext cx="731516" cy="640200"/>
                <a:chOff x="2706625" y="2921200"/>
                <a:chExt cx="781200" cy="640200"/>
              </a:xfrm>
            </p:grpSpPr>
            <p:sp>
              <p:nvSpPr>
                <p:cNvPr id="7197" name="Google Shape;7197;p453"/>
                <p:cNvSpPr/>
                <p:nvPr/>
              </p:nvSpPr>
              <p:spPr>
                <a:xfrm>
                  <a:off x="2706625" y="2921200"/>
                  <a:ext cx="7812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US">
                      <a:latin typeface="Roboto Light"/>
                      <a:ea typeface="Roboto Light"/>
                      <a:cs typeface="Roboto Light"/>
                      <a:sym typeface="Roboto Light"/>
                    </a:rPr>
                    <a:t>   </a:t>
                  </a:r>
                  <a:endParaRPr>
                    <a:latin typeface="Roboto Light"/>
                    <a:ea typeface="Roboto Light"/>
                    <a:cs typeface="Roboto Light"/>
                    <a:sym typeface="Roboto Light"/>
                  </a:endParaRPr>
                </a:p>
              </p:txBody>
            </p:sp>
            <p:sp>
              <p:nvSpPr>
                <p:cNvPr id="7198" name="Google Shape;7198;p453"/>
                <p:cNvSpPr/>
                <p:nvPr/>
              </p:nvSpPr>
              <p:spPr>
                <a:xfrm>
                  <a:off x="2757325" y="3058438"/>
                  <a:ext cx="6798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Controle</a:t>
                  </a:r>
                  <a:endParaRPr sz="900">
                    <a:latin typeface="Roboto Medium"/>
                    <a:ea typeface="Roboto Medium"/>
                    <a:cs typeface="Roboto Medium"/>
                    <a:sym typeface="Roboto Medium"/>
                  </a:endParaRPr>
                </a:p>
                <a:p>
                  <a:pPr indent="0" lvl="0" marL="0" rtl="0" algn="ctr">
                    <a:spcBef>
                      <a:spcPts val="0"/>
                    </a:spcBef>
                    <a:spcAft>
                      <a:spcPts val="0"/>
                    </a:spcAft>
                    <a:buNone/>
                  </a:pPr>
                  <a:r>
                    <a:rPr lang="en-US" sz="900">
                      <a:latin typeface="Roboto Medium"/>
                      <a:ea typeface="Roboto Medium"/>
                      <a:cs typeface="Roboto Medium"/>
                      <a:sym typeface="Roboto Medium"/>
                    </a:rPr>
                    <a:t>de Acesso</a:t>
                  </a:r>
                  <a:endParaRPr sz="900">
                    <a:latin typeface="Roboto Medium"/>
                    <a:ea typeface="Roboto Medium"/>
                    <a:cs typeface="Roboto Medium"/>
                    <a:sym typeface="Roboto Medium"/>
                  </a:endParaRPr>
                </a:p>
              </p:txBody>
            </p:sp>
          </p:grpSp>
          <p:grpSp>
            <p:nvGrpSpPr>
              <p:cNvPr id="7199" name="Google Shape;7199;p453"/>
              <p:cNvGrpSpPr/>
              <p:nvPr/>
            </p:nvGrpSpPr>
            <p:grpSpPr>
              <a:xfrm>
                <a:off x="2377746" y="1382069"/>
                <a:ext cx="731534" cy="640200"/>
                <a:chOff x="1974199" y="2921188"/>
                <a:chExt cx="639900" cy="640200"/>
              </a:xfrm>
            </p:grpSpPr>
            <p:sp>
              <p:nvSpPr>
                <p:cNvPr id="7200" name="Google Shape;7200;p453"/>
                <p:cNvSpPr/>
                <p:nvPr/>
              </p:nvSpPr>
              <p:spPr>
                <a:xfrm>
                  <a:off x="1974199" y="2921188"/>
                  <a:ext cx="6399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US">
                      <a:latin typeface="Roboto Light"/>
                      <a:ea typeface="Roboto Light"/>
                      <a:cs typeface="Roboto Light"/>
                      <a:sym typeface="Roboto Light"/>
                    </a:rPr>
                    <a:t>   </a:t>
                  </a:r>
                  <a:endParaRPr>
                    <a:latin typeface="Roboto Light"/>
                    <a:ea typeface="Roboto Light"/>
                    <a:cs typeface="Roboto Light"/>
                    <a:sym typeface="Roboto Light"/>
                  </a:endParaRPr>
                </a:p>
              </p:txBody>
            </p:sp>
            <p:sp>
              <p:nvSpPr>
                <p:cNvPr id="7201" name="Google Shape;7201;p453"/>
                <p:cNvSpPr/>
                <p:nvPr/>
              </p:nvSpPr>
              <p:spPr>
                <a:xfrm>
                  <a:off x="2123599" y="3058438"/>
                  <a:ext cx="3411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WAF</a:t>
                  </a:r>
                  <a:r>
                    <a:rPr baseline="30000" lang="en-US" sz="900">
                      <a:solidFill>
                        <a:schemeClr val="accent1"/>
                      </a:solidFill>
                      <a:latin typeface="Roboto Medium"/>
                      <a:ea typeface="Roboto Medium"/>
                      <a:cs typeface="Roboto Medium"/>
                      <a:sym typeface="Roboto Medium"/>
                    </a:rPr>
                    <a:t>*</a:t>
                  </a:r>
                  <a:endParaRPr sz="900">
                    <a:latin typeface="Roboto Medium"/>
                    <a:ea typeface="Roboto Medium"/>
                    <a:cs typeface="Roboto Medium"/>
                    <a:sym typeface="Roboto Medium"/>
                  </a:endParaRPr>
                </a:p>
              </p:txBody>
            </p:sp>
          </p:grpSp>
          <p:grpSp>
            <p:nvGrpSpPr>
              <p:cNvPr id="7202" name="Google Shape;7202;p453"/>
              <p:cNvGrpSpPr/>
              <p:nvPr/>
            </p:nvGrpSpPr>
            <p:grpSpPr>
              <a:xfrm>
                <a:off x="5502215" y="1382081"/>
                <a:ext cx="731534" cy="640200"/>
                <a:chOff x="7661725" y="2921200"/>
                <a:chExt cx="857400" cy="640200"/>
              </a:xfrm>
            </p:grpSpPr>
            <p:sp>
              <p:nvSpPr>
                <p:cNvPr id="7203" name="Google Shape;7203;p453"/>
                <p:cNvSpPr/>
                <p:nvPr/>
              </p:nvSpPr>
              <p:spPr>
                <a:xfrm>
                  <a:off x="7661725" y="2921200"/>
                  <a:ext cx="8574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US">
                      <a:latin typeface="Roboto Light"/>
                      <a:ea typeface="Roboto Light"/>
                      <a:cs typeface="Roboto Light"/>
                      <a:sym typeface="Roboto Light"/>
                    </a:rPr>
                    <a:t>   </a:t>
                  </a:r>
                  <a:endParaRPr>
                    <a:latin typeface="Roboto Light"/>
                    <a:ea typeface="Roboto Light"/>
                    <a:cs typeface="Roboto Light"/>
                    <a:sym typeface="Roboto Light"/>
                  </a:endParaRPr>
                </a:p>
              </p:txBody>
            </p:sp>
            <p:sp>
              <p:nvSpPr>
                <p:cNvPr id="7204" name="Google Shape;7204;p453"/>
                <p:cNvSpPr/>
                <p:nvPr/>
              </p:nvSpPr>
              <p:spPr>
                <a:xfrm>
                  <a:off x="7701251" y="3058444"/>
                  <a:ext cx="7785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700">
                      <a:latin typeface="Roboto Medium"/>
                      <a:ea typeface="Roboto Medium"/>
                      <a:cs typeface="Roboto Medium"/>
                      <a:sym typeface="Roboto Medium"/>
                    </a:rPr>
                    <a:t>Monitoramento e Mitigação</a:t>
                  </a:r>
                  <a:endParaRPr sz="700">
                    <a:latin typeface="Roboto Medium"/>
                    <a:ea typeface="Roboto Medium"/>
                    <a:cs typeface="Roboto Medium"/>
                    <a:sym typeface="Roboto Medium"/>
                  </a:endParaRPr>
                </a:p>
                <a:p>
                  <a:pPr indent="0" lvl="0" marL="0" rtl="0" algn="ctr">
                    <a:spcBef>
                      <a:spcPts val="0"/>
                    </a:spcBef>
                    <a:spcAft>
                      <a:spcPts val="0"/>
                    </a:spcAft>
                    <a:buNone/>
                  </a:pPr>
                  <a:r>
                    <a:rPr lang="en-US" sz="700">
                      <a:latin typeface="Roboto Medium"/>
                      <a:ea typeface="Roboto Medium"/>
                      <a:cs typeface="Roboto Medium"/>
                      <a:sym typeface="Roboto Medium"/>
                    </a:rPr>
                    <a:t>de DDOS</a:t>
                  </a:r>
                  <a:r>
                    <a:rPr baseline="30000" lang="en-US" sz="700">
                      <a:solidFill>
                        <a:schemeClr val="accent1"/>
                      </a:solidFill>
                      <a:latin typeface="Roboto Medium"/>
                      <a:ea typeface="Roboto Medium"/>
                      <a:cs typeface="Roboto Medium"/>
                      <a:sym typeface="Roboto Medium"/>
                    </a:rPr>
                    <a:t>*</a:t>
                  </a:r>
                  <a:r>
                    <a:rPr lang="en-US" sz="700">
                      <a:latin typeface="Roboto Medium"/>
                      <a:ea typeface="Roboto Medium"/>
                      <a:cs typeface="Roboto Medium"/>
                      <a:sym typeface="Roboto Medium"/>
                    </a:rPr>
                    <a:t> </a:t>
                  </a:r>
                  <a:endParaRPr sz="700">
                    <a:latin typeface="Roboto Medium"/>
                    <a:ea typeface="Roboto Medium"/>
                    <a:cs typeface="Roboto Medium"/>
                    <a:sym typeface="Roboto Medium"/>
                  </a:endParaRPr>
                </a:p>
              </p:txBody>
            </p:sp>
          </p:grpSp>
        </p:grpSp>
      </p:gr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130"/>
                                        </p:tgtEl>
                                        <p:attrNameLst>
                                          <p:attrName>style.visibility</p:attrName>
                                        </p:attrNameLst>
                                      </p:cBhvr>
                                      <p:to>
                                        <p:strVal val="visible"/>
                                      </p:to>
                                    </p:set>
                                    <p:animEffect filter="fade" transition="in">
                                      <p:cBhvr>
                                        <p:cTn dur="200"/>
                                        <p:tgtEl>
                                          <p:spTgt spid="7130"/>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149"/>
                                        </p:tgtEl>
                                        <p:attrNameLst>
                                          <p:attrName>style.visibility</p:attrName>
                                        </p:attrNameLst>
                                      </p:cBhvr>
                                      <p:to>
                                        <p:strVal val="visible"/>
                                      </p:to>
                                    </p:set>
                                    <p:animEffect filter="fade" transition="in">
                                      <p:cBhvr>
                                        <p:cTn dur="200"/>
                                        <p:tgtEl>
                                          <p:spTgt spid="7149"/>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175"/>
                                        </p:tgtEl>
                                        <p:attrNameLst>
                                          <p:attrName>style.visibility</p:attrName>
                                        </p:attrNameLst>
                                      </p:cBhvr>
                                      <p:to>
                                        <p:strVal val="visible"/>
                                      </p:to>
                                    </p:set>
                                    <p:animEffect filter="fade" transition="in">
                                      <p:cBhvr>
                                        <p:cTn dur="200"/>
                                        <p:tgtEl>
                                          <p:spTgt spid="7175"/>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113"/>
                                        </p:tgtEl>
                                        <p:attrNameLst>
                                          <p:attrName>style.visibility</p:attrName>
                                        </p:attrNameLst>
                                      </p:cBhvr>
                                      <p:to>
                                        <p:strVal val="visible"/>
                                      </p:to>
                                    </p:set>
                                    <p:animEffect filter="fade" transition="in">
                                      <p:cBhvr>
                                        <p:cTn dur="200"/>
                                        <p:tgtEl>
                                          <p:spTgt spid="711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0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2"/>
        </a:solidFill>
      </p:bgPr>
    </p:bg>
    <p:spTree>
      <p:nvGrpSpPr>
        <p:cNvPr id="7208" name="Shape 7208"/>
        <p:cNvGrpSpPr/>
        <p:nvPr/>
      </p:nvGrpSpPr>
      <p:grpSpPr>
        <a:xfrm>
          <a:off x="0" y="0"/>
          <a:ext cx="0" cy="0"/>
          <a:chOff x="0" y="0"/>
          <a:chExt cx="0" cy="0"/>
        </a:xfrm>
      </p:grpSpPr>
      <p:pic>
        <p:nvPicPr>
          <p:cNvPr descr="A circular pattern with lines and dots&#10;&#10;AI-generated content may be incorrect." id="7209" name="Google Shape;7209;p454"/>
          <p:cNvPicPr preferRelativeResize="0"/>
          <p:nvPr/>
        </p:nvPicPr>
        <p:blipFill rotWithShape="1">
          <a:blip r:embed="rId3">
            <a:alphaModFix/>
          </a:blip>
          <a:srcRect b="0" l="0" r="0" t="0"/>
          <a:stretch/>
        </p:blipFill>
        <p:spPr>
          <a:xfrm>
            <a:off x="0" y="0"/>
            <a:ext cx="9144000" cy="5143500"/>
          </a:xfrm>
          <a:prstGeom prst="rect">
            <a:avLst/>
          </a:prstGeom>
          <a:noFill/>
          <a:ln>
            <a:noFill/>
          </a:ln>
        </p:spPr>
      </p:pic>
      <p:pic>
        <p:nvPicPr>
          <p:cNvPr id="7210" name="Google Shape;7210;p454"/>
          <p:cNvPicPr preferRelativeResize="0"/>
          <p:nvPr/>
        </p:nvPicPr>
        <p:blipFill rotWithShape="1">
          <a:blip r:embed="rId4">
            <a:alphaModFix/>
          </a:blip>
          <a:srcRect b="0" l="0" r="0" t="0"/>
          <a:stretch/>
        </p:blipFill>
        <p:spPr>
          <a:xfrm>
            <a:off x="727364" y="1508015"/>
            <a:ext cx="3122045" cy="627531"/>
          </a:xfrm>
          <a:prstGeom prst="rect">
            <a:avLst/>
          </a:prstGeom>
          <a:noFill/>
          <a:ln>
            <a:noFill/>
          </a:ln>
        </p:spPr>
      </p:pic>
      <p:pic>
        <p:nvPicPr>
          <p:cNvPr descr="A black rectangular object with a shadow&#10;&#10;AI-generated content may be incorrect." id="7211" name="Google Shape;7211;p454"/>
          <p:cNvPicPr preferRelativeResize="0"/>
          <p:nvPr/>
        </p:nvPicPr>
        <p:blipFill rotWithShape="1">
          <a:blip r:embed="rId5">
            <a:alphaModFix/>
          </a:blip>
          <a:srcRect b="0" l="0" r="0" t="0"/>
          <a:stretch/>
        </p:blipFill>
        <p:spPr>
          <a:xfrm>
            <a:off x="4630397" y="1509825"/>
            <a:ext cx="3071155" cy="617302"/>
          </a:xfrm>
          <a:prstGeom prst="rect">
            <a:avLst/>
          </a:prstGeom>
          <a:noFill/>
          <a:ln>
            <a:noFill/>
          </a:ln>
        </p:spPr>
      </p:pic>
      <p:pic>
        <p:nvPicPr>
          <p:cNvPr id="7212" name="Google Shape;7212;p454"/>
          <p:cNvPicPr preferRelativeResize="0"/>
          <p:nvPr/>
        </p:nvPicPr>
        <p:blipFill rotWithShape="1">
          <a:blip r:embed="rId6">
            <a:alphaModFix/>
          </a:blip>
          <a:srcRect b="0" l="0" r="0" t="0"/>
          <a:stretch/>
        </p:blipFill>
        <p:spPr>
          <a:xfrm>
            <a:off x="587435" y="1525824"/>
            <a:ext cx="3957065" cy="617302"/>
          </a:xfrm>
          <a:prstGeom prst="rect">
            <a:avLst/>
          </a:prstGeom>
          <a:noFill/>
          <a:ln>
            <a:noFill/>
          </a:ln>
        </p:spPr>
      </p:pic>
      <p:pic>
        <p:nvPicPr>
          <p:cNvPr id="7213" name="Google Shape;7213;p454"/>
          <p:cNvPicPr preferRelativeResize="0"/>
          <p:nvPr/>
        </p:nvPicPr>
        <p:blipFill rotWithShape="1">
          <a:blip r:embed="rId7">
            <a:alphaModFix/>
          </a:blip>
          <a:srcRect b="0" l="0" r="0" t="0"/>
          <a:stretch/>
        </p:blipFill>
        <p:spPr>
          <a:xfrm>
            <a:off x="4613554" y="1525824"/>
            <a:ext cx="3957065" cy="617302"/>
          </a:xfrm>
          <a:prstGeom prst="rect">
            <a:avLst/>
          </a:prstGeom>
          <a:noFill/>
          <a:ln>
            <a:noFill/>
          </a:ln>
        </p:spPr>
      </p:pic>
      <p:grpSp>
        <p:nvGrpSpPr>
          <p:cNvPr id="7214" name="Google Shape;7214;p454"/>
          <p:cNvGrpSpPr/>
          <p:nvPr/>
        </p:nvGrpSpPr>
        <p:grpSpPr>
          <a:xfrm>
            <a:off x="-2597512" y="626917"/>
            <a:ext cx="13493070" cy="1011031"/>
            <a:chOff x="-2597512" y="626917"/>
            <a:chExt cx="13493070" cy="1011031"/>
          </a:xfrm>
        </p:grpSpPr>
        <p:pic>
          <p:nvPicPr>
            <p:cNvPr id="7215" name="Google Shape;7215;p454"/>
            <p:cNvPicPr preferRelativeResize="0"/>
            <p:nvPr/>
          </p:nvPicPr>
          <p:blipFill rotWithShape="1">
            <a:blip r:embed="rId8">
              <a:alphaModFix/>
            </a:blip>
            <a:srcRect b="0" l="0" r="0" t="0"/>
            <a:stretch/>
          </p:blipFill>
          <p:spPr>
            <a:xfrm>
              <a:off x="-2597512" y="626918"/>
              <a:ext cx="10326960" cy="1011030"/>
            </a:xfrm>
            <a:prstGeom prst="rect">
              <a:avLst/>
            </a:prstGeom>
            <a:noFill/>
            <a:ln>
              <a:noFill/>
            </a:ln>
          </p:spPr>
        </p:pic>
        <p:pic>
          <p:nvPicPr>
            <p:cNvPr id="7216" name="Google Shape;7216;p454"/>
            <p:cNvPicPr preferRelativeResize="0"/>
            <p:nvPr/>
          </p:nvPicPr>
          <p:blipFill rotWithShape="1">
            <a:blip r:embed="rId8">
              <a:alphaModFix/>
            </a:blip>
            <a:srcRect b="0" l="0" r="0" t="0"/>
            <a:stretch/>
          </p:blipFill>
          <p:spPr>
            <a:xfrm rot="10800000">
              <a:off x="568598" y="626917"/>
              <a:ext cx="10326960" cy="1011030"/>
            </a:xfrm>
            <a:prstGeom prst="rect">
              <a:avLst/>
            </a:prstGeom>
            <a:noFill/>
            <a:ln>
              <a:noFill/>
            </a:ln>
          </p:spPr>
        </p:pic>
      </p:grpSp>
      <p:pic>
        <p:nvPicPr>
          <p:cNvPr descr="A black and grey background&#10;&#10;AI-generated content may be incorrect." id="7217" name="Google Shape;7217;p454"/>
          <p:cNvPicPr preferRelativeResize="0"/>
          <p:nvPr/>
        </p:nvPicPr>
        <p:blipFill rotWithShape="1">
          <a:blip r:embed="rId9">
            <a:alphaModFix amt="85000"/>
          </a:blip>
          <a:srcRect b="0" l="0" r="0" t="0"/>
          <a:stretch/>
        </p:blipFill>
        <p:spPr>
          <a:xfrm>
            <a:off x="640975" y="2259570"/>
            <a:ext cx="7919530" cy="1810931"/>
          </a:xfrm>
          <a:prstGeom prst="rect">
            <a:avLst/>
          </a:prstGeom>
          <a:noFill/>
          <a:ln>
            <a:noFill/>
          </a:ln>
        </p:spPr>
      </p:pic>
      <p:pic>
        <p:nvPicPr>
          <p:cNvPr descr="A black and orange line&#10;&#10;AI-generated content may be incorrect." id="7218" name="Google Shape;7218;p454"/>
          <p:cNvPicPr preferRelativeResize="0"/>
          <p:nvPr/>
        </p:nvPicPr>
        <p:blipFill rotWithShape="1">
          <a:blip r:embed="rId10">
            <a:alphaModFix/>
          </a:blip>
          <a:srcRect b="0" l="0" r="0" t="0"/>
          <a:stretch/>
        </p:blipFill>
        <p:spPr>
          <a:xfrm>
            <a:off x="583492" y="2205862"/>
            <a:ext cx="7993415" cy="1882450"/>
          </a:xfrm>
          <a:prstGeom prst="rect">
            <a:avLst/>
          </a:prstGeom>
          <a:noFill/>
          <a:ln>
            <a:noFill/>
          </a:ln>
        </p:spPr>
      </p:pic>
      <p:pic>
        <p:nvPicPr>
          <p:cNvPr id="7219" name="Google Shape;7219;p454" title="AgentsList.png"/>
          <p:cNvPicPr preferRelativeResize="0"/>
          <p:nvPr/>
        </p:nvPicPr>
        <p:blipFill rotWithShape="1">
          <a:blip r:embed="rId11">
            <a:alphaModFix/>
          </a:blip>
          <a:srcRect b="119" l="880" r="-880" t="129"/>
          <a:stretch/>
        </p:blipFill>
        <p:spPr>
          <a:xfrm>
            <a:off x="1063229" y="-682418"/>
            <a:ext cx="8080768" cy="456563"/>
          </a:xfrm>
          <a:prstGeom prst="rect">
            <a:avLst/>
          </a:prstGeom>
          <a:noFill/>
          <a:ln>
            <a:noFill/>
          </a:ln>
        </p:spPr>
      </p:pic>
      <p:pic>
        <p:nvPicPr>
          <p:cNvPr descr="A black background with orange text&#10;&#10;AI-generated content may be incorrect." id="7220" name="Google Shape;7220;p454"/>
          <p:cNvPicPr preferRelativeResize="0"/>
          <p:nvPr/>
        </p:nvPicPr>
        <p:blipFill rotWithShape="1">
          <a:blip r:embed="rId12">
            <a:alphaModFix/>
          </a:blip>
          <a:srcRect b="0" l="0" r="0" t="0"/>
          <a:stretch/>
        </p:blipFill>
        <p:spPr>
          <a:xfrm>
            <a:off x="5781758" y="2625483"/>
            <a:ext cx="2221742" cy="888697"/>
          </a:xfrm>
          <a:prstGeom prst="rect">
            <a:avLst/>
          </a:prstGeom>
          <a:noFill/>
          <a:ln>
            <a:noFill/>
          </a:ln>
        </p:spPr>
      </p:pic>
      <p:pic>
        <p:nvPicPr>
          <p:cNvPr id="7221" name="Google Shape;7221;p454"/>
          <p:cNvPicPr preferRelativeResize="0"/>
          <p:nvPr/>
        </p:nvPicPr>
        <p:blipFill rotWithShape="1">
          <a:blip r:embed="rId13">
            <a:alphaModFix/>
          </a:blip>
          <a:srcRect b="0" l="0" r="0" t="0"/>
          <a:stretch/>
        </p:blipFill>
        <p:spPr>
          <a:xfrm>
            <a:off x="587437" y="1523995"/>
            <a:ext cx="3957060" cy="617302"/>
          </a:xfrm>
          <a:prstGeom prst="rect">
            <a:avLst/>
          </a:prstGeom>
          <a:noFill/>
          <a:ln>
            <a:noFill/>
          </a:ln>
        </p:spPr>
      </p:pic>
      <p:pic>
        <p:nvPicPr>
          <p:cNvPr id="7222" name="Google Shape;7222;p454"/>
          <p:cNvPicPr preferRelativeResize="0"/>
          <p:nvPr/>
        </p:nvPicPr>
        <p:blipFill rotWithShape="1">
          <a:blip r:embed="rId14">
            <a:alphaModFix/>
          </a:blip>
          <a:srcRect b="0" l="0" r="0" t="0"/>
          <a:stretch/>
        </p:blipFill>
        <p:spPr>
          <a:xfrm>
            <a:off x="4613556" y="1523995"/>
            <a:ext cx="3957060" cy="617302"/>
          </a:xfrm>
          <a:prstGeom prst="rect">
            <a:avLst/>
          </a:prstGeom>
          <a:noFill/>
          <a:ln>
            <a:noFill/>
          </a:ln>
        </p:spPr>
      </p:pic>
      <p:sp>
        <p:nvSpPr>
          <p:cNvPr id="7223" name="Google Shape;7223;p454"/>
          <p:cNvSpPr txBox="1"/>
          <p:nvPr>
            <p:ph type="title"/>
          </p:nvPr>
        </p:nvSpPr>
        <p:spPr>
          <a:xfrm>
            <a:off x="365700" y="274350"/>
            <a:ext cx="7470600" cy="679800"/>
          </a:xfrm>
          <a:prstGeom prst="rect">
            <a:avLst/>
          </a:prstGeom>
        </p:spPr>
        <p:txBody>
          <a:bodyPr anchorCtr="0" anchor="t" bIns="0" lIns="0" spcFirstLastPara="1" rIns="0" wrap="square" tIns="0">
            <a:normAutofit fontScale="90000"/>
          </a:bodyPr>
          <a:lstStyle/>
          <a:p>
            <a:pPr indent="0" lvl="0" marL="0" rtl="0" algn="l">
              <a:spcBef>
                <a:spcPts val="0"/>
              </a:spcBef>
              <a:spcAft>
                <a:spcPts val="0"/>
              </a:spcAft>
              <a:buNone/>
            </a:pPr>
            <a:r>
              <a:rPr lang="en-US">
                <a:solidFill>
                  <a:schemeClr val="accent1"/>
                </a:solidFill>
              </a:rPr>
              <a:t>Jitterbit Harmony: unificada com IA, plataforma low-code</a:t>
            </a:r>
            <a:endParaRPr sz="1500">
              <a:solidFill>
                <a:schemeClr val="accent1"/>
              </a:solidFill>
            </a:endParaRPr>
          </a:p>
          <a:p>
            <a:pPr indent="0" lvl="0" marL="0" rtl="0" algn="l">
              <a:spcBef>
                <a:spcPts val="0"/>
              </a:spcBef>
              <a:spcAft>
                <a:spcPts val="0"/>
              </a:spcAft>
              <a:buNone/>
            </a:pPr>
            <a:r>
              <a:t/>
            </a:r>
            <a:endParaRPr>
              <a:solidFill>
                <a:schemeClr val="accent1"/>
              </a:solidFill>
            </a:endParaRPr>
          </a:p>
          <a:p>
            <a:pPr indent="0" lvl="0" marL="0" rtl="0" algn="l">
              <a:spcBef>
                <a:spcPts val="0"/>
              </a:spcBef>
              <a:spcAft>
                <a:spcPts val="0"/>
              </a:spcAft>
              <a:buNone/>
            </a:pPr>
            <a:r>
              <a:t/>
            </a:r>
            <a:endParaRPr/>
          </a:p>
        </p:txBody>
      </p:sp>
      <p:pic>
        <p:nvPicPr>
          <p:cNvPr id="7224" name="Google Shape;7224;p454"/>
          <p:cNvPicPr preferRelativeResize="0"/>
          <p:nvPr/>
        </p:nvPicPr>
        <p:blipFill>
          <a:blip r:embed="rId15">
            <a:alphaModFix/>
          </a:blip>
          <a:stretch>
            <a:fillRect/>
          </a:stretch>
        </p:blipFill>
        <p:spPr>
          <a:xfrm>
            <a:off x="126343" y="329184"/>
            <a:ext cx="109728" cy="181051"/>
          </a:xfrm>
          <a:prstGeom prst="rect">
            <a:avLst/>
          </a:prstGeom>
          <a:noFill/>
          <a:ln>
            <a:noFill/>
          </a:ln>
        </p:spPr>
      </p:pic>
      <p:pic>
        <p:nvPicPr>
          <p:cNvPr id="7225" name="Google Shape;7225;p454" title="EnterpriseApplications.png"/>
          <p:cNvPicPr preferRelativeResize="0"/>
          <p:nvPr/>
        </p:nvPicPr>
        <p:blipFill>
          <a:blip r:embed="rId16">
            <a:alphaModFix/>
          </a:blip>
          <a:stretch>
            <a:fillRect/>
          </a:stretch>
        </p:blipFill>
        <p:spPr>
          <a:xfrm>
            <a:off x="566928" y="4208149"/>
            <a:ext cx="8037576" cy="792742"/>
          </a:xfrm>
          <a:prstGeom prst="rect">
            <a:avLst/>
          </a:prstGeom>
          <a:noFill/>
          <a:ln>
            <a:noFill/>
          </a:ln>
        </p:spPr>
      </p:pic>
      <p:sp>
        <p:nvSpPr>
          <p:cNvPr id="7226" name="Google Shape;7226;p454"/>
          <p:cNvSpPr txBox="1"/>
          <p:nvPr>
            <p:ph type="title"/>
          </p:nvPr>
        </p:nvSpPr>
        <p:spPr>
          <a:xfrm>
            <a:off x="365750" y="548640"/>
            <a:ext cx="8189700" cy="336900"/>
          </a:xfrm>
          <a:prstGeom prst="rect">
            <a:avLst/>
          </a:prstGeom>
        </p:spPr>
        <p:txBody>
          <a:bodyPr anchorCtr="0" anchor="t" bIns="0" lIns="0" spcFirstLastPara="1" rIns="0" wrap="square" tIns="0">
            <a:normAutofit/>
          </a:bodyPr>
          <a:lstStyle/>
          <a:p>
            <a:pPr indent="0" lvl="0" marL="0" rtl="0" algn="l">
              <a:spcBef>
                <a:spcPts val="0"/>
              </a:spcBef>
              <a:spcAft>
                <a:spcPts val="0"/>
              </a:spcAft>
              <a:buSzPts val="990"/>
              <a:buNone/>
            </a:pPr>
            <a:r>
              <a:rPr lang="en-US" sz="1400">
                <a:solidFill>
                  <a:schemeClr val="lt1"/>
                </a:solidFill>
                <a:latin typeface="Roboto Slab Light"/>
                <a:ea typeface="Roboto Slab Light"/>
                <a:cs typeface="Roboto Slab Light"/>
                <a:sym typeface="Roboto Slab Light"/>
              </a:rPr>
              <a:t>Capacitando as organizações a criar agentes de IA e automatizar a transformação dos negócios</a:t>
            </a:r>
            <a:endParaRPr sz="1400">
              <a:solidFill>
                <a:schemeClr val="lt1"/>
              </a:solidFill>
              <a:latin typeface="Roboto Slab Light"/>
              <a:ea typeface="Roboto Slab Light"/>
              <a:cs typeface="Roboto Slab Light"/>
              <a:sym typeface="Roboto Slab Light"/>
            </a:endParaRPr>
          </a:p>
        </p:txBody>
      </p:sp>
      <p:grpSp>
        <p:nvGrpSpPr>
          <p:cNvPr id="7227" name="Google Shape;7227;p454"/>
          <p:cNvGrpSpPr/>
          <p:nvPr/>
        </p:nvGrpSpPr>
        <p:grpSpPr>
          <a:xfrm>
            <a:off x="554462" y="968499"/>
            <a:ext cx="8072237" cy="491769"/>
            <a:chOff x="554462" y="968499"/>
            <a:chExt cx="8072237" cy="491769"/>
          </a:xfrm>
        </p:grpSpPr>
        <p:pic>
          <p:nvPicPr>
            <p:cNvPr id="7228" name="Google Shape;7228;p454" title="AI.png"/>
            <p:cNvPicPr preferRelativeResize="0"/>
            <p:nvPr/>
          </p:nvPicPr>
          <p:blipFill>
            <a:blip r:embed="rId17">
              <a:alphaModFix/>
            </a:blip>
            <a:stretch>
              <a:fillRect/>
            </a:stretch>
          </p:blipFill>
          <p:spPr>
            <a:xfrm>
              <a:off x="554462" y="968499"/>
              <a:ext cx="363887" cy="456575"/>
            </a:xfrm>
            <a:prstGeom prst="rect">
              <a:avLst/>
            </a:prstGeom>
            <a:noFill/>
            <a:ln>
              <a:noFill/>
            </a:ln>
          </p:spPr>
        </p:pic>
        <p:sp>
          <p:nvSpPr>
            <p:cNvPr id="7229" name="Google Shape;7229;p454"/>
            <p:cNvSpPr txBox="1"/>
            <p:nvPr/>
          </p:nvSpPr>
          <p:spPr>
            <a:xfrm>
              <a:off x="1045655" y="998568"/>
              <a:ext cx="911100" cy="4617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b="1" lang="en-US" sz="1000">
                  <a:solidFill>
                    <a:schemeClr val="lt1"/>
                  </a:solidFill>
                  <a:latin typeface="Roboto Slab"/>
                  <a:ea typeface="Roboto Slab"/>
                  <a:cs typeface="Roboto Slab"/>
                  <a:sym typeface="Roboto Slab"/>
                </a:rPr>
                <a:t>Agente de Base de Conhecimento</a:t>
              </a:r>
              <a:endParaRPr b="1" sz="1000">
                <a:solidFill>
                  <a:schemeClr val="lt1"/>
                </a:solidFill>
                <a:latin typeface="Roboto Slab"/>
                <a:ea typeface="Roboto Slab"/>
                <a:cs typeface="Roboto Slab"/>
                <a:sym typeface="Roboto Slab"/>
              </a:endParaRPr>
            </a:p>
          </p:txBody>
        </p:sp>
        <p:sp>
          <p:nvSpPr>
            <p:cNvPr id="7230" name="Google Shape;7230;p454"/>
            <p:cNvSpPr txBox="1"/>
            <p:nvPr/>
          </p:nvSpPr>
          <p:spPr>
            <a:xfrm>
              <a:off x="2572250" y="998575"/>
              <a:ext cx="923400" cy="3078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b="1" lang="en-US" sz="1000">
                  <a:solidFill>
                    <a:schemeClr val="lt1"/>
                  </a:solidFill>
                  <a:latin typeface="Roboto Slab"/>
                  <a:ea typeface="Roboto Slab"/>
                  <a:cs typeface="Roboto Slab"/>
                  <a:sym typeface="Roboto Slab"/>
                </a:rPr>
                <a:t>Agente de Colaboradores</a:t>
              </a:r>
              <a:endParaRPr b="1" sz="1000">
                <a:solidFill>
                  <a:schemeClr val="lt1"/>
                </a:solidFill>
                <a:latin typeface="Roboto Slab"/>
                <a:ea typeface="Roboto Slab"/>
                <a:cs typeface="Roboto Slab"/>
                <a:sym typeface="Roboto Slab"/>
              </a:endParaRPr>
            </a:p>
          </p:txBody>
        </p:sp>
        <p:sp>
          <p:nvSpPr>
            <p:cNvPr id="7231" name="Google Shape;7231;p454"/>
            <p:cNvSpPr txBox="1"/>
            <p:nvPr/>
          </p:nvSpPr>
          <p:spPr>
            <a:xfrm>
              <a:off x="3988100" y="998575"/>
              <a:ext cx="610800" cy="3078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b="1" lang="en-US" sz="1000">
                  <a:solidFill>
                    <a:schemeClr val="lt1"/>
                  </a:solidFill>
                  <a:latin typeface="Roboto Slab"/>
                  <a:ea typeface="Roboto Slab"/>
                  <a:cs typeface="Roboto Slab"/>
                  <a:sym typeface="Roboto Slab"/>
                </a:rPr>
                <a:t>Agente de Vendas</a:t>
              </a:r>
              <a:endParaRPr b="1" sz="1000">
                <a:solidFill>
                  <a:schemeClr val="lt1"/>
                </a:solidFill>
                <a:latin typeface="Roboto Slab"/>
                <a:ea typeface="Roboto Slab"/>
                <a:cs typeface="Roboto Slab"/>
                <a:sym typeface="Roboto Slab"/>
              </a:endParaRPr>
            </a:p>
          </p:txBody>
        </p:sp>
        <p:sp>
          <p:nvSpPr>
            <p:cNvPr id="7232" name="Google Shape;7232;p454"/>
            <p:cNvSpPr txBox="1"/>
            <p:nvPr/>
          </p:nvSpPr>
          <p:spPr>
            <a:xfrm>
              <a:off x="5183917" y="998568"/>
              <a:ext cx="610800" cy="3078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b="1" lang="en-US" sz="1000">
                  <a:solidFill>
                    <a:schemeClr val="lt1"/>
                  </a:solidFill>
                  <a:latin typeface="Roboto Slab"/>
                  <a:ea typeface="Roboto Slab"/>
                  <a:cs typeface="Roboto Slab"/>
                  <a:sym typeface="Roboto Slab"/>
                </a:rPr>
                <a:t>Agente de Serviços</a:t>
              </a:r>
              <a:endParaRPr b="1" sz="1000">
                <a:solidFill>
                  <a:schemeClr val="lt1"/>
                </a:solidFill>
                <a:latin typeface="Roboto Slab"/>
                <a:ea typeface="Roboto Slab"/>
                <a:cs typeface="Roboto Slab"/>
                <a:sym typeface="Roboto Slab"/>
              </a:endParaRPr>
            </a:p>
          </p:txBody>
        </p:sp>
        <p:sp>
          <p:nvSpPr>
            <p:cNvPr id="7233" name="Google Shape;7233;p454"/>
            <p:cNvSpPr txBox="1"/>
            <p:nvPr/>
          </p:nvSpPr>
          <p:spPr>
            <a:xfrm>
              <a:off x="6446675" y="998575"/>
              <a:ext cx="819900" cy="2772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b="1" lang="en-US" sz="900">
                  <a:solidFill>
                    <a:schemeClr val="lt1"/>
                  </a:solidFill>
                  <a:latin typeface="Roboto Slab"/>
                  <a:ea typeface="Roboto Slab"/>
                  <a:cs typeface="Roboto Slab"/>
                  <a:sym typeface="Roboto Slab"/>
                </a:rPr>
                <a:t>Agente</a:t>
              </a:r>
              <a:endParaRPr b="1" sz="900">
                <a:solidFill>
                  <a:schemeClr val="lt1"/>
                </a:solidFill>
                <a:latin typeface="Roboto Slab"/>
                <a:ea typeface="Roboto Slab"/>
                <a:cs typeface="Roboto Slab"/>
                <a:sym typeface="Roboto Slab"/>
              </a:endParaRPr>
            </a:p>
            <a:p>
              <a:pPr indent="0" lvl="0" marL="0" rtl="0" algn="l">
                <a:spcBef>
                  <a:spcPts val="0"/>
                </a:spcBef>
                <a:spcAft>
                  <a:spcPts val="0"/>
                </a:spcAft>
                <a:buNone/>
              </a:pPr>
              <a:r>
                <a:rPr b="1" lang="en-US" sz="900">
                  <a:solidFill>
                    <a:schemeClr val="lt1"/>
                  </a:solidFill>
                  <a:latin typeface="Roboto Slab"/>
                  <a:ea typeface="Roboto Slab"/>
                  <a:cs typeface="Roboto Slab"/>
                  <a:sym typeface="Roboto Slab"/>
                </a:rPr>
                <a:t>Customizado</a:t>
              </a:r>
              <a:endParaRPr b="1" sz="900">
                <a:solidFill>
                  <a:schemeClr val="lt1"/>
                </a:solidFill>
                <a:latin typeface="Roboto Slab"/>
                <a:ea typeface="Roboto Slab"/>
                <a:cs typeface="Roboto Slab"/>
                <a:sym typeface="Roboto Slab"/>
              </a:endParaRPr>
            </a:p>
          </p:txBody>
        </p:sp>
        <p:sp>
          <p:nvSpPr>
            <p:cNvPr id="7234" name="Google Shape;7234;p454"/>
            <p:cNvSpPr txBox="1"/>
            <p:nvPr/>
          </p:nvSpPr>
          <p:spPr>
            <a:xfrm>
              <a:off x="7703300" y="998568"/>
              <a:ext cx="923400" cy="3078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b="1" lang="en-US" sz="1000">
                  <a:solidFill>
                    <a:schemeClr val="lt1"/>
                  </a:solidFill>
                  <a:latin typeface="Roboto Slab"/>
                  <a:ea typeface="Roboto Slab"/>
                  <a:cs typeface="Roboto Slab"/>
                  <a:sym typeface="Roboto Slab"/>
                </a:rPr>
                <a:t>Agente de Terceiros</a:t>
              </a:r>
              <a:endParaRPr b="1" sz="1000">
                <a:solidFill>
                  <a:schemeClr val="lt1"/>
                </a:solidFill>
                <a:latin typeface="Roboto Slab"/>
                <a:ea typeface="Roboto Slab"/>
                <a:cs typeface="Roboto Slab"/>
                <a:sym typeface="Roboto Slab"/>
              </a:endParaRPr>
            </a:p>
          </p:txBody>
        </p:sp>
        <p:pic>
          <p:nvPicPr>
            <p:cNvPr id="7235" name="Google Shape;7235;p454" title="AI.png"/>
            <p:cNvPicPr preferRelativeResize="0"/>
            <p:nvPr/>
          </p:nvPicPr>
          <p:blipFill>
            <a:blip r:embed="rId17">
              <a:alphaModFix/>
            </a:blip>
            <a:stretch>
              <a:fillRect/>
            </a:stretch>
          </p:blipFill>
          <p:spPr>
            <a:xfrm>
              <a:off x="2082562" y="968499"/>
              <a:ext cx="363887" cy="456575"/>
            </a:xfrm>
            <a:prstGeom prst="rect">
              <a:avLst/>
            </a:prstGeom>
            <a:noFill/>
            <a:ln>
              <a:noFill/>
            </a:ln>
          </p:spPr>
        </p:pic>
        <p:pic>
          <p:nvPicPr>
            <p:cNvPr id="7236" name="Google Shape;7236;p454" title="AI.png"/>
            <p:cNvPicPr preferRelativeResize="0"/>
            <p:nvPr/>
          </p:nvPicPr>
          <p:blipFill>
            <a:blip r:embed="rId17">
              <a:alphaModFix/>
            </a:blip>
            <a:stretch>
              <a:fillRect/>
            </a:stretch>
          </p:blipFill>
          <p:spPr>
            <a:xfrm>
              <a:off x="3527637" y="968499"/>
              <a:ext cx="363887" cy="456575"/>
            </a:xfrm>
            <a:prstGeom prst="rect">
              <a:avLst/>
            </a:prstGeom>
            <a:noFill/>
            <a:ln>
              <a:noFill/>
            </a:ln>
          </p:spPr>
        </p:pic>
        <p:pic>
          <p:nvPicPr>
            <p:cNvPr id="7237" name="Google Shape;7237;p454" title="AI.png"/>
            <p:cNvPicPr preferRelativeResize="0"/>
            <p:nvPr/>
          </p:nvPicPr>
          <p:blipFill>
            <a:blip r:embed="rId17">
              <a:alphaModFix/>
            </a:blip>
            <a:stretch>
              <a:fillRect/>
            </a:stretch>
          </p:blipFill>
          <p:spPr>
            <a:xfrm>
              <a:off x="4704325" y="968512"/>
              <a:ext cx="363887" cy="456575"/>
            </a:xfrm>
            <a:prstGeom prst="rect">
              <a:avLst/>
            </a:prstGeom>
            <a:noFill/>
            <a:ln>
              <a:noFill/>
            </a:ln>
          </p:spPr>
        </p:pic>
        <p:pic>
          <p:nvPicPr>
            <p:cNvPr id="7238" name="Google Shape;7238;p454" title="AI.png"/>
            <p:cNvPicPr preferRelativeResize="0"/>
            <p:nvPr/>
          </p:nvPicPr>
          <p:blipFill>
            <a:blip r:embed="rId17">
              <a:alphaModFix/>
            </a:blip>
            <a:stretch>
              <a:fillRect/>
            </a:stretch>
          </p:blipFill>
          <p:spPr>
            <a:xfrm>
              <a:off x="5964587" y="977412"/>
              <a:ext cx="363887" cy="456575"/>
            </a:xfrm>
            <a:prstGeom prst="rect">
              <a:avLst/>
            </a:prstGeom>
            <a:noFill/>
            <a:ln>
              <a:noFill/>
            </a:ln>
          </p:spPr>
        </p:pic>
        <p:pic>
          <p:nvPicPr>
            <p:cNvPr id="7239" name="Google Shape;7239;p454" title="Blue.png"/>
            <p:cNvPicPr preferRelativeResize="0"/>
            <p:nvPr/>
          </p:nvPicPr>
          <p:blipFill>
            <a:blip r:embed="rId18">
              <a:alphaModFix/>
            </a:blip>
            <a:stretch>
              <a:fillRect/>
            </a:stretch>
          </p:blipFill>
          <p:spPr>
            <a:xfrm>
              <a:off x="7224850" y="977400"/>
              <a:ext cx="363900" cy="456595"/>
            </a:xfrm>
            <a:prstGeom prst="rect">
              <a:avLst/>
            </a:prstGeom>
            <a:noFill/>
            <a:ln>
              <a:noFill/>
            </a:ln>
          </p:spPr>
        </p:pic>
      </p:gr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218"/>
                                        </p:tgtEl>
                                        <p:attrNameLst>
                                          <p:attrName>style.visibility</p:attrName>
                                        </p:attrNameLst>
                                      </p:cBhvr>
                                      <p:to>
                                        <p:strVal val="visible"/>
                                      </p:to>
                                    </p:set>
                                    <p:animEffect filter="fade" transition="in">
                                      <p:cBhvr>
                                        <p:cTn dur="500"/>
                                        <p:tgtEl>
                                          <p:spTgt spid="7218"/>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7220"/>
                                        </p:tgtEl>
                                        <p:attrNameLst>
                                          <p:attrName>style.visibility</p:attrName>
                                        </p:attrNameLst>
                                      </p:cBhvr>
                                      <p:to>
                                        <p:strVal val="visible"/>
                                      </p:to>
                                    </p:set>
                                    <p:animEffect filter="fade" transition="in">
                                      <p:cBhvr>
                                        <p:cTn dur="500"/>
                                        <p:tgtEl>
                                          <p:spTgt spid="7220"/>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7217"/>
                                        </p:tgtEl>
                                        <p:attrNameLst>
                                          <p:attrName>style.visibility</p:attrName>
                                        </p:attrNameLst>
                                      </p:cBhvr>
                                      <p:to>
                                        <p:strVal val="visible"/>
                                      </p:to>
                                    </p:set>
                                    <p:animEffect filter="fade" transition="in">
                                      <p:cBhvr>
                                        <p:cTn dur="250"/>
                                        <p:tgtEl>
                                          <p:spTgt spid="7217"/>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212"/>
                                        </p:tgtEl>
                                        <p:attrNameLst>
                                          <p:attrName>style.visibility</p:attrName>
                                        </p:attrNameLst>
                                      </p:cBhvr>
                                      <p:to>
                                        <p:strVal val="visible"/>
                                      </p:to>
                                    </p:set>
                                    <p:animEffect filter="fade" transition="in">
                                      <p:cBhvr>
                                        <p:cTn dur="350"/>
                                        <p:tgtEl>
                                          <p:spTgt spid="7212"/>
                                        </p:tgtEl>
                                      </p:cBhvr>
                                    </p:animEffect>
                                  </p:childTnLst>
                                </p:cTn>
                              </p:par>
                              <p:par>
                                <p:cTn fill="hold" nodeType="withEffect" presetClass="entr" presetID="10" presetSubtype="0">
                                  <p:stCondLst>
                                    <p:cond delay="0"/>
                                  </p:stCondLst>
                                  <p:childTnLst>
                                    <p:set>
                                      <p:cBhvr>
                                        <p:cTn dur="1" fill="hold">
                                          <p:stCondLst>
                                            <p:cond delay="0"/>
                                          </p:stCondLst>
                                        </p:cTn>
                                        <p:tgtEl>
                                          <p:spTgt spid="7213"/>
                                        </p:tgtEl>
                                        <p:attrNameLst>
                                          <p:attrName>style.visibility</p:attrName>
                                        </p:attrNameLst>
                                      </p:cBhvr>
                                      <p:to>
                                        <p:strVal val="visible"/>
                                      </p:to>
                                    </p:set>
                                    <p:animEffect filter="fade" transition="in">
                                      <p:cBhvr>
                                        <p:cTn dur="350"/>
                                        <p:tgtEl>
                                          <p:spTgt spid="7213"/>
                                        </p:tgtEl>
                                      </p:cBhvr>
                                    </p:animEffect>
                                  </p:childTnLst>
                                </p:cTn>
                              </p:par>
                            </p:childTnLst>
                          </p:cTn>
                        </p:par>
                        <p:par>
                          <p:cTn fill="hold">
                            <p:stCondLst>
                              <p:cond delay="350"/>
                            </p:stCondLst>
                            <p:childTnLst>
                              <p:par>
                                <p:cTn fill="hold" nodeType="afterEffect" presetClass="entr" presetID="10" presetSubtype="0">
                                  <p:stCondLst>
                                    <p:cond delay="0"/>
                                  </p:stCondLst>
                                  <p:childTnLst>
                                    <p:set>
                                      <p:cBhvr>
                                        <p:cTn dur="1" fill="hold">
                                          <p:stCondLst>
                                            <p:cond delay="0"/>
                                          </p:stCondLst>
                                        </p:cTn>
                                        <p:tgtEl>
                                          <p:spTgt spid="7210"/>
                                        </p:tgtEl>
                                        <p:attrNameLst>
                                          <p:attrName>style.visibility</p:attrName>
                                        </p:attrNameLst>
                                      </p:cBhvr>
                                      <p:to>
                                        <p:strVal val="visible"/>
                                      </p:to>
                                    </p:set>
                                    <p:animEffect filter="fade" transition="in">
                                      <p:cBhvr>
                                        <p:cTn dur="250"/>
                                        <p:tgtEl>
                                          <p:spTgt spid="7210"/>
                                        </p:tgtEl>
                                      </p:cBhvr>
                                    </p:animEffect>
                                  </p:childTnLst>
                                </p:cTn>
                              </p:par>
                              <p:par>
                                <p:cTn fill="hold" nodeType="withEffect" presetClass="entr" presetID="10" presetSubtype="0">
                                  <p:stCondLst>
                                    <p:cond delay="0"/>
                                  </p:stCondLst>
                                  <p:childTnLst>
                                    <p:set>
                                      <p:cBhvr>
                                        <p:cTn dur="1" fill="hold">
                                          <p:stCondLst>
                                            <p:cond delay="0"/>
                                          </p:stCondLst>
                                        </p:cTn>
                                        <p:tgtEl>
                                          <p:spTgt spid="7211"/>
                                        </p:tgtEl>
                                        <p:attrNameLst>
                                          <p:attrName>style.visibility</p:attrName>
                                        </p:attrNameLst>
                                      </p:cBhvr>
                                      <p:to>
                                        <p:strVal val="visible"/>
                                      </p:to>
                                    </p:set>
                                    <p:animEffect filter="fade" transition="in">
                                      <p:cBhvr>
                                        <p:cTn dur="250"/>
                                        <p:tgtEl>
                                          <p:spTgt spid="7211"/>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221"/>
                                        </p:tgtEl>
                                        <p:attrNameLst>
                                          <p:attrName>style.visibility</p:attrName>
                                        </p:attrNameLst>
                                      </p:cBhvr>
                                      <p:to>
                                        <p:strVal val="visible"/>
                                      </p:to>
                                    </p:set>
                                    <p:animEffect filter="fade" transition="in">
                                      <p:cBhvr>
                                        <p:cTn dur="350"/>
                                        <p:tgtEl>
                                          <p:spTgt spid="7221"/>
                                        </p:tgtEl>
                                      </p:cBhvr>
                                    </p:animEffect>
                                  </p:childTnLst>
                                </p:cTn>
                              </p:par>
                              <p:par>
                                <p:cTn fill="hold" nodeType="withEffect" presetClass="entr" presetID="10" presetSubtype="0">
                                  <p:stCondLst>
                                    <p:cond delay="0"/>
                                  </p:stCondLst>
                                  <p:childTnLst>
                                    <p:set>
                                      <p:cBhvr>
                                        <p:cTn dur="1" fill="hold">
                                          <p:stCondLst>
                                            <p:cond delay="0"/>
                                          </p:stCondLst>
                                        </p:cTn>
                                        <p:tgtEl>
                                          <p:spTgt spid="7222"/>
                                        </p:tgtEl>
                                        <p:attrNameLst>
                                          <p:attrName>style.visibility</p:attrName>
                                        </p:attrNameLst>
                                      </p:cBhvr>
                                      <p:to>
                                        <p:strVal val="visible"/>
                                      </p:to>
                                    </p:set>
                                    <p:animEffect filter="fade" transition="in">
                                      <p:cBhvr>
                                        <p:cTn dur="350"/>
                                        <p:tgtEl>
                                          <p:spTgt spid="7222"/>
                                        </p:tgtEl>
                                      </p:cBhvr>
                                    </p:animEffect>
                                  </p:childTnLst>
                                </p:cTn>
                              </p:par>
                              <p:par>
                                <p:cTn fill="hold" nodeType="withEffect" presetClass="exit" presetID="10" presetSubtype="0">
                                  <p:stCondLst>
                                    <p:cond delay="0"/>
                                  </p:stCondLst>
                                  <p:childTnLst>
                                    <p:animEffect filter="fade" transition="out">
                                      <p:cBhvr>
                                        <p:cTn dur="500"/>
                                        <p:tgtEl>
                                          <p:spTgt spid="7213"/>
                                        </p:tgtEl>
                                      </p:cBhvr>
                                    </p:animEffect>
                                    <p:set>
                                      <p:cBhvr>
                                        <p:cTn dur="1" fill="hold">
                                          <p:stCondLst>
                                            <p:cond delay="500"/>
                                          </p:stCondLst>
                                        </p:cTn>
                                        <p:tgtEl>
                                          <p:spTgt spid="7213"/>
                                        </p:tgtEl>
                                        <p:attrNameLst>
                                          <p:attrName>style.visibility</p:attrName>
                                        </p:attrNameLst>
                                      </p:cBhvr>
                                      <p:to>
                                        <p:strVal val="hidden"/>
                                      </p:to>
                                    </p:set>
                                  </p:childTnLst>
                                </p:cTn>
                              </p:par>
                              <p:par>
                                <p:cTn fill="hold" nodeType="withEffect" presetClass="exit" presetID="10" presetSubtype="0">
                                  <p:stCondLst>
                                    <p:cond delay="0"/>
                                  </p:stCondLst>
                                  <p:childTnLst>
                                    <p:animEffect filter="fade" transition="out">
                                      <p:cBhvr>
                                        <p:cTn dur="500"/>
                                        <p:tgtEl>
                                          <p:spTgt spid="7212"/>
                                        </p:tgtEl>
                                      </p:cBhvr>
                                    </p:animEffect>
                                    <p:set>
                                      <p:cBhvr>
                                        <p:cTn dur="1" fill="hold">
                                          <p:stCondLst>
                                            <p:cond delay="500"/>
                                          </p:stCondLst>
                                        </p:cTn>
                                        <p:tgtEl>
                                          <p:spTgt spid="7212"/>
                                        </p:tgtEl>
                                        <p:attrNameLst>
                                          <p:attrName>style.visibility</p:attrName>
                                        </p:attrNameLst>
                                      </p:cBhvr>
                                      <p:to>
                                        <p:strVal val="hidden"/>
                                      </p:to>
                                    </p:set>
                                  </p:childTnLst>
                                </p:cTn>
                              </p:par>
                              <p:par>
                                <p:cTn fill="hold" nodeType="withEffect" presetClass="exit" presetID="10" presetSubtype="0">
                                  <p:stCondLst>
                                    <p:cond delay="0"/>
                                  </p:stCondLst>
                                  <p:childTnLst>
                                    <p:animEffect filter="fade" transition="out">
                                      <p:cBhvr>
                                        <p:cTn dur="350"/>
                                        <p:tgtEl>
                                          <p:spTgt spid="7210"/>
                                        </p:tgtEl>
                                      </p:cBhvr>
                                    </p:animEffect>
                                    <p:set>
                                      <p:cBhvr>
                                        <p:cTn dur="1" fill="hold">
                                          <p:stCondLst>
                                            <p:cond delay="350"/>
                                          </p:stCondLst>
                                        </p:cTn>
                                        <p:tgtEl>
                                          <p:spTgt spid="7210"/>
                                        </p:tgtEl>
                                        <p:attrNameLst>
                                          <p:attrName>style.visibility</p:attrName>
                                        </p:attrNameLst>
                                      </p:cBhvr>
                                      <p:to>
                                        <p:strVal val="hidden"/>
                                      </p:to>
                                    </p:set>
                                  </p:childTnLst>
                                </p:cTn>
                              </p:par>
                              <p:par>
                                <p:cTn fill="hold" nodeType="withEffect" presetClass="exit" presetID="10" presetSubtype="0">
                                  <p:stCondLst>
                                    <p:cond delay="0"/>
                                  </p:stCondLst>
                                  <p:childTnLst>
                                    <p:animEffect filter="fade" transition="out">
                                      <p:cBhvr>
                                        <p:cTn dur="350"/>
                                        <p:tgtEl>
                                          <p:spTgt spid="7211"/>
                                        </p:tgtEl>
                                      </p:cBhvr>
                                    </p:animEffect>
                                    <p:set>
                                      <p:cBhvr>
                                        <p:cTn dur="1" fill="hold">
                                          <p:stCondLst>
                                            <p:cond delay="350"/>
                                          </p:stCondLst>
                                        </p:cTn>
                                        <p:tgtEl>
                                          <p:spTgt spid="7211"/>
                                        </p:tgtEl>
                                        <p:attrNameLst>
                                          <p:attrName>style.visibility</p:attrName>
                                        </p:attrNameLst>
                                      </p:cBhvr>
                                      <p:to>
                                        <p:strVal val="hidden"/>
                                      </p:to>
                                    </p:se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7211"/>
                                        </p:tgtEl>
                                        <p:attrNameLst>
                                          <p:attrName>style.visibility</p:attrName>
                                        </p:attrNameLst>
                                      </p:cBhvr>
                                      <p:to>
                                        <p:strVal val="visible"/>
                                      </p:to>
                                    </p:set>
                                    <p:animEffect filter="fade" transition="in">
                                      <p:cBhvr>
                                        <p:cTn dur="250"/>
                                        <p:tgtEl>
                                          <p:spTgt spid="7211"/>
                                        </p:tgtEl>
                                      </p:cBhvr>
                                    </p:animEffect>
                                  </p:childTnLst>
                                </p:cTn>
                              </p:par>
                              <p:par>
                                <p:cTn fill="hold" nodeType="withEffect" presetClass="entr" presetID="10" presetSubtype="0">
                                  <p:stCondLst>
                                    <p:cond delay="0"/>
                                  </p:stCondLst>
                                  <p:childTnLst>
                                    <p:set>
                                      <p:cBhvr>
                                        <p:cTn dur="1" fill="hold">
                                          <p:stCondLst>
                                            <p:cond delay="0"/>
                                          </p:stCondLst>
                                        </p:cTn>
                                        <p:tgtEl>
                                          <p:spTgt spid="7210"/>
                                        </p:tgtEl>
                                        <p:attrNameLst>
                                          <p:attrName>style.visibility</p:attrName>
                                        </p:attrNameLst>
                                      </p:cBhvr>
                                      <p:to>
                                        <p:strVal val="visible"/>
                                      </p:to>
                                    </p:set>
                                    <p:animEffect filter="fade" transition="in">
                                      <p:cBhvr>
                                        <p:cTn dur="250"/>
                                        <p:tgtEl>
                                          <p:spTgt spid="7210"/>
                                        </p:tgtEl>
                                      </p:cBhvr>
                                    </p:animEffect>
                                  </p:childTnLst>
                                </p:cTn>
                              </p:par>
                              <p:par>
                                <p:cTn fill="hold" nodeType="withEffect" presetClass="entr" presetID="23" presetSubtype="16">
                                  <p:stCondLst>
                                    <p:cond delay="0"/>
                                  </p:stCondLst>
                                  <p:childTnLst>
                                    <p:set>
                                      <p:cBhvr>
                                        <p:cTn dur="1" fill="hold">
                                          <p:stCondLst>
                                            <p:cond delay="0"/>
                                          </p:stCondLst>
                                        </p:cTn>
                                        <p:tgtEl>
                                          <p:spTgt spid="7219"/>
                                        </p:tgtEl>
                                        <p:attrNameLst>
                                          <p:attrName>style.visibility</p:attrName>
                                        </p:attrNameLst>
                                      </p:cBhvr>
                                      <p:to>
                                        <p:strVal val="visible"/>
                                      </p:to>
                                    </p:set>
                                    <p:anim calcmode="lin" valueType="num">
                                      <p:cBhvr additive="base">
                                        <p:cTn dur="350"/>
                                        <p:tgtEl>
                                          <p:spTgt spid="7219"/>
                                        </p:tgtEl>
                                        <p:attrNameLst>
                                          <p:attrName>ppt_w</p:attrName>
                                        </p:attrNameLst>
                                      </p:cBhvr>
                                      <p:tavLst>
                                        <p:tav fmla="" tm="0">
                                          <p:val>
                                            <p:strVal val="0"/>
                                          </p:val>
                                        </p:tav>
                                        <p:tav fmla="" tm="100000">
                                          <p:val>
                                            <p:strVal val="#ppt_w"/>
                                          </p:val>
                                        </p:tav>
                                      </p:tavLst>
                                    </p:anim>
                                    <p:anim calcmode="lin" valueType="num">
                                      <p:cBhvr additive="base">
                                        <p:cTn dur="350"/>
                                        <p:tgtEl>
                                          <p:spTgt spid="7219"/>
                                        </p:tgtEl>
                                        <p:attrNameLst>
                                          <p:attrName>ppt_h</p:attrName>
                                        </p:attrNameLst>
                                      </p:cBhvr>
                                      <p:tavLst>
                                        <p:tav fmla="" tm="0">
                                          <p:val>
                                            <p:strVal val="0"/>
                                          </p:val>
                                        </p:tav>
                                        <p:tav fmla="" tm="100000">
                                          <p:val>
                                            <p:strVal val="#ppt_h"/>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3" presetSubtype="16">
                                  <p:stCondLst>
                                    <p:cond delay="0"/>
                                  </p:stCondLst>
                                  <p:childTnLst>
                                    <p:set>
                                      <p:cBhvr>
                                        <p:cTn dur="1" fill="hold">
                                          <p:stCondLst>
                                            <p:cond delay="0"/>
                                          </p:stCondLst>
                                        </p:cTn>
                                        <p:tgtEl>
                                          <p:spTgt spid="7227"/>
                                        </p:tgtEl>
                                        <p:attrNameLst>
                                          <p:attrName>style.visibility</p:attrName>
                                        </p:attrNameLst>
                                      </p:cBhvr>
                                      <p:to>
                                        <p:strVal val="visible"/>
                                      </p:to>
                                    </p:set>
                                    <p:anim calcmode="lin" valueType="num">
                                      <p:cBhvr additive="base">
                                        <p:cTn dur="1000"/>
                                        <p:tgtEl>
                                          <p:spTgt spid="7227"/>
                                        </p:tgtEl>
                                        <p:attrNameLst>
                                          <p:attrName>ppt_w</p:attrName>
                                        </p:attrNameLst>
                                      </p:cBhvr>
                                      <p:tavLst>
                                        <p:tav fmla="" tm="0">
                                          <p:val>
                                            <p:strVal val="0"/>
                                          </p:val>
                                        </p:tav>
                                        <p:tav fmla="" tm="100000">
                                          <p:val>
                                            <p:strVal val="#ppt_w"/>
                                          </p:val>
                                        </p:tav>
                                      </p:tavLst>
                                    </p:anim>
                                    <p:anim calcmode="lin" valueType="num">
                                      <p:cBhvr additive="base">
                                        <p:cTn dur="1000"/>
                                        <p:tgtEl>
                                          <p:spTgt spid="7227"/>
                                        </p:tgtEl>
                                        <p:attrNameLst>
                                          <p:attrName>ppt_h</p:attrName>
                                        </p:attrNameLst>
                                      </p:cBhvr>
                                      <p:tavLst>
                                        <p:tav fmla="" tm="0">
                                          <p:val>
                                            <p:strVal val="0"/>
                                          </p:val>
                                        </p:tav>
                                        <p:tav fmla="" tm="100000">
                                          <p:val>
                                            <p:strVal val="#ppt_h"/>
                                          </p:val>
                                        </p:tav>
                                      </p:tavLst>
                                    </p:anim>
                                  </p:childTnLst>
                                </p:cTn>
                              </p:par>
                              <p:par>
                                <p:cTn fill="hold" nodeType="withEffect" presetClass="entr" presetID="10" presetSubtype="0">
                                  <p:stCondLst>
                                    <p:cond delay="0"/>
                                  </p:stCondLst>
                                  <p:childTnLst>
                                    <p:set>
                                      <p:cBhvr>
                                        <p:cTn dur="1" fill="hold">
                                          <p:stCondLst>
                                            <p:cond delay="0"/>
                                          </p:stCondLst>
                                        </p:cTn>
                                        <p:tgtEl>
                                          <p:spTgt spid="7214"/>
                                        </p:tgtEl>
                                        <p:attrNameLst>
                                          <p:attrName>style.visibility</p:attrName>
                                        </p:attrNameLst>
                                      </p:cBhvr>
                                      <p:to>
                                        <p:strVal val="visible"/>
                                      </p:to>
                                    </p:set>
                                    <p:animEffect filter="fade" transition="in">
                                      <p:cBhvr>
                                        <p:cTn dur="1000"/>
                                        <p:tgtEl>
                                          <p:spTgt spid="721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0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244" name="Shape 7244"/>
        <p:cNvGrpSpPr/>
        <p:nvPr/>
      </p:nvGrpSpPr>
      <p:grpSpPr>
        <a:xfrm>
          <a:off x="0" y="0"/>
          <a:ext cx="0" cy="0"/>
          <a:chOff x="0" y="0"/>
          <a:chExt cx="0" cy="0"/>
        </a:xfrm>
      </p:grpSpPr>
      <p:sp>
        <p:nvSpPr>
          <p:cNvPr id="7245" name="Google Shape;7245;p455"/>
          <p:cNvSpPr txBox="1"/>
          <p:nvPr>
            <p:ph type="title"/>
          </p:nvPr>
        </p:nvSpPr>
        <p:spPr>
          <a:xfrm>
            <a:off x="365512" y="274988"/>
            <a:ext cx="8353200" cy="307800"/>
          </a:xfrm>
          <a:prstGeom prst="rect">
            <a:avLst/>
          </a:prstGeom>
          <a:noFill/>
          <a:ln>
            <a:noFill/>
          </a:ln>
        </p:spPr>
        <p:txBody>
          <a:bodyPr anchorCtr="0" anchor="t" bIns="0" lIns="0" spcFirstLastPara="1" rIns="0" wrap="square" tIns="0">
            <a:spAutoFit/>
          </a:bodyPr>
          <a:lstStyle/>
          <a:p>
            <a:pPr indent="0" lvl="0" marL="0" rtl="0" algn="l">
              <a:lnSpc>
                <a:spcPct val="100000"/>
              </a:lnSpc>
              <a:spcBef>
                <a:spcPts val="0"/>
              </a:spcBef>
              <a:spcAft>
                <a:spcPts val="0"/>
              </a:spcAft>
              <a:buSzPts val="2000"/>
              <a:buNone/>
            </a:pPr>
            <a:r>
              <a:rPr lang="en-US">
                <a:solidFill>
                  <a:schemeClr val="accent1"/>
                </a:solidFill>
              </a:rPr>
              <a:t>Exemplos de Casos de Uso</a:t>
            </a:r>
            <a:endParaRPr>
              <a:solidFill>
                <a:schemeClr val="accent1"/>
              </a:solidFill>
            </a:endParaRPr>
          </a:p>
        </p:txBody>
      </p:sp>
      <p:graphicFrame>
        <p:nvGraphicFramePr>
          <p:cNvPr id="7246" name="Google Shape;7246;p455"/>
          <p:cNvGraphicFramePr/>
          <p:nvPr/>
        </p:nvGraphicFramePr>
        <p:xfrm>
          <a:off x="235612" y="1005510"/>
          <a:ext cx="3000000" cy="3000000"/>
        </p:xfrm>
        <a:graphic>
          <a:graphicData uri="http://schemas.openxmlformats.org/drawingml/2006/table">
            <a:tbl>
              <a:tblPr bandRow="1" firstRow="1">
                <a:noFill/>
                <a:tableStyleId>{F7741623-90B5-4AD7-8F88-90C2C13877BC}</a:tableStyleId>
              </a:tblPr>
              <a:tblGrid>
                <a:gridCol w="1435500"/>
                <a:gridCol w="1435500"/>
                <a:gridCol w="1435500"/>
                <a:gridCol w="1435500"/>
                <a:gridCol w="1435500"/>
                <a:gridCol w="1435500"/>
              </a:tblGrid>
              <a:tr h="393025">
                <a:tc>
                  <a:txBody>
                    <a:bodyPr/>
                    <a:lstStyle/>
                    <a:p>
                      <a:pPr indent="0" lvl="0" marL="0" marR="0" rtl="0" algn="ctr">
                        <a:lnSpc>
                          <a:spcPct val="100000"/>
                        </a:lnSpc>
                        <a:spcBef>
                          <a:spcPts val="0"/>
                        </a:spcBef>
                        <a:spcAft>
                          <a:spcPts val="0"/>
                        </a:spcAft>
                        <a:buNone/>
                      </a:pPr>
                      <a:r>
                        <a:rPr b="0" lang="en-US" sz="1000">
                          <a:latin typeface="Roboto Slab Medium"/>
                          <a:ea typeface="Roboto Slab Medium"/>
                          <a:cs typeface="Roboto Slab Medium"/>
                          <a:sym typeface="Roboto Slab Medium"/>
                        </a:rPr>
                        <a:t>Varejo </a:t>
                      </a:r>
                      <a:r>
                        <a:rPr b="0" lang="en-US" sz="1000">
                          <a:latin typeface="Roboto Slab Medium"/>
                          <a:ea typeface="Roboto Slab Medium"/>
                          <a:cs typeface="Roboto Slab Medium"/>
                          <a:sym typeface="Roboto Slab Medium"/>
                        </a:rPr>
                        <a:t>/ Ecommerce</a:t>
                      </a:r>
                      <a:endParaRPr b="0" sz="1000">
                        <a:latin typeface="Roboto Slab Medium"/>
                        <a:ea typeface="Roboto Slab Medium"/>
                        <a:cs typeface="Roboto Slab Medium"/>
                        <a:sym typeface="Roboto Slab Medium"/>
                      </a:endParaRPr>
                    </a:p>
                  </a:txBody>
                  <a:tcPr marT="68575" marB="68575" marR="68600" marL="67500"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accent2"/>
                    </a:solidFill>
                  </a:tcPr>
                </a:tc>
                <a:tc>
                  <a:txBody>
                    <a:bodyPr/>
                    <a:lstStyle/>
                    <a:p>
                      <a:pPr indent="0" lvl="0" marL="0" marR="0" rtl="0" algn="ctr">
                        <a:lnSpc>
                          <a:spcPct val="100000"/>
                        </a:lnSpc>
                        <a:spcBef>
                          <a:spcPts val="0"/>
                        </a:spcBef>
                        <a:spcAft>
                          <a:spcPts val="0"/>
                        </a:spcAft>
                        <a:buNone/>
                      </a:pPr>
                      <a:r>
                        <a:rPr b="0" lang="en-US" sz="1000">
                          <a:latin typeface="Roboto Slab Medium"/>
                          <a:ea typeface="Roboto Slab Medium"/>
                          <a:cs typeface="Roboto Slab Medium"/>
                          <a:sym typeface="Roboto Slab Medium"/>
                        </a:rPr>
                        <a:t>Indústria</a:t>
                      </a:r>
                      <a:endParaRPr b="0" sz="1000">
                        <a:latin typeface="Roboto Slab Medium"/>
                        <a:ea typeface="Roboto Slab Medium"/>
                        <a:cs typeface="Roboto Slab Medium"/>
                        <a:sym typeface="Roboto Slab Medium"/>
                      </a:endParaRPr>
                    </a:p>
                  </a:txBody>
                  <a:tcPr marT="68575" marB="68575" marR="68600" marL="67500"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accent2"/>
                    </a:solidFill>
                  </a:tcPr>
                </a:tc>
                <a:tc>
                  <a:txBody>
                    <a:bodyPr/>
                    <a:lstStyle/>
                    <a:p>
                      <a:pPr indent="0" lvl="0" marL="0" marR="0" rtl="0" algn="ctr">
                        <a:lnSpc>
                          <a:spcPct val="100000"/>
                        </a:lnSpc>
                        <a:spcBef>
                          <a:spcPts val="0"/>
                        </a:spcBef>
                        <a:spcAft>
                          <a:spcPts val="0"/>
                        </a:spcAft>
                        <a:buNone/>
                      </a:pPr>
                      <a:r>
                        <a:rPr b="0" lang="en-US" sz="1000">
                          <a:latin typeface="Roboto Slab Medium"/>
                          <a:ea typeface="Roboto Slab Medium"/>
                          <a:cs typeface="Roboto Slab Medium"/>
                          <a:sym typeface="Roboto Slab Medium"/>
                        </a:rPr>
                        <a:t>Logística e Transporte</a:t>
                      </a:r>
                      <a:endParaRPr b="0" sz="1000">
                        <a:latin typeface="Roboto Slab Medium"/>
                        <a:ea typeface="Roboto Slab Medium"/>
                        <a:cs typeface="Roboto Slab Medium"/>
                        <a:sym typeface="Roboto Slab Medium"/>
                      </a:endParaRPr>
                    </a:p>
                  </a:txBody>
                  <a:tcPr marT="68575" marB="68575" marR="68600" marL="67500"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accent2"/>
                    </a:solidFill>
                  </a:tcPr>
                </a:tc>
                <a:tc>
                  <a:txBody>
                    <a:bodyPr/>
                    <a:lstStyle/>
                    <a:p>
                      <a:pPr indent="0" lvl="0" marL="0" marR="0" rtl="0" algn="ctr">
                        <a:lnSpc>
                          <a:spcPct val="100000"/>
                        </a:lnSpc>
                        <a:spcBef>
                          <a:spcPts val="0"/>
                        </a:spcBef>
                        <a:spcAft>
                          <a:spcPts val="0"/>
                        </a:spcAft>
                        <a:buNone/>
                      </a:pPr>
                      <a:r>
                        <a:rPr b="0" lang="en-US" sz="1000">
                          <a:latin typeface="Roboto Slab Medium"/>
                          <a:ea typeface="Roboto Slab Medium"/>
                          <a:cs typeface="Roboto Slab Medium"/>
                          <a:sym typeface="Roboto Slab Medium"/>
                        </a:rPr>
                        <a:t>Automotivo</a:t>
                      </a:r>
                      <a:endParaRPr b="0" sz="1000">
                        <a:latin typeface="Roboto Slab Medium"/>
                        <a:ea typeface="Roboto Slab Medium"/>
                        <a:cs typeface="Roboto Slab Medium"/>
                        <a:sym typeface="Roboto Slab Medium"/>
                      </a:endParaRPr>
                    </a:p>
                  </a:txBody>
                  <a:tcPr marT="68575" marB="68575" marR="68600" marL="67500"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accent2"/>
                    </a:solidFill>
                  </a:tcPr>
                </a:tc>
                <a:tc>
                  <a:txBody>
                    <a:bodyPr/>
                    <a:lstStyle/>
                    <a:p>
                      <a:pPr indent="0" lvl="0" marL="0" marR="0" rtl="0" algn="ctr">
                        <a:lnSpc>
                          <a:spcPct val="100000"/>
                        </a:lnSpc>
                        <a:spcBef>
                          <a:spcPts val="0"/>
                        </a:spcBef>
                        <a:spcAft>
                          <a:spcPts val="0"/>
                        </a:spcAft>
                        <a:buNone/>
                      </a:pPr>
                      <a:r>
                        <a:rPr b="0" lang="en-US" sz="1000">
                          <a:latin typeface="Roboto Slab Medium"/>
                          <a:ea typeface="Roboto Slab Medium"/>
                          <a:cs typeface="Roboto Slab Medium"/>
                          <a:sym typeface="Roboto Slab Medium"/>
                        </a:rPr>
                        <a:t>Alimentos e Bebidas</a:t>
                      </a:r>
                      <a:endParaRPr b="0" sz="1000">
                        <a:latin typeface="Roboto Slab Medium"/>
                        <a:ea typeface="Roboto Slab Medium"/>
                        <a:cs typeface="Roboto Slab Medium"/>
                        <a:sym typeface="Roboto Slab Medium"/>
                      </a:endParaRPr>
                    </a:p>
                  </a:txBody>
                  <a:tcPr marT="68575" marB="68575" marR="68600" marL="67500"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accent2"/>
                    </a:solidFill>
                  </a:tcPr>
                </a:tc>
                <a:tc>
                  <a:txBody>
                    <a:bodyPr/>
                    <a:lstStyle/>
                    <a:p>
                      <a:pPr indent="0" lvl="0" marL="0" marR="0" rtl="0" algn="ctr">
                        <a:lnSpc>
                          <a:spcPct val="100000"/>
                        </a:lnSpc>
                        <a:spcBef>
                          <a:spcPts val="0"/>
                        </a:spcBef>
                        <a:spcAft>
                          <a:spcPts val="0"/>
                        </a:spcAft>
                        <a:buNone/>
                      </a:pPr>
                      <a:r>
                        <a:rPr b="0" lang="en-US" sz="1000">
                          <a:latin typeface="Roboto Slab Medium"/>
                          <a:ea typeface="Roboto Slab Medium"/>
                          <a:cs typeface="Roboto Slab Medium"/>
                          <a:sym typeface="Roboto Slab Medium"/>
                        </a:rPr>
                        <a:t>Telecomunicações</a:t>
                      </a:r>
                      <a:endParaRPr b="0" sz="1000" u="none" cap="none" strike="noStrike">
                        <a:latin typeface="Roboto Slab Medium"/>
                        <a:ea typeface="Roboto Slab Medium"/>
                        <a:cs typeface="Roboto Slab Medium"/>
                        <a:sym typeface="Roboto Slab Medium"/>
                      </a:endParaRPr>
                    </a:p>
                  </a:txBody>
                  <a:tcPr marT="68575" marB="68575" marR="68600" marL="67500"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accent2"/>
                    </a:solidFill>
                  </a:tcPr>
                </a:tc>
              </a:tr>
              <a:tr h="1595800">
                <a:tc>
                  <a:txBody>
                    <a:bodyPr/>
                    <a:lstStyle/>
                    <a:p>
                      <a:pPr indent="-88900" lvl="0" marL="38100" marR="0" rtl="0" algn="l">
                        <a:lnSpc>
                          <a:spcPct val="100000"/>
                        </a:lnSpc>
                        <a:spcBef>
                          <a:spcPts val="0"/>
                        </a:spcBef>
                        <a:spcAft>
                          <a:spcPts val="0"/>
                        </a:spcAft>
                        <a:buClr>
                          <a:schemeClr val="accent1"/>
                        </a:buClr>
                        <a:buSzPts val="1000"/>
                        <a:buFont typeface="Roboto"/>
                        <a:buChar char="•"/>
                      </a:pPr>
                      <a:r>
                        <a:rPr lang="en-US" sz="1000">
                          <a:latin typeface="Roboto"/>
                          <a:ea typeface="Roboto"/>
                          <a:cs typeface="Roboto"/>
                          <a:sym typeface="Roboto"/>
                        </a:rPr>
                        <a:t>Pedidos de compra</a:t>
                      </a:r>
                      <a:endParaRPr sz="1000">
                        <a:latin typeface="Roboto"/>
                        <a:ea typeface="Roboto"/>
                        <a:cs typeface="Roboto"/>
                        <a:sym typeface="Roboto"/>
                      </a:endParaRPr>
                    </a:p>
                    <a:p>
                      <a:pPr indent="-88900" lvl="0" marL="38100" marR="0" rtl="0" algn="l">
                        <a:lnSpc>
                          <a:spcPct val="100000"/>
                        </a:lnSpc>
                        <a:spcBef>
                          <a:spcPts val="200"/>
                        </a:spcBef>
                        <a:spcAft>
                          <a:spcPts val="0"/>
                        </a:spcAft>
                        <a:buClr>
                          <a:schemeClr val="accent1"/>
                        </a:buClr>
                        <a:buSzPts val="1000"/>
                        <a:buFont typeface="Roboto"/>
                        <a:buChar char="•"/>
                      </a:pPr>
                      <a:r>
                        <a:rPr lang="en-US" sz="1000">
                          <a:latin typeface="Roboto"/>
                          <a:ea typeface="Roboto"/>
                          <a:cs typeface="Roboto"/>
                          <a:sym typeface="Roboto"/>
                        </a:rPr>
                        <a:t>Faturas, inventário</a:t>
                      </a:r>
                      <a:endParaRPr sz="1000">
                        <a:latin typeface="Roboto"/>
                        <a:ea typeface="Roboto"/>
                        <a:cs typeface="Roboto"/>
                        <a:sym typeface="Roboto"/>
                      </a:endParaRPr>
                    </a:p>
                    <a:p>
                      <a:pPr indent="-88900" lvl="0" marL="38100" marR="0" rtl="0" algn="l">
                        <a:lnSpc>
                          <a:spcPct val="100000"/>
                        </a:lnSpc>
                        <a:spcBef>
                          <a:spcPts val="200"/>
                        </a:spcBef>
                        <a:spcAft>
                          <a:spcPts val="200"/>
                        </a:spcAft>
                        <a:buClr>
                          <a:schemeClr val="accent1"/>
                        </a:buClr>
                        <a:buSzPts val="1000"/>
                        <a:buFont typeface="Roboto"/>
                        <a:buChar char="•"/>
                      </a:pPr>
                      <a:r>
                        <a:rPr lang="en-US" sz="1000">
                          <a:latin typeface="Roboto"/>
                          <a:ea typeface="Roboto"/>
                          <a:cs typeface="Roboto"/>
                          <a:sym typeface="Roboto"/>
                        </a:rPr>
                        <a:t>Avisos de envio</a:t>
                      </a:r>
                      <a:endParaRPr sz="1000">
                        <a:latin typeface="Roboto"/>
                        <a:ea typeface="Roboto"/>
                        <a:cs typeface="Roboto"/>
                        <a:sym typeface="Roboto"/>
                      </a:endParaRPr>
                    </a:p>
                  </a:txBody>
                  <a:tcPr marT="34300" marB="34300" marR="68600" marL="68600">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lt2"/>
                    </a:solidFill>
                  </a:tcPr>
                </a:tc>
                <a:tc>
                  <a:txBody>
                    <a:bodyPr/>
                    <a:lstStyle/>
                    <a:p>
                      <a:pPr indent="-88900" lvl="0" marL="38100" marR="0" rtl="0" algn="l">
                        <a:lnSpc>
                          <a:spcPct val="100000"/>
                        </a:lnSpc>
                        <a:spcBef>
                          <a:spcPts val="0"/>
                        </a:spcBef>
                        <a:spcAft>
                          <a:spcPts val="0"/>
                        </a:spcAft>
                        <a:buClr>
                          <a:schemeClr val="accent1"/>
                        </a:buClr>
                        <a:buSzPts val="1000"/>
                        <a:buFont typeface="Roboto"/>
                        <a:buChar char="•"/>
                      </a:pPr>
                      <a:r>
                        <a:rPr lang="en-US" sz="1000">
                          <a:latin typeface="Roboto"/>
                          <a:ea typeface="Roboto"/>
                          <a:cs typeface="Roboto"/>
                          <a:sym typeface="Roboto"/>
                        </a:rPr>
                        <a:t>Troca de pedidos de compra</a:t>
                      </a:r>
                      <a:endParaRPr sz="1000">
                        <a:latin typeface="Roboto"/>
                        <a:ea typeface="Roboto"/>
                        <a:cs typeface="Roboto"/>
                        <a:sym typeface="Roboto"/>
                      </a:endParaRPr>
                    </a:p>
                    <a:p>
                      <a:pPr indent="-88900" lvl="0" marL="38100" marR="0" rtl="0" algn="l">
                        <a:lnSpc>
                          <a:spcPct val="100000"/>
                        </a:lnSpc>
                        <a:spcBef>
                          <a:spcPts val="200"/>
                        </a:spcBef>
                        <a:spcAft>
                          <a:spcPts val="0"/>
                        </a:spcAft>
                        <a:buClr>
                          <a:schemeClr val="accent1"/>
                        </a:buClr>
                        <a:buSzPts val="1000"/>
                        <a:buFont typeface="Roboto"/>
                        <a:buChar char="•"/>
                      </a:pPr>
                      <a:r>
                        <a:rPr lang="en-US" sz="1000">
                          <a:latin typeface="Roboto"/>
                          <a:ea typeface="Roboto"/>
                          <a:cs typeface="Roboto"/>
                          <a:sym typeface="Roboto"/>
                        </a:rPr>
                        <a:t>Notificações de envio</a:t>
                      </a:r>
                      <a:endParaRPr sz="1000">
                        <a:latin typeface="Roboto"/>
                        <a:ea typeface="Roboto"/>
                        <a:cs typeface="Roboto"/>
                        <a:sym typeface="Roboto"/>
                      </a:endParaRPr>
                    </a:p>
                    <a:p>
                      <a:pPr indent="-88900" lvl="0" marL="38100" marR="0" rtl="0" algn="l">
                        <a:lnSpc>
                          <a:spcPct val="100000"/>
                        </a:lnSpc>
                        <a:spcBef>
                          <a:spcPts val="200"/>
                        </a:spcBef>
                        <a:spcAft>
                          <a:spcPts val="200"/>
                        </a:spcAft>
                        <a:buClr>
                          <a:schemeClr val="accent1"/>
                        </a:buClr>
                        <a:buSzPts val="1000"/>
                        <a:buFont typeface="Roboto"/>
                        <a:buChar char="•"/>
                      </a:pPr>
                      <a:r>
                        <a:rPr lang="en-US" sz="1000">
                          <a:latin typeface="Roboto"/>
                          <a:ea typeface="Roboto"/>
                          <a:cs typeface="Roboto"/>
                          <a:sym typeface="Roboto"/>
                        </a:rPr>
                        <a:t>Confirmações de inventário</a:t>
                      </a:r>
                      <a:endParaRPr sz="1000">
                        <a:latin typeface="Roboto"/>
                        <a:ea typeface="Roboto"/>
                        <a:cs typeface="Roboto"/>
                        <a:sym typeface="Roboto"/>
                      </a:endParaRPr>
                    </a:p>
                  </a:txBody>
                  <a:tcPr marT="34300" marB="34300" marR="68600" marL="68600">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lt2"/>
                    </a:solidFill>
                  </a:tcPr>
                </a:tc>
                <a:tc>
                  <a:txBody>
                    <a:bodyPr/>
                    <a:lstStyle/>
                    <a:p>
                      <a:pPr indent="-88900" lvl="0" marL="38100" marR="0" rtl="0" algn="l">
                        <a:lnSpc>
                          <a:spcPct val="100000"/>
                        </a:lnSpc>
                        <a:spcBef>
                          <a:spcPts val="0"/>
                        </a:spcBef>
                        <a:spcAft>
                          <a:spcPts val="0"/>
                        </a:spcAft>
                        <a:buClr>
                          <a:schemeClr val="accent1"/>
                        </a:buClr>
                        <a:buSzPts val="1000"/>
                        <a:buFont typeface="Roboto"/>
                        <a:buChar char="•"/>
                      </a:pPr>
                      <a:r>
                        <a:rPr lang="en-US" sz="1000">
                          <a:latin typeface="Roboto"/>
                          <a:ea typeface="Roboto"/>
                          <a:cs typeface="Roboto"/>
                          <a:sym typeface="Roboto"/>
                        </a:rPr>
                        <a:t>Informações de envio</a:t>
                      </a:r>
                      <a:endParaRPr sz="1000">
                        <a:latin typeface="Roboto"/>
                        <a:ea typeface="Roboto"/>
                        <a:cs typeface="Roboto"/>
                        <a:sym typeface="Roboto"/>
                      </a:endParaRPr>
                    </a:p>
                    <a:p>
                      <a:pPr indent="-88900" lvl="0" marL="38100" marR="0" rtl="0" algn="l">
                        <a:lnSpc>
                          <a:spcPct val="100000"/>
                        </a:lnSpc>
                        <a:spcBef>
                          <a:spcPts val="200"/>
                        </a:spcBef>
                        <a:spcAft>
                          <a:spcPts val="0"/>
                        </a:spcAft>
                        <a:buClr>
                          <a:schemeClr val="accent1"/>
                        </a:buClr>
                        <a:buSzPts val="1000"/>
                        <a:buFont typeface="Roboto"/>
                        <a:buChar char="•"/>
                      </a:pPr>
                      <a:r>
                        <a:rPr lang="en-US" sz="1000">
                          <a:latin typeface="Roboto"/>
                          <a:ea typeface="Roboto"/>
                          <a:cs typeface="Roboto"/>
                          <a:sym typeface="Roboto"/>
                        </a:rPr>
                        <a:t>Documentação</a:t>
                      </a:r>
                      <a:endParaRPr sz="1000">
                        <a:latin typeface="Roboto"/>
                        <a:ea typeface="Roboto"/>
                        <a:cs typeface="Roboto"/>
                        <a:sym typeface="Roboto"/>
                      </a:endParaRPr>
                    </a:p>
                    <a:p>
                      <a:pPr indent="-88900" lvl="0" marL="38100" marR="0" rtl="0" algn="l">
                        <a:lnSpc>
                          <a:spcPct val="100000"/>
                        </a:lnSpc>
                        <a:spcBef>
                          <a:spcPts val="200"/>
                        </a:spcBef>
                        <a:spcAft>
                          <a:spcPts val="0"/>
                        </a:spcAft>
                        <a:buClr>
                          <a:schemeClr val="accent1"/>
                        </a:buClr>
                        <a:buSzPts val="1000"/>
                        <a:buFont typeface="Roboto"/>
                        <a:buChar char="•"/>
                      </a:pPr>
                      <a:r>
                        <a:rPr lang="en-US" sz="1000">
                          <a:latin typeface="Roboto"/>
                          <a:ea typeface="Roboto"/>
                          <a:cs typeface="Roboto"/>
                          <a:sym typeface="Roboto"/>
                        </a:rPr>
                        <a:t>Faturas de frete</a:t>
                      </a:r>
                      <a:endParaRPr sz="1000">
                        <a:latin typeface="Roboto"/>
                        <a:ea typeface="Roboto"/>
                        <a:cs typeface="Roboto"/>
                        <a:sym typeface="Roboto"/>
                      </a:endParaRPr>
                    </a:p>
                    <a:p>
                      <a:pPr indent="-88900" lvl="0" marL="38100" marR="0" rtl="0" algn="l">
                        <a:lnSpc>
                          <a:spcPct val="100000"/>
                        </a:lnSpc>
                        <a:spcBef>
                          <a:spcPts val="200"/>
                        </a:spcBef>
                        <a:spcAft>
                          <a:spcPts val="200"/>
                        </a:spcAft>
                        <a:buClr>
                          <a:schemeClr val="accent1"/>
                        </a:buClr>
                        <a:buSzPts val="1000"/>
                        <a:buFont typeface="Roboto"/>
                        <a:buChar char="•"/>
                      </a:pPr>
                      <a:r>
                        <a:rPr lang="en-US" sz="1000">
                          <a:latin typeface="Roboto"/>
                          <a:ea typeface="Roboto"/>
                          <a:cs typeface="Roboto"/>
                          <a:sym typeface="Roboto"/>
                        </a:rPr>
                        <a:t>Propostas de carregamento</a:t>
                      </a:r>
                      <a:endParaRPr sz="1000">
                        <a:latin typeface="Roboto"/>
                        <a:ea typeface="Roboto"/>
                        <a:cs typeface="Roboto"/>
                        <a:sym typeface="Roboto"/>
                      </a:endParaRPr>
                    </a:p>
                  </a:txBody>
                  <a:tcPr marT="34300" marB="34300" marR="68600" marL="68600">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lt2"/>
                    </a:solidFill>
                  </a:tcPr>
                </a:tc>
                <a:tc>
                  <a:txBody>
                    <a:bodyPr/>
                    <a:lstStyle/>
                    <a:p>
                      <a:pPr indent="-88900" lvl="0" marL="38100" marR="0" rtl="0" algn="l">
                        <a:lnSpc>
                          <a:spcPct val="100000"/>
                        </a:lnSpc>
                        <a:spcBef>
                          <a:spcPts val="0"/>
                        </a:spcBef>
                        <a:spcAft>
                          <a:spcPts val="0"/>
                        </a:spcAft>
                        <a:buClr>
                          <a:schemeClr val="accent1"/>
                        </a:buClr>
                        <a:buSzPts val="1000"/>
                        <a:buFont typeface="Roboto"/>
                        <a:buChar char="•"/>
                      </a:pPr>
                      <a:r>
                        <a:rPr lang="en-US" sz="1000">
                          <a:latin typeface="Roboto"/>
                          <a:ea typeface="Roboto"/>
                          <a:cs typeface="Roboto"/>
                          <a:sym typeface="Roboto"/>
                        </a:rPr>
                        <a:t>Pedidos de compra</a:t>
                      </a:r>
                      <a:endParaRPr sz="1000">
                        <a:latin typeface="Roboto"/>
                        <a:ea typeface="Roboto"/>
                        <a:cs typeface="Roboto"/>
                        <a:sym typeface="Roboto"/>
                      </a:endParaRPr>
                    </a:p>
                    <a:p>
                      <a:pPr indent="-88900" lvl="0" marL="38100" marR="0" rtl="0" algn="l">
                        <a:lnSpc>
                          <a:spcPct val="100000"/>
                        </a:lnSpc>
                        <a:spcBef>
                          <a:spcPts val="200"/>
                        </a:spcBef>
                        <a:spcAft>
                          <a:spcPts val="0"/>
                        </a:spcAft>
                        <a:buClr>
                          <a:schemeClr val="accent1"/>
                        </a:buClr>
                        <a:buSzPts val="1000"/>
                        <a:buFont typeface="Roboto"/>
                        <a:buChar char="•"/>
                      </a:pPr>
                      <a:r>
                        <a:rPr lang="en-US" sz="1000">
                          <a:latin typeface="Roboto"/>
                          <a:ea typeface="Roboto"/>
                          <a:cs typeface="Roboto"/>
                          <a:sym typeface="Roboto"/>
                        </a:rPr>
                        <a:t>Notificações de envio</a:t>
                      </a:r>
                      <a:endParaRPr sz="1000">
                        <a:latin typeface="Roboto"/>
                        <a:ea typeface="Roboto"/>
                        <a:cs typeface="Roboto"/>
                        <a:sym typeface="Roboto"/>
                      </a:endParaRPr>
                    </a:p>
                    <a:p>
                      <a:pPr indent="-88900" lvl="0" marL="38100" marR="0" rtl="0" algn="l">
                        <a:lnSpc>
                          <a:spcPct val="100000"/>
                        </a:lnSpc>
                        <a:spcBef>
                          <a:spcPts val="200"/>
                        </a:spcBef>
                        <a:spcAft>
                          <a:spcPts val="0"/>
                        </a:spcAft>
                        <a:buClr>
                          <a:schemeClr val="accent1"/>
                        </a:buClr>
                        <a:buSzPts val="1000"/>
                        <a:buFont typeface="Roboto"/>
                        <a:buChar char="•"/>
                      </a:pPr>
                      <a:r>
                        <a:rPr lang="en-US" sz="1000">
                          <a:latin typeface="Roboto"/>
                          <a:ea typeface="Roboto"/>
                          <a:cs typeface="Roboto"/>
                          <a:sym typeface="Roboto"/>
                        </a:rPr>
                        <a:t>Processamento de faturas</a:t>
                      </a:r>
                      <a:endParaRPr sz="1000">
                        <a:latin typeface="Roboto"/>
                        <a:ea typeface="Roboto"/>
                        <a:cs typeface="Roboto"/>
                        <a:sym typeface="Roboto"/>
                      </a:endParaRPr>
                    </a:p>
                    <a:p>
                      <a:pPr indent="-88900" lvl="0" marL="38100" marR="0" rtl="0" algn="l">
                        <a:lnSpc>
                          <a:spcPct val="100000"/>
                        </a:lnSpc>
                        <a:spcBef>
                          <a:spcPts val="200"/>
                        </a:spcBef>
                        <a:spcAft>
                          <a:spcPts val="0"/>
                        </a:spcAft>
                        <a:buClr>
                          <a:schemeClr val="accent1"/>
                        </a:buClr>
                        <a:buSzPts val="1000"/>
                        <a:buFont typeface="Roboto"/>
                        <a:buChar char="•"/>
                      </a:pPr>
                      <a:r>
                        <a:rPr lang="en-US" sz="1000">
                          <a:latin typeface="Roboto"/>
                          <a:ea typeface="Roboto"/>
                          <a:cs typeface="Roboto"/>
                          <a:sym typeface="Roboto"/>
                        </a:rPr>
                        <a:t>Comunicações com fabricantes</a:t>
                      </a:r>
                      <a:endParaRPr sz="1000">
                        <a:latin typeface="Roboto"/>
                        <a:ea typeface="Roboto"/>
                        <a:cs typeface="Roboto"/>
                        <a:sym typeface="Roboto"/>
                      </a:endParaRPr>
                    </a:p>
                    <a:p>
                      <a:pPr indent="-88900" lvl="0" marL="38100" marR="0" rtl="0" algn="l">
                        <a:lnSpc>
                          <a:spcPct val="100000"/>
                        </a:lnSpc>
                        <a:spcBef>
                          <a:spcPts val="200"/>
                        </a:spcBef>
                        <a:spcAft>
                          <a:spcPts val="200"/>
                        </a:spcAft>
                        <a:buClr>
                          <a:schemeClr val="accent1"/>
                        </a:buClr>
                        <a:buSzPts val="1000"/>
                        <a:buFont typeface="Roboto"/>
                        <a:buChar char="•"/>
                      </a:pPr>
                      <a:r>
                        <a:rPr lang="en-US" sz="1000">
                          <a:latin typeface="Roboto"/>
                          <a:ea typeface="Roboto"/>
                          <a:cs typeface="Roboto"/>
                          <a:sym typeface="Roboto"/>
                        </a:rPr>
                        <a:t>Faturas de fornecedores</a:t>
                      </a:r>
                      <a:endParaRPr sz="1000">
                        <a:latin typeface="Roboto"/>
                        <a:ea typeface="Roboto"/>
                        <a:cs typeface="Roboto"/>
                        <a:sym typeface="Roboto"/>
                      </a:endParaRPr>
                    </a:p>
                  </a:txBody>
                  <a:tcPr marT="34300" marB="34300" marR="68600" marL="68600">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lt2"/>
                    </a:solidFill>
                  </a:tcPr>
                </a:tc>
                <a:tc>
                  <a:txBody>
                    <a:bodyPr/>
                    <a:lstStyle/>
                    <a:p>
                      <a:pPr indent="-88900" lvl="0" marL="38100" marR="0" rtl="0" algn="l">
                        <a:lnSpc>
                          <a:spcPct val="100000"/>
                        </a:lnSpc>
                        <a:spcBef>
                          <a:spcPts val="0"/>
                        </a:spcBef>
                        <a:spcAft>
                          <a:spcPts val="0"/>
                        </a:spcAft>
                        <a:buClr>
                          <a:schemeClr val="accent1"/>
                        </a:buClr>
                        <a:buSzPts val="1000"/>
                        <a:buFont typeface="Roboto"/>
                        <a:buChar char="•"/>
                      </a:pPr>
                      <a:r>
                        <a:rPr lang="en-US" sz="1000">
                          <a:latin typeface="Roboto"/>
                          <a:ea typeface="Roboto"/>
                          <a:cs typeface="Roboto"/>
                          <a:sym typeface="Roboto"/>
                        </a:rPr>
                        <a:t>Pedidos de Compra</a:t>
                      </a:r>
                      <a:endParaRPr sz="1000">
                        <a:latin typeface="Roboto"/>
                        <a:ea typeface="Roboto"/>
                        <a:cs typeface="Roboto"/>
                        <a:sym typeface="Roboto"/>
                      </a:endParaRPr>
                    </a:p>
                    <a:p>
                      <a:pPr indent="-88900" lvl="0" marL="38100" marR="0" rtl="0" algn="l">
                        <a:lnSpc>
                          <a:spcPct val="100000"/>
                        </a:lnSpc>
                        <a:spcBef>
                          <a:spcPts val="200"/>
                        </a:spcBef>
                        <a:spcAft>
                          <a:spcPts val="0"/>
                        </a:spcAft>
                        <a:buClr>
                          <a:schemeClr val="accent1"/>
                        </a:buClr>
                        <a:buSzPts val="1000"/>
                        <a:buFont typeface="Roboto"/>
                        <a:buChar char="•"/>
                      </a:pPr>
                      <a:r>
                        <a:rPr lang="en-US" sz="1000">
                          <a:latin typeface="Roboto"/>
                          <a:ea typeface="Roboto"/>
                          <a:cs typeface="Roboto"/>
                          <a:sym typeface="Roboto"/>
                        </a:rPr>
                        <a:t>Notificações de pagamento</a:t>
                      </a:r>
                      <a:endParaRPr sz="1000">
                        <a:latin typeface="Roboto"/>
                        <a:ea typeface="Roboto"/>
                        <a:cs typeface="Roboto"/>
                        <a:sym typeface="Roboto"/>
                      </a:endParaRPr>
                    </a:p>
                    <a:p>
                      <a:pPr indent="-88900" lvl="0" marL="38100" marR="0" rtl="0" algn="l">
                        <a:lnSpc>
                          <a:spcPct val="100000"/>
                        </a:lnSpc>
                        <a:spcBef>
                          <a:spcPts val="200"/>
                        </a:spcBef>
                        <a:spcAft>
                          <a:spcPts val="0"/>
                        </a:spcAft>
                        <a:buClr>
                          <a:schemeClr val="accent1"/>
                        </a:buClr>
                        <a:buSzPts val="1000"/>
                        <a:buFont typeface="Roboto"/>
                        <a:buChar char="•"/>
                      </a:pPr>
                      <a:r>
                        <a:rPr lang="en-US" sz="1000">
                          <a:latin typeface="Roboto"/>
                          <a:ea typeface="Roboto"/>
                          <a:cs typeface="Roboto"/>
                          <a:sym typeface="Roboto"/>
                        </a:rPr>
                        <a:t>Avisos de remessa</a:t>
                      </a:r>
                      <a:endParaRPr sz="1000">
                        <a:latin typeface="Roboto"/>
                        <a:ea typeface="Roboto"/>
                        <a:cs typeface="Roboto"/>
                        <a:sym typeface="Roboto"/>
                      </a:endParaRPr>
                    </a:p>
                    <a:p>
                      <a:pPr indent="-88900" lvl="0" marL="38100" marR="0" rtl="0" algn="l">
                        <a:lnSpc>
                          <a:spcPct val="100000"/>
                        </a:lnSpc>
                        <a:spcBef>
                          <a:spcPts val="200"/>
                        </a:spcBef>
                        <a:spcAft>
                          <a:spcPts val="0"/>
                        </a:spcAft>
                        <a:buClr>
                          <a:schemeClr val="accent1"/>
                        </a:buClr>
                        <a:buSzPts val="1000"/>
                        <a:buFont typeface="Roboto"/>
                        <a:buChar char="•"/>
                      </a:pPr>
                      <a:r>
                        <a:rPr lang="en-US" sz="1000">
                          <a:latin typeface="Roboto"/>
                          <a:ea typeface="Roboto"/>
                          <a:cs typeface="Roboto"/>
                          <a:sym typeface="Roboto"/>
                        </a:rPr>
                        <a:t>Relatórios de parceiros comerciais</a:t>
                      </a:r>
                      <a:endParaRPr sz="1000">
                        <a:latin typeface="Roboto"/>
                        <a:ea typeface="Roboto"/>
                        <a:cs typeface="Roboto"/>
                        <a:sym typeface="Roboto"/>
                      </a:endParaRPr>
                    </a:p>
                    <a:p>
                      <a:pPr indent="-88900" lvl="0" marL="38100" marR="0" rtl="0" algn="l">
                        <a:lnSpc>
                          <a:spcPct val="100000"/>
                        </a:lnSpc>
                        <a:spcBef>
                          <a:spcPts val="200"/>
                        </a:spcBef>
                        <a:spcAft>
                          <a:spcPts val="200"/>
                        </a:spcAft>
                        <a:buClr>
                          <a:schemeClr val="accent1"/>
                        </a:buClr>
                        <a:buSzPts val="1000"/>
                        <a:buFont typeface="Roboto"/>
                        <a:buChar char="•"/>
                      </a:pPr>
                      <a:r>
                        <a:rPr lang="en-US" sz="1000">
                          <a:latin typeface="Roboto"/>
                          <a:ea typeface="Roboto"/>
                          <a:cs typeface="Roboto"/>
                          <a:sym typeface="Roboto"/>
                        </a:rPr>
                        <a:t>Notificações de entrega</a:t>
                      </a:r>
                      <a:endParaRPr sz="1000">
                        <a:latin typeface="Roboto"/>
                        <a:ea typeface="Roboto"/>
                        <a:cs typeface="Roboto"/>
                        <a:sym typeface="Roboto"/>
                      </a:endParaRPr>
                    </a:p>
                  </a:txBody>
                  <a:tcPr marT="34300" marB="34300" marR="68600" marL="68600">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lt2"/>
                    </a:solidFill>
                  </a:tcPr>
                </a:tc>
                <a:tc>
                  <a:txBody>
                    <a:bodyPr/>
                    <a:lstStyle/>
                    <a:p>
                      <a:pPr indent="-88900" lvl="0" marL="38100" rtl="0" algn="l">
                        <a:spcBef>
                          <a:spcPts val="0"/>
                        </a:spcBef>
                        <a:spcAft>
                          <a:spcPts val="0"/>
                        </a:spcAft>
                        <a:buClr>
                          <a:schemeClr val="accent1"/>
                        </a:buClr>
                        <a:buSzPts val="1000"/>
                        <a:buFont typeface="Roboto"/>
                        <a:buChar char="•"/>
                      </a:pPr>
                      <a:r>
                        <a:rPr lang="en-US" sz="1000">
                          <a:latin typeface="Roboto"/>
                          <a:ea typeface="Roboto"/>
                          <a:cs typeface="Roboto"/>
                          <a:sym typeface="Roboto"/>
                        </a:rPr>
                        <a:t>Pedidos de Compra</a:t>
                      </a:r>
                      <a:endParaRPr sz="1000">
                        <a:latin typeface="Roboto"/>
                        <a:ea typeface="Roboto"/>
                        <a:cs typeface="Roboto"/>
                        <a:sym typeface="Roboto"/>
                      </a:endParaRPr>
                    </a:p>
                    <a:p>
                      <a:pPr indent="-88900" lvl="0" marL="38100" rtl="0" algn="l">
                        <a:spcBef>
                          <a:spcPts val="200"/>
                        </a:spcBef>
                        <a:spcAft>
                          <a:spcPts val="0"/>
                        </a:spcAft>
                        <a:buClr>
                          <a:schemeClr val="accent1"/>
                        </a:buClr>
                        <a:buSzPts val="1000"/>
                        <a:buFont typeface="Roboto"/>
                        <a:buChar char="•"/>
                      </a:pPr>
                      <a:r>
                        <a:rPr lang="en-US" sz="1000">
                          <a:latin typeface="Roboto"/>
                          <a:ea typeface="Roboto"/>
                          <a:cs typeface="Roboto"/>
                          <a:sym typeface="Roboto"/>
                        </a:rPr>
                        <a:t>Notificações de pagamento</a:t>
                      </a:r>
                      <a:endParaRPr sz="1000">
                        <a:latin typeface="Roboto"/>
                        <a:ea typeface="Roboto"/>
                        <a:cs typeface="Roboto"/>
                        <a:sym typeface="Roboto"/>
                      </a:endParaRPr>
                    </a:p>
                    <a:p>
                      <a:pPr indent="-88900" lvl="0" marL="38100" rtl="0" algn="l">
                        <a:spcBef>
                          <a:spcPts val="200"/>
                        </a:spcBef>
                        <a:spcAft>
                          <a:spcPts val="0"/>
                        </a:spcAft>
                        <a:buClr>
                          <a:schemeClr val="accent1"/>
                        </a:buClr>
                        <a:buSzPts val="1000"/>
                        <a:buFont typeface="Roboto"/>
                        <a:buChar char="•"/>
                      </a:pPr>
                      <a:r>
                        <a:rPr lang="en-US" sz="1000">
                          <a:latin typeface="Roboto"/>
                          <a:ea typeface="Roboto"/>
                          <a:cs typeface="Roboto"/>
                          <a:sym typeface="Roboto"/>
                        </a:rPr>
                        <a:t>Solicitações de reparo</a:t>
                      </a:r>
                      <a:endParaRPr sz="1000">
                        <a:latin typeface="Roboto"/>
                        <a:ea typeface="Roboto"/>
                        <a:cs typeface="Roboto"/>
                        <a:sym typeface="Roboto"/>
                      </a:endParaRPr>
                    </a:p>
                    <a:p>
                      <a:pPr indent="-88900" lvl="0" marL="38100" rtl="0" algn="l">
                        <a:spcBef>
                          <a:spcPts val="200"/>
                        </a:spcBef>
                        <a:spcAft>
                          <a:spcPts val="0"/>
                        </a:spcAft>
                        <a:buClr>
                          <a:schemeClr val="accent1"/>
                        </a:buClr>
                        <a:buSzPts val="1000"/>
                        <a:buFont typeface="Roboto"/>
                        <a:buChar char="•"/>
                      </a:pPr>
                      <a:r>
                        <a:rPr lang="en-US" sz="1000">
                          <a:latin typeface="Roboto"/>
                          <a:ea typeface="Roboto"/>
                          <a:cs typeface="Roboto"/>
                          <a:sym typeface="Roboto"/>
                        </a:rPr>
                        <a:t>Provisionamento de serviços</a:t>
                      </a:r>
                      <a:endParaRPr sz="1000">
                        <a:latin typeface="Roboto"/>
                        <a:ea typeface="Roboto"/>
                        <a:cs typeface="Roboto"/>
                        <a:sym typeface="Roboto"/>
                      </a:endParaRPr>
                    </a:p>
                    <a:p>
                      <a:pPr indent="-88900" lvl="0" marL="38100" rtl="0" algn="l">
                        <a:spcBef>
                          <a:spcPts val="200"/>
                        </a:spcBef>
                        <a:spcAft>
                          <a:spcPts val="0"/>
                        </a:spcAft>
                        <a:buClr>
                          <a:schemeClr val="accent1"/>
                        </a:buClr>
                        <a:buSzPts val="1000"/>
                        <a:buFont typeface="Roboto"/>
                        <a:buChar char="•"/>
                      </a:pPr>
                      <a:r>
                        <a:rPr lang="en-US" sz="1000">
                          <a:latin typeface="Roboto"/>
                          <a:ea typeface="Roboto"/>
                          <a:cs typeface="Roboto"/>
                          <a:sym typeface="Roboto"/>
                        </a:rPr>
                        <a:t>Processamento de inventário</a:t>
                      </a:r>
                      <a:endParaRPr sz="1000">
                        <a:latin typeface="Roboto"/>
                        <a:ea typeface="Roboto"/>
                        <a:cs typeface="Roboto"/>
                        <a:sym typeface="Roboto"/>
                      </a:endParaRPr>
                    </a:p>
                    <a:p>
                      <a:pPr indent="-88900" lvl="0" marL="38100" rtl="0" algn="l">
                        <a:spcBef>
                          <a:spcPts val="200"/>
                        </a:spcBef>
                        <a:spcAft>
                          <a:spcPts val="200"/>
                        </a:spcAft>
                        <a:buClr>
                          <a:schemeClr val="accent1"/>
                        </a:buClr>
                        <a:buSzPts val="1000"/>
                        <a:buFont typeface="Roboto"/>
                        <a:buChar char="•"/>
                      </a:pPr>
                      <a:r>
                        <a:rPr lang="en-US" sz="1000">
                          <a:latin typeface="Roboto"/>
                          <a:ea typeface="Roboto"/>
                          <a:cs typeface="Roboto"/>
                          <a:sym typeface="Roboto"/>
                        </a:rPr>
                        <a:t>Logística e entrega</a:t>
                      </a:r>
                      <a:endParaRPr sz="1000">
                        <a:latin typeface="Roboto"/>
                        <a:ea typeface="Roboto"/>
                        <a:cs typeface="Roboto"/>
                        <a:sym typeface="Roboto"/>
                      </a:endParaRPr>
                    </a:p>
                  </a:txBody>
                  <a:tcPr marT="34300" marB="34300" marR="68600" marL="68600">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lt2"/>
                    </a:solidFill>
                  </a:tcPr>
                </a:tc>
              </a:tr>
            </a:tbl>
          </a:graphicData>
        </a:graphic>
      </p:graphicFrame>
    </p:spTree>
  </p:cSld>
  <p:clrMapOvr>
    <a:masterClrMapping/>
  </p:clrMapOvr>
</p:sld>
</file>

<file path=ppt/slides/slide10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250" name="Shape 7250"/>
        <p:cNvGrpSpPr/>
        <p:nvPr/>
      </p:nvGrpSpPr>
      <p:grpSpPr>
        <a:xfrm>
          <a:off x="0" y="0"/>
          <a:ext cx="0" cy="0"/>
          <a:chOff x="0" y="0"/>
          <a:chExt cx="0" cy="0"/>
        </a:xfrm>
      </p:grpSpPr>
      <p:sp>
        <p:nvSpPr>
          <p:cNvPr id="7251" name="Google Shape;7251;p456"/>
          <p:cNvSpPr txBox="1"/>
          <p:nvPr>
            <p:ph idx="12" type="sldNum"/>
          </p:nvPr>
        </p:nvSpPr>
        <p:spPr>
          <a:xfrm>
            <a:off x="4297650" y="4778850"/>
            <a:ext cx="548700" cy="364500"/>
          </a:xfrm>
          <a:prstGeom prst="rect">
            <a:avLst/>
          </a:prstGeom>
          <a:noFill/>
          <a:ln>
            <a:noFill/>
          </a:ln>
        </p:spPr>
        <p:txBody>
          <a:bodyPr anchorCtr="0" anchor="ctr" bIns="0" lIns="0" spcFirstLastPara="1" rIns="0" wrap="square" tIns="0">
            <a:normAutofit/>
          </a:bodyPr>
          <a:lstStyle/>
          <a:p>
            <a:pPr indent="0" lvl="0" marL="0" rtl="0" algn="ctr">
              <a:spcBef>
                <a:spcPts val="0"/>
              </a:spcBef>
              <a:spcAft>
                <a:spcPts val="0"/>
              </a:spcAft>
              <a:buNone/>
            </a:pPr>
            <a:fld id="{00000000-1234-1234-1234-123412341234}" type="slidenum">
              <a:rPr lang="en-US"/>
              <a:t>‹#›</a:t>
            </a:fld>
            <a:endParaRPr/>
          </a:p>
        </p:txBody>
      </p:sp>
      <p:sp>
        <p:nvSpPr>
          <p:cNvPr id="7252" name="Google Shape;7252;p456"/>
          <p:cNvSpPr txBox="1"/>
          <p:nvPr>
            <p:ph type="title"/>
          </p:nvPr>
        </p:nvSpPr>
        <p:spPr>
          <a:xfrm>
            <a:off x="365700" y="274350"/>
            <a:ext cx="7470600" cy="307800"/>
          </a:xfrm>
          <a:prstGeom prst="rect">
            <a:avLst/>
          </a:prstGeom>
          <a:noFill/>
          <a:ln>
            <a:noFill/>
          </a:ln>
        </p:spPr>
        <p:txBody>
          <a:bodyPr anchorCtr="0" anchor="t" bIns="0" lIns="0" spcFirstLastPara="1" rIns="0" wrap="square" tIns="0">
            <a:spAutoFit/>
          </a:bodyPr>
          <a:lstStyle/>
          <a:p>
            <a:pPr indent="0" lvl="0" marL="0" rtl="0" algn="l">
              <a:lnSpc>
                <a:spcPct val="100000"/>
              </a:lnSpc>
              <a:spcBef>
                <a:spcPts val="0"/>
              </a:spcBef>
              <a:spcAft>
                <a:spcPts val="0"/>
              </a:spcAft>
              <a:buSzPts val="2800"/>
              <a:buNone/>
            </a:pPr>
            <a:r>
              <a:rPr lang="en-US"/>
              <a:t>Principais Recursos do Produto</a:t>
            </a:r>
            <a:endParaRPr/>
          </a:p>
        </p:txBody>
      </p:sp>
      <p:graphicFrame>
        <p:nvGraphicFramePr>
          <p:cNvPr id="7253" name="Google Shape;7253;p456"/>
          <p:cNvGraphicFramePr/>
          <p:nvPr/>
        </p:nvGraphicFramePr>
        <p:xfrm>
          <a:off x="365704" y="820172"/>
          <a:ext cx="3000000" cy="3000000"/>
        </p:xfrm>
        <a:graphic>
          <a:graphicData uri="http://schemas.openxmlformats.org/drawingml/2006/table">
            <a:tbl>
              <a:tblPr>
                <a:noFill/>
                <a:tableStyleId>{4DD8568D-ED48-4AE5-80A6-B968703CD909}</a:tableStyleId>
              </a:tblPr>
              <a:tblGrid>
                <a:gridCol w="1920300"/>
                <a:gridCol w="6492300"/>
              </a:tblGrid>
              <a:tr h="285750">
                <a:tc>
                  <a:txBody>
                    <a:bodyPr/>
                    <a:lstStyle/>
                    <a:p>
                      <a:pPr indent="0" lvl="0" marL="0" marR="0" rtl="0" algn="l">
                        <a:lnSpc>
                          <a:spcPct val="100000"/>
                        </a:lnSpc>
                        <a:spcBef>
                          <a:spcPts val="0"/>
                        </a:spcBef>
                        <a:spcAft>
                          <a:spcPts val="0"/>
                        </a:spcAft>
                        <a:buClr>
                          <a:srgbClr val="000000"/>
                        </a:buClr>
                        <a:buSzPts val="1100"/>
                        <a:buFont typeface="Arial"/>
                        <a:buNone/>
                      </a:pPr>
                      <a:r>
                        <a:rPr b="1" lang="en-US" sz="1100">
                          <a:solidFill>
                            <a:schemeClr val="lt1"/>
                          </a:solidFill>
                          <a:latin typeface="Roboto"/>
                          <a:ea typeface="Roboto"/>
                          <a:cs typeface="Roboto"/>
                          <a:sym typeface="Roboto"/>
                        </a:rPr>
                        <a:t>Função</a:t>
                      </a:r>
                      <a:endParaRPr b="1" sz="1100" u="none" cap="none" strike="noStrike">
                        <a:solidFill>
                          <a:schemeClr val="lt1"/>
                        </a:solidFill>
                        <a:latin typeface="Roboto"/>
                        <a:ea typeface="Roboto"/>
                        <a:cs typeface="Roboto"/>
                        <a:sym typeface="Roboto"/>
                      </a:endParaRPr>
                    </a:p>
                  </a:txBody>
                  <a:tcPr marT="68575" marB="68575" marR="68575" marL="6857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solidFill>
                      <a:schemeClr val="accent2"/>
                    </a:solidFill>
                  </a:tcPr>
                </a:tc>
                <a:tc>
                  <a:txBody>
                    <a:bodyPr/>
                    <a:lstStyle/>
                    <a:p>
                      <a:pPr indent="0" lvl="0" marL="0" marR="0" rtl="0" algn="l">
                        <a:lnSpc>
                          <a:spcPct val="100000"/>
                        </a:lnSpc>
                        <a:spcBef>
                          <a:spcPts val="0"/>
                        </a:spcBef>
                        <a:spcAft>
                          <a:spcPts val="0"/>
                        </a:spcAft>
                        <a:buClr>
                          <a:srgbClr val="000000"/>
                        </a:buClr>
                        <a:buSzPts val="1100"/>
                        <a:buFont typeface="Arial"/>
                        <a:buNone/>
                      </a:pPr>
                      <a:r>
                        <a:rPr b="1" lang="en-US" sz="1100">
                          <a:solidFill>
                            <a:schemeClr val="lt1"/>
                          </a:solidFill>
                          <a:latin typeface="Roboto"/>
                          <a:ea typeface="Roboto"/>
                          <a:cs typeface="Roboto"/>
                          <a:sym typeface="Roboto"/>
                        </a:rPr>
                        <a:t>O que faz?</a:t>
                      </a:r>
                      <a:endParaRPr b="1" sz="1100" u="none" cap="none" strike="noStrike">
                        <a:solidFill>
                          <a:schemeClr val="lt1"/>
                        </a:solidFill>
                        <a:latin typeface="Roboto"/>
                        <a:ea typeface="Roboto"/>
                        <a:cs typeface="Roboto"/>
                        <a:sym typeface="Roboto"/>
                      </a:endParaRPr>
                    </a:p>
                  </a:txBody>
                  <a:tcPr marT="68575" marB="68575" marR="68575" marL="6857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solidFill>
                      <a:schemeClr val="accent2"/>
                    </a:solidFill>
                  </a:tcPr>
                </a:tc>
              </a:tr>
              <a:tr h="329500">
                <a:tc>
                  <a:txBody>
                    <a:bodyPr/>
                    <a:lstStyle/>
                    <a:p>
                      <a:pPr indent="0" lvl="0" marL="0" marR="0" rtl="0" algn="l">
                        <a:lnSpc>
                          <a:spcPct val="100000"/>
                        </a:lnSpc>
                        <a:spcBef>
                          <a:spcPts val="0"/>
                        </a:spcBef>
                        <a:spcAft>
                          <a:spcPts val="0"/>
                        </a:spcAft>
                        <a:buClr>
                          <a:srgbClr val="000000"/>
                        </a:buClr>
                        <a:buSzPts val="900"/>
                        <a:buFont typeface="Arial"/>
                        <a:buNone/>
                      </a:pPr>
                      <a:r>
                        <a:rPr b="1" lang="en-US" sz="900">
                          <a:solidFill>
                            <a:schemeClr val="dk1"/>
                          </a:solidFill>
                          <a:latin typeface="Roboto"/>
                          <a:ea typeface="Roboto"/>
                          <a:cs typeface="Roboto"/>
                          <a:sym typeface="Roboto"/>
                        </a:rPr>
                        <a:t>Criar Parceiros Comerciais</a:t>
                      </a:r>
                      <a:endParaRPr b="1" sz="900">
                        <a:solidFill>
                          <a:schemeClr val="dk1"/>
                        </a:solidFill>
                        <a:latin typeface="Roboto"/>
                        <a:ea typeface="Roboto"/>
                        <a:cs typeface="Roboto"/>
                        <a:sym typeface="Roboto"/>
                      </a:endParaRPr>
                    </a:p>
                  </a:txBody>
                  <a:tcPr marT="68575" marB="68575" marR="68575" marL="6857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rgbClr val="000000"/>
                        </a:buClr>
                        <a:buSzPts val="900"/>
                        <a:buFont typeface="Arial"/>
                        <a:buNone/>
                      </a:pPr>
                      <a:r>
                        <a:rPr lang="en-US" sz="900">
                          <a:solidFill>
                            <a:schemeClr val="dk1"/>
                          </a:solidFill>
                          <a:latin typeface="Roboto Light"/>
                          <a:ea typeface="Roboto Light"/>
                          <a:cs typeface="Roboto Light"/>
                          <a:sym typeface="Roboto Light"/>
                        </a:rPr>
                        <a:t>Permite criar um parceiro comercial que não estará acessível na biblioteca EDI, existindo apenas no ambiente onde foi criado</a:t>
                      </a:r>
                      <a:endParaRPr sz="900">
                        <a:solidFill>
                          <a:schemeClr val="dk1"/>
                        </a:solidFill>
                        <a:latin typeface="Roboto Light"/>
                        <a:ea typeface="Roboto Light"/>
                        <a:cs typeface="Roboto Light"/>
                        <a:sym typeface="Roboto Light"/>
                      </a:endParaRPr>
                    </a:p>
                  </a:txBody>
                  <a:tcPr marT="68575" marB="68575" marR="68575" marL="6857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r>
              <a:tr h="329500">
                <a:tc>
                  <a:txBody>
                    <a:bodyPr/>
                    <a:lstStyle/>
                    <a:p>
                      <a:pPr indent="0" lvl="0" marL="0" marR="0" rtl="0" algn="l">
                        <a:lnSpc>
                          <a:spcPct val="100000"/>
                        </a:lnSpc>
                        <a:spcBef>
                          <a:spcPts val="0"/>
                        </a:spcBef>
                        <a:spcAft>
                          <a:spcPts val="0"/>
                        </a:spcAft>
                        <a:buClr>
                          <a:srgbClr val="000000"/>
                        </a:buClr>
                        <a:buSzPts val="900"/>
                        <a:buFont typeface="Arial"/>
                        <a:buNone/>
                      </a:pPr>
                      <a:r>
                        <a:rPr b="1" lang="en-US" sz="900">
                          <a:solidFill>
                            <a:schemeClr val="dk1"/>
                          </a:solidFill>
                          <a:latin typeface="Roboto"/>
                          <a:ea typeface="Roboto"/>
                          <a:cs typeface="Roboto"/>
                          <a:sym typeface="Roboto"/>
                        </a:rPr>
                        <a:t>Adicionar Parceiro Comercial</a:t>
                      </a:r>
                      <a:endParaRPr b="1" sz="900">
                        <a:solidFill>
                          <a:schemeClr val="dk1"/>
                        </a:solidFill>
                        <a:latin typeface="Roboto"/>
                        <a:ea typeface="Roboto"/>
                        <a:cs typeface="Roboto"/>
                        <a:sym typeface="Roboto"/>
                      </a:endParaRPr>
                    </a:p>
                  </a:txBody>
                  <a:tcPr marT="68575" marB="68575" marR="68575" marL="6857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rgbClr val="000000"/>
                        </a:buClr>
                        <a:buSzPts val="900"/>
                        <a:buFont typeface="Arial"/>
                        <a:buNone/>
                      </a:pPr>
                      <a:r>
                        <a:rPr lang="en-US" sz="900">
                          <a:solidFill>
                            <a:schemeClr val="dk1"/>
                          </a:solidFill>
                          <a:latin typeface="Roboto Light"/>
                          <a:ea typeface="Roboto Light"/>
                          <a:cs typeface="Roboto Light"/>
                          <a:sym typeface="Roboto Light"/>
                        </a:rPr>
                        <a:t>Permite adicionar um parceiro comercial pré-configurado da biblioteca EDI para o ambiente</a:t>
                      </a:r>
                      <a:endParaRPr sz="900">
                        <a:solidFill>
                          <a:schemeClr val="dk1"/>
                        </a:solidFill>
                        <a:latin typeface="Roboto Light"/>
                        <a:ea typeface="Roboto Light"/>
                        <a:cs typeface="Roboto Light"/>
                        <a:sym typeface="Roboto Light"/>
                      </a:endParaRPr>
                    </a:p>
                  </a:txBody>
                  <a:tcPr marT="68575" marB="68575" marR="68575" marL="6857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r>
              <a:tr h="329500">
                <a:tc>
                  <a:txBody>
                    <a:bodyPr/>
                    <a:lstStyle/>
                    <a:p>
                      <a:pPr indent="0" lvl="0" marL="0" marR="0" rtl="0" algn="l">
                        <a:lnSpc>
                          <a:spcPct val="100000"/>
                        </a:lnSpc>
                        <a:spcBef>
                          <a:spcPts val="0"/>
                        </a:spcBef>
                        <a:spcAft>
                          <a:spcPts val="0"/>
                        </a:spcAft>
                        <a:buClr>
                          <a:srgbClr val="000000"/>
                        </a:buClr>
                        <a:buSzPts val="900"/>
                        <a:buFont typeface="Arial"/>
                        <a:buNone/>
                      </a:pPr>
                      <a:r>
                        <a:rPr b="1" lang="en-US" sz="900">
                          <a:solidFill>
                            <a:schemeClr val="dk1"/>
                          </a:solidFill>
                          <a:latin typeface="Roboto"/>
                          <a:ea typeface="Roboto"/>
                          <a:cs typeface="Roboto"/>
                          <a:sym typeface="Roboto"/>
                        </a:rPr>
                        <a:t>Adicionar Fluxos de Trabalho</a:t>
                      </a:r>
                      <a:endParaRPr b="1" sz="900">
                        <a:solidFill>
                          <a:schemeClr val="dk1"/>
                        </a:solidFill>
                        <a:latin typeface="Roboto"/>
                        <a:ea typeface="Roboto"/>
                        <a:cs typeface="Roboto"/>
                        <a:sym typeface="Roboto"/>
                      </a:endParaRPr>
                    </a:p>
                  </a:txBody>
                  <a:tcPr marT="68575" marB="68575" marR="68575" marL="6857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rgbClr val="000000"/>
                        </a:buClr>
                        <a:buSzPts val="900"/>
                        <a:buFont typeface="Arial"/>
                        <a:buNone/>
                      </a:pPr>
                      <a:r>
                        <a:rPr lang="en-US" sz="900">
                          <a:solidFill>
                            <a:schemeClr val="dk1"/>
                          </a:solidFill>
                          <a:latin typeface="Roboto Light"/>
                          <a:ea typeface="Roboto Light"/>
                          <a:cs typeface="Roboto Light"/>
                          <a:sym typeface="Roboto Light"/>
                        </a:rPr>
                        <a:t>Permite configurar padrões EDI, direção, tipo de documento e versão para um parceiro comercial</a:t>
                      </a:r>
                      <a:endParaRPr sz="900">
                        <a:solidFill>
                          <a:schemeClr val="dk1"/>
                        </a:solidFill>
                        <a:latin typeface="Roboto Light"/>
                        <a:ea typeface="Roboto Light"/>
                        <a:cs typeface="Roboto Light"/>
                        <a:sym typeface="Roboto Light"/>
                      </a:endParaRPr>
                    </a:p>
                  </a:txBody>
                  <a:tcPr marT="68575" marB="68575" marR="68575" marL="6857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r>
              <a:tr h="285550">
                <a:tc>
                  <a:txBody>
                    <a:bodyPr/>
                    <a:lstStyle/>
                    <a:p>
                      <a:pPr indent="0" lvl="0" marL="0" marR="0" rtl="0" algn="l">
                        <a:lnSpc>
                          <a:spcPct val="100000"/>
                        </a:lnSpc>
                        <a:spcBef>
                          <a:spcPts val="0"/>
                        </a:spcBef>
                        <a:spcAft>
                          <a:spcPts val="0"/>
                        </a:spcAft>
                        <a:buClr>
                          <a:srgbClr val="000000"/>
                        </a:buClr>
                        <a:buSzPts val="900"/>
                        <a:buFont typeface="Arial"/>
                        <a:buNone/>
                      </a:pPr>
                      <a:r>
                        <a:rPr b="1" lang="en-US" sz="900">
                          <a:solidFill>
                            <a:schemeClr val="dk1"/>
                          </a:solidFill>
                          <a:latin typeface="Roboto"/>
                          <a:ea typeface="Roboto"/>
                          <a:cs typeface="Roboto"/>
                          <a:sym typeface="Roboto"/>
                        </a:rPr>
                        <a:t>Criar Conexões de Comunicação</a:t>
                      </a:r>
                      <a:endParaRPr b="1" sz="900">
                        <a:solidFill>
                          <a:schemeClr val="dk1"/>
                        </a:solidFill>
                        <a:latin typeface="Roboto"/>
                        <a:ea typeface="Roboto"/>
                        <a:cs typeface="Roboto"/>
                        <a:sym typeface="Roboto"/>
                      </a:endParaRPr>
                    </a:p>
                  </a:txBody>
                  <a:tcPr marT="68575" marB="68575" marR="68575" marL="6857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rgbClr val="000000"/>
                        </a:buClr>
                        <a:buSzPts val="900"/>
                        <a:buFont typeface="Arial"/>
                        <a:buNone/>
                      </a:pPr>
                      <a:r>
                        <a:rPr lang="en-US" sz="900">
                          <a:solidFill>
                            <a:schemeClr val="dk1"/>
                          </a:solidFill>
                          <a:latin typeface="Roboto Light"/>
                          <a:ea typeface="Roboto Light"/>
                          <a:cs typeface="Roboto Light"/>
                          <a:sym typeface="Roboto Light"/>
                        </a:rPr>
                        <a:t>Permite criar e atribuir métodos de comunicação FTP/SFTP, AS2 ou VAN</a:t>
                      </a:r>
                      <a:endParaRPr sz="900">
                        <a:solidFill>
                          <a:schemeClr val="dk1"/>
                        </a:solidFill>
                        <a:latin typeface="Roboto Light"/>
                        <a:ea typeface="Roboto Light"/>
                        <a:cs typeface="Roboto Light"/>
                        <a:sym typeface="Roboto Light"/>
                      </a:endParaRPr>
                    </a:p>
                  </a:txBody>
                  <a:tcPr marT="68575" marB="68575" marR="68575" marL="6857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r>
              <a:tr h="285550">
                <a:tc>
                  <a:txBody>
                    <a:bodyPr/>
                    <a:lstStyle/>
                    <a:p>
                      <a:pPr indent="0" lvl="0" marL="0" marR="0" rtl="0" algn="l">
                        <a:lnSpc>
                          <a:spcPct val="100000"/>
                        </a:lnSpc>
                        <a:spcBef>
                          <a:spcPts val="0"/>
                        </a:spcBef>
                        <a:spcAft>
                          <a:spcPts val="0"/>
                        </a:spcAft>
                        <a:buClr>
                          <a:srgbClr val="000000"/>
                        </a:buClr>
                        <a:buSzPts val="900"/>
                        <a:buFont typeface="Arial"/>
                        <a:buNone/>
                      </a:pPr>
                      <a:r>
                        <a:rPr b="1" lang="en-US" sz="900">
                          <a:solidFill>
                            <a:schemeClr val="dk1"/>
                          </a:solidFill>
                          <a:latin typeface="Roboto"/>
                          <a:ea typeface="Roboto"/>
                          <a:cs typeface="Roboto"/>
                          <a:sym typeface="Roboto"/>
                        </a:rPr>
                        <a:t>Pesquisa Avançada</a:t>
                      </a:r>
                      <a:endParaRPr b="1" sz="900">
                        <a:solidFill>
                          <a:schemeClr val="dk1"/>
                        </a:solidFill>
                        <a:latin typeface="Roboto"/>
                        <a:ea typeface="Roboto"/>
                        <a:cs typeface="Roboto"/>
                        <a:sym typeface="Roboto"/>
                      </a:endParaRPr>
                    </a:p>
                  </a:txBody>
                  <a:tcPr marT="68575" marB="68575" marR="68575" marL="6857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rgbClr val="000000"/>
                        </a:buClr>
                        <a:buSzPts val="900"/>
                        <a:buFont typeface="Arial"/>
                        <a:buNone/>
                      </a:pPr>
                      <a:r>
                        <a:rPr lang="en-US" sz="900">
                          <a:solidFill>
                            <a:schemeClr val="dk1"/>
                          </a:solidFill>
                          <a:latin typeface="Roboto Light"/>
                          <a:ea typeface="Roboto Light"/>
                          <a:cs typeface="Roboto Light"/>
                          <a:sym typeface="Roboto Light"/>
                        </a:rPr>
                        <a:t>Permite buscas por múltiplos critérios, possibilitando uma análise detalhada dos dados</a:t>
                      </a:r>
                      <a:endParaRPr sz="900">
                        <a:solidFill>
                          <a:schemeClr val="dk1"/>
                        </a:solidFill>
                        <a:latin typeface="Roboto Light"/>
                        <a:ea typeface="Roboto Light"/>
                        <a:cs typeface="Roboto Light"/>
                        <a:sym typeface="Roboto Light"/>
                      </a:endParaRPr>
                    </a:p>
                  </a:txBody>
                  <a:tcPr marT="68575" marB="68575" marR="68575" marL="6857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r>
              <a:tr h="285550">
                <a:tc>
                  <a:txBody>
                    <a:bodyPr/>
                    <a:lstStyle/>
                    <a:p>
                      <a:pPr indent="0" lvl="0" marL="0" marR="0" rtl="0" algn="l">
                        <a:lnSpc>
                          <a:spcPct val="100000"/>
                        </a:lnSpc>
                        <a:spcBef>
                          <a:spcPts val="0"/>
                        </a:spcBef>
                        <a:spcAft>
                          <a:spcPts val="0"/>
                        </a:spcAft>
                        <a:buClr>
                          <a:srgbClr val="000000"/>
                        </a:buClr>
                        <a:buSzPts val="900"/>
                        <a:buFont typeface="Arial"/>
                        <a:buNone/>
                      </a:pPr>
                      <a:r>
                        <a:rPr b="1" lang="en-US" sz="900">
                          <a:solidFill>
                            <a:schemeClr val="dk1"/>
                          </a:solidFill>
                          <a:latin typeface="Roboto"/>
                          <a:ea typeface="Roboto"/>
                          <a:cs typeface="Roboto"/>
                          <a:sym typeface="Roboto"/>
                        </a:rPr>
                        <a:t>Reprocessar Transações</a:t>
                      </a:r>
                      <a:endParaRPr b="1" sz="900">
                        <a:solidFill>
                          <a:schemeClr val="dk1"/>
                        </a:solidFill>
                        <a:latin typeface="Roboto"/>
                        <a:ea typeface="Roboto"/>
                        <a:cs typeface="Roboto"/>
                        <a:sym typeface="Roboto"/>
                      </a:endParaRPr>
                    </a:p>
                  </a:txBody>
                  <a:tcPr marT="68575" marB="68575" marR="68575" marL="6857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rgbClr val="000000"/>
                        </a:buClr>
                        <a:buSzPts val="900"/>
                        <a:buFont typeface="Arial"/>
                        <a:buNone/>
                      </a:pPr>
                      <a:r>
                        <a:rPr lang="en-US" sz="900">
                          <a:solidFill>
                            <a:schemeClr val="dk1"/>
                          </a:solidFill>
                          <a:latin typeface="Roboto Light"/>
                          <a:ea typeface="Roboto Light"/>
                          <a:cs typeface="Roboto Light"/>
                          <a:sym typeface="Roboto Light"/>
                        </a:rPr>
                        <a:t>Permite reprocessar transações que falharam</a:t>
                      </a:r>
                      <a:endParaRPr sz="900">
                        <a:solidFill>
                          <a:schemeClr val="dk1"/>
                        </a:solidFill>
                        <a:latin typeface="Roboto Light"/>
                        <a:ea typeface="Roboto Light"/>
                        <a:cs typeface="Roboto Light"/>
                        <a:sym typeface="Roboto Light"/>
                      </a:endParaRPr>
                    </a:p>
                  </a:txBody>
                  <a:tcPr marT="68575" marB="68575" marR="68575" marL="6857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r>
              <a:tr h="285550">
                <a:tc>
                  <a:txBody>
                    <a:bodyPr/>
                    <a:lstStyle/>
                    <a:p>
                      <a:pPr indent="0" lvl="0" marL="0" marR="0" rtl="0" algn="l">
                        <a:lnSpc>
                          <a:spcPct val="100000"/>
                        </a:lnSpc>
                        <a:spcBef>
                          <a:spcPts val="0"/>
                        </a:spcBef>
                        <a:spcAft>
                          <a:spcPts val="0"/>
                        </a:spcAft>
                        <a:buClr>
                          <a:srgbClr val="000000"/>
                        </a:buClr>
                        <a:buSzPts val="900"/>
                        <a:buFont typeface="Arial"/>
                        <a:buNone/>
                      </a:pPr>
                      <a:r>
                        <a:rPr b="1" lang="en-US" sz="900">
                          <a:solidFill>
                            <a:schemeClr val="dk1"/>
                          </a:solidFill>
                          <a:latin typeface="Roboto"/>
                          <a:ea typeface="Roboto"/>
                          <a:cs typeface="Roboto"/>
                          <a:sym typeface="Roboto"/>
                        </a:rPr>
                        <a:t>Reenviar Confirmações</a:t>
                      </a:r>
                      <a:endParaRPr b="1" sz="900">
                        <a:solidFill>
                          <a:schemeClr val="dk1"/>
                        </a:solidFill>
                        <a:latin typeface="Roboto"/>
                        <a:ea typeface="Roboto"/>
                        <a:cs typeface="Roboto"/>
                        <a:sym typeface="Roboto"/>
                      </a:endParaRPr>
                    </a:p>
                  </a:txBody>
                  <a:tcPr marT="68575" marB="68575" marR="68575" marL="6857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rgbClr val="000000"/>
                        </a:buClr>
                        <a:buSzPts val="900"/>
                        <a:buFont typeface="Arial"/>
                        <a:buNone/>
                      </a:pPr>
                      <a:r>
                        <a:rPr lang="en-US" sz="900">
                          <a:solidFill>
                            <a:schemeClr val="dk1"/>
                          </a:solidFill>
                          <a:latin typeface="Roboto Light"/>
                          <a:ea typeface="Roboto Light"/>
                          <a:cs typeface="Roboto Light"/>
                          <a:sym typeface="Roboto Light"/>
                        </a:rPr>
                        <a:t>Permite reenviar confirmações em caso de erros de transmissão ou outros</a:t>
                      </a:r>
                      <a:endParaRPr sz="900">
                        <a:solidFill>
                          <a:schemeClr val="dk1"/>
                        </a:solidFill>
                        <a:latin typeface="Roboto Light"/>
                        <a:ea typeface="Roboto Light"/>
                        <a:cs typeface="Roboto Light"/>
                        <a:sym typeface="Roboto Light"/>
                      </a:endParaRPr>
                    </a:p>
                  </a:txBody>
                  <a:tcPr marT="68575" marB="68575" marR="68575" marL="6857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r>
              <a:tr h="285550">
                <a:tc>
                  <a:txBody>
                    <a:bodyPr/>
                    <a:lstStyle/>
                    <a:p>
                      <a:pPr indent="0" lvl="0" marL="0" marR="0" rtl="0" algn="l">
                        <a:lnSpc>
                          <a:spcPct val="100000"/>
                        </a:lnSpc>
                        <a:spcBef>
                          <a:spcPts val="0"/>
                        </a:spcBef>
                        <a:spcAft>
                          <a:spcPts val="0"/>
                        </a:spcAft>
                        <a:buClr>
                          <a:srgbClr val="000000"/>
                        </a:buClr>
                        <a:buSzPts val="900"/>
                        <a:buFont typeface="Arial"/>
                        <a:buNone/>
                      </a:pPr>
                      <a:r>
                        <a:rPr b="1" lang="en-US" sz="900">
                          <a:solidFill>
                            <a:schemeClr val="dk1"/>
                          </a:solidFill>
                          <a:latin typeface="Roboto"/>
                          <a:ea typeface="Roboto"/>
                          <a:cs typeface="Roboto"/>
                          <a:sym typeface="Roboto"/>
                        </a:rPr>
                        <a:t>Enviar Arquivo</a:t>
                      </a:r>
                      <a:endParaRPr b="1" sz="900">
                        <a:solidFill>
                          <a:schemeClr val="dk1"/>
                        </a:solidFill>
                        <a:latin typeface="Roboto"/>
                        <a:ea typeface="Roboto"/>
                        <a:cs typeface="Roboto"/>
                        <a:sym typeface="Roboto"/>
                      </a:endParaRPr>
                    </a:p>
                  </a:txBody>
                  <a:tcPr marT="68575" marB="68575" marR="68575" marL="6857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rgbClr val="000000"/>
                        </a:buClr>
                        <a:buSzPts val="900"/>
                        <a:buFont typeface="Arial"/>
                        <a:buNone/>
                      </a:pPr>
                      <a:r>
                        <a:rPr lang="en-US" sz="900">
                          <a:solidFill>
                            <a:schemeClr val="dk1"/>
                          </a:solidFill>
                          <a:latin typeface="Roboto Light"/>
                          <a:ea typeface="Roboto Light"/>
                          <a:cs typeface="Roboto Light"/>
                          <a:sym typeface="Roboto Light"/>
                        </a:rPr>
                        <a:t>Permite testes rápidos de transações EDI</a:t>
                      </a:r>
                      <a:endParaRPr sz="900">
                        <a:solidFill>
                          <a:schemeClr val="dk1"/>
                        </a:solidFill>
                        <a:latin typeface="Roboto Light"/>
                        <a:ea typeface="Roboto Light"/>
                        <a:cs typeface="Roboto Light"/>
                        <a:sym typeface="Roboto Light"/>
                      </a:endParaRPr>
                    </a:p>
                  </a:txBody>
                  <a:tcPr marT="68575" marB="68575" marR="68575" marL="6857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r>
              <a:tr h="285550">
                <a:tc>
                  <a:txBody>
                    <a:bodyPr/>
                    <a:lstStyle/>
                    <a:p>
                      <a:pPr indent="0" lvl="0" marL="0" marR="0" rtl="0" algn="l">
                        <a:lnSpc>
                          <a:spcPct val="100000"/>
                        </a:lnSpc>
                        <a:spcBef>
                          <a:spcPts val="0"/>
                        </a:spcBef>
                        <a:spcAft>
                          <a:spcPts val="0"/>
                        </a:spcAft>
                        <a:buClr>
                          <a:srgbClr val="000000"/>
                        </a:buClr>
                        <a:buSzPts val="900"/>
                        <a:buFont typeface="Arial"/>
                        <a:buNone/>
                      </a:pPr>
                      <a:r>
                        <a:rPr b="1" lang="en-US" sz="900">
                          <a:solidFill>
                            <a:schemeClr val="dk1"/>
                          </a:solidFill>
                          <a:latin typeface="Roboto"/>
                          <a:ea typeface="Roboto"/>
                          <a:cs typeface="Roboto"/>
                          <a:sym typeface="Roboto"/>
                        </a:rPr>
                        <a:t>Restaurar Transação</a:t>
                      </a:r>
                      <a:endParaRPr b="1" sz="900">
                        <a:solidFill>
                          <a:schemeClr val="dk1"/>
                        </a:solidFill>
                        <a:latin typeface="Roboto"/>
                        <a:ea typeface="Roboto"/>
                        <a:cs typeface="Roboto"/>
                        <a:sym typeface="Roboto"/>
                      </a:endParaRPr>
                    </a:p>
                  </a:txBody>
                  <a:tcPr marT="68575" marB="68575" marR="68575" marL="6857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rgbClr val="000000"/>
                        </a:buClr>
                        <a:buSzPts val="900"/>
                        <a:buFont typeface="Arial"/>
                        <a:buNone/>
                      </a:pPr>
                      <a:r>
                        <a:rPr lang="en-US" sz="900">
                          <a:solidFill>
                            <a:schemeClr val="dk1"/>
                          </a:solidFill>
                          <a:latin typeface="Roboto Light"/>
                          <a:ea typeface="Roboto Light"/>
                          <a:cs typeface="Roboto Light"/>
                          <a:sym typeface="Roboto Light"/>
                        </a:rPr>
                        <a:t>Permite restaurar documentos arquivados</a:t>
                      </a:r>
                      <a:endParaRPr sz="900">
                        <a:solidFill>
                          <a:schemeClr val="dk1"/>
                        </a:solidFill>
                        <a:latin typeface="Roboto Light"/>
                        <a:ea typeface="Roboto Light"/>
                        <a:cs typeface="Roboto Light"/>
                        <a:sym typeface="Roboto Light"/>
                      </a:endParaRPr>
                    </a:p>
                  </a:txBody>
                  <a:tcPr marT="68575" marB="68575" marR="68575" marL="6857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r>
            </a:tbl>
          </a:graphicData>
        </a:graphic>
      </p:graphicFrame>
    </p:spTree>
  </p:cSld>
  <p:clrMapOvr>
    <a:masterClrMapping/>
  </p:clrMapOvr>
</p:sld>
</file>

<file path=ppt/slides/slide10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257" name="Shape 7257"/>
        <p:cNvGrpSpPr/>
        <p:nvPr/>
      </p:nvGrpSpPr>
      <p:grpSpPr>
        <a:xfrm>
          <a:off x="0" y="0"/>
          <a:ext cx="0" cy="0"/>
          <a:chOff x="0" y="0"/>
          <a:chExt cx="0" cy="0"/>
        </a:xfrm>
      </p:grpSpPr>
      <p:sp>
        <p:nvSpPr>
          <p:cNvPr id="7258" name="Google Shape;7258;p457"/>
          <p:cNvSpPr txBox="1"/>
          <p:nvPr>
            <p:ph idx="12" type="sldNum"/>
          </p:nvPr>
        </p:nvSpPr>
        <p:spPr>
          <a:xfrm>
            <a:off x="4297650" y="4778850"/>
            <a:ext cx="548700" cy="364500"/>
          </a:xfrm>
          <a:prstGeom prst="rect">
            <a:avLst/>
          </a:prstGeom>
          <a:noFill/>
          <a:ln>
            <a:noFill/>
          </a:ln>
        </p:spPr>
        <p:txBody>
          <a:bodyPr anchorCtr="0" anchor="ctr" bIns="0" lIns="0" spcFirstLastPara="1" rIns="0" wrap="square" tIns="0">
            <a:normAutofit/>
          </a:bodyPr>
          <a:lstStyle/>
          <a:p>
            <a:pPr indent="0" lvl="0" marL="0" rtl="0" algn="ctr">
              <a:spcBef>
                <a:spcPts val="0"/>
              </a:spcBef>
              <a:spcAft>
                <a:spcPts val="0"/>
              </a:spcAft>
              <a:buNone/>
            </a:pPr>
            <a:fld id="{00000000-1234-1234-1234-123412341234}" type="slidenum">
              <a:rPr lang="en-US"/>
              <a:t>‹#›</a:t>
            </a:fld>
            <a:endParaRPr/>
          </a:p>
        </p:txBody>
      </p:sp>
      <p:sp>
        <p:nvSpPr>
          <p:cNvPr id="7259" name="Google Shape;7259;p457"/>
          <p:cNvSpPr txBox="1"/>
          <p:nvPr>
            <p:ph type="title"/>
          </p:nvPr>
        </p:nvSpPr>
        <p:spPr>
          <a:xfrm>
            <a:off x="365700" y="274350"/>
            <a:ext cx="7470600" cy="307800"/>
          </a:xfrm>
          <a:prstGeom prst="rect">
            <a:avLst/>
          </a:prstGeom>
          <a:noFill/>
          <a:ln>
            <a:noFill/>
          </a:ln>
        </p:spPr>
        <p:txBody>
          <a:bodyPr anchorCtr="0" anchor="t" bIns="0" lIns="0" spcFirstLastPara="1" rIns="0" wrap="square" tIns="0">
            <a:spAutoFit/>
          </a:bodyPr>
          <a:lstStyle/>
          <a:p>
            <a:pPr indent="0" lvl="0" marL="0" rtl="0" algn="l">
              <a:lnSpc>
                <a:spcPct val="100000"/>
              </a:lnSpc>
              <a:spcBef>
                <a:spcPts val="0"/>
              </a:spcBef>
              <a:spcAft>
                <a:spcPts val="0"/>
              </a:spcAft>
              <a:buSzPts val="2800"/>
              <a:buNone/>
            </a:pPr>
            <a:r>
              <a:rPr lang="en-US"/>
              <a:t>Features do Conector </a:t>
            </a:r>
            <a:r>
              <a:rPr lang="en-US"/>
              <a:t>EDI</a:t>
            </a:r>
            <a:endParaRPr/>
          </a:p>
        </p:txBody>
      </p:sp>
      <p:graphicFrame>
        <p:nvGraphicFramePr>
          <p:cNvPr id="7260" name="Google Shape;7260;p457"/>
          <p:cNvGraphicFramePr/>
          <p:nvPr/>
        </p:nvGraphicFramePr>
        <p:xfrm>
          <a:off x="365692" y="1958210"/>
          <a:ext cx="3000000" cy="3000000"/>
        </p:xfrm>
        <a:graphic>
          <a:graphicData uri="http://schemas.openxmlformats.org/drawingml/2006/table">
            <a:tbl>
              <a:tblPr>
                <a:noFill/>
                <a:tableStyleId>{4DD8568D-ED48-4AE5-80A6-B968703CD909}</a:tableStyleId>
              </a:tblPr>
              <a:tblGrid>
                <a:gridCol w="1920300"/>
                <a:gridCol w="6492300"/>
              </a:tblGrid>
              <a:tr h="285750">
                <a:tc>
                  <a:txBody>
                    <a:bodyPr/>
                    <a:lstStyle/>
                    <a:p>
                      <a:pPr indent="0" lvl="0" marL="0" marR="0" rtl="0" algn="l">
                        <a:lnSpc>
                          <a:spcPct val="100000"/>
                        </a:lnSpc>
                        <a:spcBef>
                          <a:spcPts val="0"/>
                        </a:spcBef>
                        <a:spcAft>
                          <a:spcPts val="0"/>
                        </a:spcAft>
                        <a:buClr>
                          <a:srgbClr val="000000"/>
                        </a:buClr>
                        <a:buSzPts val="1100"/>
                        <a:buFont typeface="Arial"/>
                        <a:buNone/>
                      </a:pPr>
                      <a:r>
                        <a:rPr b="1" lang="en-US" sz="1100">
                          <a:solidFill>
                            <a:schemeClr val="lt1"/>
                          </a:solidFill>
                          <a:latin typeface="Roboto"/>
                          <a:ea typeface="Roboto"/>
                          <a:cs typeface="Roboto"/>
                          <a:sym typeface="Roboto"/>
                        </a:rPr>
                        <a:t>Função</a:t>
                      </a:r>
                      <a:endParaRPr b="1" sz="1100" u="none" cap="none" strike="noStrike">
                        <a:solidFill>
                          <a:schemeClr val="lt1"/>
                        </a:solidFill>
                        <a:latin typeface="Roboto"/>
                        <a:ea typeface="Roboto"/>
                        <a:cs typeface="Roboto"/>
                        <a:sym typeface="Roboto"/>
                      </a:endParaRPr>
                    </a:p>
                  </a:txBody>
                  <a:tcPr marT="68575" marB="68575" marR="68575" marL="6857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solidFill>
                      <a:schemeClr val="accent2"/>
                    </a:solidFill>
                  </a:tcPr>
                </a:tc>
                <a:tc>
                  <a:txBody>
                    <a:bodyPr/>
                    <a:lstStyle/>
                    <a:p>
                      <a:pPr indent="0" lvl="0" marL="0" marR="0" rtl="0" algn="l">
                        <a:lnSpc>
                          <a:spcPct val="100000"/>
                        </a:lnSpc>
                        <a:spcBef>
                          <a:spcPts val="0"/>
                        </a:spcBef>
                        <a:spcAft>
                          <a:spcPts val="0"/>
                        </a:spcAft>
                        <a:buClr>
                          <a:srgbClr val="000000"/>
                        </a:buClr>
                        <a:buSzPts val="1100"/>
                        <a:buFont typeface="Arial"/>
                        <a:buNone/>
                      </a:pPr>
                      <a:r>
                        <a:rPr b="1" lang="en-US" sz="1100">
                          <a:solidFill>
                            <a:schemeClr val="lt1"/>
                          </a:solidFill>
                          <a:latin typeface="Roboto"/>
                          <a:ea typeface="Roboto"/>
                          <a:cs typeface="Roboto"/>
                          <a:sym typeface="Roboto"/>
                        </a:rPr>
                        <a:t>O que faz?</a:t>
                      </a:r>
                      <a:endParaRPr b="1" sz="1100" u="none" cap="none" strike="noStrike">
                        <a:solidFill>
                          <a:schemeClr val="lt1"/>
                        </a:solidFill>
                        <a:latin typeface="Roboto"/>
                        <a:ea typeface="Roboto"/>
                        <a:cs typeface="Roboto"/>
                        <a:sym typeface="Roboto"/>
                      </a:endParaRPr>
                    </a:p>
                  </a:txBody>
                  <a:tcPr marT="68575" marB="68575" marR="68575" marL="6857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solidFill>
                      <a:schemeClr val="accent2"/>
                    </a:solidFill>
                  </a:tcPr>
                </a:tc>
              </a:tr>
              <a:tr h="329500">
                <a:tc>
                  <a:txBody>
                    <a:bodyPr/>
                    <a:lstStyle/>
                    <a:p>
                      <a:pPr indent="0" lvl="0" marL="0" marR="0" rtl="0" algn="l">
                        <a:lnSpc>
                          <a:spcPct val="100000"/>
                        </a:lnSpc>
                        <a:spcBef>
                          <a:spcPts val="0"/>
                        </a:spcBef>
                        <a:spcAft>
                          <a:spcPts val="0"/>
                        </a:spcAft>
                        <a:buClr>
                          <a:srgbClr val="000000"/>
                        </a:buClr>
                        <a:buSzPts val="900"/>
                        <a:buFont typeface="Arial"/>
                        <a:buNone/>
                      </a:pPr>
                      <a:r>
                        <a:rPr b="1" lang="en-US" sz="900" u="none" cap="none" strike="noStrike">
                          <a:solidFill>
                            <a:schemeClr val="dk1"/>
                          </a:solidFill>
                          <a:latin typeface="Roboto"/>
                          <a:ea typeface="Roboto"/>
                          <a:cs typeface="Roboto"/>
                          <a:sym typeface="Roboto"/>
                        </a:rPr>
                        <a:t>Get Document</a:t>
                      </a:r>
                      <a:endParaRPr b="1" sz="900" u="none" cap="none" strike="noStrike">
                        <a:solidFill>
                          <a:schemeClr val="dk1"/>
                        </a:solidFill>
                        <a:latin typeface="Roboto"/>
                        <a:ea typeface="Roboto"/>
                        <a:cs typeface="Roboto"/>
                        <a:sym typeface="Roboto"/>
                      </a:endParaRPr>
                    </a:p>
                  </a:txBody>
                  <a:tcPr marT="68575" marB="68575" marR="68575" marL="6857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rgbClr val="000000"/>
                        </a:buClr>
                        <a:buSzPts val="900"/>
                        <a:buFont typeface="Arial"/>
                        <a:buNone/>
                      </a:pPr>
                      <a:r>
                        <a:rPr lang="en-US" sz="900">
                          <a:solidFill>
                            <a:schemeClr val="dk1"/>
                          </a:solidFill>
                          <a:latin typeface="Roboto Light"/>
                          <a:ea typeface="Roboto Light"/>
                          <a:cs typeface="Roboto Light"/>
                          <a:sym typeface="Roboto Light"/>
                        </a:rPr>
                        <a:t>Recupera todos os documentos (de um parceiro especificado) do Jitterbit EDI e destina-se a ser usado como uma fonte para fornecer dados em uma operação</a:t>
                      </a:r>
                      <a:endParaRPr sz="900">
                        <a:solidFill>
                          <a:schemeClr val="dk1"/>
                        </a:solidFill>
                        <a:latin typeface="Roboto Light"/>
                        <a:ea typeface="Roboto Light"/>
                        <a:cs typeface="Roboto Light"/>
                        <a:sym typeface="Roboto Light"/>
                      </a:endParaRPr>
                    </a:p>
                  </a:txBody>
                  <a:tcPr marT="68575" marB="68575" marR="68575" marL="6857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r>
              <a:tr h="329500">
                <a:tc>
                  <a:txBody>
                    <a:bodyPr/>
                    <a:lstStyle/>
                    <a:p>
                      <a:pPr indent="0" lvl="0" marL="0" marR="0" rtl="0" algn="l">
                        <a:lnSpc>
                          <a:spcPct val="100000"/>
                        </a:lnSpc>
                        <a:spcBef>
                          <a:spcPts val="0"/>
                        </a:spcBef>
                        <a:spcAft>
                          <a:spcPts val="0"/>
                        </a:spcAft>
                        <a:buClr>
                          <a:srgbClr val="000000"/>
                        </a:buClr>
                        <a:buSzPts val="900"/>
                        <a:buFont typeface="Arial"/>
                        <a:buNone/>
                      </a:pPr>
                      <a:r>
                        <a:rPr b="1" lang="en-US" sz="900" u="none" cap="none" strike="noStrike">
                          <a:solidFill>
                            <a:schemeClr val="dk1"/>
                          </a:solidFill>
                          <a:latin typeface="Roboto"/>
                          <a:ea typeface="Roboto"/>
                          <a:cs typeface="Roboto"/>
                          <a:sym typeface="Roboto"/>
                        </a:rPr>
                        <a:t>Send Document</a:t>
                      </a:r>
                      <a:endParaRPr b="1" sz="900" u="none" cap="none" strike="noStrike">
                        <a:solidFill>
                          <a:schemeClr val="dk1"/>
                        </a:solidFill>
                        <a:latin typeface="Roboto"/>
                        <a:ea typeface="Roboto"/>
                        <a:cs typeface="Roboto"/>
                        <a:sym typeface="Roboto"/>
                      </a:endParaRPr>
                    </a:p>
                  </a:txBody>
                  <a:tcPr marT="68575" marB="68575" marR="68575" marL="6857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rgbClr val="000000"/>
                        </a:buClr>
                        <a:buSzPts val="900"/>
                        <a:buFont typeface="Arial"/>
                        <a:buNone/>
                      </a:pPr>
                      <a:r>
                        <a:rPr lang="en-US" sz="900">
                          <a:solidFill>
                            <a:schemeClr val="dk1"/>
                          </a:solidFill>
                          <a:latin typeface="Roboto Light"/>
                          <a:ea typeface="Roboto Light"/>
                          <a:cs typeface="Roboto Light"/>
                          <a:sym typeface="Roboto Light"/>
                        </a:rPr>
                        <a:t>Envia documentos para o Jitterbit EDI e destina-se a ser usado como destino para consumir dados em uma operação</a:t>
                      </a:r>
                      <a:endParaRPr sz="900">
                        <a:solidFill>
                          <a:schemeClr val="dk1"/>
                        </a:solidFill>
                        <a:latin typeface="Roboto Light"/>
                        <a:ea typeface="Roboto Light"/>
                        <a:cs typeface="Roboto Light"/>
                        <a:sym typeface="Roboto Light"/>
                      </a:endParaRPr>
                    </a:p>
                  </a:txBody>
                  <a:tcPr marT="68575" marB="68575" marR="68575" marL="6857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r>
              <a:tr h="285550">
                <a:tc>
                  <a:txBody>
                    <a:bodyPr/>
                    <a:lstStyle/>
                    <a:p>
                      <a:pPr indent="0" lvl="0" marL="0" marR="0" rtl="0" algn="l">
                        <a:lnSpc>
                          <a:spcPct val="100000"/>
                        </a:lnSpc>
                        <a:spcBef>
                          <a:spcPts val="0"/>
                        </a:spcBef>
                        <a:spcAft>
                          <a:spcPts val="0"/>
                        </a:spcAft>
                        <a:buClr>
                          <a:srgbClr val="000000"/>
                        </a:buClr>
                        <a:buSzPts val="900"/>
                        <a:buFont typeface="Arial"/>
                        <a:buNone/>
                      </a:pPr>
                      <a:r>
                        <a:rPr b="1" lang="en-US" sz="900" u="none" cap="none" strike="noStrike">
                          <a:solidFill>
                            <a:schemeClr val="dk1"/>
                          </a:solidFill>
                          <a:latin typeface="Roboto"/>
                          <a:ea typeface="Roboto"/>
                          <a:cs typeface="Roboto"/>
                          <a:sym typeface="Roboto"/>
                        </a:rPr>
                        <a:t>Set Status</a:t>
                      </a:r>
                      <a:endParaRPr b="1" sz="900" u="none" cap="none" strike="noStrike">
                        <a:solidFill>
                          <a:schemeClr val="dk1"/>
                        </a:solidFill>
                        <a:latin typeface="Roboto"/>
                        <a:ea typeface="Roboto"/>
                        <a:cs typeface="Roboto"/>
                        <a:sym typeface="Roboto"/>
                      </a:endParaRPr>
                    </a:p>
                  </a:txBody>
                  <a:tcPr marT="68575" marB="68575" marR="68575" marL="6857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rgbClr val="000000"/>
                        </a:buClr>
                        <a:buSzPts val="900"/>
                        <a:buFont typeface="Arial"/>
                        <a:buNone/>
                      </a:pPr>
                      <a:r>
                        <a:rPr lang="en-US" sz="900">
                          <a:solidFill>
                            <a:schemeClr val="dk1"/>
                          </a:solidFill>
                          <a:latin typeface="Roboto Light"/>
                          <a:ea typeface="Roboto Light"/>
                          <a:cs typeface="Roboto Light"/>
                          <a:sym typeface="Roboto Light"/>
                        </a:rPr>
                        <a:t>Recupera o status de documentos do Jitterbit EDI e destina-se a ser usado como fonte para fornecer dados em uma operação</a:t>
                      </a:r>
                      <a:endParaRPr sz="900">
                        <a:solidFill>
                          <a:schemeClr val="dk1"/>
                        </a:solidFill>
                        <a:latin typeface="Roboto Light"/>
                        <a:ea typeface="Roboto Light"/>
                        <a:cs typeface="Roboto Light"/>
                        <a:sym typeface="Roboto Light"/>
                      </a:endParaRPr>
                    </a:p>
                  </a:txBody>
                  <a:tcPr marT="68575" marB="68575" marR="68575" marL="6857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r>
              <a:tr h="332000">
                <a:tc>
                  <a:txBody>
                    <a:bodyPr/>
                    <a:lstStyle/>
                    <a:p>
                      <a:pPr indent="0" lvl="0" marL="0" marR="0" rtl="0" algn="l">
                        <a:lnSpc>
                          <a:spcPct val="100000"/>
                        </a:lnSpc>
                        <a:spcBef>
                          <a:spcPts val="0"/>
                        </a:spcBef>
                        <a:spcAft>
                          <a:spcPts val="0"/>
                        </a:spcAft>
                        <a:buClr>
                          <a:srgbClr val="000000"/>
                        </a:buClr>
                        <a:buSzPts val="900"/>
                        <a:buFont typeface="Arial"/>
                        <a:buNone/>
                      </a:pPr>
                      <a:r>
                        <a:rPr b="1" lang="en-US" sz="900" u="none" cap="none" strike="noStrike">
                          <a:solidFill>
                            <a:schemeClr val="dk1"/>
                          </a:solidFill>
                          <a:latin typeface="Roboto"/>
                          <a:ea typeface="Roboto"/>
                          <a:cs typeface="Roboto"/>
                          <a:sym typeface="Roboto"/>
                        </a:rPr>
                        <a:t>Get Status</a:t>
                      </a:r>
                      <a:endParaRPr b="1" sz="900" u="none" cap="none" strike="noStrike">
                        <a:solidFill>
                          <a:schemeClr val="dk1"/>
                        </a:solidFill>
                        <a:latin typeface="Roboto"/>
                        <a:ea typeface="Roboto"/>
                        <a:cs typeface="Roboto"/>
                        <a:sym typeface="Roboto"/>
                      </a:endParaRPr>
                    </a:p>
                  </a:txBody>
                  <a:tcPr marT="68575" marB="68575" marR="68575" marL="6857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rgbClr val="000000"/>
                        </a:buClr>
                        <a:buSzPts val="900"/>
                        <a:buFont typeface="Arial"/>
                        <a:buNone/>
                      </a:pPr>
                      <a:r>
                        <a:rPr lang="en-US" sz="900">
                          <a:solidFill>
                            <a:schemeClr val="dk1"/>
                          </a:solidFill>
                          <a:latin typeface="Roboto Light"/>
                          <a:ea typeface="Roboto Light"/>
                          <a:cs typeface="Roboto Light"/>
                          <a:sym typeface="Roboto Light"/>
                        </a:rPr>
                        <a:t>Atualiza o status de um documento no Jitterbit EDI e destina-se a ser usado como destino para consumir dados em uma operação</a:t>
                      </a:r>
                      <a:endParaRPr sz="900">
                        <a:solidFill>
                          <a:schemeClr val="dk1"/>
                        </a:solidFill>
                        <a:latin typeface="Roboto Light"/>
                        <a:ea typeface="Roboto Light"/>
                        <a:cs typeface="Roboto Light"/>
                        <a:sym typeface="Roboto Light"/>
                      </a:endParaRPr>
                    </a:p>
                  </a:txBody>
                  <a:tcPr marT="68575" marB="68575" marR="68575" marL="6857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r>
            </a:tbl>
          </a:graphicData>
        </a:graphic>
      </p:graphicFrame>
      <p:sp>
        <p:nvSpPr>
          <p:cNvPr id="7261" name="Google Shape;7261;p457"/>
          <p:cNvSpPr txBox="1"/>
          <p:nvPr/>
        </p:nvSpPr>
        <p:spPr>
          <a:xfrm>
            <a:off x="365700" y="758475"/>
            <a:ext cx="7094400" cy="922500"/>
          </a:xfrm>
          <a:prstGeom prst="rect">
            <a:avLst/>
          </a:prstGeom>
          <a:noFill/>
          <a:ln>
            <a:noFill/>
          </a:ln>
        </p:spPr>
        <p:txBody>
          <a:bodyPr anchorCtr="0" anchor="t" bIns="0" lIns="0" spcFirstLastPara="1" rIns="0" wrap="square" tIns="0">
            <a:spAutoFit/>
          </a:bodyPr>
          <a:lstStyle/>
          <a:p>
            <a:pPr indent="0" lvl="0" marL="0" marR="0" rtl="0" algn="l">
              <a:lnSpc>
                <a:spcPct val="110000"/>
              </a:lnSpc>
              <a:spcBef>
                <a:spcPts val="1000"/>
              </a:spcBef>
              <a:spcAft>
                <a:spcPts val="0"/>
              </a:spcAft>
              <a:buClr>
                <a:srgbClr val="000000"/>
              </a:buClr>
              <a:buSzPts val="1200"/>
              <a:buFont typeface="Arial"/>
              <a:buNone/>
            </a:pPr>
            <a:r>
              <a:rPr lang="en-US" sz="1200">
                <a:solidFill>
                  <a:schemeClr val="dk1"/>
                </a:solidFill>
                <a:latin typeface="Roboto"/>
                <a:ea typeface="Roboto"/>
                <a:cs typeface="Roboto"/>
                <a:sym typeface="Roboto"/>
              </a:rPr>
              <a:t>O conector EDI for Cloud v2 estabelece o acesso ao Jitterbit EDI.</a:t>
            </a:r>
            <a:endParaRPr sz="1200">
              <a:solidFill>
                <a:schemeClr val="dk1"/>
              </a:solidFill>
              <a:latin typeface="Roboto"/>
              <a:ea typeface="Roboto"/>
              <a:cs typeface="Roboto"/>
              <a:sym typeface="Roboto"/>
            </a:endParaRPr>
          </a:p>
          <a:p>
            <a:pPr indent="0" lvl="0" marL="0" marR="0" rtl="0" algn="l">
              <a:lnSpc>
                <a:spcPct val="110000"/>
              </a:lnSpc>
              <a:spcBef>
                <a:spcPts val="1000"/>
              </a:spcBef>
              <a:spcAft>
                <a:spcPts val="1000"/>
              </a:spcAft>
              <a:buClr>
                <a:srgbClr val="000000"/>
              </a:buClr>
              <a:buSzPts val="1200"/>
              <a:buFont typeface="Arial"/>
              <a:buNone/>
            </a:pPr>
            <a:r>
              <a:rPr lang="en-US" sz="1200">
                <a:solidFill>
                  <a:schemeClr val="dk1"/>
                </a:solidFill>
                <a:latin typeface="Roboto"/>
                <a:ea typeface="Roboto"/>
                <a:cs typeface="Roboto"/>
                <a:sym typeface="Roboto"/>
              </a:rPr>
              <a:t>O conector EDI for Cloud v2 fornece uma interface para criar uma conexão EDI for Cloud v2, que serve como base para gerar instâncias das atividades do EDI for Cloud v2. Essas atividades, uma vez configuradas, interagem com o Jitterbit EDI por meio dessa conexão.</a:t>
            </a:r>
            <a:endParaRPr sz="1200">
              <a:solidFill>
                <a:schemeClr val="dk1"/>
              </a:solidFill>
              <a:latin typeface="Roboto"/>
              <a:ea typeface="Roboto"/>
              <a:cs typeface="Roboto"/>
              <a:sym typeface="Roboto"/>
            </a:endParaRPr>
          </a:p>
        </p:txBody>
      </p:sp>
    </p:spTree>
  </p:cSld>
  <p:clrMapOvr>
    <a:masterClrMapping/>
  </p:clrMapOvr>
</p:sld>
</file>

<file path=ppt/slides/slide10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265" name="Shape 7265"/>
        <p:cNvGrpSpPr/>
        <p:nvPr/>
      </p:nvGrpSpPr>
      <p:grpSpPr>
        <a:xfrm>
          <a:off x="0" y="0"/>
          <a:ext cx="0" cy="0"/>
          <a:chOff x="0" y="0"/>
          <a:chExt cx="0" cy="0"/>
        </a:xfrm>
      </p:grpSpPr>
      <p:sp>
        <p:nvSpPr>
          <p:cNvPr id="7266" name="Google Shape;7266;p458"/>
          <p:cNvSpPr txBox="1"/>
          <p:nvPr>
            <p:ph idx="12" type="sldNum"/>
          </p:nvPr>
        </p:nvSpPr>
        <p:spPr>
          <a:xfrm>
            <a:off x="4297650" y="4778850"/>
            <a:ext cx="548700" cy="364500"/>
          </a:xfrm>
          <a:prstGeom prst="rect">
            <a:avLst/>
          </a:prstGeom>
          <a:noFill/>
          <a:ln>
            <a:noFill/>
          </a:ln>
        </p:spPr>
        <p:txBody>
          <a:bodyPr anchorCtr="0" anchor="ctr" bIns="0" lIns="0" spcFirstLastPara="1" rIns="0" wrap="square" tIns="0">
            <a:normAutofit/>
          </a:bodyPr>
          <a:lstStyle/>
          <a:p>
            <a:pPr indent="0" lvl="0" marL="0" rtl="0" algn="ctr">
              <a:spcBef>
                <a:spcPts val="0"/>
              </a:spcBef>
              <a:spcAft>
                <a:spcPts val="0"/>
              </a:spcAft>
              <a:buNone/>
            </a:pPr>
            <a:fld id="{00000000-1234-1234-1234-123412341234}" type="slidenum">
              <a:rPr lang="en-US"/>
              <a:t>‹#›</a:t>
            </a:fld>
            <a:endParaRPr/>
          </a:p>
        </p:txBody>
      </p:sp>
      <p:sp>
        <p:nvSpPr>
          <p:cNvPr id="7267" name="Google Shape;7267;p458"/>
          <p:cNvSpPr txBox="1"/>
          <p:nvPr>
            <p:ph type="title"/>
          </p:nvPr>
        </p:nvSpPr>
        <p:spPr>
          <a:xfrm>
            <a:off x="365700" y="274350"/>
            <a:ext cx="7470600" cy="307800"/>
          </a:xfrm>
          <a:prstGeom prst="rect">
            <a:avLst/>
          </a:prstGeom>
          <a:noFill/>
          <a:ln>
            <a:noFill/>
          </a:ln>
        </p:spPr>
        <p:txBody>
          <a:bodyPr anchorCtr="0" anchor="t" bIns="0" lIns="0" spcFirstLastPara="1" rIns="0" wrap="square" tIns="0">
            <a:spAutoFit/>
          </a:bodyPr>
          <a:lstStyle/>
          <a:p>
            <a:pPr indent="0" lvl="0" marL="0" rtl="0" algn="l">
              <a:lnSpc>
                <a:spcPct val="100000"/>
              </a:lnSpc>
              <a:spcBef>
                <a:spcPts val="0"/>
              </a:spcBef>
              <a:spcAft>
                <a:spcPts val="0"/>
              </a:spcAft>
              <a:buSzPts val="2800"/>
              <a:buNone/>
            </a:pPr>
            <a:r>
              <a:rPr lang="en-US"/>
              <a:t>Termos Principais</a:t>
            </a:r>
            <a:endParaRPr/>
          </a:p>
        </p:txBody>
      </p:sp>
      <p:graphicFrame>
        <p:nvGraphicFramePr>
          <p:cNvPr id="7268" name="Google Shape;7268;p458"/>
          <p:cNvGraphicFramePr/>
          <p:nvPr/>
        </p:nvGraphicFramePr>
        <p:xfrm>
          <a:off x="365704" y="820172"/>
          <a:ext cx="3000000" cy="3000000"/>
        </p:xfrm>
        <a:graphic>
          <a:graphicData uri="http://schemas.openxmlformats.org/drawingml/2006/table">
            <a:tbl>
              <a:tblPr>
                <a:noFill/>
                <a:tableStyleId>{4DD8568D-ED48-4AE5-80A6-B968703CD909}</a:tableStyleId>
              </a:tblPr>
              <a:tblGrid>
                <a:gridCol w="1920300"/>
                <a:gridCol w="6492300"/>
              </a:tblGrid>
              <a:tr h="285750">
                <a:tc>
                  <a:txBody>
                    <a:bodyPr/>
                    <a:lstStyle/>
                    <a:p>
                      <a:pPr indent="0" lvl="0" marL="0" marR="0" rtl="0" algn="l">
                        <a:lnSpc>
                          <a:spcPct val="100000"/>
                        </a:lnSpc>
                        <a:spcBef>
                          <a:spcPts val="0"/>
                        </a:spcBef>
                        <a:spcAft>
                          <a:spcPts val="0"/>
                        </a:spcAft>
                        <a:buClr>
                          <a:srgbClr val="000000"/>
                        </a:buClr>
                        <a:buSzPts val="1100"/>
                        <a:buFont typeface="Arial"/>
                        <a:buNone/>
                      </a:pPr>
                      <a:r>
                        <a:rPr b="1" lang="en-US" sz="1100" u="none" cap="none" strike="noStrike">
                          <a:solidFill>
                            <a:schemeClr val="lt1"/>
                          </a:solidFill>
                          <a:latin typeface="Roboto"/>
                          <a:ea typeface="Roboto"/>
                          <a:cs typeface="Roboto"/>
                          <a:sym typeface="Roboto"/>
                        </a:rPr>
                        <a:t>Termo</a:t>
                      </a:r>
                      <a:endParaRPr b="1" sz="1100" u="none" cap="none" strike="noStrike">
                        <a:solidFill>
                          <a:schemeClr val="lt1"/>
                        </a:solidFill>
                        <a:latin typeface="Roboto"/>
                        <a:ea typeface="Roboto"/>
                        <a:cs typeface="Roboto"/>
                        <a:sym typeface="Roboto"/>
                      </a:endParaRPr>
                    </a:p>
                  </a:txBody>
                  <a:tcPr marT="68575" marB="68575" marR="68575" marL="6857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solidFill>
                      <a:schemeClr val="accent2"/>
                    </a:solidFill>
                  </a:tcPr>
                </a:tc>
                <a:tc>
                  <a:txBody>
                    <a:bodyPr/>
                    <a:lstStyle/>
                    <a:p>
                      <a:pPr indent="0" lvl="0" marL="0" marR="0" rtl="0" algn="l">
                        <a:lnSpc>
                          <a:spcPct val="100000"/>
                        </a:lnSpc>
                        <a:spcBef>
                          <a:spcPts val="0"/>
                        </a:spcBef>
                        <a:spcAft>
                          <a:spcPts val="0"/>
                        </a:spcAft>
                        <a:buClr>
                          <a:srgbClr val="000000"/>
                        </a:buClr>
                        <a:buSzPts val="1100"/>
                        <a:buFont typeface="Arial"/>
                        <a:buNone/>
                      </a:pPr>
                      <a:r>
                        <a:rPr b="1" lang="en-US" sz="1100">
                          <a:solidFill>
                            <a:schemeClr val="lt1"/>
                          </a:solidFill>
                          <a:latin typeface="Roboto"/>
                          <a:ea typeface="Roboto"/>
                          <a:cs typeface="Roboto"/>
                          <a:sym typeface="Roboto"/>
                        </a:rPr>
                        <a:t>O que é?</a:t>
                      </a:r>
                      <a:endParaRPr b="1" sz="1100" u="none" cap="none" strike="noStrike">
                        <a:solidFill>
                          <a:schemeClr val="lt1"/>
                        </a:solidFill>
                        <a:latin typeface="Roboto"/>
                        <a:ea typeface="Roboto"/>
                        <a:cs typeface="Roboto"/>
                        <a:sym typeface="Roboto"/>
                      </a:endParaRPr>
                    </a:p>
                  </a:txBody>
                  <a:tcPr marT="68575" marB="68575" marR="68575" marL="6857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solidFill>
                      <a:schemeClr val="accent2"/>
                    </a:solidFill>
                  </a:tcPr>
                </a:tc>
              </a:tr>
              <a:tr h="329500">
                <a:tc rowSpan="2">
                  <a:txBody>
                    <a:bodyPr/>
                    <a:lstStyle/>
                    <a:p>
                      <a:pPr indent="0" lvl="0" marL="0" marR="0" rtl="0" algn="l">
                        <a:lnSpc>
                          <a:spcPct val="100000"/>
                        </a:lnSpc>
                        <a:spcBef>
                          <a:spcPts val="0"/>
                        </a:spcBef>
                        <a:spcAft>
                          <a:spcPts val="0"/>
                        </a:spcAft>
                        <a:buClr>
                          <a:srgbClr val="000000"/>
                        </a:buClr>
                        <a:buSzPts val="900"/>
                        <a:buFont typeface="Arial"/>
                        <a:buNone/>
                      </a:pPr>
                      <a:r>
                        <a:rPr b="1" lang="en-US" sz="900" u="none" cap="none" strike="noStrike">
                          <a:solidFill>
                            <a:schemeClr val="dk1"/>
                          </a:solidFill>
                          <a:latin typeface="Roboto"/>
                          <a:ea typeface="Roboto"/>
                          <a:cs typeface="Roboto"/>
                          <a:sym typeface="Roboto"/>
                        </a:rPr>
                        <a:t>FTP</a:t>
                      </a:r>
                      <a:endParaRPr b="1" sz="900" u="none" cap="none" strike="noStrike">
                        <a:solidFill>
                          <a:schemeClr val="dk1"/>
                        </a:solidFill>
                        <a:latin typeface="Roboto"/>
                        <a:ea typeface="Roboto"/>
                        <a:cs typeface="Roboto"/>
                        <a:sym typeface="Roboto"/>
                      </a:endParaRPr>
                    </a:p>
                  </a:txBody>
                  <a:tcPr marT="68575" marB="68575" marR="68575" marL="6857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solidFill>
                      <a:schemeClr val="lt2"/>
                    </a:solidFill>
                  </a:tcPr>
                </a:tc>
                <a:tc rowSpan="2">
                  <a:txBody>
                    <a:bodyPr/>
                    <a:lstStyle/>
                    <a:p>
                      <a:pPr indent="0" lvl="0" marL="0" marR="0" rtl="0" algn="l">
                        <a:lnSpc>
                          <a:spcPct val="100000"/>
                        </a:lnSpc>
                        <a:spcBef>
                          <a:spcPts val="0"/>
                        </a:spcBef>
                        <a:spcAft>
                          <a:spcPts val="0"/>
                        </a:spcAft>
                        <a:buClr>
                          <a:srgbClr val="000000"/>
                        </a:buClr>
                        <a:buSzPts val="900"/>
                        <a:buFont typeface="Arial"/>
                        <a:buNone/>
                      </a:pPr>
                      <a:r>
                        <a:rPr lang="en-US" sz="900">
                          <a:solidFill>
                            <a:schemeClr val="dk1"/>
                          </a:solidFill>
                          <a:latin typeface="Roboto Light"/>
                          <a:ea typeface="Roboto Light"/>
                          <a:cs typeface="Roboto Light"/>
                          <a:sym typeface="Roboto Light"/>
                        </a:rPr>
                        <a:t>Protocolo de Transferência de Arquivos (FTP) é um protocolo de rede padrão usado para transferir arquivos entre um cliente e um servidor em uma rede TCP/IP.</a:t>
                      </a:r>
                      <a:endParaRPr sz="900">
                        <a:solidFill>
                          <a:schemeClr val="dk1"/>
                        </a:solidFill>
                        <a:latin typeface="Roboto Light"/>
                        <a:ea typeface="Roboto Light"/>
                        <a:cs typeface="Roboto Light"/>
                        <a:sym typeface="Roboto Light"/>
                      </a:endParaRPr>
                    </a:p>
                  </a:txBody>
                  <a:tcPr marT="68575" marB="68575" marR="68575" marL="6857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r>
              <a:tr h="75000">
                <a:tc vMerge="1"/>
                <a:tc vMerge="1"/>
              </a:tr>
              <a:tr h="326900">
                <a:tc rowSpan="2">
                  <a:txBody>
                    <a:bodyPr/>
                    <a:lstStyle/>
                    <a:p>
                      <a:pPr indent="0" lvl="0" marL="0" marR="0" rtl="0" algn="l">
                        <a:lnSpc>
                          <a:spcPct val="100000"/>
                        </a:lnSpc>
                        <a:spcBef>
                          <a:spcPts val="0"/>
                        </a:spcBef>
                        <a:spcAft>
                          <a:spcPts val="0"/>
                        </a:spcAft>
                        <a:buClr>
                          <a:srgbClr val="000000"/>
                        </a:buClr>
                        <a:buSzPts val="900"/>
                        <a:buFont typeface="Arial"/>
                        <a:buNone/>
                      </a:pPr>
                      <a:r>
                        <a:rPr b="1" lang="en-US" sz="900" u="none" cap="none" strike="noStrike">
                          <a:solidFill>
                            <a:schemeClr val="dk1"/>
                          </a:solidFill>
                          <a:latin typeface="Roboto"/>
                          <a:ea typeface="Roboto"/>
                          <a:cs typeface="Roboto"/>
                          <a:sym typeface="Roboto"/>
                        </a:rPr>
                        <a:t>AS2</a:t>
                      </a:r>
                      <a:endParaRPr b="1" sz="900" u="none" cap="none" strike="noStrike">
                        <a:solidFill>
                          <a:schemeClr val="dk1"/>
                        </a:solidFill>
                        <a:latin typeface="Roboto"/>
                        <a:ea typeface="Roboto"/>
                        <a:cs typeface="Roboto"/>
                        <a:sym typeface="Roboto"/>
                      </a:endParaRPr>
                    </a:p>
                  </a:txBody>
                  <a:tcPr marT="68575" marB="68575" marR="68575" marL="6857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solidFill>
                      <a:schemeClr val="lt2"/>
                    </a:solidFill>
                  </a:tcPr>
                </a:tc>
                <a:tc rowSpan="2">
                  <a:txBody>
                    <a:bodyPr/>
                    <a:lstStyle/>
                    <a:p>
                      <a:pPr indent="0" lvl="0" marL="0" marR="0" rtl="0" algn="l">
                        <a:lnSpc>
                          <a:spcPct val="100000"/>
                        </a:lnSpc>
                        <a:spcBef>
                          <a:spcPts val="0"/>
                        </a:spcBef>
                        <a:spcAft>
                          <a:spcPts val="0"/>
                        </a:spcAft>
                        <a:buClr>
                          <a:srgbClr val="000000"/>
                        </a:buClr>
                        <a:buSzPts val="900"/>
                        <a:buFont typeface="Arial"/>
                        <a:buNone/>
                      </a:pPr>
                      <a:r>
                        <a:rPr lang="en-US" sz="900">
                          <a:solidFill>
                            <a:schemeClr val="dk1"/>
                          </a:solidFill>
                          <a:latin typeface="Roboto Light"/>
                          <a:ea typeface="Roboto Light"/>
                          <a:cs typeface="Roboto Light"/>
                          <a:sym typeface="Roboto Light"/>
                        </a:rPr>
                        <a:t>(Applicability Statement 2 - AS2) é um protocolo utilizado para a troca segura de dados comerciais eletrônicos, como transações EDI, pela internet, utilizando criptografia e assinaturas digitais.</a:t>
                      </a:r>
                      <a:endParaRPr sz="900">
                        <a:solidFill>
                          <a:schemeClr val="dk1"/>
                        </a:solidFill>
                        <a:latin typeface="Roboto Light"/>
                        <a:ea typeface="Roboto Light"/>
                        <a:cs typeface="Roboto Light"/>
                        <a:sym typeface="Roboto Light"/>
                      </a:endParaRPr>
                    </a:p>
                  </a:txBody>
                  <a:tcPr marT="68575" marB="68575" marR="68575" marL="6857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r>
              <a:tr h="75000">
                <a:tc vMerge="1"/>
                <a:tc vMerge="1"/>
              </a:tr>
              <a:tr h="285550">
                <a:tc rowSpan="2">
                  <a:txBody>
                    <a:bodyPr/>
                    <a:lstStyle/>
                    <a:p>
                      <a:pPr indent="0" lvl="0" marL="0" marR="0" rtl="0" algn="l">
                        <a:lnSpc>
                          <a:spcPct val="100000"/>
                        </a:lnSpc>
                        <a:spcBef>
                          <a:spcPts val="0"/>
                        </a:spcBef>
                        <a:spcAft>
                          <a:spcPts val="0"/>
                        </a:spcAft>
                        <a:buClr>
                          <a:srgbClr val="000000"/>
                        </a:buClr>
                        <a:buSzPts val="900"/>
                        <a:buFont typeface="Arial"/>
                        <a:buNone/>
                      </a:pPr>
                      <a:r>
                        <a:rPr b="1" lang="en-US" sz="900" u="none" cap="none" strike="noStrike">
                          <a:solidFill>
                            <a:schemeClr val="dk1"/>
                          </a:solidFill>
                          <a:latin typeface="Roboto"/>
                          <a:ea typeface="Roboto"/>
                          <a:cs typeface="Roboto"/>
                          <a:sym typeface="Roboto"/>
                        </a:rPr>
                        <a:t>Trading Partner</a:t>
                      </a:r>
                      <a:endParaRPr b="1" sz="900" u="none" cap="none" strike="noStrike">
                        <a:solidFill>
                          <a:schemeClr val="dk1"/>
                        </a:solidFill>
                        <a:latin typeface="Roboto"/>
                        <a:ea typeface="Roboto"/>
                        <a:cs typeface="Roboto"/>
                        <a:sym typeface="Roboto"/>
                      </a:endParaRPr>
                    </a:p>
                  </a:txBody>
                  <a:tcPr marT="68575" marB="68575" marR="68575" marL="6857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solidFill>
                      <a:schemeClr val="lt2"/>
                    </a:solidFill>
                  </a:tcPr>
                </a:tc>
                <a:tc rowSpan="2">
                  <a:txBody>
                    <a:bodyPr/>
                    <a:lstStyle/>
                    <a:p>
                      <a:pPr indent="0" lvl="0" marL="0" marR="0" rtl="0" algn="l">
                        <a:lnSpc>
                          <a:spcPct val="100000"/>
                        </a:lnSpc>
                        <a:spcBef>
                          <a:spcPts val="0"/>
                        </a:spcBef>
                        <a:spcAft>
                          <a:spcPts val="0"/>
                        </a:spcAft>
                        <a:buClr>
                          <a:srgbClr val="000000"/>
                        </a:buClr>
                        <a:buSzPts val="900"/>
                        <a:buFont typeface="Arial"/>
                        <a:buNone/>
                      </a:pPr>
                      <a:r>
                        <a:rPr lang="en-US" sz="900">
                          <a:solidFill>
                            <a:schemeClr val="dk1"/>
                          </a:solidFill>
                          <a:latin typeface="Roboto Light"/>
                          <a:ea typeface="Roboto Light"/>
                          <a:cs typeface="Roboto Light"/>
                          <a:sym typeface="Roboto Light"/>
                        </a:rPr>
                        <a:t>Uma organização ou entidade que troca dados ou transações comerciais com outra organização, geralmente por meio de EDI, APIs ou outros protocolos de comunicação.</a:t>
                      </a:r>
                      <a:endParaRPr sz="900" u="none" cap="none" strike="noStrike">
                        <a:solidFill>
                          <a:schemeClr val="dk1"/>
                        </a:solidFill>
                        <a:latin typeface="Roboto Light"/>
                        <a:ea typeface="Roboto Light"/>
                        <a:cs typeface="Roboto Light"/>
                        <a:sym typeface="Roboto Light"/>
                      </a:endParaRPr>
                    </a:p>
                  </a:txBody>
                  <a:tcPr marT="68575" marB="68575" marR="68575" marL="6857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r>
              <a:tr h="75000">
                <a:tc vMerge="1"/>
                <a:tc vMerge="1"/>
              </a:tr>
              <a:tr h="332000">
                <a:tc rowSpan="2">
                  <a:txBody>
                    <a:bodyPr/>
                    <a:lstStyle/>
                    <a:p>
                      <a:pPr indent="0" lvl="0" marL="0" marR="0" rtl="0" algn="l">
                        <a:lnSpc>
                          <a:spcPct val="100000"/>
                        </a:lnSpc>
                        <a:spcBef>
                          <a:spcPts val="0"/>
                        </a:spcBef>
                        <a:spcAft>
                          <a:spcPts val="0"/>
                        </a:spcAft>
                        <a:buClr>
                          <a:srgbClr val="000000"/>
                        </a:buClr>
                        <a:buSzPts val="900"/>
                        <a:buFont typeface="Arial"/>
                        <a:buNone/>
                      </a:pPr>
                      <a:r>
                        <a:rPr b="1" lang="en-US" sz="900" u="none" cap="none" strike="noStrike">
                          <a:solidFill>
                            <a:schemeClr val="dk1"/>
                          </a:solidFill>
                          <a:latin typeface="Roboto"/>
                          <a:ea typeface="Roboto"/>
                          <a:cs typeface="Roboto"/>
                          <a:sym typeface="Roboto"/>
                        </a:rPr>
                        <a:t>PII</a:t>
                      </a:r>
                      <a:endParaRPr b="1" sz="900" u="none" cap="none" strike="noStrike">
                        <a:solidFill>
                          <a:schemeClr val="dk1"/>
                        </a:solidFill>
                        <a:latin typeface="Roboto"/>
                        <a:ea typeface="Roboto"/>
                        <a:cs typeface="Roboto"/>
                        <a:sym typeface="Roboto"/>
                      </a:endParaRPr>
                    </a:p>
                  </a:txBody>
                  <a:tcPr marT="68575" marB="68575" marR="68575" marL="6857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solidFill>
                      <a:schemeClr val="lt2"/>
                    </a:solidFill>
                  </a:tcPr>
                </a:tc>
                <a:tc rowSpan="2">
                  <a:txBody>
                    <a:bodyPr/>
                    <a:lstStyle/>
                    <a:p>
                      <a:pPr indent="0" lvl="0" marL="0" marR="0" rtl="0" algn="l">
                        <a:lnSpc>
                          <a:spcPct val="100000"/>
                        </a:lnSpc>
                        <a:spcBef>
                          <a:spcPts val="0"/>
                        </a:spcBef>
                        <a:spcAft>
                          <a:spcPts val="0"/>
                        </a:spcAft>
                        <a:buClr>
                          <a:srgbClr val="000000"/>
                        </a:buClr>
                        <a:buSzPts val="900"/>
                        <a:buFont typeface="Arial"/>
                        <a:buNone/>
                      </a:pPr>
                      <a:r>
                        <a:rPr lang="en-US" sz="900">
                          <a:solidFill>
                            <a:schemeClr val="dk1"/>
                          </a:solidFill>
                          <a:latin typeface="Roboto Light"/>
                          <a:ea typeface="Roboto Light"/>
                          <a:cs typeface="Roboto Light"/>
                          <a:sym typeface="Roboto Light"/>
                        </a:rPr>
                        <a:t>(Informações Pessoais Identificáveis - PII) refere-se a qualquer dado que possa ser usado para identificar uma pessoa, como nomes, endereços, números de telefone ou números de segurança social.</a:t>
                      </a:r>
                      <a:endParaRPr sz="900" u="none" cap="none" strike="noStrike">
                        <a:solidFill>
                          <a:schemeClr val="dk1"/>
                        </a:solidFill>
                        <a:latin typeface="Roboto Light"/>
                        <a:ea typeface="Roboto Light"/>
                        <a:cs typeface="Roboto Light"/>
                        <a:sym typeface="Roboto Light"/>
                      </a:endParaRPr>
                    </a:p>
                  </a:txBody>
                  <a:tcPr marT="68575" marB="68575" marR="68575" marL="6857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r>
              <a:tr h="75000">
                <a:tc vMerge="1"/>
                <a:tc vMerge="1"/>
              </a:tr>
              <a:tr h="324825">
                <a:tc>
                  <a:txBody>
                    <a:bodyPr/>
                    <a:lstStyle/>
                    <a:p>
                      <a:pPr indent="0" lvl="0" marL="0" marR="0" rtl="0" algn="l">
                        <a:lnSpc>
                          <a:spcPct val="100000"/>
                        </a:lnSpc>
                        <a:spcBef>
                          <a:spcPts val="0"/>
                        </a:spcBef>
                        <a:spcAft>
                          <a:spcPts val="0"/>
                        </a:spcAft>
                        <a:buClr>
                          <a:srgbClr val="000000"/>
                        </a:buClr>
                        <a:buSzPts val="900"/>
                        <a:buFont typeface="Arial"/>
                        <a:buNone/>
                      </a:pPr>
                      <a:r>
                        <a:rPr b="1" lang="en-US" sz="900" u="none" cap="none" strike="noStrike">
                          <a:solidFill>
                            <a:schemeClr val="dk1"/>
                          </a:solidFill>
                          <a:latin typeface="Roboto"/>
                          <a:ea typeface="Roboto"/>
                          <a:cs typeface="Roboto"/>
                          <a:sym typeface="Roboto"/>
                        </a:rPr>
                        <a:t>X12</a:t>
                      </a:r>
                      <a:endParaRPr b="1" sz="900" u="none" cap="none" strike="noStrike">
                        <a:solidFill>
                          <a:schemeClr val="dk1"/>
                        </a:solidFill>
                        <a:latin typeface="Roboto"/>
                        <a:ea typeface="Roboto"/>
                        <a:cs typeface="Roboto"/>
                        <a:sym typeface="Roboto"/>
                      </a:endParaRPr>
                    </a:p>
                  </a:txBody>
                  <a:tcPr marT="68575" marB="68575" marR="68575" marL="6857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rgbClr val="000000"/>
                        </a:buClr>
                        <a:buSzPts val="900"/>
                        <a:buFont typeface="Arial"/>
                        <a:buNone/>
                      </a:pPr>
                      <a:r>
                        <a:rPr lang="en-US" sz="900">
                          <a:solidFill>
                            <a:schemeClr val="dk1"/>
                          </a:solidFill>
                          <a:latin typeface="Roboto Light"/>
                          <a:ea typeface="Roboto Light"/>
                          <a:cs typeface="Roboto Light"/>
                          <a:sym typeface="Roboto Light"/>
                        </a:rPr>
                        <a:t>Padrão amplamente utilizado para intercâmbio eletrônico de dados (EDI) que define formatos para a transmissão de documentos comerciais, como faturas, ordens de compra e avisos de remessa entre organizações.</a:t>
                      </a:r>
                      <a:endParaRPr sz="900" u="none" cap="none" strike="noStrike">
                        <a:solidFill>
                          <a:schemeClr val="dk1"/>
                        </a:solidFill>
                        <a:latin typeface="Roboto Light"/>
                        <a:ea typeface="Roboto Light"/>
                        <a:cs typeface="Roboto Light"/>
                        <a:sym typeface="Roboto Light"/>
                      </a:endParaRPr>
                    </a:p>
                  </a:txBody>
                  <a:tcPr marT="68575" marB="68575" marR="68575" marL="6857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r>
              <a:tr h="324825">
                <a:tc>
                  <a:txBody>
                    <a:bodyPr/>
                    <a:lstStyle/>
                    <a:p>
                      <a:pPr indent="0" lvl="0" marL="0" marR="0" rtl="0" algn="l">
                        <a:lnSpc>
                          <a:spcPct val="100000"/>
                        </a:lnSpc>
                        <a:spcBef>
                          <a:spcPts val="0"/>
                        </a:spcBef>
                        <a:spcAft>
                          <a:spcPts val="0"/>
                        </a:spcAft>
                        <a:buClr>
                          <a:srgbClr val="000000"/>
                        </a:buClr>
                        <a:buSzPts val="900"/>
                        <a:buFont typeface="Arial"/>
                        <a:buNone/>
                      </a:pPr>
                      <a:r>
                        <a:rPr b="1" lang="en-US" sz="900" u="none" cap="none" strike="noStrike">
                          <a:solidFill>
                            <a:schemeClr val="dk1"/>
                          </a:solidFill>
                          <a:latin typeface="Roboto"/>
                          <a:ea typeface="Roboto"/>
                          <a:cs typeface="Roboto"/>
                          <a:sym typeface="Roboto"/>
                        </a:rPr>
                        <a:t>EDIFACT</a:t>
                      </a:r>
                      <a:endParaRPr b="1" sz="900" u="none" cap="none" strike="noStrike">
                        <a:solidFill>
                          <a:schemeClr val="dk1"/>
                        </a:solidFill>
                        <a:latin typeface="Roboto"/>
                        <a:ea typeface="Roboto"/>
                        <a:cs typeface="Roboto"/>
                        <a:sym typeface="Roboto"/>
                      </a:endParaRPr>
                    </a:p>
                  </a:txBody>
                  <a:tcPr marT="68575" marB="68575" marR="68575" marL="6857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rgbClr val="000000"/>
                        </a:buClr>
                        <a:buSzPts val="900"/>
                        <a:buFont typeface="Arial"/>
                        <a:buNone/>
                      </a:pPr>
                      <a:r>
                        <a:rPr lang="en-US" sz="900">
                          <a:solidFill>
                            <a:schemeClr val="dk1"/>
                          </a:solidFill>
                          <a:latin typeface="Roboto Light"/>
                          <a:ea typeface="Roboto Light"/>
                          <a:cs typeface="Roboto Light"/>
                          <a:sym typeface="Roboto Light"/>
                        </a:rPr>
                        <a:t>(Intercâmbio Eletrônico de Dados para Administração, Comércio e Transporte - EDIFACT) é um padrão EDI global utilizado para a troca eletrônica de documentos comerciais, como faturas, ordens de compra e avisos de remessa entre diversos setores.</a:t>
                      </a:r>
                      <a:endParaRPr sz="900" u="none" cap="none" strike="noStrike">
                        <a:solidFill>
                          <a:schemeClr val="dk1"/>
                        </a:solidFill>
                        <a:latin typeface="Roboto Light"/>
                        <a:ea typeface="Roboto Light"/>
                        <a:cs typeface="Roboto Light"/>
                        <a:sym typeface="Roboto Light"/>
                      </a:endParaRPr>
                    </a:p>
                  </a:txBody>
                  <a:tcPr marT="68575" marB="68575" marR="68575" marL="6857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r>
              <a:tr h="324825">
                <a:tc>
                  <a:txBody>
                    <a:bodyPr/>
                    <a:lstStyle/>
                    <a:p>
                      <a:pPr indent="0" lvl="0" marL="0" marR="0" rtl="0" algn="l">
                        <a:lnSpc>
                          <a:spcPct val="100000"/>
                        </a:lnSpc>
                        <a:spcBef>
                          <a:spcPts val="0"/>
                        </a:spcBef>
                        <a:spcAft>
                          <a:spcPts val="0"/>
                        </a:spcAft>
                        <a:buClr>
                          <a:srgbClr val="000000"/>
                        </a:buClr>
                        <a:buSzPts val="900"/>
                        <a:buFont typeface="Arial"/>
                        <a:buNone/>
                      </a:pPr>
                      <a:r>
                        <a:rPr b="1" lang="en-US" sz="900" u="none" cap="none" strike="noStrike">
                          <a:solidFill>
                            <a:schemeClr val="dk1"/>
                          </a:solidFill>
                          <a:latin typeface="Roboto"/>
                          <a:ea typeface="Roboto"/>
                          <a:cs typeface="Roboto"/>
                          <a:sym typeface="Roboto"/>
                        </a:rPr>
                        <a:t>TRADACOMS</a:t>
                      </a:r>
                      <a:endParaRPr b="1" sz="900" u="none" cap="none" strike="noStrike">
                        <a:solidFill>
                          <a:schemeClr val="dk1"/>
                        </a:solidFill>
                        <a:latin typeface="Roboto"/>
                        <a:ea typeface="Roboto"/>
                        <a:cs typeface="Roboto"/>
                        <a:sym typeface="Roboto"/>
                      </a:endParaRPr>
                    </a:p>
                  </a:txBody>
                  <a:tcPr marT="68575" marB="68575" marR="68575" marL="6857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rgbClr val="000000"/>
                        </a:buClr>
                        <a:buSzPts val="900"/>
                        <a:buFont typeface="Arial"/>
                        <a:buNone/>
                      </a:pPr>
                      <a:r>
                        <a:rPr lang="en-US" sz="900">
                          <a:solidFill>
                            <a:schemeClr val="dk1"/>
                          </a:solidFill>
                          <a:latin typeface="Roboto Light"/>
                          <a:ea typeface="Roboto Light"/>
                          <a:cs typeface="Roboto Light"/>
                          <a:sym typeface="Roboto Light"/>
                        </a:rPr>
                        <a:t>Padrão EDI específico do Reino Unido utilizado para intercâmbio eletrônico de dados, especialmente nos setores de varejo e cadeia de suprimentos, para troca de documentos comerciais como pedidos, faturas e notas de entrega.</a:t>
                      </a:r>
                      <a:endParaRPr sz="900" u="none" cap="none" strike="noStrike">
                        <a:solidFill>
                          <a:schemeClr val="dk1"/>
                        </a:solidFill>
                        <a:latin typeface="Roboto Light"/>
                        <a:ea typeface="Roboto Light"/>
                        <a:cs typeface="Roboto Light"/>
                        <a:sym typeface="Roboto Light"/>
                      </a:endParaRPr>
                    </a:p>
                  </a:txBody>
                  <a:tcPr marT="68575" marB="68575" marR="68575" marL="6857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r>
              <a:tr h="324825">
                <a:tc>
                  <a:txBody>
                    <a:bodyPr/>
                    <a:lstStyle/>
                    <a:p>
                      <a:pPr indent="0" lvl="0" marL="0" marR="0" rtl="0" algn="l">
                        <a:lnSpc>
                          <a:spcPct val="100000"/>
                        </a:lnSpc>
                        <a:spcBef>
                          <a:spcPts val="0"/>
                        </a:spcBef>
                        <a:spcAft>
                          <a:spcPts val="0"/>
                        </a:spcAft>
                        <a:buClr>
                          <a:srgbClr val="000000"/>
                        </a:buClr>
                        <a:buSzPts val="900"/>
                        <a:buFont typeface="Arial"/>
                        <a:buNone/>
                      </a:pPr>
                      <a:r>
                        <a:rPr b="1" lang="en-US" sz="900" u="none" cap="none" strike="noStrike">
                          <a:solidFill>
                            <a:schemeClr val="dk1"/>
                          </a:solidFill>
                          <a:latin typeface="Roboto"/>
                          <a:ea typeface="Roboto"/>
                          <a:cs typeface="Roboto"/>
                          <a:sym typeface="Roboto"/>
                        </a:rPr>
                        <a:t>EDI Library</a:t>
                      </a:r>
                      <a:endParaRPr b="1" sz="900" u="none" cap="none" strike="noStrike">
                        <a:solidFill>
                          <a:schemeClr val="dk1"/>
                        </a:solidFill>
                        <a:latin typeface="Roboto"/>
                        <a:ea typeface="Roboto"/>
                        <a:cs typeface="Roboto"/>
                        <a:sym typeface="Roboto"/>
                      </a:endParaRPr>
                    </a:p>
                  </a:txBody>
                  <a:tcPr marT="68575" marB="68575" marR="68575" marL="6857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rgbClr val="000000"/>
                        </a:buClr>
                        <a:buSzPts val="900"/>
                        <a:buFont typeface="Arial"/>
                        <a:buNone/>
                      </a:pPr>
                      <a:r>
                        <a:rPr lang="en-US" sz="900">
                          <a:solidFill>
                            <a:schemeClr val="dk1"/>
                          </a:solidFill>
                          <a:latin typeface="Roboto Light"/>
                          <a:ea typeface="Roboto Light"/>
                          <a:cs typeface="Roboto Light"/>
                          <a:sym typeface="Roboto Light"/>
                        </a:rPr>
                        <a:t>Uma biblioteca pesquisável de Parceiros de Negócio EDI pré-configurados que podem ser adicionados ao seu ambiente.</a:t>
                      </a:r>
                      <a:endParaRPr sz="900" u="none" cap="none" strike="noStrike">
                        <a:solidFill>
                          <a:schemeClr val="dk1"/>
                        </a:solidFill>
                        <a:latin typeface="Roboto Light"/>
                        <a:ea typeface="Roboto Light"/>
                        <a:cs typeface="Roboto Light"/>
                        <a:sym typeface="Roboto Light"/>
                      </a:endParaRPr>
                    </a:p>
                  </a:txBody>
                  <a:tcPr marT="68575" marB="68575" marR="68575" marL="6857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r>
            </a:tbl>
          </a:graphicData>
        </a:graphic>
      </p:graphicFrame>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25" name="Shape 4825"/>
        <p:cNvGrpSpPr/>
        <p:nvPr/>
      </p:nvGrpSpPr>
      <p:grpSpPr>
        <a:xfrm>
          <a:off x="0" y="0"/>
          <a:ext cx="0" cy="0"/>
          <a:chOff x="0" y="0"/>
          <a:chExt cx="0" cy="0"/>
        </a:xfrm>
      </p:grpSpPr>
      <p:sp>
        <p:nvSpPr>
          <p:cNvPr id="4826" name="Google Shape;4826;p361"/>
          <p:cNvSpPr txBox="1"/>
          <p:nvPr>
            <p:ph type="title"/>
          </p:nvPr>
        </p:nvSpPr>
        <p:spPr>
          <a:xfrm>
            <a:off x="365700" y="274350"/>
            <a:ext cx="8277000" cy="615600"/>
          </a:xfrm>
          <a:prstGeom prst="rect">
            <a:avLst/>
          </a:prstGeom>
          <a:noFill/>
          <a:ln>
            <a:noFill/>
          </a:ln>
        </p:spPr>
        <p:txBody>
          <a:bodyPr anchorCtr="0" anchor="t" bIns="0" lIns="0" spcFirstLastPara="1" rIns="0" wrap="square" tIns="0">
            <a:spAutoFit/>
          </a:bodyPr>
          <a:lstStyle/>
          <a:p>
            <a:pPr indent="0" lvl="0" marL="0" rtl="0" algn="l">
              <a:lnSpc>
                <a:spcPct val="100000"/>
              </a:lnSpc>
              <a:spcBef>
                <a:spcPts val="0"/>
              </a:spcBef>
              <a:spcAft>
                <a:spcPts val="0"/>
              </a:spcAft>
              <a:buSzPts val="2000"/>
              <a:buNone/>
            </a:pPr>
            <a:r>
              <a:rPr lang="en-US"/>
              <a:t>Acelere a automação com uma interface fácil de usar e integrações pré-construídas</a:t>
            </a:r>
            <a:endParaRPr/>
          </a:p>
        </p:txBody>
      </p:sp>
      <p:sp>
        <p:nvSpPr>
          <p:cNvPr id="4827" name="Google Shape;4827;p361"/>
          <p:cNvSpPr txBox="1"/>
          <p:nvPr>
            <p:ph idx="1" type="body"/>
          </p:nvPr>
        </p:nvSpPr>
        <p:spPr>
          <a:xfrm>
            <a:off x="365700" y="1046650"/>
            <a:ext cx="4572000" cy="3746400"/>
          </a:xfrm>
          <a:prstGeom prst="rect">
            <a:avLst/>
          </a:prstGeom>
          <a:noFill/>
          <a:ln>
            <a:noFill/>
          </a:ln>
        </p:spPr>
        <p:txBody>
          <a:bodyPr anchorCtr="0" anchor="t" bIns="0" lIns="0" spcFirstLastPara="1" rIns="0" wrap="square" tIns="0">
            <a:spAutoFit/>
          </a:bodyPr>
          <a:lstStyle/>
          <a:p>
            <a:pPr indent="0" lvl="0" marL="0" rtl="0" algn="l">
              <a:spcBef>
                <a:spcPts val="1200"/>
              </a:spcBef>
              <a:spcAft>
                <a:spcPts val="0"/>
              </a:spcAft>
              <a:buNone/>
            </a:pPr>
            <a:r>
              <a:rPr b="1" lang="en-US" sz="1100">
                <a:solidFill>
                  <a:srgbClr val="000000"/>
                </a:solidFill>
                <a:latin typeface="Roboto"/>
                <a:ea typeface="Roboto"/>
                <a:cs typeface="Roboto"/>
                <a:sym typeface="Roboto"/>
              </a:rPr>
              <a:t>Principais Características</a:t>
            </a:r>
            <a:endParaRPr b="1" sz="1100">
              <a:solidFill>
                <a:srgbClr val="000000"/>
              </a:solidFill>
              <a:latin typeface="Roboto"/>
              <a:ea typeface="Roboto"/>
              <a:cs typeface="Roboto"/>
              <a:sym typeface="Roboto"/>
            </a:endParaRPr>
          </a:p>
          <a:p>
            <a:pPr indent="-298450" lvl="0" marL="457200" rtl="0" algn="l">
              <a:spcBef>
                <a:spcPts val="1200"/>
              </a:spcBef>
              <a:spcAft>
                <a:spcPts val="0"/>
              </a:spcAft>
              <a:buClr>
                <a:srgbClr val="000000"/>
              </a:buClr>
              <a:buSzPts val="1100"/>
              <a:buFont typeface="Roboto"/>
              <a:buChar char="●"/>
            </a:pPr>
            <a:r>
              <a:rPr lang="en-US" sz="1100">
                <a:solidFill>
                  <a:srgbClr val="000000"/>
                </a:solidFill>
                <a:latin typeface="Roboto"/>
                <a:ea typeface="Roboto"/>
                <a:cs typeface="Roboto"/>
                <a:sym typeface="Roboto"/>
              </a:rPr>
              <a:t>Interface gráfica moderna sem requisitos complexos de codificação</a:t>
            </a:r>
            <a:endParaRPr sz="1100">
              <a:solidFill>
                <a:srgbClr val="000000"/>
              </a:solidFill>
              <a:latin typeface="Roboto"/>
              <a:ea typeface="Roboto"/>
              <a:cs typeface="Roboto"/>
              <a:sym typeface="Roboto"/>
            </a:endParaRPr>
          </a:p>
          <a:p>
            <a:pPr indent="-298450" lvl="0" marL="457200" rtl="0" algn="l">
              <a:spcBef>
                <a:spcPts val="0"/>
              </a:spcBef>
              <a:spcAft>
                <a:spcPts val="0"/>
              </a:spcAft>
              <a:buClr>
                <a:srgbClr val="000000"/>
              </a:buClr>
              <a:buSzPts val="1100"/>
              <a:buFont typeface="Roboto"/>
              <a:buChar char="●"/>
            </a:pPr>
            <a:r>
              <a:rPr lang="en-US" sz="1100">
                <a:solidFill>
                  <a:srgbClr val="000000"/>
                </a:solidFill>
                <a:latin typeface="Roboto"/>
                <a:ea typeface="Roboto"/>
                <a:cs typeface="Roboto"/>
                <a:sym typeface="Roboto"/>
              </a:rPr>
              <a:t>Acesso a centenas de conectores, receitas e modelos pré-construídos</a:t>
            </a:r>
            <a:endParaRPr sz="1100">
              <a:solidFill>
                <a:srgbClr val="000000"/>
              </a:solidFill>
              <a:latin typeface="Roboto"/>
              <a:ea typeface="Roboto"/>
              <a:cs typeface="Roboto"/>
              <a:sym typeface="Roboto"/>
            </a:endParaRPr>
          </a:p>
          <a:p>
            <a:pPr indent="-298450" lvl="0" marL="457200" rtl="0" algn="l">
              <a:spcBef>
                <a:spcPts val="0"/>
              </a:spcBef>
              <a:spcAft>
                <a:spcPts val="0"/>
              </a:spcAft>
              <a:buClr>
                <a:srgbClr val="000000"/>
              </a:buClr>
              <a:buSzPts val="1100"/>
              <a:buFont typeface="Roboto"/>
              <a:buChar char="●"/>
            </a:pPr>
            <a:r>
              <a:rPr lang="en-US" sz="1100">
                <a:solidFill>
                  <a:srgbClr val="000000"/>
                </a:solidFill>
                <a:latin typeface="Roboto"/>
                <a:ea typeface="Roboto"/>
                <a:cs typeface="Roboto"/>
                <a:sym typeface="Roboto"/>
              </a:rPr>
              <a:t>Criação e exposição de APIs em tempo real a partir de qualquer integração, utilizando uma interface simples com segurança e governança integradas</a:t>
            </a:r>
            <a:endParaRPr sz="1100">
              <a:solidFill>
                <a:srgbClr val="000000"/>
              </a:solidFill>
              <a:latin typeface="Roboto"/>
              <a:ea typeface="Roboto"/>
              <a:cs typeface="Roboto"/>
              <a:sym typeface="Roboto"/>
            </a:endParaRPr>
          </a:p>
          <a:p>
            <a:pPr indent="-298450" lvl="0" marL="457200" rtl="0" algn="l">
              <a:spcBef>
                <a:spcPts val="0"/>
              </a:spcBef>
              <a:spcAft>
                <a:spcPts val="0"/>
              </a:spcAft>
              <a:buClr>
                <a:srgbClr val="000000"/>
              </a:buClr>
              <a:buSzPts val="1100"/>
              <a:buFont typeface="Roboto"/>
              <a:buChar char="●"/>
            </a:pPr>
            <a:r>
              <a:rPr lang="en-US" sz="1100">
                <a:solidFill>
                  <a:srgbClr val="000000"/>
                </a:solidFill>
                <a:latin typeface="Roboto"/>
                <a:ea typeface="Roboto"/>
                <a:cs typeface="Roboto"/>
                <a:sym typeface="Roboto"/>
              </a:rPr>
              <a:t>Serviço de fila de mensagens multitenant, totalmente integrado à plataforma iPaaS</a:t>
            </a:r>
            <a:endParaRPr sz="1100">
              <a:solidFill>
                <a:srgbClr val="000000"/>
              </a:solidFill>
              <a:latin typeface="Roboto"/>
              <a:ea typeface="Roboto"/>
              <a:cs typeface="Roboto"/>
              <a:sym typeface="Roboto"/>
            </a:endParaRPr>
          </a:p>
          <a:p>
            <a:pPr indent="0" lvl="0" marL="0" rtl="0" algn="l">
              <a:spcBef>
                <a:spcPts val="1200"/>
              </a:spcBef>
              <a:spcAft>
                <a:spcPts val="0"/>
              </a:spcAft>
              <a:buNone/>
            </a:pPr>
            <a:r>
              <a:rPr b="1" lang="en-US" sz="1100">
                <a:solidFill>
                  <a:srgbClr val="000000"/>
                </a:solidFill>
                <a:latin typeface="Roboto"/>
                <a:ea typeface="Roboto"/>
                <a:cs typeface="Roboto"/>
                <a:sym typeface="Roboto"/>
              </a:rPr>
              <a:t>Benefícios</a:t>
            </a:r>
            <a:endParaRPr b="1" sz="1100">
              <a:solidFill>
                <a:srgbClr val="000000"/>
              </a:solidFill>
              <a:latin typeface="Roboto"/>
              <a:ea typeface="Roboto"/>
              <a:cs typeface="Roboto"/>
              <a:sym typeface="Roboto"/>
            </a:endParaRPr>
          </a:p>
          <a:p>
            <a:pPr indent="-298450" lvl="0" marL="457200" rtl="0" algn="l">
              <a:spcBef>
                <a:spcPts val="1200"/>
              </a:spcBef>
              <a:spcAft>
                <a:spcPts val="0"/>
              </a:spcAft>
              <a:buClr>
                <a:srgbClr val="000000"/>
              </a:buClr>
              <a:buSzPts val="1100"/>
              <a:buFont typeface="Roboto"/>
              <a:buChar char="●"/>
            </a:pPr>
            <a:r>
              <a:rPr lang="en-US" sz="1100">
                <a:solidFill>
                  <a:srgbClr val="000000"/>
                </a:solidFill>
                <a:latin typeface="Roboto"/>
                <a:ea typeface="Roboto"/>
                <a:cs typeface="Roboto"/>
                <a:sym typeface="Roboto"/>
              </a:rPr>
              <a:t>Uma interface intuitiva de arrastar e soltar para criar e manter fluxos de trabalho de integração com facilidade</a:t>
            </a:r>
            <a:endParaRPr sz="1100">
              <a:solidFill>
                <a:srgbClr val="000000"/>
              </a:solidFill>
              <a:latin typeface="Roboto"/>
              <a:ea typeface="Roboto"/>
              <a:cs typeface="Roboto"/>
              <a:sym typeface="Roboto"/>
            </a:endParaRPr>
          </a:p>
          <a:p>
            <a:pPr indent="-298450" lvl="0" marL="457200" rtl="0" algn="l">
              <a:spcBef>
                <a:spcPts val="0"/>
              </a:spcBef>
              <a:spcAft>
                <a:spcPts val="0"/>
              </a:spcAft>
              <a:buClr>
                <a:srgbClr val="000000"/>
              </a:buClr>
              <a:buSzPts val="1100"/>
              <a:buFont typeface="Roboto"/>
              <a:buChar char="●"/>
            </a:pPr>
            <a:r>
              <a:rPr lang="en-US" sz="1100">
                <a:solidFill>
                  <a:srgbClr val="000000"/>
                </a:solidFill>
                <a:latin typeface="Roboto"/>
                <a:ea typeface="Roboto"/>
                <a:cs typeface="Roboto"/>
                <a:sym typeface="Roboto"/>
              </a:rPr>
              <a:t>Conectividade mais rápida e automação de fluxos de trabalho com integrações pré-construídas e reutilizáveis</a:t>
            </a:r>
            <a:endParaRPr sz="1100">
              <a:solidFill>
                <a:srgbClr val="000000"/>
              </a:solidFill>
              <a:latin typeface="Roboto"/>
              <a:ea typeface="Roboto"/>
              <a:cs typeface="Roboto"/>
              <a:sym typeface="Roboto"/>
            </a:endParaRPr>
          </a:p>
          <a:p>
            <a:pPr indent="-298450" lvl="0" marL="457200" rtl="0" algn="l">
              <a:spcBef>
                <a:spcPts val="0"/>
              </a:spcBef>
              <a:spcAft>
                <a:spcPts val="0"/>
              </a:spcAft>
              <a:buClr>
                <a:srgbClr val="000000"/>
              </a:buClr>
              <a:buSzPts val="1100"/>
              <a:buFont typeface="Roboto"/>
              <a:buChar char="●"/>
            </a:pPr>
            <a:r>
              <a:rPr lang="en-US" sz="1100">
                <a:solidFill>
                  <a:srgbClr val="000000"/>
                </a:solidFill>
                <a:latin typeface="Roboto"/>
                <a:ea typeface="Roboto"/>
                <a:cs typeface="Roboto"/>
                <a:sym typeface="Roboto"/>
              </a:rPr>
              <a:t>Implantação rápida de APIs em tempo real por meio de uma plataforma unificada para integração e gerenciamento de APIs</a:t>
            </a:r>
            <a:endParaRPr>
              <a:latin typeface="Roboto"/>
              <a:ea typeface="Roboto"/>
              <a:cs typeface="Roboto"/>
              <a:sym typeface="Roboto"/>
            </a:endParaRPr>
          </a:p>
        </p:txBody>
      </p:sp>
      <p:grpSp>
        <p:nvGrpSpPr>
          <p:cNvPr id="4828" name="Google Shape;4828;p361"/>
          <p:cNvGrpSpPr/>
          <p:nvPr/>
        </p:nvGrpSpPr>
        <p:grpSpPr>
          <a:xfrm>
            <a:off x="5063138" y="1361550"/>
            <a:ext cx="3715200" cy="2420400"/>
            <a:chOff x="5063138" y="1361550"/>
            <a:chExt cx="3715200" cy="2420400"/>
          </a:xfrm>
        </p:grpSpPr>
        <p:sp>
          <p:nvSpPr>
            <p:cNvPr id="4829" name="Google Shape;4829;p361"/>
            <p:cNvSpPr/>
            <p:nvPr/>
          </p:nvSpPr>
          <p:spPr>
            <a:xfrm>
              <a:off x="5063138" y="1361550"/>
              <a:ext cx="3715200" cy="2420400"/>
            </a:xfrm>
            <a:prstGeom prst="rect">
              <a:avLst/>
            </a:pr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pic>
          <p:nvPicPr>
            <p:cNvPr id="4830" name="Google Shape;4830;p361"/>
            <p:cNvPicPr preferRelativeResize="0"/>
            <p:nvPr/>
          </p:nvPicPr>
          <p:blipFill rotWithShape="1">
            <a:blip r:embed="rId3">
              <a:alphaModFix/>
            </a:blip>
            <a:srcRect b="1341" l="0" r="0" t="0"/>
            <a:stretch/>
          </p:blipFill>
          <p:spPr>
            <a:xfrm>
              <a:off x="5137638" y="1443188"/>
              <a:ext cx="3566176" cy="2257124"/>
            </a:xfrm>
            <a:prstGeom prst="rect">
              <a:avLst/>
            </a:prstGeom>
            <a:noFill/>
            <a:ln cap="flat" cmpd="sng" w="9525">
              <a:solidFill>
                <a:schemeClr val="dk1"/>
              </a:solidFill>
              <a:prstDash val="solid"/>
              <a:round/>
              <a:headEnd len="sm" w="sm" type="none"/>
              <a:tailEnd len="sm" w="sm" type="none"/>
            </a:ln>
          </p:spPr>
        </p:pic>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35" name="Shape 4835"/>
        <p:cNvGrpSpPr/>
        <p:nvPr/>
      </p:nvGrpSpPr>
      <p:grpSpPr>
        <a:xfrm>
          <a:off x="0" y="0"/>
          <a:ext cx="0" cy="0"/>
          <a:chOff x="0" y="0"/>
          <a:chExt cx="0" cy="0"/>
        </a:xfrm>
      </p:grpSpPr>
      <p:sp>
        <p:nvSpPr>
          <p:cNvPr id="4836" name="Google Shape;4836;p362"/>
          <p:cNvSpPr txBox="1"/>
          <p:nvPr>
            <p:ph type="title"/>
          </p:nvPr>
        </p:nvSpPr>
        <p:spPr>
          <a:xfrm>
            <a:off x="365700" y="274350"/>
            <a:ext cx="8277000" cy="307800"/>
          </a:xfrm>
          <a:prstGeom prst="rect">
            <a:avLst/>
          </a:prstGeom>
          <a:noFill/>
          <a:ln>
            <a:noFill/>
          </a:ln>
        </p:spPr>
        <p:txBody>
          <a:bodyPr anchorCtr="0" anchor="t" bIns="0" lIns="0" spcFirstLastPara="1" rIns="0" wrap="square" tIns="0">
            <a:spAutoFit/>
          </a:bodyPr>
          <a:lstStyle/>
          <a:p>
            <a:pPr indent="0" lvl="0" marL="0" rtl="0" algn="l">
              <a:lnSpc>
                <a:spcPct val="115000"/>
              </a:lnSpc>
              <a:spcBef>
                <a:spcPts val="1200"/>
              </a:spcBef>
              <a:spcAft>
                <a:spcPts val="1200"/>
              </a:spcAft>
              <a:buNone/>
            </a:pPr>
            <a:r>
              <a:rPr lang="en-US">
                <a:solidFill>
                  <a:schemeClr val="accent1"/>
                </a:solidFill>
              </a:rPr>
              <a:t>Conectividade com código ou sem código para atender requisitos</a:t>
            </a:r>
            <a:endParaRPr>
              <a:solidFill>
                <a:schemeClr val="accent1"/>
              </a:solidFill>
            </a:endParaRPr>
          </a:p>
        </p:txBody>
      </p:sp>
      <p:sp>
        <p:nvSpPr>
          <p:cNvPr id="4837" name="Google Shape;4837;p362"/>
          <p:cNvSpPr txBox="1"/>
          <p:nvPr>
            <p:ph idx="1" type="body"/>
          </p:nvPr>
        </p:nvSpPr>
        <p:spPr>
          <a:xfrm>
            <a:off x="365700" y="1054125"/>
            <a:ext cx="4502700" cy="3551700"/>
          </a:xfrm>
          <a:prstGeom prst="rect">
            <a:avLst/>
          </a:prstGeom>
          <a:noFill/>
          <a:ln>
            <a:noFill/>
          </a:ln>
        </p:spPr>
        <p:txBody>
          <a:bodyPr anchorCtr="0" anchor="t" bIns="0" lIns="0" spcFirstLastPara="1" rIns="0" wrap="square" tIns="0">
            <a:spAutoFit/>
          </a:bodyPr>
          <a:lstStyle/>
          <a:p>
            <a:pPr indent="0" lvl="0" marL="0" rtl="0" algn="l">
              <a:spcBef>
                <a:spcPts val="1200"/>
              </a:spcBef>
              <a:spcAft>
                <a:spcPts val="0"/>
              </a:spcAft>
              <a:buNone/>
            </a:pPr>
            <a:r>
              <a:rPr b="1" lang="en-US" sz="1100">
                <a:solidFill>
                  <a:srgbClr val="000000"/>
                </a:solidFill>
                <a:latin typeface="Roboto"/>
                <a:ea typeface="Roboto"/>
                <a:cs typeface="Roboto"/>
                <a:sym typeface="Roboto"/>
              </a:rPr>
              <a:t>Principais Características</a:t>
            </a:r>
            <a:endParaRPr b="1" sz="1100">
              <a:solidFill>
                <a:srgbClr val="000000"/>
              </a:solidFill>
              <a:latin typeface="Roboto"/>
              <a:ea typeface="Roboto"/>
              <a:cs typeface="Roboto"/>
              <a:sym typeface="Roboto"/>
            </a:endParaRPr>
          </a:p>
          <a:p>
            <a:pPr indent="-298450" lvl="0" marL="457200" rtl="0" algn="l">
              <a:spcBef>
                <a:spcPts val="1200"/>
              </a:spcBef>
              <a:spcAft>
                <a:spcPts val="0"/>
              </a:spcAft>
              <a:buClr>
                <a:srgbClr val="000000"/>
              </a:buClr>
              <a:buSzPts val="1100"/>
              <a:buFont typeface="Roboto"/>
              <a:buChar char="●"/>
            </a:pPr>
            <a:r>
              <a:rPr lang="en-US" sz="1100">
                <a:solidFill>
                  <a:srgbClr val="000000"/>
                </a:solidFill>
                <a:latin typeface="Roboto"/>
                <a:ea typeface="Roboto"/>
                <a:cs typeface="Roboto"/>
                <a:sym typeface="Roboto"/>
              </a:rPr>
              <a:t>Crie conectividade baseada em código profundo com o SDK de Conectores</a:t>
            </a:r>
            <a:endParaRPr sz="1100">
              <a:solidFill>
                <a:srgbClr val="000000"/>
              </a:solidFill>
              <a:latin typeface="Roboto"/>
              <a:ea typeface="Roboto"/>
              <a:cs typeface="Roboto"/>
              <a:sym typeface="Roboto"/>
            </a:endParaRPr>
          </a:p>
          <a:p>
            <a:pPr indent="-298450" lvl="0" marL="457200" rtl="0" algn="l">
              <a:spcBef>
                <a:spcPts val="0"/>
              </a:spcBef>
              <a:spcAft>
                <a:spcPts val="0"/>
              </a:spcAft>
              <a:buClr>
                <a:srgbClr val="000000"/>
              </a:buClr>
              <a:buSzPts val="1100"/>
              <a:buFont typeface="Roboto"/>
              <a:buChar char="●"/>
            </a:pPr>
            <a:r>
              <a:rPr lang="en-US" sz="1100">
                <a:solidFill>
                  <a:srgbClr val="000000"/>
                </a:solidFill>
                <a:latin typeface="Roboto"/>
                <a:ea typeface="Roboto"/>
                <a:cs typeface="Roboto"/>
                <a:sym typeface="Roboto"/>
              </a:rPr>
              <a:t>Crie conectores personalizados baseados em REST com uma interface sem código usando o Connector Builder</a:t>
            </a:r>
            <a:endParaRPr sz="1100">
              <a:solidFill>
                <a:srgbClr val="000000"/>
              </a:solidFill>
              <a:latin typeface="Roboto"/>
              <a:ea typeface="Roboto"/>
              <a:cs typeface="Roboto"/>
              <a:sym typeface="Roboto"/>
            </a:endParaRPr>
          </a:p>
          <a:p>
            <a:pPr indent="-298450" lvl="0" marL="457200" rtl="0" algn="l">
              <a:spcBef>
                <a:spcPts val="0"/>
              </a:spcBef>
              <a:spcAft>
                <a:spcPts val="0"/>
              </a:spcAft>
              <a:buClr>
                <a:srgbClr val="000000"/>
              </a:buClr>
              <a:buSzPts val="1100"/>
              <a:buFont typeface="Roboto"/>
              <a:buChar char="●"/>
            </a:pPr>
            <a:r>
              <a:rPr lang="en-US" sz="1100">
                <a:solidFill>
                  <a:srgbClr val="000000"/>
                </a:solidFill>
                <a:latin typeface="Roboto"/>
                <a:ea typeface="Roboto"/>
                <a:cs typeface="Roboto"/>
                <a:sym typeface="Roboto"/>
              </a:rPr>
              <a:t>Construa um conector baseado em REST utilizando linguagem natural com o Assistente de IA do Connector Builder</a:t>
            </a:r>
            <a:endParaRPr sz="1100">
              <a:solidFill>
                <a:srgbClr val="000000"/>
              </a:solidFill>
              <a:latin typeface="Roboto"/>
              <a:ea typeface="Roboto"/>
              <a:cs typeface="Roboto"/>
              <a:sym typeface="Roboto"/>
            </a:endParaRPr>
          </a:p>
          <a:p>
            <a:pPr indent="0" lvl="0" marL="0" rtl="0" algn="l">
              <a:spcBef>
                <a:spcPts val="1200"/>
              </a:spcBef>
              <a:spcAft>
                <a:spcPts val="0"/>
              </a:spcAft>
              <a:buNone/>
            </a:pPr>
            <a:r>
              <a:rPr b="1" lang="en-US" sz="1100">
                <a:solidFill>
                  <a:srgbClr val="000000"/>
                </a:solidFill>
                <a:latin typeface="Roboto"/>
                <a:ea typeface="Roboto"/>
                <a:cs typeface="Roboto"/>
                <a:sym typeface="Roboto"/>
              </a:rPr>
              <a:t>Benefícios</a:t>
            </a:r>
            <a:endParaRPr b="1" sz="1100">
              <a:solidFill>
                <a:srgbClr val="000000"/>
              </a:solidFill>
              <a:latin typeface="Roboto"/>
              <a:ea typeface="Roboto"/>
              <a:cs typeface="Roboto"/>
              <a:sym typeface="Roboto"/>
            </a:endParaRPr>
          </a:p>
          <a:p>
            <a:pPr indent="-298450" lvl="0" marL="457200" rtl="0" algn="l">
              <a:spcBef>
                <a:spcPts val="1200"/>
              </a:spcBef>
              <a:spcAft>
                <a:spcPts val="0"/>
              </a:spcAft>
              <a:buClr>
                <a:srgbClr val="000000"/>
              </a:buClr>
              <a:buSzPts val="1100"/>
              <a:buFont typeface="Roboto"/>
              <a:buChar char="●"/>
            </a:pPr>
            <a:r>
              <a:rPr lang="en-US" sz="1100">
                <a:solidFill>
                  <a:srgbClr val="000000"/>
                </a:solidFill>
                <a:latin typeface="Roboto"/>
                <a:ea typeface="Roboto"/>
                <a:cs typeface="Roboto"/>
                <a:sym typeface="Roboto"/>
              </a:rPr>
              <a:t>Obtenha controle total e capacidade de personalização para integrações complexas que podem ser escaladas conforme as necessidades de negócios evoluem</a:t>
            </a:r>
            <a:endParaRPr sz="1100">
              <a:solidFill>
                <a:srgbClr val="000000"/>
              </a:solidFill>
              <a:latin typeface="Roboto"/>
              <a:ea typeface="Roboto"/>
              <a:cs typeface="Roboto"/>
              <a:sym typeface="Roboto"/>
            </a:endParaRPr>
          </a:p>
          <a:p>
            <a:pPr indent="-298450" lvl="0" marL="457200" rtl="0" algn="l">
              <a:spcBef>
                <a:spcPts val="0"/>
              </a:spcBef>
              <a:spcAft>
                <a:spcPts val="0"/>
              </a:spcAft>
              <a:buClr>
                <a:srgbClr val="000000"/>
              </a:buClr>
              <a:buSzPts val="1100"/>
              <a:buFont typeface="Roboto"/>
              <a:buChar char="●"/>
            </a:pPr>
            <a:r>
              <a:rPr lang="en-US" sz="1100">
                <a:solidFill>
                  <a:srgbClr val="000000"/>
                </a:solidFill>
                <a:latin typeface="Roboto"/>
                <a:ea typeface="Roboto"/>
                <a:cs typeface="Roboto"/>
                <a:sym typeface="Roboto"/>
              </a:rPr>
              <a:t>Reduza o tempo de desenvolvimento e permita que usuários não técnicos configurem integrações com facilidade</a:t>
            </a:r>
            <a:endParaRPr sz="1100">
              <a:solidFill>
                <a:srgbClr val="000000"/>
              </a:solidFill>
              <a:latin typeface="Roboto"/>
              <a:ea typeface="Roboto"/>
              <a:cs typeface="Roboto"/>
              <a:sym typeface="Roboto"/>
            </a:endParaRPr>
          </a:p>
          <a:p>
            <a:pPr indent="-298450" lvl="0" marL="457200" rtl="0" algn="l">
              <a:spcBef>
                <a:spcPts val="0"/>
              </a:spcBef>
              <a:spcAft>
                <a:spcPts val="0"/>
              </a:spcAft>
              <a:buClr>
                <a:srgbClr val="000000"/>
              </a:buClr>
              <a:buSzPts val="1100"/>
              <a:buFont typeface="Roboto"/>
              <a:buChar char="●"/>
            </a:pPr>
            <a:r>
              <a:rPr lang="en-US" sz="1100">
                <a:solidFill>
                  <a:srgbClr val="000000"/>
                </a:solidFill>
                <a:latin typeface="Roboto"/>
                <a:ea typeface="Roboto"/>
                <a:cs typeface="Roboto"/>
                <a:sym typeface="Roboto"/>
              </a:rPr>
              <a:t>Crie integrações rapidamente com configuração mínima e permita que equipes não técnicas construam suas próprias integrações</a:t>
            </a:r>
            <a:endParaRPr>
              <a:latin typeface="Roboto"/>
              <a:ea typeface="Roboto"/>
              <a:cs typeface="Roboto"/>
              <a:sym typeface="Roboto"/>
            </a:endParaRPr>
          </a:p>
        </p:txBody>
      </p:sp>
      <p:sp>
        <p:nvSpPr>
          <p:cNvPr id="4838" name="Google Shape;4838;p362"/>
          <p:cNvSpPr/>
          <p:nvPr/>
        </p:nvSpPr>
        <p:spPr>
          <a:xfrm>
            <a:off x="5063125" y="1422925"/>
            <a:ext cx="3715200" cy="2358900"/>
          </a:xfrm>
          <a:prstGeom prst="rect">
            <a:avLst/>
          </a:pr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pic>
        <p:nvPicPr>
          <p:cNvPr id="4839" name="Google Shape;4839;p362"/>
          <p:cNvPicPr preferRelativeResize="0"/>
          <p:nvPr/>
        </p:nvPicPr>
        <p:blipFill rotWithShape="1">
          <a:blip r:embed="rId3">
            <a:alphaModFix/>
          </a:blip>
          <a:srcRect b="0" l="0" r="0" t="0"/>
          <a:stretch/>
        </p:blipFill>
        <p:spPr>
          <a:xfrm>
            <a:off x="5113825" y="1510775"/>
            <a:ext cx="3605074" cy="2191226"/>
          </a:xfrm>
          <a:prstGeom prst="rect">
            <a:avLst/>
          </a:prstGeom>
          <a:noFill/>
          <a:ln>
            <a:noFill/>
          </a:ln>
        </p:spPr>
      </p:pic>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44" name="Shape 4844"/>
        <p:cNvGrpSpPr/>
        <p:nvPr/>
      </p:nvGrpSpPr>
      <p:grpSpPr>
        <a:xfrm>
          <a:off x="0" y="0"/>
          <a:ext cx="0" cy="0"/>
          <a:chOff x="0" y="0"/>
          <a:chExt cx="0" cy="0"/>
        </a:xfrm>
      </p:grpSpPr>
      <p:sp>
        <p:nvSpPr>
          <p:cNvPr id="4845" name="Google Shape;4845;p363"/>
          <p:cNvSpPr txBox="1"/>
          <p:nvPr>
            <p:ph type="title"/>
          </p:nvPr>
        </p:nvSpPr>
        <p:spPr>
          <a:xfrm>
            <a:off x="365700" y="274350"/>
            <a:ext cx="8596200" cy="679800"/>
          </a:xfrm>
          <a:prstGeom prst="rect">
            <a:avLst/>
          </a:prstGeom>
          <a:noFill/>
          <a:ln>
            <a:noFill/>
          </a:ln>
        </p:spPr>
        <p:txBody>
          <a:bodyPr anchorCtr="0" anchor="t" bIns="0" lIns="0" spcFirstLastPara="1" rIns="0" wrap="square" tIns="0">
            <a:normAutofit/>
          </a:bodyPr>
          <a:lstStyle/>
          <a:p>
            <a:pPr indent="0" lvl="0" marL="0" rtl="0" algn="l">
              <a:lnSpc>
                <a:spcPct val="100000"/>
              </a:lnSpc>
              <a:spcBef>
                <a:spcPts val="0"/>
              </a:spcBef>
              <a:spcAft>
                <a:spcPts val="0"/>
              </a:spcAft>
              <a:buSzPts val="2000"/>
              <a:buNone/>
            </a:pPr>
            <a:r>
              <a:rPr lang="en-US"/>
              <a:t>Assistente de IA: Use linguagem natural para mapear transformações</a:t>
            </a:r>
            <a:endParaRPr/>
          </a:p>
        </p:txBody>
      </p:sp>
      <p:sp>
        <p:nvSpPr>
          <p:cNvPr id="4846" name="Google Shape;4846;p363"/>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p>
            <a:pPr indent="0" lvl="0" marL="0" rtl="0" algn="ctr">
              <a:spcBef>
                <a:spcPts val="0"/>
              </a:spcBef>
              <a:spcAft>
                <a:spcPts val="0"/>
              </a:spcAft>
              <a:buNone/>
            </a:pPr>
            <a:fld id="{00000000-1234-1234-1234-123412341234}" type="slidenum">
              <a:rPr lang="en-US"/>
              <a:t>‹#›</a:t>
            </a:fld>
            <a:endParaRPr/>
          </a:p>
        </p:txBody>
      </p:sp>
      <p:cxnSp>
        <p:nvCxnSpPr>
          <p:cNvPr id="4847" name="Google Shape;4847;p363"/>
          <p:cNvCxnSpPr/>
          <p:nvPr/>
        </p:nvCxnSpPr>
        <p:spPr>
          <a:xfrm>
            <a:off x="3741613" y="2890350"/>
            <a:ext cx="451500" cy="0"/>
          </a:xfrm>
          <a:prstGeom prst="straightConnector1">
            <a:avLst/>
          </a:prstGeom>
          <a:noFill/>
          <a:ln cap="flat" cmpd="sng" w="76200">
            <a:solidFill>
              <a:schemeClr val="dk2"/>
            </a:solidFill>
            <a:prstDash val="solid"/>
            <a:round/>
            <a:headEnd len="sm" w="sm" type="none"/>
            <a:tailEnd len="med" w="med" type="triangle"/>
          </a:ln>
        </p:spPr>
      </p:cxnSp>
      <p:sp>
        <p:nvSpPr>
          <p:cNvPr id="4848" name="Google Shape;4848;p363"/>
          <p:cNvSpPr/>
          <p:nvPr/>
        </p:nvSpPr>
        <p:spPr>
          <a:xfrm>
            <a:off x="402175" y="1735675"/>
            <a:ext cx="2959200" cy="2673300"/>
          </a:xfrm>
          <a:prstGeom prst="rect">
            <a:avLst/>
          </a:prstGeom>
          <a:solidFill>
            <a:schemeClr val="lt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4849" name="Google Shape;4849;p363"/>
          <p:cNvSpPr/>
          <p:nvPr/>
        </p:nvSpPr>
        <p:spPr>
          <a:xfrm>
            <a:off x="402175" y="1093600"/>
            <a:ext cx="2959200" cy="6798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4850" name="Google Shape;4850;p363"/>
          <p:cNvSpPr txBox="1"/>
          <p:nvPr/>
        </p:nvSpPr>
        <p:spPr>
          <a:xfrm>
            <a:off x="526975" y="1925250"/>
            <a:ext cx="2709600" cy="646500"/>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000000"/>
              </a:buClr>
              <a:buSzPts val="1400"/>
              <a:buFont typeface="Arial"/>
              <a:buNone/>
            </a:pPr>
            <a:r>
              <a:rPr lang="en-US">
                <a:solidFill>
                  <a:schemeClr val="accent6"/>
                </a:solidFill>
                <a:latin typeface="Roboto"/>
                <a:ea typeface="Roboto"/>
                <a:cs typeface="Roboto"/>
                <a:sym typeface="Roboto"/>
              </a:rPr>
              <a:t>Crie fluxos de trabalho e automatize transformações facilmente</a:t>
            </a:r>
            <a:endParaRPr b="0" i="0" sz="1400" u="none" cap="none" strike="noStrike">
              <a:solidFill>
                <a:schemeClr val="accent6"/>
              </a:solidFill>
              <a:latin typeface="Roboto"/>
              <a:ea typeface="Roboto"/>
              <a:cs typeface="Roboto"/>
              <a:sym typeface="Roboto"/>
            </a:endParaRPr>
          </a:p>
        </p:txBody>
      </p:sp>
      <p:sp>
        <p:nvSpPr>
          <p:cNvPr id="4851" name="Google Shape;4851;p363"/>
          <p:cNvSpPr txBox="1"/>
          <p:nvPr/>
        </p:nvSpPr>
        <p:spPr>
          <a:xfrm>
            <a:off x="1028073" y="1215700"/>
            <a:ext cx="2137500" cy="415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1500"/>
              <a:buFont typeface="Arial"/>
              <a:buNone/>
            </a:pPr>
            <a:r>
              <a:rPr b="1" lang="en-US" sz="1500">
                <a:solidFill>
                  <a:schemeClr val="lt1"/>
                </a:solidFill>
                <a:latin typeface="Roboto"/>
                <a:ea typeface="Roboto"/>
                <a:cs typeface="Roboto"/>
                <a:sym typeface="Roboto"/>
              </a:rPr>
              <a:t>iPaaS</a:t>
            </a:r>
            <a:r>
              <a:rPr b="1" i="0" lang="en-US" sz="1500" u="none" cap="none" strike="noStrike">
                <a:solidFill>
                  <a:schemeClr val="lt1"/>
                </a:solidFill>
                <a:latin typeface="Roboto"/>
                <a:ea typeface="Roboto"/>
                <a:cs typeface="Roboto"/>
                <a:sym typeface="Roboto"/>
              </a:rPr>
              <a:t> AI Assistant</a:t>
            </a:r>
            <a:endParaRPr b="1" i="0" sz="1500" u="none" cap="none" strike="noStrike">
              <a:solidFill>
                <a:schemeClr val="lt1"/>
              </a:solidFill>
              <a:latin typeface="Roboto"/>
              <a:ea typeface="Roboto"/>
              <a:cs typeface="Roboto"/>
              <a:sym typeface="Roboto"/>
            </a:endParaRPr>
          </a:p>
        </p:txBody>
      </p:sp>
      <p:pic>
        <p:nvPicPr>
          <p:cNvPr id="4852" name="Google Shape;4852;p363" title="Stars-01.png"/>
          <p:cNvPicPr preferRelativeResize="0"/>
          <p:nvPr/>
        </p:nvPicPr>
        <p:blipFill rotWithShape="1">
          <a:blip r:embed="rId3">
            <a:alphaModFix/>
          </a:blip>
          <a:srcRect b="0" l="0" r="0" t="0"/>
          <a:stretch/>
        </p:blipFill>
        <p:spPr>
          <a:xfrm>
            <a:off x="629350" y="1207898"/>
            <a:ext cx="423024" cy="431100"/>
          </a:xfrm>
          <a:prstGeom prst="rect">
            <a:avLst/>
          </a:prstGeom>
          <a:noFill/>
          <a:ln>
            <a:noFill/>
          </a:ln>
        </p:spPr>
      </p:pic>
      <p:grpSp>
        <p:nvGrpSpPr>
          <p:cNvPr id="4853" name="Google Shape;4853;p363"/>
          <p:cNvGrpSpPr/>
          <p:nvPr/>
        </p:nvGrpSpPr>
        <p:grpSpPr>
          <a:xfrm>
            <a:off x="931775" y="2622000"/>
            <a:ext cx="2323425" cy="1262100"/>
            <a:chOff x="1020550" y="2980500"/>
            <a:chExt cx="2323425" cy="1262100"/>
          </a:xfrm>
        </p:grpSpPr>
        <p:sp>
          <p:nvSpPr>
            <p:cNvPr id="4854" name="Google Shape;4854;p363"/>
            <p:cNvSpPr txBox="1"/>
            <p:nvPr/>
          </p:nvSpPr>
          <p:spPr>
            <a:xfrm>
              <a:off x="1206475" y="2980500"/>
              <a:ext cx="2137500" cy="12621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1400"/>
                <a:buFont typeface="Arial"/>
                <a:buNone/>
              </a:pPr>
              <a:r>
                <a:rPr lang="en-US">
                  <a:solidFill>
                    <a:schemeClr val="accent1"/>
                  </a:solidFill>
                  <a:latin typeface="Roboto"/>
                  <a:ea typeface="Roboto"/>
                  <a:cs typeface="Roboto"/>
                  <a:sym typeface="Roboto"/>
                </a:rPr>
                <a:t>Construa um conector</a:t>
              </a:r>
              <a:br>
                <a:rPr b="1" i="0" lang="en-US" sz="1400" u="none" cap="none" strike="noStrike">
                  <a:solidFill>
                    <a:schemeClr val="accent1"/>
                  </a:solidFill>
                  <a:latin typeface="Roboto"/>
                  <a:ea typeface="Roboto"/>
                  <a:cs typeface="Roboto"/>
                  <a:sym typeface="Roboto"/>
                </a:rPr>
              </a:br>
              <a:endParaRPr b="0" i="0" sz="1400" u="none" cap="none" strike="noStrike">
                <a:solidFill>
                  <a:schemeClr val="accent1"/>
                </a:solidFill>
                <a:latin typeface="Roboto"/>
                <a:ea typeface="Roboto"/>
                <a:cs typeface="Roboto"/>
                <a:sym typeface="Roboto"/>
              </a:endParaRPr>
            </a:p>
            <a:p>
              <a:pPr indent="0" lvl="0" marL="0" marR="0" rtl="0" algn="l">
                <a:lnSpc>
                  <a:spcPct val="100000"/>
                </a:lnSpc>
                <a:spcBef>
                  <a:spcPts val="0"/>
                </a:spcBef>
                <a:spcAft>
                  <a:spcPts val="0"/>
                </a:spcAft>
                <a:buClr>
                  <a:srgbClr val="000000"/>
                </a:buClr>
                <a:buSzPts val="1400"/>
                <a:buFont typeface="Arial"/>
                <a:buNone/>
              </a:pPr>
              <a:r>
                <a:rPr b="1" lang="en-US">
                  <a:solidFill>
                    <a:schemeClr val="accent1"/>
                  </a:solidFill>
                  <a:latin typeface="Roboto"/>
                  <a:ea typeface="Roboto"/>
                  <a:cs typeface="Roboto"/>
                  <a:sym typeface="Roboto"/>
                </a:rPr>
                <a:t>Mapeie transformações</a:t>
              </a:r>
              <a:br>
                <a:rPr b="1" i="0" lang="en-US" sz="1400" u="none" cap="none" strike="noStrike">
                  <a:solidFill>
                    <a:schemeClr val="accent1"/>
                  </a:solidFill>
                  <a:latin typeface="Roboto"/>
                  <a:ea typeface="Roboto"/>
                  <a:cs typeface="Roboto"/>
                  <a:sym typeface="Roboto"/>
                </a:rPr>
              </a:br>
              <a:endParaRPr b="0" i="0" sz="1400" u="none" cap="none" strike="noStrike">
                <a:solidFill>
                  <a:schemeClr val="accent1"/>
                </a:solidFill>
                <a:latin typeface="Roboto"/>
                <a:ea typeface="Roboto"/>
                <a:cs typeface="Roboto"/>
                <a:sym typeface="Roboto"/>
              </a:endParaRPr>
            </a:p>
            <a:p>
              <a:pPr indent="0" lvl="0" marL="0" marR="0" rtl="0" algn="l">
                <a:lnSpc>
                  <a:spcPct val="100000"/>
                </a:lnSpc>
                <a:spcBef>
                  <a:spcPts val="0"/>
                </a:spcBef>
                <a:spcAft>
                  <a:spcPts val="0"/>
                </a:spcAft>
                <a:buClr>
                  <a:srgbClr val="000000"/>
                </a:buClr>
                <a:buSzPts val="1400"/>
                <a:buFont typeface="Arial"/>
                <a:buNone/>
              </a:pPr>
              <a:r>
                <a:rPr lang="en-US">
                  <a:solidFill>
                    <a:schemeClr val="accent1"/>
                  </a:solidFill>
                  <a:latin typeface="Roboto"/>
                  <a:ea typeface="Roboto"/>
                  <a:cs typeface="Roboto"/>
                  <a:sym typeface="Roboto"/>
                </a:rPr>
                <a:t>Crie integrações</a:t>
              </a:r>
              <a:endParaRPr b="0" i="0" sz="1400" u="none" cap="none" strike="noStrike">
                <a:solidFill>
                  <a:schemeClr val="accent1"/>
                </a:solidFill>
                <a:latin typeface="Arial"/>
                <a:ea typeface="Arial"/>
                <a:cs typeface="Arial"/>
                <a:sym typeface="Arial"/>
              </a:endParaRPr>
            </a:p>
          </p:txBody>
        </p:sp>
        <p:pic>
          <p:nvPicPr>
            <p:cNvPr id="4855" name="Google Shape;4855;p363" title="Stars-01.png"/>
            <p:cNvPicPr preferRelativeResize="0"/>
            <p:nvPr/>
          </p:nvPicPr>
          <p:blipFill rotWithShape="1">
            <a:blip r:embed="rId3">
              <a:alphaModFix/>
            </a:blip>
            <a:srcRect b="0" l="0" r="0" t="0"/>
            <a:stretch/>
          </p:blipFill>
          <p:spPr>
            <a:xfrm>
              <a:off x="1020550" y="3075500"/>
              <a:ext cx="228050" cy="232425"/>
            </a:xfrm>
            <a:prstGeom prst="rect">
              <a:avLst/>
            </a:prstGeom>
            <a:noFill/>
            <a:ln>
              <a:noFill/>
            </a:ln>
          </p:spPr>
        </p:pic>
        <p:pic>
          <p:nvPicPr>
            <p:cNvPr id="4856" name="Google Shape;4856;p363" title="Stars-01.png"/>
            <p:cNvPicPr preferRelativeResize="0"/>
            <p:nvPr/>
          </p:nvPicPr>
          <p:blipFill rotWithShape="1">
            <a:blip r:embed="rId3">
              <a:alphaModFix/>
            </a:blip>
            <a:srcRect b="0" l="0" r="0" t="0"/>
            <a:stretch/>
          </p:blipFill>
          <p:spPr>
            <a:xfrm>
              <a:off x="1020550" y="3495338"/>
              <a:ext cx="228050" cy="232425"/>
            </a:xfrm>
            <a:prstGeom prst="rect">
              <a:avLst/>
            </a:prstGeom>
            <a:noFill/>
            <a:ln>
              <a:noFill/>
            </a:ln>
          </p:spPr>
        </p:pic>
        <p:pic>
          <p:nvPicPr>
            <p:cNvPr id="4857" name="Google Shape;4857;p363" title="Stars-01.png"/>
            <p:cNvPicPr preferRelativeResize="0"/>
            <p:nvPr/>
          </p:nvPicPr>
          <p:blipFill rotWithShape="1">
            <a:blip r:embed="rId3">
              <a:alphaModFix/>
            </a:blip>
            <a:srcRect b="0" l="0" r="0" t="0"/>
            <a:stretch/>
          </p:blipFill>
          <p:spPr>
            <a:xfrm>
              <a:off x="1020550" y="3915188"/>
              <a:ext cx="228050" cy="232425"/>
            </a:xfrm>
            <a:prstGeom prst="rect">
              <a:avLst/>
            </a:prstGeom>
            <a:noFill/>
            <a:ln>
              <a:noFill/>
            </a:ln>
          </p:spPr>
        </p:pic>
      </p:grpSp>
      <p:pic>
        <p:nvPicPr>
          <p:cNvPr id="4858" name="Google Shape;4858;p363"/>
          <p:cNvPicPr preferRelativeResize="0"/>
          <p:nvPr/>
        </p:nvPicPr>
        <p:blipFill>
          <a:blip r:embed="rId4">
            <a:alphaModFix/>
          </a:blip>
          <a:stretch>
            <a:fillRect/>
          </a:stretch>
        </p:blipFill>
        <p:spPr>
          <a:xfrm>
            <a:off x="4846350" y="1207888"/>
            <a:ext cx="3517526" cy="3083150"/>
          </a:xfrm>
          <a:prstGeom prst="rect">
            <a:avLst/>
          </a:prstGeom>
          <a:noFill/>
          <a:ln>
            <a:noFill/>
          </a:ln>
        </p:spPr>
      </p:pic>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63" name="Shape 4863"/>
        <p:cNvGrpSpPr/>
        <p:nvPr/>
      </p:nvGrpSpPr>
      <p:grpSpPr>
        <a:xfrm>
          <a:off x="0" y="0"/>
          <a:ext cx="0" cy="0"/>
          <a:chOff x="0" y="0"/>
          <a:chExt cx="0" cy="0"/>
        </a:xfrm>
      </p:grpSpPr>
      <p:sp>
        <p:nvSpPr>
          <p:cNvPr id="4864" name="Google Shape;4864;p364"/>
          <p:cNvSpPr txBox="1"/>
          <p:nvPr>
            <p:ph type="title"/>
          </p:nvPr>
        </p:nvSpPr>
        <p:spPr>
          <a:xfrm>
            <a:off x="365700" y="274350"/>
            <a:ext cx="8412600" cy="292500"/>
          </a:xfrm>
          <a:prstGeom prst="rect">
            <a:avLst/>
          </a:prstGeom>
          <a:noFill/>
          <a:ln>
            <a:noFill/>
          </a:ln>
        </p:spPr>
        <p:txBody>
          <a:bodyPr anchorCtr="0" anchor="t" bIns="0" lIns="0" spcFirstLastPara="1" rIns="0" wrap="square" tIns="0">
            <a:spAutoFit/>
          </a:bodyPr>
          <a:lstStyle/>
          <a:p>
            <a:pPr indent="0" lvl="0" marL="0" rtl="0" algn="l">
              <a:lnSpc>
                <a:spcPct val="100000"/>
              </a:lnSpc>
              <a:spcBef>
                <a:spcPts val="0"/>
              </a:spcBef>
              <a:spcAft>
                <a:spcPts val="0"/>
              </a:spcAft>
              <a:buSzPts val="700"/>
              <a:buNone/>
            </a:pPr>
            <a:r>
              <a:rPr lang="en-US" sz="1900">
                <a:solidFill>
                  <a:schemeClr val="accent1"/>
                </a:solidFill>
              </a:rPr>
              <a:t>Gerencie através de um único console, com suporte e serviços confiáveis</a:t>
            </a:r>
            <a:endParaRPr sz="1900">
              <a:solidFill>
                <a:schemeClr val="accent1"/>
              </a:solidFill>
            </a:endParaRPr>
          </a:p>
        </p:txBody>
      </p:sp>
      <p:sp>
        <p:nvSpPr>
          <p:cNvPr id="4865" name="Google Shape;4865;p364"/>
          <p:cNvSpPr txBox="1"/>
          <p:nvPr>
            <p:ph idx="1" type="body"/>
          </p:nvPr>
        </p:nvSpPr>
        <p:spPr>
          <a:xfrm>
            <a:off x="365700" y="914400"/>
            <a:ext cx="4293000" cy="3551700"/>
          </a:xfrm>
          <a:prstGeom prst="rect">
            <a:avLst/>
          </a:prstGeom>
          <a:noFill/>
          <a:ln>
            <a:noFill/>
          </a:ln>
        </p:spPr>
        <p:txBody>
          <a:bodyPr anchorCtr="0" anchor="t" bIns="0" lIns="0" spcFirstLastPara="1" rIns="0" wrap="square" tIns="0">
            <a:spAutoFit/>
          </a:bodyPr>
          <a:lstStyle/>
          <a:p>
            <a:pPr indent="0" lvl="0" marL="0" rtl="0" algn="l">
              <a:spcBef>
                <a:spcPts val="1200"/>
              </a:spcBef>
              <a:spcAft>
                <a:spcPts val="0"/>
              </a:spcAft>
              <a:buNone/>
            </a:pPr>
            <a:r>
              <a:rPr b="1" lang="en-US" sz="1100">
                <a:solidFill>
                  <a:srgbClr val="000000"/>
                </a:solidFill>
                <a:latin typeface="Roboto"/>
                <a:ea typeface="Roboto"/>
                <a:cs typeface="Roboto"/>
                <a:sym typeface="Roboto"/>
              </a:rPr>
              <a:t>Principais Características</a:t>
            </a:r>
            <a:endParaRPr b="1" sz="1100">
              <a:solidFill>
                <a:srgbClr val="000000"/>
              </a:solidFill>
              <a:latin typeface="Roboto"/>
              <a:ea typeface="Roboto"/>
              <a:cs typeface="Roboto"/>
              <a:sym typeface="Roboto"/>
            </a:endParaRPr>
          </a:p>
          <a:p>
            <a:pPr indent="-298450" lvl="0" marL="457200" rtl="0" algn="l">
              <a:spcBef>
                <a:spcPts val="1200"/>
              </a:spcBef>
              <a:spcAft>
                <a:spcPts val="0"/>
              </a:spcAft>
              <a:buClr>
                <a:srgbClr val="000000"/>
              </a:buClr>
              <a:buSzPts val="1100"/>
              <a:buFont typeface="Roboto"/>
              <a:buChar char="●"/>
            </a:pPr>
            <a:r>
              <a:rPr lang="en-US" sz="1100">
                <a:solidFill>
                  <a:srgbClr val="000000"/>
                </a:solidFill>
                <a:latin typeface="Roboto"/>
                <a:ea typeface="Roboto"/>
                <a:cs typeface="Roboto"/>
                <a:sym typeface="Roboto"/>
              </a:rPr>
              <a:t>Gerencie e monitore os projetos de integração para toda a organização através de um único console</a:t>
            </a:r>
            <a:endParaRPr sz="1100">
              <a:solidFill>
                <a:srgbClr val="000000"/>
              </a:solidFill>
              <a:latin typeface="Roboto"/>
              <a:ea typeface="Roboto"/>
              <a:cs typeface="Roboto"/>
              <a:sym typeface="Roboto"/>
            </a:endParaRPr>
          </a:p>
          <a:p>
            <a:pPr indent="-298450" lvl="0" marL="457200" rtl="0" algn="l">
              <a:spcBef>
                <a:spcPts val="0"/>
              </a:spcBef>
              <a:spcAft>
                <a:spcPts val="0"/>
              </a:spcAft>
              <a:buClr>
                <a:srgbClr val="000000"/>
              </a:buClr>
              <a:buSzPts val="1100"/>
              <a:buFont typeface="Roboto"/>
              <a:buChar char="●"/>
            </a:pPr>
            <a:r>
              <a:rPr lang="en-US" sz="1100">
                <a:solidFill>
                  <a:srgbClr val="000000"/>
                </a:solidFill>
                <a:latin typeface="Roboto"/>
                <a:ea typeface="Roboto"/>
                <a:cs typeface="Roboto"/>
                <a:sym typeface="Roboto"/>
              </a:rPr>
              <a:t>Use o Chatbot de IA para enriquecer e ampliar o conhecimento a partir de sistemas internos</a:t>
            </a:r>
            <a:endParaRPr sz="1100">
              <a:solidFill>
                <a:srgbClr val="000000"/>
              </a:solidFill>
              <a:latin typeface="Roboto"/>
              <a:ea typeface="Roboto"/>
              <a:cs typeface="Roboto"/>
              <a:sym typeface="Roboto"/>
            </a:endParaRPr>
          </a:p>
          <a:p>
            <a:pPr indent="-298450" lvl="0" marL="457200" rtl="0" algn="l">
              <a:spcBef>
                <a:spcPts val="0"/>
              </a:spcBef>
              <a:spcAft>
                <a:spcPts val="0"/>
              </a:spcAft>
              <a:buClr>
                <a:srgbClr val="000000"/>
              </a:buClr>
              <a:buSzPts val="1100"/>
              <a:buFont typeface="Roboto"/>
              <a:buChar char="●"/>
            </a:pPr>
            <a:r>
              <a:rPr lang="en-US" sz="1100">
                <a:solidFill>
                  <a:srgbClr val="000000"/>
                </a:solidFill>
                <a:latin typeface="Roboto"/>
                <a:ea typeface="Roboto"/>
                <a:cs typeface="Roboto"/>
                <a:sym typeface="Roboto"/>
              </a:rPr>
              <a:t>Atendimento ao cliente premiado e suporte quando e onde for mais crítico</a:t>
            </a:r>
            <a:endParaRPr sz="1100">
              <a:solidFill>
                <a:srgbClr val="000000"/>
              </a:solidFill>
              <a:latin typeface="Roboto"/>
              <a:ea typeface="Roboto"/>
              <a:cs typeface="Roboto"/>
              <a:sym typeface="Roboto"/>
            </a:endParaRPr>
          </a:p>
          <a:p>
            <a:pPr indent="0" lvl="0" marL="0" rtl="0" algn="l">
              <a:spcBef>
                <a:spcPts val="1200"/>
              </a:spcBef>
              <a:spcAft>
                <a:spcPts val="0"/>
              </a:spcAft>
              <a:buNone/>
            </a:pPr>
            <a:r>
              <a:rPr b="1" lang="en-US" sz="1100">
                <a:solidFill>
                  <a:srgbClr val="000000"/>
                </a:solidFill>
                <a:latin typeface="Roboto"/>
                <a:ea typeface="Roboto"/>
                <a:cs typeface="Roboto"/>
                <a:sym typeface="Roboto"/>
              </a:rPr>
              <a:t>Benefícios</a:t>
            </a:r>
            <a:endParaRPr b="1" sz="1100">
              <a:solidFill>
                <a:srgbClr val="000000"/>
              </a:solidFill>
              <a:latin typeface="Roboto"/>
              <a:ea typeface="Roboto"/>
              <a:cs typeface="Roboto"/>
              <a:sym typeface="Roboto"/>
            </a:endParaRPr>
          </a:p>
          <a:p>
            <a:pPr indent="-298450" lvl="0" marL="457200" rtl="0" algn="l">
              <a:spcBef>
                <a:spcPts val="1200"/>
              </a:spcBef>
              <a:spcAft>
                <a:spcPts val="0"/>
              </a:spcAft>
              <a:buClr>
                <a:srgbClr val="000000"/>
              </a:buClr>
              <a:buSzPts val="1100"/>
              <a:buFont typeface="Roboto"/>
              <a:buChar char="●"/>
            </a:pPr>
            <a:r>
              <a:rPr lang="en-US" sz="1100">
                <a:solidFill>
                  <a:srgbClr val="000000"/>
                </a:solidFill>
                <a:latin typeface="Roboto"/>
                <a:ea typeface="Roboto"/>
                <a:cs typeface="Roboto"/>
                <a:sym typeface="Roboto"/>
              </a:rPr>
              <a:t>Detecte e diagnostique facilmente a saúde das suas integrações</a:t>
            </a:r>
            <a:endParaRPr sz="1100">
              <a:solidFill>
                <a:srgbClr val="000000"/>
              </a:solidFill>
              <a:latin typeface="Roboto"/>
              <a:ea typeface="Roboto"/>
              <a:cs typeface="Roboto"/>
              <a:sym typeface="Roboto"/>
            </a:endParaRPr>
          </a:p>
          <a:p>
            <a:pPr indent="-298450" lvl="0" marL="457200" rtl="0" algn="l">
              <a:spcBef>
                <a:spcPts val="0"/>
              </a:spcBef>
              <a:spcAft>
                <a:spcPts val="0"/>
              </a:spcAft>
              <a:buClr>
                <a:srgbClr val="000000"/>
              </a:buClr>
              <a:buSzPts val="1100"/>
              <a:buFont typeface="Roboto"/>
              <a:buChar char="●"/>
            </a:pPr>
            <a:r>
              <a:rPr lang="en-US" sz="1100">
                <a:solidFill>
                  <a:srgbClr val="000000"/>
                </a:solidFill>
                <a:latin typeface="Roboto"/>
                <a:ea typeface="Roboto"/>
                <a:cs typeface="Roboto"/>
                <a:sym typeface="Roboto"/>
              </a:rPr>
              <a:t>Faça consultas em linguagem natural nos documentos da Jitterbit e obtenha respostas precisas e concisas utilizando um chatbot</a:t>
            </a:r>
            <a:endParaRPr sz="1100">
              <a:solidFill>
                <a:srgbClr val="000000"/>
              </a:solidFill>
              <a:latin typeface="Roboto"/>
              <a:ea typeface="Roboto"/>
              <a:cs typeface="Roboto"/>
              <a:sym typeface="Roboto"/>
            </a:endParaRPr>
          </a:p>
          <a:p>
            <a:pPr indent="-298450" lvl="0" marL="457200" rtl="0" algn="l">
              <a:spcBef>
                <a:spcPts val="0"/>
              </a:spcBef>
              <a:spcAft>
                <a:spcPts val="0"/>
              </a:spcAft>
              <a:buClr>
                <a:srgbClr val="000000"/>
              </a:buClr>
              <a:buSzPts val="1100"/>
              <a:buFont typeface="Roboto"/>
              <a:buChar char="●"/>
            </a:pPr>
            <a:r>
              <a:rPr lang="en-US" sz="1100">
                <a:solidFill>
                  <a:srgbClr val="000000"/>
                </a:solidFill>
                <a:latin typeface="Roboto"/>
                <a:ea typeface="Roboto"/>
                <a:cs typeface="Roboto"/>
                <a:sym typeface="Roboto"/>
              </a:rPr>
              <a:t>Receba um serviço personalizado e orientação de uma equipe de especialistas para aliviar a carga do seu departamento de TI</a:t>
            </a:r>
            <a:endParaRPr>
              <a:latin typeface="Roboto"/>
              <a:ea typeface="Roboto"/>
              <a:cs typeface="Roboto"/>
              <a:sym typeface="Roboto"/>
            </a:endParaRPr>
          </a:p>
        </p:txBody>
      </p:sp>
      <p:grpSp>
        <p:nvGrpSpPr>
          <p:cNvPr id="4866" name="Google Shape;4866;p364"/>
          <p:cNvGrpSpPr/>
          <p:nvPr/>
        </p:nvGrpSpPr>
        <p:grpSpPr>
          <a:xfrm>
            <a:off x="5063125" y="1303675"/>
            <a:ext cx="3715200" cy="2420400"/>
            <a:chOff x="5063125" y="1303675"/>
            <a:chExt cx="3715200" cy="2420400"/>
          </a:xfrm>
        </p:grpSpPr>
        <p:sp>
          <p:nvSpPr>
            <p:cNvPr id="4867" name="Google Shape;4867;p364"/>
            <p:cNvSpPr/>
            <p:nvPr/>
          </p:nvSpPr>
          <p:spPr>
            <a:xfrm>
              <a:off x="5063125" y="1303675"/>
              <a:ext cx="3715200" cy="2420400"/>
            </a:xfrm>
            <a:prstGeom prst="rect">
              <a:avLst/>
            </a:pr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pic>
          <p:nvPicPr>
            <p:cNvPr id="4868" name="Google Shape;4868;p364"/>
            <p:cNvPicPr preferRelativeResize="0"/>
            <p:nvPr/>
          </p:nvPicPr>
          <p:blipFill rotWithShape="1">
            <a:blip r:embed="rId3">
              <a:alphaModFix/>
            </a:blip>
            <a:srcRect b="1234" l="328" r="0" t="0"/>
            <a:stretch/>
          </p:blipFill>
          <p:spPr>
            <a:xfrm>
              <a:off x="5137650" y="1382100"/>
              <a:ext cx="3566150" cy="2263549"/>
            </a:xfrm>
            <a:prstGeom prst="rect">
              <a:avLst/>
            </a:prstGeom>
            <a:noFill/>
            <a:ln cap="flat" cmpd="sng" w="9525">
              <a:solidFill>
                <a:schemeClr val="dk1"/>
              </a:solidFill>
              <a:prstDash val="solid"/>
              <a:round/>
              <a:headEnd len="sm" w="sm" type="none"/>
              <a:tailEnd len="sm" w="sm" type="none"/>
            </a:ln>
          </p:spPr>
        </p:pic>
      </p:gr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73" name="Shape 4873"/>
        <p:cNvGrpSpPr/>
        <p:nvPr/>
      </p:nvGrpSpPr>
      <p:grpSpPr>
        <a:xfrm>
          <a:off x="0" y="0"/>
          <a:ext cx="0" cy="0"/>
          <a:chOff x="0" y="0"/>
          <a:chExt cx="0" cy="0"/>
        </a:xfrm>
      </p:grpSpPr>
      <p:sp>
        <p:nvSpPr>
          <p:cNvPr id="4874" name="Google Shape;4874;p365"/>
          <p:cNvSpPr/>
          <p:nvPr/>
        </p:nvSpPr>
        <p:spPr>
          <a:xfrm>
            <a:off x="3339288" y="1259065"/>
            <a:ext cx="2465400" cy="2990100"/>
          </a:xfrm>
          <a:prstGeom prst="rect">
            <a:avLst/>
          </a:prstGeom>
          <a:solidFill>
            <a:srgbClr val="EBF1F3">
              <a:alpha val="49800"/>
            </a:srgbClr>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4875" name="Google Shape;4875;p365"/>
          <p:cNvSpPr/>
          <p:nvPr/>
        </p:nvSpPr>
        <p:spPr>
          <a:xfrm>
            <a:off x="6146500" y="1259065"/>
            <a:ext cx="2465400" cy="2990100"/>
          </a:xfrm>
          <a:prstGeom prst="rect">
            <a:avLst/>
          </a:prstGeom>
          <a:solidFill>
            <a:srgbClr val="EBF1F3">
              <a:alpha val="49800"/>
            </a:srgbClr>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4876" name="Google Shape;4876;p365"/>
          <p:cNvSpPr/>
          <p:nvPr/>
        </p:nvSpPr>
        <p:spPr>
          <a:xfrm>
            <a:off x="532125" y="1259064"/>
            <a:ext cx="2465400" cy="2990100"/>
          </a:xfrm>
          <a:prstGeom prst="rect">
            <a:avLst/>
          </a:prstGeom>
          <a:solidFill>
            <a:srgbClr val="EBF1F3">
              <a:alpha val="49800"/>
            </a:srgbClr>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4877" name="Google Shape;4877;p365"/>
          <p:cNvSpPr txBox="1"/>
          <p:nvPr>
            <p:ph type="title"/>
          </p:nvPr>
        </p:nvSpPr>
        <p:spPr>
          <a:xfrm>
            <a:off x="365693" y="274356"/>
            <a:ext cx="8353200" cy="307800"/>
          </a:xfrm>
          <a:prstGeom prst="rect">
            <a:avLst/>
          </a:prstGeom>
          <a:noFill/>
          <a:ln>
            <a:noFill/>
          </a:ln>
        </p:spPr>
        <p:txBody>
          <a:bodyPr anchorCtr="0" anchor="t" bIns="0" lIns="0" spcFirstLastPara="1" rIns="0" wrap="square" tIns="0">
            <a:spAutoFit/>
          </a:bodyPr>
          <a:lstStyle/>
          <a:p>
            <a:pPr indent="0" lvl="0" marL="0" rtl="0" algn="l">
              <a:lnSpc>
                <a:spcPct val="100000"/>
              </a:lnSpc>
              <a:spcBef>
                <a:spcPts val="0"/>
              </a:spcBef>
              <a:spcAft>
                <a:spcPts val="0"/>
              </a:spcAft>
              <a:buSzPts val="2000"/>
              <a:buNone/>
            </a:pPr>
            <a:r>
              <a:rPr lang="en-US">
                <a:solidFill>
                  <a:schemeClr val="accent1"/>
                </a:solidFill>
              </a:rPr>
              <a:t>Exemplos de Casos de Uso</a:t>
            </a:r>
            <a:endParaRPr>
              <a:solidFill>
                <a:schemeClr val="accent1"/>
              </a:solidFill>
            </a:endParaRPr>
          </a:p>
        </p:txBody>
      </p:sp>
      <p:sp>
        <p:nvSpPr>
          <p:cNvPr id="4878" name="Google Shape;4878;p365"/>
          <p:cNvSpPr/>
          <p:nvPr/>
        </p:nvSpPr>
        <p:spPr>
          <a:xfrm>
            <a:off x="532125" y="893375"/>
            <a:ext cx="2465400" cy="3657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4879" name="Google Shape;4879;p365"/>
          <p:cNvSpPr txBox="1"/>
          <p:nvPr/>
        </p:nvSpPr>
        <p:spPr>
          <a:xfrm>
            <a:off x="1296125" y="968525"/>
            <a:ext cx="937200" cy="215400"/>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000000"/>
              </a:buClr>
              <a:buSzPts val="1400"/>
              <a:buFont typeface="Arial"/>
              <a:buNone/>
            </a:pPr>
            <a:r>
              <a:rPr lang="en-US">
                <a:solidFill>
                  <a:schemeClr val="lt2"/>
                </a:solidFill>
                <a:latin typeface="Roboto Slab Medium"/>
                <a:ea typeface="Roboto Slab Medium"/>
                <a:cs typeface="Roboto Slab Medium"/>
                <a:sym typeface="Roboto Slab Medium"/>
              </a:rPr>
              <a:t>Sistemas</a:t>
            </a:r>
            <a:endParaRPr b="0" i="0" sz="1400" u="none" cap="none" strike="noStrike">
              <a:solidFill>
                <a:schemeClr val="lt2"/>
              </a:solidFill>
              <a:latin typeface="Roboto Slab Medium"/>
              <a:ea typeface="Roboto Slab Medium"/>
              <a:cs typeface="Roboto Slab Medium"/>
              <a:sym typeface="Roboto Slab Medium"/>
            </a:endParaRPr>
          </a:p>
        </p:txBody>
      </p:sp>
      <p:sp>
        <p:nvSpPr>
          <p:cNvPr id="4880" name="Google Shape;4880;p365"/>
          <p:cNvSpPr txBox="1"/>
          <p:nvPr/>
        </p:nvSpPr>
        <p:spPr>
          <a:xfrm>
            <a:off x="3730050" y="1433000"/>
            <a:ext cx="1683900" cy="2575200"/>
          </a:xfrm>
          <a:prstGeom prst="rect">
            <a:avLst/>
          </a:prstGeom>
          <a:noFill/>
          <a:ln>
            <a:noFill/>
          </a:ln>
        </p:spPr>
        <p:txBody>
          <a:bodyPr anchorCtr="0" anchor="t" bIns="0" lIns="0" spcFirstLastPara="1" rIns="0" wrap="square" tIns="0">
            <a:spAutoFit/>
          </a:bodyPr>
          <a:lstStyle/>
          <a:p>
            <a:pPr indent="0" lvl="0" marL="0" marR="0" rtl="0" algn="ctr">
              <a:lnSpc>
                <a:spcPct val="110000"/>
              </a:lnSpc>
              <a:spcBef>
                <a:spcPts val="0"/>
              </a:spcBef>
              <a:spcAft>
                <a:spcPts val="0"/>
              </a:spcAft>
              <a:buClr>
                <a:srgbClr val="000000"/>
              </a:buClr>
              <a:buSzPts val="1200"/>
              <a:buFont typeface="Arial"/>
              <a:buNone/>
            </a:pPr>
            <a:r>
              <a:rPr b="1" i="0" lang="en-US" sz="1200" u="none" cap="none" strike="noStrike">
                <a:solidFill>
                  <a:schemeClr val="dk1"/>
                </a:solidFill>
                <a:latin typeface="Roboto"/>
                <a:ea typeface="Roboto"/>
                <a:cs typeface="Roboto"/>
                <a:sym typeface="Roboto"/>
              </a:rPr>
              <a:t>CRM</a:t>
            </a:r>
            <a:endParaRPr b="1" i="0" sz="1200" u="none" cap="none" strike="noStrike">
              <a:solidFill>
                <a:schemeClr val="dk1"/>
              </a:solidFill>
              <a:latin typeface="Roboto"/>
              <a:ea typeface="Roboto"/>
              <a:cs typeface="Roboto"/>
              <a:sym typeface="Roboto"/>
            </a:endParaRPr>
          </a:p>
          <a:p>
            <a:pPr indent="0" lvl="0" marL="0" marR="0" rtl="0" algn="ctr">
              <a:lnSpc>
                <a:spcPct val="110000"/>
              </a:lnSpc>
              <a:spcBef>
                <a:spcPts val="500"/>
              </a:spcBef>
              <a:spcAft>
                <a:spcPts val="0"/>
              </a:spcAft>
              <a:buClr>
                <a:srgbClr val="000000"/>
              </a:buClr>
              <a:buSzPts val="1200"/>
              <a:buFont typeface="Arial"/>
              <a:buNone/>
            </a:pPr>
            <a:r>
              <a:rPr b="1" i="0" lang="en-US" sz="1200" u="none" cap="none" strike="noStrike">
                <a:solidFill>
                  <a:schemeClr val="dk1"/>
                </a:solidFill>
                <a:latin typeface="Roboto"/>
                <a:ea typeface="Roboto"/>
                <a:cs typeface="Roboto"/>
                <a:sym typeface="Roboto"/>
              </a:rPr>
              <a:t>ERP</a:t>
            </a:r>
            <a:endParaRPr b="1" i="0" sz="1200" u="none" cap="none" strike="noStrike">
              <a:solidFill>
                <a:schemeClr val="dk1"/>
              </a:solidFill>
              <a:latin typeface="Roboto"/>
              <a:ea typeface="Roboto"/>
              <a:cs typeface="Roboto"/>
              <a:sym typeface="Roboto"/>
            </a:endParaRPr>
          </a:p>
          <a:p>
            <a:pPr indent="0" lvl="0" marL="0" marR="0" rtl="0" algn="ctr">
              <a:lnSpc>
                <a:spcPct val="110000"/>
              </a:lnSpc>
              <a:spcBef>
                <a:spcPts val="500"/>
              </a:spcBef>
              <a:spcAft>
                <a:spcPts val="0"/>
              </a:spcAft>
              <a:buClr>
                <a:srgbClr val="000000"/>
              </a:buClr>
              <a:buSzPts val="1200"/>
              <a:buFont typeface="Arial"/>
              <a:buNone/>
            </a:pPr>
            <a:r>
              <a:rPr b="1" i="0" lang="en-US" sz="1200" u="none" cap="none" strike="noStrike">
                <a:solidFill>
                  <a:schemeClr val="dk1"/>
                </a:solidFill>
                <a:latin typeface="Roboto"/>
                <a:ea typeface="Roboto"/>
                <a:cs typeface="Roboto"/>
                <a:sym typeface="Roboto"/>
              </a:rPr>
              <a:t>PLM</a:t>
            </a:r>
            <a:endParaRPr b="1" i="0" sz="1200" u="none" cap="none" strike="noStrike">
              <a:solidFill>
                <a:schemeClr val="dk1"/>
              </a:solidFill>
              <a:latin typeface="Roboto"/>
              <a:ea typeface="Roboto"/>
              <a:cs typeface="Roboto"/>
              <a:sym typeface="Roboto"/>
            </a:endParaRPr>
          </a:p>
          <a:p>
            <a:pPr indent="0" lvl="0" marL="0" marR="0" rtl="0" algn="ctr">
              <a:lnSpc>
                <a:spcPct val="110000"/>
              </a:lnSpc>
              <a:spcBef>
                <a:spcPts val="500"/>
              </a:spcBef>
              <a:spcAft>
                <a:spcPts val="0"/>
              </a:spcAft>
              <a:buClr>
                <a:srgbClr val="000000"/>
              </a:buClr>
              <a:buSzPts val="1200"/>
              <a:buFont typeface="Arial"/>
              <a:buNone/>
            </a:pPr>
            <a:r>
              <a:rPr b="1" i="0" lang="en-US" sz="1200" u="none" cap="none" strike="noStrike">
                <a:solidFill>
                  <a:schemeClr val="dk1"/>
                </a:solidFill>
                <a:latin typeface="Roboto"/>
                <a:ea typeface="Roboto"/>
                <a:cs typeface="Roboto"/>
                <a:sym typeface="Roboto"/>
              </a:rPr>
              <a:t>OMS</a:t>
            </a:r>
            <a:endParaRPr b="1" i="0" sz="1200" u="none" cap="none" strike="noStrike">
              <a:solidFill>
                <a:schemeClr val="dk1"/>
              </a:solidFill>
              <a:latin typeface="Roboto"/>
              <a:ea typeface="Roboto"/>
              <a:cs typeface="Roboto"/>
              <a:sym typeface="Roboto"/>
            </a:endParaRPr>
          </a:p>
          <a:p>
            <a:pPr indent="0" lvl="0" marL="0" marR="0" rtl="0" algn="ctr">
              <a:lnSpc>
                <a:spcPct val="110000"/>
              </a:lnSpc>
              <a:spcBef>
                <a:spcPts val="500"/>
              </a:spcBef>
              <a:spcAft>
                <a:spcPts val="0"/>
              </a:spcAft>
              <a:buClr>
                <a:srgbClr val="000000"/>
              </a:buClr>
              <a:buSzPts val="1200"/>
              <a:buFont typeface="Arial"/>
              <a:buNone/>
            </a:pPr>
            <a:r>
              <a:rPr b="1" i="0" lang="en-US" sz="1200" u="none" cap="none" strike="noStrike">
                <a:solidFill>
                  <a:schemeClr val="dk1"/>
                </a:solidFill>
                <a:latin typeface="Roboto"/>
                <a:ea typeface="Roboto"/>
                <a:cs typeface="Roboto"/>
                <a:sym typeface="Roboto"/>
              </a:rPr>
              <a:t>WMS</a:t>
            </a:r>
            <a:endParaRPr b="1" i="0" sz="1200" u="none" cap="none" strike="noStrike">
              <a:solidFill>
                <a:schemeClr val="dk1"/>
              </a:solidFill>
              <a:latin typeface="Roboto"/>
              <a:ea typeface="Roboto"/>
              <a:cs typeface="Roboto"/>
              <a:sym typeface="Roboto"/>
            </a:endParaRPr>
          </a:p>
          <a:p>
            <a:pPr indent="0" lvl="0" marL="0" marR="0" rtl="0" algn="ctr">
              <a:lnSpc>
                <a:spcPct val="110000"/>
              </a:lnSpc>
              <a:spcBef>
                <a:spcPts val="500"/>
              </a:spcBef>
              <a:spcAft>
                <a:spcPts val="0"/>
              </a:spcAft>
              <a:buClr>
                <a:srgbClr val="000000"/>
              </a:buClr>
              <a:buSzPts val="1200"/>
              <a:buFont typeface="Arial"/>
              <a:buNone/>
            </a:pPr>
            <a:r>
              <a:rPr b="1" i="0" lang="en-US" sz="1200" u="none" cap="none" strike="noStrike">
                <a:solidFill>
                  <a:schemeClr val="dk1"/>
                </a:solidFill>
                <a:latin typeface="Roboto"/>
                <a:ea typeface="Roboto"/>
                <a:cs typeface="Roboto"/>
                <a:sym typeface="Roboto"/>
              </a:rPr>
              <a:t>HRMS</a:t>
            </a:r>
            <a:endParaRPr b="1" i="0" sz="1200" u="none" cap="none" strike="noStrike">
              <a:solidFill>
                <a:schemeClr val="dk1"/>
              </a:solidFill>
              <a:latin typeface="Roboto"/>
              <a:ea typeface="Roboto"/>
              <a:cs typeface="Roboto"/>
              <a:sym typeface="Roboto"/>
            </a:endParaRPr>
          </a:p>
          <a:p>
            <a:pPr indent="0" lvl="0" marL="0" marR="0" rtl="0" algn="ctr">
              <a:lnSpc>
                <a:spcPct val="110000"/>
              </a:lnSpc>
              <a:spcBef>
                <a:spcPts val="500"/>
              </a:spcBef>
              <a:spcAft>
                <a:spcPts val="0"/>
              </a:spcAft>
              <a:buClr>
                <a:srgbClr val="000000"/>
              </a:buClr>
              <a:buSzPts val="1200"/>
              <a:buFont typeface="Arial"/>
              <a:buNone/>
            </a:pPr>
            <a:r>
              <a:rPr b="1" i="0" lang="en-US" sz="1200" u="none" cap="none" strike="noStrike">
                <a:solidFill>
                  <a:schemeClr val="dk1"/>
                </a:solidFill>
                <a:latin typeface="Roboto"/>
                <a:ea typeface="Roboto"/>
                <a:cs typeface="Roboto"/>
                <a:sym typeface="Roboto"/>
              </a:rPr>
              <a:t>ITSM</a:t>
            </a:r>
            <a:endParaRPr b="1" i="0" sz="1200" u="none" cap="none" strike="noStrike">
              <a:solidFill>
                <a:schemeClr val="dk1"/>
              </a:solidFill>
              <a:latin typeface="Roboto"/>
              <a:ea typeface="Roboto"/>
              <a:cs typeface="Roboto"/>
              <a:sym typeface="Roboto"/>
            </a:endParaRPr>
          </a:p>
          <a:p>
            <a:pPr indent="0" lvl="0" marL="0" marR="0" rtl="0" algn="ctr">
              <a:lnSpc>
                <a:spcPct val="110000"/>
              </a:lnSpc>
              <a:spcBef>
                <a:spcPts val="500"/>
              </a:spcBef>
              <a:spcAft>
                <a:spcPts val="0"/>
              </a:spcAft>
              <a:buClr>
                <a:srgbClr val="000000"/>
              </a:buClr>
              <a:buSzPts val="1200"/>
              <a:buFont typeface="Arial"/>
              <a:buNone/>
            </a:pPr>
            <a:r>
              <a:rPr b="1" i="0" lang="en-US" sz="1200" u="none" cap="none" strike="noStrike">
                <a:solidFill>
                  <a:schemeClr val="dk1"/>
                </a:solidFill>
                <a:latin typeface="Roboto"/>
                <a:ea typeface="Roboto"/>
                <a:cs typeface="Roboto"/>
                <a:sym typeface="Roboto"/>
              </a:rPr>
              <a:t>Databases</a:t>
            </a:r>
            <a:endParaRPr b="1" i="0" sz="1200" u="none" cap="none" strike="noStrike">
              <a:solidFill>
                <a:schemeClr val="dk1"/>
              </a:solidFill>
              <a:latin typeface="Roboto"/>
              <a:ea typeface="Roboto"/>
              <a:cs typeface="Roboto"/>
              <a:sym typeface="Roboto"/>
            </a:endParaRPr>
          </a:p>
          <a:p>
            <a:pPr indent="0" lvl="0" marL="0" marR="0" rtl="0" algn="ctr">
              <a:lnSpc>
                <a:spcPct val="110000"/>
              </a:lnSpc>
              <a:spcBef>
                <a:spcPts val="500"/>
              </a:spcBef>
              <a:spcAft>
                <a:spcPts val="0"/>
              </a:spcAft>
              <a:buClr>
                <a:srgbClr val="000000"/>
              </a:buClr>
              <a:buSzPts val="1200"/>
              <a:buFont typeface="Arial"/>
              <a:buNone/>
            </a:pPr>
            <a:r>
              <a:rPr b="1" i="0" lang="en-US" sz="1200" u="none" cap="none" strike="noStrike">
                <a:solidFill>
                  <a:schemeClr val="dk1"/>
                </a:solidFill>
                <a:latin typeface="Roboto"/>
                <a:ea typeface="Roboto"/>
                <a:cs typeface="Roboto"/>
                <a:sym typeface="Roboto"/>
              </a:rPr>
              <a:t>Files</a:t>
            </a:r>
            <a:endParaRPr b="1" i="0" sz="1200" u="none" cap="none" strike="noStrike">
              <a:solidFill>
                <a:schemeClr val="dk1"/>
              </a:solidFill>
              <a:latin typeface="Roboto"/>
              <a:ea typeface="Roboto"/>
              <a:cs typeface="Roboto"/>
              <a:sym typeface="Roboto"/>
            </a:endParaRPr>
          </a:p>
          <a:p>
            <a:pPr indent="0" lvl="0" marL="0" marR="0" rtl="0" algn="ctr">
              <a:lnSpc>
                <a:spcPct val="110000"/>
              </a:lnSpc>
              <a:spcBef>
                <a:spcPts val="500"/>
              </a:spcBef>
              <a:spcAft>
                <a:spcPts val="500"/>
              </a:spcAft>
              <a:buClr>
                <a:srgbClr val="000000"/>
              </a:buClr>
              <a:buSzPts val="1100"/>
              <a:buFont typeface="Arial"/>
              <a:buNone/>
            </a:pPr>
            <a:r>
              <a:rPr lang="en-US" sz="1100">
                <a:solidFill>
                  <a:schemeClr val="dk1"/>
                </a:solidFill>
                <a:latin typeface="Roboto"/>
                <a:ea typeface="Roboto"/>
                <a:cs typeface="Roboto"/>
                <a:sym typeface="Roboto"/>
              </a:rPr>
              <a:t>e mais…</a:t>
            </a:r>
            <a:endParaRPr b="0" i="0" sz="1100" u="none" cap="none" strike="noStrike">
              <a:solidFill>
                <a:schemeClr val="dk1"/>
              </a:solidFill>
              <a:latin typeface="Roboto"/>
              <a:ea typeface="Roboto"/>
              <a:cs typeface="Roboto"/>
              <a:sym typeface="Roboto"/>
            </a:endParaRPr>
          </a:p>
        </p:txBody>
      </p:sp>
      <p:sp>
        <p:nvSpPr>
          <p:cNvPr id="4881" name="Google Shape;4881;p365"/>
          <p:cNvSpPr txBox="1"/>
          <p:nvPr/>
        </p:nvSpPr>
        <p:spPr>
          <a:xfrm>
            <a:off x="6455850" y="1433000"/>
            <a:ext cx="1846800" cy="2511000"/>
          </a:xfrm>
          <a:prstGeom prst="rect">
            <a:avLst/>
          </a:prstGeom>
          <a:noFill/>
          <a:ln>
            <a:noFill/>
          </a:ln>
        </p:spPr>
        <p:txBody>
          <a:bodyPr anchorCtr="0" anchor="t" bIns="0" lIns="0" spcFirstLastPara="1" rIns="0" wrap="square" tIns="0">
            <a:spAutoFit/>
          </a:bodyPr>
          <a:lstStyle/>
          <a:p>
            <a:pPr indent="0" lvl="0" marL="0" marR="0" rtl="0" algn="ctr">
              <a:lnSpc>
                <a:spcPct val="110000"/>
              </a:lnSpc>
              <a:spcBef>
                <a:spcPts val="0"/>
              </a:spcBef>
              <a:spcAft>
                <a:spcPts val="0"/>
              </a:spcAft>
              <a:buClr>
                <a:srgbClr val="000000"/>
              </a:buClr>
              <a:buSzPts val="1200"/>
              <a:buFont typeface="Arial"/>
              <a:buNone/>
            </a:pPr>
            <a:r>
              <a:rPr b="1" i="0" lang="en-US" sz="1200" u="none" cap="none" strike="noStrike">
                <a:solidFill>
                  <a:schemeClr val="dk1"/>
                </a:solidFill>
                <a:latin typeface="Roboto"/>
                <a:ea typeface="Roboto"/>
                <a:cs typeface="Roboto"/>
                <a:sym typeface="Roboto"/>
              </a:rPr>
              <a:t>Lead </a:t>
            </a:r>
            <a:r>
              <a:rPr b="1" lang="en-US" sz="1200">
                <a:solidFill>
                  <a:schemeClr val="dk1"/>
                </a:solidFill>
                <a:latin typeface="Roboto"/>
                <a:ea typeface="Roboto"/>
                <a:cs typeface="Roboto"/>
                <a:sym typeface="Roboto"/>
              </a:rPr>
              <a:t>ao Pedido</a:t>
            </a:r>
            <a:endParaRPr b="1" i="0" sz="1200" u="none" cap="none" strike="noStrike">
              <a:solidFill>
                <a:schemeClr val="dk1"/>
              </a:solidFill>
              <a:latin typeface="Roboto"/>
              <a:ea typeface="Roboto"/>
              <a:cs typeface="Roboto"/>
              <a:sym typeface="Roboto"/>
            </a:endParaRPr>
          </a:p>
          <a:p>
            <a:pPr indent="0" lvl="0" marL="0" marR="0" rtl="0" algn="ctr">
              <a:lnSpc>
                <a:spcPct val="110000"/>
              </a:lnSpc>
              <a:spcBef>
                <a:spcPts val="500"/>
              </a:spcBef>
              <a:spcAft>
                <a:spcPts val="0"/>
              </a:spcAft>
              <a:buClr>
                <a:srgbClr val="000000"/>
              </a:buClr>
              <a:buSzPts val="1200"/>
              <a:buFont typeface="Arial"/>
              <a:buNone/>
            </a:pPr>
            <a:r>
              <a:rPr b="1" lang="en-US" sz="1200">
                <a:solidFill>
                  <a:schemeClr val="dk1"/>
                </a:solidFill>
                <a:latin typeface="Roboto"/>
                <a:ea typeface="Roboto"/>
                <a:cs typeface="Roboto"/>
                <a:sym typeface="Roboto"/>
              </a:rPr>
              <a:t>Pedido ao Faturamento</a:t>
            </a:r>
            <a:endParaRPr b="1" i="0" sz="1200" u="none" cap="none" strike="noStrike">
              <a:solidFill>
                <a:schemeClr val="dk1"/>
              </a:solidFill>
              <a:latin typeface="Roboto"/>
              <a:ea typeface="Roboto"/>
              <a:cs typeface="Roboto"/>
              <a:sym typeface="Roboto"/>
            </a:endParaRPr>
          </a:p>
          <a:p>
            <a:pPr indent="0" lvl="0" marL="0" marR="0" rtl="0" algn="ctr">
              <a:lnSpc>
                <a:spcPct val="110000"/>
              </a:lnSpc>
              <a:spcBef>
                <a:spcPts val="500"/>
              </a:spcBef>
              <a:spcAft>
                <a:spcPts val="0"/>
              </a:spcAft>
              <a:buClr>
                <a:srgbClr val="000000"/>
              </a:buClr>
              <a:buSzPts val="1200"/>
              <a:buFont typeface="Arial"/>
              <a:buNone/>
            </a:pPr>
            <a:r>
              <a:rPr b="1" lang="en-US" sz="1200">
                <a:solidFill>
                  <a:schemeClr val="dk1"/>
                </a:solidFill>
                <a:latin typeface="Roboto"/>
                <a:ea typeface="Roboto"/>
                <a:cs typeface="Roboto"/>
                <a:sym typeface="Roboto"/>
              </a:rPr>
              <a:t>Pedido a Entrega</a:t>
            </a:r>
            <a:endParaRPr b="1" i="0" sz="1200" u="none" cap="none" strike="noStrike">
              <a:solidFill>
                <a:schemeClr val="dk1"/>
              </a:solidFill>
              <a:latin typeface="Roboto"/>
              <a:ea typeface="Roboto"/>
              <a:cs typeface="Roboto"/>
              <a:sym typeface="Roboto"/>
            </a:endParaRPr>
          </a:p>
          <a:p>
            <a:pPr indent="0" lvl="0" marL="0" marR="0" rtl="0" algn="ctr">
              <a:lnSpc>
                <a:spcPct val="110000"/>
              </a:lnSpc>
              <a:spcBef>
                <a:spcPts val="500"/>
              </a:spcBef>
              <a:spcAft>
                <a:spcPts val="0"/>
              </a:spcAft>
              <a:buClr>
                <a:srgbClr val="000000"/>
              </a:buClr>
              <a:buSzPts val="1200"/>
              <a:buFont typeface="Arial"/>
              <a:buNone/>
            </a:pPr>
            <a:r>
              <a:rPr b="1" lang="en-US" sz="1200">
                <a:solidFill>
                  <a:schemeClr val="dk1"/>
                </a:solidFill>
                <a:latin typeface="Roboto"/>
                <a:ea typeface="Roboto"/>
                <a:cs typeface="Roboto"/>
                <a:sym typeface="Roboto"/>
              </a:rPr>
              <a:t>Gestão de Despesas</a:t>
            </a:r>
            <a:endParaRPr b="1" i="0" sz="1200" u="none" cap="none" strike="noStrike">
              <a:solidFill>
                <a:schemeClr val="dk1"/>
              </a:solidFill>
              <a:latin typeface="Roboto"/>
              <a:ea typeface="Roboto"/>
              <a:cs typeface="Roboto"/>
              <a:sym typeface="Roboto"/>
            </a:endParaRPr>
          </a:p>
          <a:p>
            <a:pPr indent="0" lvl="0" marL="0" marR="0" rtl="0" algn="ctr">
              <a:lnSpc>
                <a:spcPct val="110000"/>
              </a:lnSpc>
              <a:spcBef>
                <a:spcPts val="500"/>
              </a:spcBef>
              <a:spcAft>
                <a:spcPts val="0"/>
              </a:spcAft>
              <a:buClr>
                <a:srgbClr val="000000"/>
              </a:buClr>
              <a:buSzPts val="1200"/>
              <a:buFont typeface="Arial"/>
              <a:buNone/>
            </a:pPr>
            <a:r>
              <a:rPr b="1" lang="en-US" sz="1200">
                <a:solidFill>
                  <a:schemeClr val="dk1"/>
                </a:solidFill>
                <a:latin typeface="Roboto"/>
                <a:ea typeface="Roboto"/>
                <a:cs typeface="Roboto"/>
                <a:sym typeface="Roboto"/>
              </a:rPr>
              <a:t>Contratação e Aposentadoria</a:t>
            </a:r>
            <a:endParaRPr b="1" i="0" sz="1200" u="none" cap="none" strike="noStrike">
              <a:solidFill>
                <a:schemeClr val="dk1"/>
              </a:solidFill>
              <a:latin typeface="Roboto"/>
              <a:ea typeface="Roboto"/>
              <a:cs typeface="Roboto"/>
              <a:sym typeface="Roboto"/>
            </a:endParaRPr>
          </a:p>
          <a:p>
            <a:pPr indent="0" lvl="0" marL="0" marR="0" rtl="0" algn="ctr">
              <a:lnSpc>
                <a:spcPct val="110000"/>
              </a:lnSpc>
              <a:spcBef>
                <a:spcPts val="500"/>
              </a:spcBef>
              <a:spcAft>
                <a:spcPts val="0"/>
              </a:spcAft>
              <a:buClr>
                <a:srgbClr val="000000"/>
              </a:buClr>
              <a:buSzPts val="1200"/>
              <a:buFont typeface="Arial"/>
              <a:buNone/>
            </a:pPr>
            <a:r>
              <a:rPr b="1" lang="en-US" sz="1200">
                <a:solidFill>
                  <a:schemeClr val="dk1"/>
                </a:solidFill>
                <a:latin typeface="Roboto"/>
                <a:ea typeface="Roboto"/>
                <a:cs typeface="Roboto"/>
                <a:sym typeface="Roboto"/>
              </a:rPr>
              <a:t>Gestão de TI</a:t>
            </a:r>
            <a:endParaRPr b="1" i="0" sz="1200" u="none" cap="none" strike="noStrike">
              <a:solidFill>
                <a:schemeClr val="dk1"/>
              </a:solidFill>
              <a:latin typeface="Roboto"/>
              <a:ea typeface="Roboto"/>
              <a:cs typeface="Roboto"/>
              <a:sym typeface="Roboto"/>
            </a:endParaRPr>
          </a:p>
          <a:p>
            <a:pPr indent="0" lvl="0" marL="0" marR="0" rtl="0" algn="ctr">
              <a:lnSpc>
                <a:spcPct val="110000"/>
              </a:lnSpc>
              <a:spcBef>
                <a:spcPts val="500"/>
              </a:spcBef>
              <a:spcAft>
                <a:spcPts val="0"/>
              </a:spcAft>
              <a:buClr>
                <a:srgbClr val="000000"/>
              </a:buClr>
              <a:buSzPts val="1200"/>
              <a:buFont typeface="Arial"/>
              <a:buNone/>
            </a:pPr>
            <a:r>
              <a:rPr b="1" lang="en-US" sz="1200">
                <a:solidFill>
                  <a:schemeClr val="dk1"/>
                </a:solidFill>
                <a:latin typeface="Roboto"/>
                <a:ea typeface="Roboto"/>
                <a:cs typeface="Roboto"/>
                <a:sym typeface="Roboto"/>
              </a:rPr>
              <a:t>Compras e Pagamentos</a:t>
            </a:r>
            <a:endParaRPr b="1" i="0" sz="1200" u="none" cap="none" strike="noStrike">
              <a:solidFill>
                <a:schemeClr val="dk1"/>
              </a:solidFill>
              <a:latin typeface="Roboto"/>
              <a:ea typeface="Roboto"/>
              <a:cs typeface="Roboto"/>
              <a:sym typeface="Roboto"/>
            </a:endParaRPr>
          </a:p>
          <a:p>
            <a:pPr indent="0" lvl="0" marL="0" marR="0" rtl="0" algn="ctr">
              <a:lnSpc>
                <a:spcPct val="110000"/>
              </a:lnSpc>
              <a:spcBef>
                <a:spcPts val="500"/>
              </a:spcBef>
              <a:spcAft>
                <a:spcPts val="0"/>
              </a:spcAft>
              <a:buClr>
                <a:srgbClr val="000000"/>
              </a:buClr>
              <a:buSzPts val="1200"/>
              <a:buFont typeface="Arial"/>
              <a:buNone/>
            </a:pPr>
            <a:r>
              <a:rPr b="1" lang="en-US" sz="1200">
                <a:solidFill>
                  <a:schemeClr val="dk1"/>
                </a:solidFill>
                <a:latin typeface="Roboto"/>
                <a:ea typeface="Roboto"/>
                <a:cs typeface="Roboto"/>
                <a:sym typeface="Roboto"/>
              </a:rPr>
              <a:t>Gestão de Ativos</a:t>
            </a:r>
            <a:endParaRPr b="1" i="0" sz="1200" u="none" cap="none" strike="noStrike">
              <a:solidFill>
                <a:schemeClr val="dk1"/>
              </a:solidFill>
              <a:latin typeface="Roboto"/>
              <a:ea typeface="Roboto"/>
              <a:cs typeface="Roboto"/>
              <a:sym typeface="Roboto"/>
            </a:endParaRPr>
          </a:p>
          <a:p>
            <a:pPr indent="0" lvl="0" marL="0" marR="0" rtl="0" algn="ctr">
              <a:lnSpc>
                <a:spcPct val="110000"/>
              </a:lnSpc>
              <a:spcBef>
                <a:spcPts val="500"/>
              </a:spcBef>
              <a:spcAft>
                <a:spcPts val="500"/>
              </a:spcAft>
              <a:buClr>
                <a:srgbClr val="000000"/>
              </a:buClr>
              <a:buSzPts val="1100"/>
              <a:buFont typeface="Arial"/>
              <a:buNone/>
            </a:pPr>
            <a:r>
              <a:rPr lang="en-US" sz="1100">
                <a:solidFill>
                  <a:schemeClr val="dk1"/>
                </a:solidFill>
                <a:latin typeface="Roboto"/>
                <a:ea typeface="Roboto"/>
                <a:cs typeface="Roboto"/>
                <a:sym typeface="Roboto"/>
              </a:rPr>
              <a:t>e mais…</a:t>
            </a:r>
            <a:endParaRPr b="0" i="0" sz="1100" u="none" cap="none" strike="noStrike">
              <a:solidFill>
                <a:schemeClr val="dk1"/>
              </a:solidFill>
              <a:latin typeface="Roboto"/>
              <a:ea typeface="Roboto"/>
              <a:cs typeface="Roboto"/>
              <a:sym typeface="Roboto"/>
            </a:endParaRPr>
          </a:p>
        </p:txBody>
      </p:sp>
      <p:sp>
        <p:nvSpPr>
          <p:cNvPr id="4882" name="Google Shape;4882;p365"/>
          <p:cNvSpPr/>
          <p:nvPr/>
        </p:nvSpPr>
        <p:spPr>
          <a:xfrm>
            <a:off x="3339288" y="893375"/>
            <a:ext cx="2465400" cy="3657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4883" name="Google Shape;4883;p365"/>
          <p:cNvSpPr txBox="1"/>
          <p:nvPr/>
        </p:nvSpPr>
        <p:spPr>
          <a:xfrm>
            <a:off x="3759650" y="968525"/>
            <a:ext cx="1654200" cy="215400"/>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000000"/>
              </a:buClr>
              <a:buSzPts val="1400"/>
              <a:buFont typeface="Arial"/>
              <a:buNone/>
            </a:pPr>
            <a:r>
              <a:rPr lang="en-US">
                <a:solidFill>
                  <a:schemeClr val="lt2"/>
                </a:solidFill>
                <a:latin typeface="Roboto Slab Medium"/>
                <a:ea typeface="Roboto Slab Medium"/>
                <a:cs typeface="Roboto Slab Medium"/>
                <a:sym typeface="Roboto Slab Medium"/>
              </a:rPr>
              <a:t>Tipos de Sistemas</a:t>
            </a:r>
            <a:endParaRPr b="0" i="0" sz="1400" u="none" cap="none" strike="noStrike">
              <a:solidFill>
                <a:schemeClr val="lt2"/>
              </a:solidFill>
              <a:latin typeface="Roboto Slab Medium"/>
              <a:ea typeface="Roboto Slab Medium"/>
              <a:cs typeface="Roboto Slab Medium"/>
              <a:sym typeface="Roboto Slab Medium"/>
            </a:endParaRPr>
          </a:p>
        </p:txBody>
      </p:sp>
      <p:sp>
        <p:nvSpPr>
          <p:cNvPr id="4884" name="Google Shape;4884;p365"/>
          <p:cNvSpPr/>
          <p:nvPr/>
        </p:nvSpPr>
        <p:spPr>
          <a:xfrm>
            <a:off x="6146500" y="893375"/>
            <a:ext cx="2465400" cy="3657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4885" name="Google Shape;4885;p365"/>
          <p:cNvSpPr txBox="1"/>
          <p:nvPr/>
        </p:nvSpPr>
        <p:spPr>
          <a:xfrm>
            <a:off x="6455850" y="968525"/>
            <a:ext cx="1846800" cy="215400"/>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000000"/>
              </a:buClr>
              <a:buSzPts val="1400"/>
              <a:buFont typeface="Arial"/>
              <a:buNone/>
            </a:pPr>
            <a:r>
              <a:rPr lang="en-US">
                <a:solidFill>
                  <a:schemeClr val="lt2"/>
                </a:solidFill>
                <a:latin typeface="Roboto Slab Medium"/>
                <a:ea typeface="Roboto Slab Medium"/>
                <a:cs typeface="Roboto Slab Medium"/>
                <a:sym typeface="Roboto Slab Medium"/>
              </a:rPr>
              <a:t>Processo de Negócio</a:t>
            </a:r>
            <a:endParaRPr b="0" i="0" sz="1400" u="none" cap="none" strike="noStrike">
              <a:solidFill>
                <a:schemeClr val="lt2"/>
              </a:solidFill>
              <a:latin typeface="Roboto Slab Medium"/>
              <a:ea typeface="Roboto Slab Medium"/>
              <a:cs typeface="Roboto Slab Medium"/>
              <a:sym typeface="Roboto Slab Medium"/>
            </a:endParaRPr>
          </a:p>
        </p:txBody>
      </p:sp>
      <p:grpSp>
        <p:nvGrpSpPr>
          <p:cNvPr id="4886" name="Google Shape;4886;p365"/>
          <p:cNvGrpSpPr/>
          <p:nvPr/>
        </p:nvGrpSpPr>
        <p:grpSpPr>
          <a:xfrm>
            <a:off x="869399" y="1433000"/>
            <a:ext cx="1885951" cy="2642250"/>
            <a:chOff x="869399" y="1373375"/>
            <a:chExt cx="1885951" cy="2642250"/>
          </a:xfrm>
        </p:grpSpPr>
        <p:pic>
          <p:nvPicPr>
            <p:cNvPr id="4887" name="Google Shape;4887;p365"/>
            <p:cNvPicPr preferRelativeResize="0"/>
            <p:nvPr/>
          </p:nvPicPr>
          <p:blipFill rotWithShape="1">
            <a:blip r:embed="rId3">
              <a:alphaModFix/>
            </a:blip>
            <a:srcRect b="0" l="0" r="0" t="0"/>
            <a:stretch/>
          </p:blipFill>
          <p:spPr>
            <a:xfrm>
              <a:off x="1956237" y="2616637"/>
              <a:ext cx="607626" cy="253975"/>
            </a:xfrm>
            <a:prstGeom prst="rect">
              <a:avLst/>
            </a:prstGeom>
            <a:noFill/>
            <a:ln>
              <a:noFill/>
            </a:ln>
          </p:spPr>
        </p:pic>
        <p:pic>
          <p:nvPicPr>
            <p:cNvPr id="4888" name="Google Shape;4888;p365"/>
            <p:cNvPicPr preferRelativeResize="0"/>
            <p:nvPr/>
          </p:nvPicPr>
          <p:blipFill rotWithShape="1">
            <a:blip r:embed="rId4">
              <a:alphaModFix/>
            </a:blip>
            <a:srcRect b="0" l="0" r="0" t="0"/>
            <a:stretch/>
          </p:blipFill>
          <p:spPr>
            <a:xfrm>
              <a:off x="1865715" y="3222425"/>
              <a:ext cx="788669" cy="228599"/>
            </a:xfrm>
            <a:prstGeom prst="rect">
              <a:avLst/>
            </a:prstGeom>
            <a:noFill/>
            <a:ln>
              <a:noFill/>
            </a:ln>
          </p:spPr>
        </p:pic>
        <p:pic>
          <p:nvPicPr>
            <p:cNvPr id="4889" name="Google Shape;4889;p365"/>
            <p:cNvPicPr preferRelativeResize="0"/>
            <p:nvPr/>
          </p:nvPicPr>
          <p:blipFill rotWithShape="1">
            <a:blip r:embed="rId5">
              <a:alphaModFix/>
            </a:blip>
            <a:srcRect b="0" l="0" r="0" t="0"/>
            <a:stretch/>
          </p:blipFill>
          <p:spPr>
            <a:xfrm>
              <a:off x="1006164" y="1373375"/>
              <a:ext cx="526572" cy="365701"/>
            </a:xfrm>
            <a:prstGeom prst="rect">
              <a:avLst/>
            </a:prstGeom>
            <a:noFill/>
            <a:ln>
              <a:noFill/>
            </a:ln>
          </p:spPr>
        </p:pic>
        <p:pic>
          <p:nvPicPr>
            <p:cNvPr id="4890" name="Google Shape;4890;p365"/>
            <p:cNvPicPr preferRelativeResize="0"/>
            <p:nvPr/>
          </p:nvPicPr>
          <p:blipFill rotWithShape="1">
            <a:blip r:embed="rId6">
              <a:alphaModFix/>
            </a:blip>
            <a:srcRect b="0" l="0" r="0" t="0"/>
            <a:stretch/>
          </p:blipFill>
          <p:spPr>
            <a:xfrm>
              <a:off x="890913" y="3875762"/>
              <a:ext cx="757074" cy="110525"/>
            </a:xfrm>
            <a:prstGeom prst="rect">
              <a:avLst/>
            </a:prstGeom>
            <a:noFill/>
            <a:ln>
              <a:noFill/>
            </a:ln>
          </p:spPr>
        </p:pic>
        <p:pic>
          <p:nvPicPr>
            <p:cNvPr id="4891" name="Google Shape;4891;p365"/>
            <p:cNvPicPr preferRelativeResize="0"/>
            <p:nvPr/>
          </p:nvPicPr>
          <p:blipFill rotWithShape="1">
            <a:blip r:embed="rId7">
              <a:alphaModFix/>
            </a:blip>
            <a:srcRect b="0" l="0" r="0" t="0"/>
            <a:stretch/>
          </p:blipFill>
          <p:spPr>
            <a:xfrm>
              <a:off x="995131" y="2016315"/>
              <a:ext cx="548639" cy="274320"/>
            </a:xfrm>
            <a:prstGeom prst="rect">
              <a:avLst/>
            </a:prstGeom>
            <a:noFill/>
            <a:ln>
              <a:noFill/>
            </a:ln>
          </p:spPr>
        </p:pic>
        <p:pic>
          <p:nvPicPr>
            <p:cNvPr id="4892" name="Google Shape;4892;p365"/>
            <p:cNvPicPr preferRelativeResize="0"/>
            <p:nvPr/>
          </p:nvPicPr>
          <p:blipFill rotWithShape="1">
            <a:blip r:embed="rId8">
              <a:alphaModFix/>
            </a:blip>
            <a:srcRect b="0" l="0" r="0" t="0"/>
            <a:stretch/>
          </p:blipFill>
          <p:spPr>
            <a:xfrm>
              <a:off x="869399" y="2629325"/>
              <a:ext cx="800102" cy="228600"/>
            </a:xfrm>
            <a:prstGeom prst="rect">
              <a:avLst/>
            </a:prstGeom>
            <a:noFill/>
            <a:ln>
              <a:noFill/>
            </a:ln>
          </p:spPr>
        </p:pic>
        <p:pic>
          <p:nvPicPr>
            <p:cNvPr id="4893" name="Google Shape;4893;p365"/>
            <p:cNvPicPr preferRelativeResize="0"/>
            <p:nvPr/>
          </p:nvPicPr>
          <p:blipFill rotWithShape="1">
            <a:blip r:embed="rId9">
              <a:alphaModFix/>
            </a:blip>
            <a:srcRect b="0" l="0" r="0" t="0"/>
            <a:stretch/>
          </p:blipFill>
          <p:spPr>
            <a:xfrm>
              <a:off x="934169" y="3199565"/>
              <a:ext cx="670561" cy="274321"/>
            </a:xfrm>
            <a:prstGeom prst="rect">
              <a:avLst/>
            </a:prstGeom>
            <a:noFill/>
            <a:ln>
              <a:noFill/>
            </a:ln>
          </p:spPr>
        </p:pic>
        <p:pic>
          <p:nvPicPr>
            <p:cNvPr id="4894" name="Google Shape;4894;p365"/>
            <p:cNvPicPr preferRelativeResize="0"/>
            <p:nvPr/>
          </p:nvPicPr>
          <p:blipFill rotWithShape="1">
            <a:blip r:embed="rId10">
              <a:alphaModFix/>
            </a:blip>
            <a:srcRect b="0" l="0" r="0" t="0"/>
            <a:stretch/>
          </p:blipFill>
          <p:spPr>
            <a:xfrm>
              <a:off x="1840963" y="2026487"/>
              <a:ext cx="838175" cy="253975"/>
            </a:xfrm>
            <a:prstGeom prst="rect">
              <a:avLst/>
            </a:prstGeom>
            <a:noFill/>
            <a:ln>
              <a:noFill/>
            </a:ln>
          </p:spPr>
        </p:pic>
        <p:pic>
          <p:nvPicPr>
            <p:cNvPr id="4895" name="Google Shape;4895;p365"/>
            <p:cNvPicPr preferRelativeResize="0"/>
            <p:nvPr/>
          </p:nvPicPr>
          <p:blipFill rotWithShape="1">
            <a:blip r:embed="rId11">
              <a:alphaModFix/>
            </a:blip>
            <a:srcRect b="0" l="0" r="0" t="0"/>
            <a:stretch/>
          </p:blipFill>
          <p:spPr>
            <a:xfrm>
              <a:off x="1924774" y="1434304"/>
              <a:ext cx="670551" cy="243842"/>
            </a:xfrm>
            <a:prstGeom prst="rect">
              <a:avLst/>
            </a:prstGeom>
            <a:noFill/>
            <a:ln>
              <a:noFill/>
            </a:ln>
          </p:spPr>
        </p:pic>
        <p:sp>
          <p:nvSpPr>
            <p:cNvPr id="4896" name="Google Shape;4896;p365"/>
            <p:cNvSpPr txBox="1"/>
            <p:nvPr/>
          </p:nvSpPr>
          <p:spPr>
            <a:xfrm>
              <a:off x="1917150" y="3846425"/>
              <a:ext cx="838200" cy="169200"/>
            </a:xfrm>
            <a:prstGeom prst="rect">
              <a:avLst/>
            </a:prstGeom>
            <a:noFill/>
            <a:ln>
              <a:noFill/>
            </a:ln>
          </p:spPr>
          <p:txBody>
            <a:bodyPr anchorCtr="0" anchor="t" bIns="0" lIns="0" spcFirstLastPara="1" rIns="0" wrap="square" tIns="0">
              <a:spAutoFit/>
            </a:bodyPr>
            <a:lstStyle/>
            <a:p>
              <a:pPr indent="0" lvl="0" marL="0" marR="0" rtl="0" algn="ctr">
                <a:lnSpc>
                  <a:spcPct val="110000"/>
                </a:lnSpc>
                <a:spcBef>
                  <a:spcPts val="0"/>
                </a:spcBef>
                <a:spcAft>
                  <a:spcPts val="300"/>
                </a:spcAft>
                <a:buClr>
                  <a:srgbClr val="000000"/>
                </a:buClr>
                <a:buSzPts val="1100"/>
                <a:buFont typeface="Arial"/>
                <a:buNone/>
              </a:pPr>
              <a:r>
                <a:rPr lang="en-US" sz="1100">
                  <a:solidFill>
                    <a:schemeClr val="dk1"/>
                  </a:solidFill>
                  <a:latin typeface="Roboto"/>
                  <a:ea typeface="Roboto"/>
                  <a:cs typeface="Roboto"/>
                  <a:sym typeface="Roboto"/>
                </a:rPr>
                <a:t>e mais…</a:t>
              </a:r>
              <a:endParaRPr b="0" i="0" sz="1100" u="none" cap="none" strike="noStrike">
                <a:solidFill>
                  <a:schemeClr val="dk1"/>
                </a:solidFill>
                <a:latin typeface="Roboto"/>
                <a:ea typeface="Roboto"/>
                <a:cs typeface="Roboto"/>
                <a:sym typeface="Roboto"/>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00" name="Shape 4900"/>
        <p:cNvGrpSpPr/>
        <p:nvPr/>
      </p:nvGrpSpPr>
      <p:grpSpPr>
        <a:xfrm>
          <a:off x="0" y="0"/>
          <a:ext cx="0" cy="0"/>
          <a:chOff x="0" y="0"/>
          <a:chExt cx="0" cy="0"/>
        </a:xfrm>
      </p:grpSpPr>
      <p:sp>
        <p:nvSpPr>
          <p:cNvPr id="4901" name="Google Shape;4901;p366"/>
          <p:cNvSpPr txBox="1"/>
          <p:nvPr>
            <p:ph type="title"/>
          </p:nvPr>
        </p:nvSpPr>
        <p:spPr>
          <a:xfrm>
            <a:off x="365700" y="274350"/>
            <a:ext cx="7470600" cy="679800"/>
          </a:xfrm>
          <a:prstGeom prst="rect">
            <a:avLst/>
          </a:prstGeom>
        </p:spPr>
        <p:txBody>
          <a:bodyPr anchorCtr="0" anchor="t" bIns="0" lIns="0" spcFirstLastPara="1" rIns="0" wrap="square" tIns="0">
            <a:normAutofit/>
          </a:bodyPr>
          <a:lstStyle/>
          <a:p>
            <a:pPr indent="0" lvl="0" marL="0" rtl="0" algn="l">
              <a:spcBef>
                <a:spcPts val="0"/>
              </a:spcBef>
              <a:spcAft>
                <a:spcPts val="0"/>
              </a:spcAft>
              <a:buNone/>
            </a:pPr>
            <a:r>
              <a:rPr lang="en-US"/>
              <a:t>Integração. Orquestração. Automação.</a:t>
            </a:r>
            <a:endParaRPr/>
          </a:p>
        </p:txBody>
      </p:sp>
      <p:sp>
        <p:nvSpPr>
          <p:cNvPr id="4902" name="Google Shape;4902;p366"/>
          <p:cNvSpPr txBox="1"/>
          <p:nvPr>
            <p:ph idx="1" type="body"/>
          </p:nvPr>
        </p:nvSpPr>
        <p:spPr>
          <a:xfrm>
            <a:off x="310900" y="2569475"/>
            <a:ext cx="3515400" cy="2220900"/>
          </a:xfrm>
          <a:prstGeom prst="rect">
            <a:avLst/>
          </a:prstGeom>
        </p:spPr>
        <p:txBody>
          <a:bodyPr anchorCtr="0" anchor="t" bIns="0" lIns="0" spcFirstLastPara="1" rIns="0" wrap="square" tIns="0">
            <a:normAutofit/>
          </a:bodyPr>
          <a:lstStyle/>
          <a:p>
            <a:pPr indent="-130175" lvl="0" marL="114300" rtl="0" algn="l">
              <a:spcBef>
                <a:spcPts val="1000"/>
              </a:spcBef>
              <a:spcAft>
                <a:spcPts val="0"/>
              </a:spcAft>
              <a:buSzPts val="1150"/>
              <a:buChar char="●"/>
            </a:pPr>
            <a:r>
              <a:rPr lang="en-US" sz="1150"/>
              <a:t>Tenha integração segura, escalável e nativa da nuvem, aprimorando a eficiência operacional por meio de conectividade contínua entre sistemas locais e na nuvem com mais de 250 conectores</a:t>
            </a:r>
            <a:endParaRPr sz="1150"/>
          </a:p>
          <a:p>
            <a:pPr indent="-130175" lvl="0" marL="114300" rtl="0" algn="l">
              <a:spcBef>
                <a:spcPts val="1000"/>
              </a:spcBef>
              <a:spcAft>
                <a:spcPts val="700"/>
              </a:spcAft>
              <a:buSzPts val="1150"/>
              <a:buChar char="●"/>
            </a:pPr>
            <a:r>
              <a:rPr lang="en-US" sz="1150"/>
              <a:t>Uma interface low-code intuitiva e chatbots com inteligência artificial que capacitam equipes de TI e de negócios a acelerar a implementação, reduzir custos, automatizar processos, promover um tempo de colocação no mercado mais rápido, melhorar a agilidade e reduzir barreiras técnicas</a:t>
            </a:r>
            <a:endParaRPr sz="1150"/>
          </a:p>
        </p:txBody>
      </p:sp>
      <p:pic>
        <p:nvPicPr>
          <p:cNvPr id="4903" name="Google Shape;4903;p366"/>
          <p:cNvPicPr preferRelativeResize="0"/>
          <p:nvPr/>
        </p:nvPicPr>
        <p:blipFill>
          <a:blip r:embed="rId3">
            <a:alphaModFix/>
          </a:blip>
          <a:stretch>
            <a:fillRect/>
          </a:stretch>
        </p:blipFill>
        <p:spPr>
          <a:xfrm>
            <a:off x="8097775" y="247850"/>
            <a:ext cx="805200" cy="805200"/>
          </a:xfrm>
          <a:prstGeom prst="rect">
            <a:avLst/>
          </a:prstGeom>
          <a:noFill/>
          <a:ln>
            <a:noFill/>
          </a:ln>
        </p:spPr>
      </p:pic>
      <p:pic>
        <p:nvPicPr>
          <p:cNvPr id="4904" name="Google Shape;4904;p366"/>
          <p:cNvPicPr preferRelativeResize="0"/>
          <p:nvPr/>
        </p:nvPicPr>
        <p:blipFill>
          <a:blip r:embed="rId4">
            <a:alphaModFix/>
          </a:blip>
          <a:stretch>
            <a:fillRect/>
          </a:stretch>
        </p:blipFill>
        <p:spPr>
          <a:xfrm>
            <a:off x="372700" y="2130552"/>
            <a:ext cx="1182100" cy="357000"/>
          </a:xfrm>
          <a:prstGeom prst="rect">
            <a:avLst/>
          </a:prstGeom>
          <a:noFill/>
          <a:ln>
            <a:noFill/>
          </a:ln>
        </p:spPr>
      </p:pic>
      <p:sp>
        <p:nvSpPr>
          <p:cNvPr id="4905" name="Google Shape;4905;p366"/>
          <p:cNvSpPr/>
          <p:nvPr/>
        </p:nvSpPr>
        <p:spPr>
          <a:xfrm>
            <a:off x="365689" y="960120"/>
            <a:ext cx="1650743" cy="968749"/>
          </a:xfrm>
          <a:custGeom>
            <a:rect b="b" l="l" r="r" t="t"/>
            <a:pathLst>
              <a:path extrusionOk="0" h="629058" w="1068442">
                <a:moveTo>
                  <a:pt x="163792" y="30907"/>
                </a:moveTo>
                <a:cubicBezTo>
                  <a:pt x="167359" y="30907"/>
                  <a:pt x="170194" y="29817"/>
                  <a:pt x="172297" y="27726"/>
                </a:cubicBezTo>
                <a:cubicBezTo>
                  <a:pt x="174400" y="25635"/>
                  <a:pt x="175498" y="22999"/>
                  <a:pt x="175498" y="19817"/>
                </a:cubicBezTo>
                <a:cubicBezTo>
                  <a:pt x="175498" y="16635"/>
                  <a:pt x="174400" y="13999"/>
                  <a:pt x="172297" y="11818"/>
                </a:cubicBezTo>
                <a:cubicBezTo>
                  <a:pt x="170194" y="9636"/>
                  <a:pt x="167359" y="8545"/>
                  <a:pt x="163792" y="8545"/>
                </a:cubicBezTo>
                <a:cubicBezTo>
                  <a:pt x="160225" y="8545"/>
                  <a:pt x="157390" y="9636"/>
                  <a:pt x="155378" y="11818"/>
                </a:cubicBezTo>
                <a:cubicBezTo>
                  <a:pt x="153275" y="13999"/>
                  <a:pt x="152269" y="16635"/>
                  <a:pt x="152269" y="19817"/>
                </a:cubicBezTo>
                <a:cubicBezTo>
                  <a:pt x="152269" y="22999"/>
                  <a:pt x="153275" y="25635"/>
                  <a:pt x="155378" y="27726"/>
                </a:cubicBezTo>
                <a:cubicBezTo>
                  <a:pt x="157482" y="29817"/>
                  <a:pt x="160225" y="30907"/>
                  <a:pt x="163792" y="30907"/>
                </a:cubicBezTo>
                <a:close/>
                <a:moveTo>
                  <a:pt x="155287" y="214898"/>
                </a:moveTo>
                <a:lnTo>
                  <a:pt x="172206" y="214898"/>
                </a:lnTo>
                <a:lnTo>
                  <a:pt x="172206" y="63542"/>
                </a:lnTo>
                <a:lnTo>
                  <a:pt x="155287" y="63542"/>
                </a:lnTo>
                <a:lnTo>
                  <a:pt x="155287" y="214898"/>
                </a:lnTo>
                <a:close/>
                <a:moveTo>
                  <a:pt x="630658" y="194172"/>
                </a:moveTo>
                <a:cubicBezTo>
                  <a:pt x="641541" y="209807"/>
                  <a:pt x="657545" y="217716"/>
                  <a:pt x="678762" y="217716"/>
                </a:cubicBezTo>
                <a:cubicBezTo>
                  <a:pt x="696504" y="217716"/>
                  <a:pt x="710588" y="210807"/>
                  <a:pt x="721105" y="196899"/>
                </a:cubicBezTo>
                <a:cubicBezTo>
                  <a:pt x="731622" y="183081"/>
                  <a:pt x="736835" y="164355"/>
                  <a:pt x="736835" y="140720"/>
                </a:cubicBezTo>
                <a:lnTo>
                  <a:pt x="736835" y="138175"/>
                </a:lnTo>
                <a:cubicBezTo>
                  <a:pt x="736835" y="113812"/>
                  <a:pt x="731622" y="94813"/>
                  <a:pt x="721105" y="81178"/>
                </a:cubicBezTo>
                <a:cubicBezTo>
                  <a:pt x="710588" y="67542"/>
                  <a:pt x="696413" y="60724"/>
                  <a:pt x="678396" y="60724"/>
                </a:cubicBezTo>
                <a:cubicBezTo>
                  <a:pt x="657362" y="60724"/>
                  <a:pt x="641541" y="68996"/>
                  <a:pt x="630841" y="85450"/>
                </a:cubicBezTo>
                <a:lnTo>
                  <a:pt x="630841" y="0"/>
                </a:lnTo>
                <a:lnTo>
                  <a:pt x="614105" y="0"/>
                </a:lnTo>
                <a:lnTo>
                  <a:pt x="614105" y="214898"/>
                </a:lnTo>
                <a:lnTo>
                  <a:pt x="629835" y="214898"/>
                </a:lnTo>
                <a:lnTo>
                  <a:pt x="630567" y="194172"/>
                </a:lnTo>
                <a:close/>
                <a:moveTo>
                  <a:pt x="630932" y="106358"/>
                </a:moveTo>
                <a:cubicBezTo>
                  <a:pt x="634773" y="96177"/>
                  <a:pt x="640444" y="88450"/>
                  <a:pt x="647943" y="83177"/>
                </a:cubicBezTo>
                <a:cubicBezTo>
                  <a:pt x="655442" y="77905"/>
                  <a:pt x="664587" y="75269"/>
                  <a:pt x="675378" y="75269"/>
                </a:cubicBezTo>
                <a:cubicBezTo>
                  <a:pt x="689554" y="75269"/>
                  <a:pt x="700528" y="80723"/>
                  <a:pt x="708301" y="91541"/>
                </a:cubicBezTo>
                <a:cubicBezTo>
                  <a:pt x="716075" y="102449"/>
                  <a:pt x="720007" y="117812"/>
                  <a:pt x="720007" y="137811"/>
                </a:cubicBezTo>
                <a:cubicBezTo>
                  <a:pt x="720007" y="159537"/>
                  <a:pt x="716075" y="175900"/>
                  <a:pt x="708301" y="186808"/>
                </a:cubicBezTo>
                <a:cubicBezTo>
                  <a:pt x="700528" y="197717"/>
                  <a:pt x="689645" y="203171"/>
                  <a:pt x="675744" y="203171"/>
                </a:cubicBezTo>
                <a:cubicBezTo>
                  <a:pt x="654344" y="203171"/>
                  <a:pt x="639438" y="193626"/>
                  <a:pt x="631024" y="174627"/>
                </a:cubicBezTo>
                <a:lnTo>
                  <a:pt x="631024" y="106358"/>
                </a:lnTo>
                <a:close/>
                <a:moveTo>
                  <a:pt x="778903" y="30907"/>
                </a:moveTo>
                <a:cubicBezTo>
                  <a:pt x="782470" y="30907"/>
                  <a:pt x="785305" y="29817"/>
                  <a:pt x="787408" y="27726"/>
                </a:cubicBezTo>
                <a:cubicBezTo>
                  <a:pt x="789512" y="25635"/>
                  <a:pt x="790609" y="22999"/>
                  <a:pt x="790609" y="19817"/>
                </a:cubicBezTo>
                <a:cubicBezTo>
                  <a:pt x="790609" y="16635"/>
                  <a:pt x="789512" y="13999"/>
                  <a:pt x="787408" y="11818"/>
                </a:cubicBezTo>
                <a:cubicBezTo>
                  <a:pt x="785305" y="9636"/>
                  <a:pt x="782470" y="8545"/>
                  <a:pt x="778903" y="8545"/>
                </a:cubicBezTo>
                <a:cubicBezTo>
                  <a:pt x="775336" y="8545"/>
                  <a:pt x="772501" y="9636"/>
                  <a:pt x="770489" y="11818"/>
                </a:cubicBezTo>
                <a:cubicBezTo>
                  <a:pt x="768386" y="13999"/>
                  <a:pt x="767380" y="16635"/>
                  <a:pt x="767380" y="19817"/>
                </a:cubicBezTo>
                <a:cubicBezTo>
                  <a:pt x="767380" y="22999"/>
                  <a:pt x="768386" y="25635"/>
                  <a:pt x="770489" y="27726"/>
                </a:cubicBezTo>
                <a:cubicBezTo>
                  <a:pt x="772593" y="29817"/>
                  <a:pt x="775336" y="30907"/>
                  <a:pt x="778903" y="30907"/>
                </a:cubicBezTo>
                <a:close/>
                <a:moveTo>
                  <a:pt x="29722" y="624422"/>
                </a:moveTo>
                <a:lnTo>
                  <a:pt x="57981" y="624422"/>
                </a:lnTo>
                <a:lnTo>
                  <a:pt x="57981" y="371435"/>
                </a:lnTo>
                <a:lnTo>
                  <a:pt x="29722" y="371435"/>
                </a:lnTo>
                <a:lnTo>
                  <a:pt x="29722" y="624422"/>
                </a:lnTo>
                <a:close/>
                <a:moveTo>
                  <a:pt x="221407" y="178173"/>
                </a:moveTo>
                <a:cubicBezTo>
                  <a:pt x="221407" y="191172"/>
                  <a:pt x="224059" y="200990"/>
                  <a:pt x="229272" y="207626"/>
                </a:cubicBezTo>
                <a:cubicBezTo>
                  <a:pt x="234485" y="214262"/>
                  <a:pt x="242898" y="217625"/>
                  <a:pt x="254422" y="217625"/>
                </a:cubicBezTo>
                <a:cubicBezTo>
                  <a:pt x="262012" y="217625"/>
                  <a:pt x="268048" y="216807"/>
                  <a:pt x="272438" y="215262"/>
                </a:cubicBezTo>
                <a:lnTo>
                  <a:pt x="271706" y="201717"/>
                </a:lnTo>
                <a:cubicBezTo>
                  <a:pt x="265396" y="202626"/>
                  <a:pt x="260823" y="203080"/>
                  <a:pt x="258080" y="203080"/>
                </a:cubicBezTo>
                <a:cubicBezTo>
                  <a:pt x="250946" y="203080"/>
                  <a:pt x="245825" y="200990"/>
                  <a:pt x="242807" y="196899"/>
                </a:cubicBezTo>
                <a:cubicBezTo>
                  <a:pt x="239789" y="192808"/>
                  <a:pt x="238234" y="186536"/>
                  <a:pt x="238234" y="178173"/>
                </a:cubicBezTo>
                <a:lnTo>
                  <a:pt x="238234" y="77178"/>
                </a:lnTo>
                <a:lnTo>
                  <a:pt x="269786" y="77178"/>
                </a:lnTo>
                <a:lnTo>
                  <a:pt x="269786" y="63451"/>
                </a:lnTo>
                <a:lnTo>
                  <a:pt x="238234" y="63451"/>
                </a:lnTo>
                <a:lnTo>
                  <a:pt x="238234" y="24726"/>
                </a:lnTo>
                <a:lnTo>
                  <a:pt x="221316" y="24726"/>
                </a:lnTo>
                <a:lnTo>
                  <a:pt x="221316" y="63451"/>
                </a:lnTo>
                <a:lnTo>
                  <a:pt x="193331" y="63451"/>
                </a:lnTo>
                <a:lnTo>
                  <a:pt x="193331" y="77178"/>
                </a:lnTo>
                <a:lnTo>
                  <a:pt x="221316" y="77178"/>
                </a:lnTo>
                <a:lnTo>
                  <a:pt x="221316" y="178173"/>
                </a:lnTo>
                <a:close/>
                <a:moveTo>
                  <a:pt x="403855" y="208171"/>
                </a:moveTo>
                <a:cubicBezTo>
                  <a:pt x="414281" y="214534"/>
                  <a:pt x="425987" y="217716"/>
                  <a:pt x="438973" y="217716"/>
                </a:cubicBezTo>
                <a:cubicBezTo>
                  <a:pt x="462568" y="217716"/>
                  <a:pt x="480493" y="208807"/>
                  <a:pt x="492839" y="190990"/>
                </a:cubicBezTo>
                <a:lnTo>
                  <a:pt x="482322" y="182990"/>
                </a:lnTo>
                <a:cubicBezTo>
                  <a:pt x="476652" y="190172"/>
                  <a:pt x="470433" y="195353"/>
                  <a:pt x="463574" y="198626"/>
                </a:cubicBezTo>
                <a:cubicBezTo>
                  <a:pt x="456715" y="201899"/>
                  <a:pt x="448759" y="203535"/>
                  <a:pt x="439705" y="203535"/>
                </a:cubicBezTo>
                <a:cubicBezTo>
                  <a:pt x="424707" y="203535"/>
                  <a:pt x="412269" y="197808"/>
                  <a:pt x="402301" y="186445"/>
                </a:cubicBezTo>
                <a:cubicBezTo>
                  <a:pt x="392424" y="174991"/>
                  <a:pt x="387485" y="160719"/>
                  <a:pt x="387485" y="143538"/>
                </a:cubicBezTo>
                <a:lnTo>
                  <a:pt x="387485" y="140356"/>
                </a:lnTo>
                <a:lnTo>
                  <a:pt x="496131" y="140356"/>
                </a:lnTo>
                <a:lnTo>
                  <a:pt x="496131" y="130993"/>
                </a:lnTo>
                <a:cubicBezTo>
                  <a:pt x="496131" y="109267"/>
                  <a:pt x="490735" y="92086"/>
                  <a:pt x="479853" y="79541"/>
                </a:cubicBezTo>
                <a:cubicBezTo>
                  <a:pt x="469061" y="66997"/>
                  <a:pt x="454337" y="60724"/>
                  <a:pt x="435864" y="60724"/>
                </a:cubicBezTo>
                <a:cubicBezTo>
                  <a:pt x="424066" y="60724"/>
                  <a:pt x="413092" y="64088"/>
                  <a:pt x="402941" y="70724"/>
                </a:cubicBezTo>
                <a:cubicBezTo>
                  <a:pt x="392790" y="77360"/>
                  <a:pt x="384925" y="86541"/>
                  <a:pt x="379255" y="98177"/>
                </a:cubicBezTo>
                <a:cubicBezTo>
                  <a:pt x="373584" y="109812"/>
                  <a:pt x="370749" y="122903"/>
                  <a:pt x="370749" y="137447"/>
                </a:cubicBezTo>
                <a:lnTo>
                  <a:pt x="370749" y="143447"/>
                </a:lnTo>
                <a:cubicBezTo>
                  <a:pt x="370749" y="157537"/>
                  <a:pt x="373676" y="170264"/>
                  <a:pt x="379437" y="181536"/>
                </a:cubicBezTo>
                <a:cubicBezTo>
                  <a:pt x="385290" y="192899"/>
                  <a:pt x="393430" y="201717"/>
                  <a:pt x="403855" y="208080"/>
                </a:cubicBezTo>
                <a:close/>
                <a:moveTo>
                  <a:pt x="403855" y="88814"/>
                </a:moveTo>
                <a:cubicBezTo>
                  <a:pt x="412543" y="79541"/>
                  <a:pt x="423243" y="74996"/>
                  <a:pt x="435864" y="74996"/>
                </a:cubicBezTo>
                <a:cubicBezTo>
                  <a:pt x="448484" y="74996"/>
                  <a:pt x="458910" y="79541"/>
                  <a:pt x="466866" y="88723"/>
                </a:cubicBezTo>
                <a:cubicBezTo>
                  <a:pt x="474823" y="97904"/>
                  <a:pt x="478938" y="109722"/>
                  <a:pt x="479395" y="124266"/>
                </a:cubicBezTo>
                <a:lnTo>
                  <a:pt x="479395" y="126084"/>
                </a:lnTo>
                <a:lnTo>
                  <a:pt x="388034" y="126084"/>
                </a:lnTo>
                <a:cubicBezTo>
                  <a:pt x="389863" y="110540"/>
                  <a:pt x="395167" y="98086"/>
                  <a:pt x="403855" y="88904"/>
                </a:cubicBezTo>
                <a:close/>
                <a:moveTo>
                  <a:pt x="770306" y="214898"/>
                </a:moveTo>
                <a:lnTo>
                  <a:pt x="787225" y="214898"/>
                </a:lnTo>
                <a:lnTo>
                  <a:pt x="787225" y="63542"/>
                </a:lnTo>
                <a:lnTo>
                  <a:pt x="770306" y="63542"/>
                </a:lnTo>
                <a:lnTo>
                  <a:pt x="770306" y="214898"/>
                </a:lnTo>
                <a:close/>
                <a:moveTo>
                  <a:pt x="43989" y="279440"/>
                </a:moveTo>
                <a:cubicBezTo>
                  <a:pt x="38044" y="279440"/>
                  <a:pt x="33289" y="281258"/>
                  <a:pt x="29905" y="284894"/>
                </a:cubicBezTo>
                <a:cubicBezTo>
                  <a:pt x="26430" y="288530"/>
                  <a:pt x="24692" y="292985"/>
                  <a:pt x="24692" y="298257"/>
                </a:cubicBezTo>
                <a:cubicBezTo>
                  <a:pt x="24692" y="303530"/>
                  <a:pt x="26430" y="307984"/>
                  <a:pt x="29905" y="311529"/>
                </a:cubicBezTo>
                <a:cubicBezTo>
                  <a:pt x="33380" y="315074"/>
                  <a:pt x="38044" y="316893"/>
                  <a:pt x="43989" y="316893"/>
                </a:cubicBezTo>
                <a:cubicBezTo>
                  <a:pt x="49933" y="316893"/>
                  <a:pt x="54689" y="315074"/>
                  <a:pt x="58255" y="311529"/>
                </a:cubicBezTo>
                <a:cubicBezTo>
                  <a:pt x="61822" y="307984"/>
                  <a:pt x="63560" y="303530"/>
                  <a:pt x="63560" y="298257"/>
                </a:cubicBezTo>
                <a:cubicBezTo>
                  <a:pt x="63560" y="292985"/>
                  <a:pt x="61822" y="288530"/>
                  <a:pt x="58255" y="284894"/>
                </a:cubicBezTo>
                <a:cubicBezTo>
                  <a:pt x="54689" y="281258"/>
                  <a:pt x="50025" y="279440"/>
                  <a:pt x="43989" y="279440"/>
                </a:cubicBezTo>
                <a:close/>
                <a:moveTo>
                  <a:pt x="792621" y="446886"/>
                </a:moveTo>
                <a:cubicBezTo>
                  <a:pt x="792164" y="421614"/>
                  <a:pt x="783750" y="401979"/>
                  <a:pt x="767288" y="387798"/>
                </a:cubicBezTo>
                <a:cubicBezTo>
                  <a:pt x="750918" y="373708"/>
                  <a:pt x="728513" y="366617"/>
                  <a:pt x="700162" y="366617"/>
                </a:cubicBezTo>
                <a:cubicBezTo>
                  <a:pt x="671812" y="366617"/>
                  <a:pt x="649589" y="373980"/>
                  <a:pt x="630750" y="388707"/>
                </a:cubicBezTo>
                <a:cubicBezTo>
                  <a:pt x="611910" y="403434"/>
                  <a:pt x="602491" y="420887"/>
                  <a:pt x="602491" y="440977"/>
                </a:cubicBezTo>
                <a:lnTo>
                  <a:pt x="630750" y="441250"/>
                </a:lnTo>
                <a:cubicBezTo>
                  <a:pt x="630750" y="427250"/>
                  <a:pt x="637151" y="415251"/>
                  <a:pt x="650046" y="405252"/>
                </a:cubicBezTo>
                <a:cubicBezTo>
                  <a:pt x="662941" y="395252"/>
                  <a:pt x="679128" y="390252"/>
                  <a:pt x="698699" y="390252"/>
                </a:cubicBezTo>
                <a:cubicBezTo>
                  <a:pt x="720190" y="390252"/>
                  <a:pt x="736560" y="395434"/>
                  <a:pt x="747718" y="405797"/>
                </a:cubicBezTo>
                <a:cubicBezTo>
                  <a:pt x="758966" y="416160"/>
                  <a:pt x="764545" y="430432"/>
                  <a:pt x="764545" y="448431"/>
                </a:cubicBezTo>
                <a:lnTo>
                  <a:pt x="764545" y="477157"/>
                </a:lnTo>
                <a:lnTo>
                  <a:pt x="713514" y="477157"/>
                </a:lnTo>
                <a:cubicBezTo>
                  <a:pt x="676659" y="477157"/>
                  <a:pt x="647943" y="484338"/>
                  <a:pt x="627274" y="498701"/>
                </a:cubicBezTo>
                <a:cubicBezTo>
                  <a:pt x="606606" y="513064"/>
                  <a:pt x="596363" y="532518"/>
                  <a:pt x="596363" y="557153"/>
                </a:cubicBezTo>
                <a:cubicBezTo>
                  <a:pt x="596363" y="577879"/>
                  <a:pt x="603954" y="595060"/>
                  <a:pt x="619044" y="608605"/>
                </a:cubicBezTo>
                <a:cubicBezTo>
                  <a:pt x="634133" y="622149"/>
                  <a:pt x="653979" y="628967"/>
                  <a:pt x="678488" y="628967"/>
                </a:cubicBezTo>
                <a:cubicBezTo>
                  <a:pt x="695590" y="628967"/>
                  <a:pt x="711777" y="625513"/>
                  <a:pt x="727049" y="618604"/>
                </a:cubicBezTo>
                <a:cubicBezTo>
                  <a:pt x="742322" y="611695"/>
                  <a:pt x="754942" y="601787"/>
                  <a:pt x="764819" y="589060"/>
                </a:cubicBezTo>
                <a:cubicBezTo>
                  <a:pt x="765642" y="604605"/>
                  <a:pt x="767380" y="616422"/>
                  <a:pt x="770215" y="624331"/>
                </a:cubicBezTo>
                <a:lnTo>
                  <a:pt x="800303" y="624331"/>
                </a:lnTo>
                <a:lnTo>
                  <a:pt x="800303" y="621513"/>
                </a:lnTo>
                <a:cubicBezTo>
                  <a:pt x="795090" y="609332"/>
                  <a:pt x="792529" y="591060"/>
                  <a:pt x="792529" y="566516"/>
                </a:cubicBezTo>
                <a:lnTo>
                  <a:pt x="792529" y="446795"/>
                </a:lnTo>
                <a:close/>
                <a:moveTo>
                  <a:pt x="764636" y="554426"/>
                </a:moveTo>
                <a:cubicBezTo>
                  <a:pt x="757869" y="569516"/>
                  <a:pt x="747077" y="581606"/>
                  <a:pt x="732262" y="590697"/>
                </a:cubicBezTo>
                <a:cubicBezTo>
                  <a:pt x="717447" y="599787"/>
                  <a:pt x="700619" y="604241"/>
                  <a:pt x="681780" y="604241"/>
                </a:cubicBezTo>
                <a:cubicBezTo>
                  <a:pt x="664861" y="604241"/>
                  <a:pt x="651052" y="599605"/>
                  <a:pt x="640535" y="590242"/>
                </a:cubicBezTo>
                <a:cubicBezTo>
                  <a:pt x="630018" y="580879"/>
                  <a:pt x="624622" y="569152"/>
                  <a:pt x="624622" y="554971"/>
                </a:cubicBezTo>
                <a:cubicBezTo>
                  <a:pt x="624622" y="537699"/>
                  <a:pt x="632579" y="524064"/>
                  <a:pt x="648400" y="514155"/>
                </a:cubicBezTo>
                <a:cubicBezTo>
                  <a:pt x="664221" y="504246"/>
                  <a:pt x="686170" y="499156"/>
                  <a:pt x="714246" y="498883"/>
                </a:cubicBezTo>
                <a:lnTo>
                  <a:pt x="764545" y="498883"/>
                </a:lnTo>
                <a:lnTo>
                  <a:pt x="764545" y="554517"/>
                </a:lnTo>
                <a:close/>
                <a:moveTo>
                  <a:pt x="539937" y="87541"/>
                </a:moveTo>
                <a:lnTo>
                  <a:pt x="539663" y="63451"/>
                </a:lnTo>
                <a:lnTo>
                  <a:pt x="523201" y="63451"/>
                </a:lnTo>
                <a:lnTo>
                  <a:pt x="523201" y="214807"/>
                </a:lnTo>
                <a:lnTo>
                  <a:pt x="539937" y="214807"/>
                </a:lnTo>
                <a:lnTo>
                  <a:pt x="539937" y="110903"/>
                </a:lnTo>
                <a:cubicBezTo>
                  <a:pt x="543046" y="99813"/>
                  <a:pt x="548259" y="91359"/>
                  <a:pt x="555484" y="85541"/>
                </a:cubicBezTo>
                <a:cubicBezTo>
                  <a:pt x="562800" y="79723"/>
                  <a:pt x="571671" y="76814"/>
                  <a:pt x="582188" y="76814"/>
                </a:cubicBezTo>
                <a:cubicBezTo>
                  <a:pt x="586212" y="76814"/>
                  <a:pt x="590053" y="77178"/>
                  <a:pt x="593620" y="77814"/>
                </a:cubicBezTo>
                <a:lnTo>
                  <a:pt x="594077" y="62542"/>
                </a:lnTo>
                <a:cubicBezTo>
                  <a:pt x="591333" y="61360"/>
                  <a:pt x="587675" y="60724"/>
                  <a:pt x="582920" y="60724"/>
                </a:cubicBezTo>
                <a:cubicBezTo>
                  <a:pt x="563257" y="60724"/>
                  <a:pt x="548899" y="69633"/>
                  <a:pt x="540028" y="87541"/>
                </a:cubicBezTo>
                <a:close/>
                <a:moveTo>
                  <a:pt x="1056371" y="495974"/>
                </a:moveTo>
                <a:cubicBezTo>
                  <a:pt x="1048414" y="483520"/>
                  <a:pt x="1036434" y="472794"/>
                  <a:pt x="1020613" y="463794"/>
                </a:cubicBezTo>
                <a:cubicBezTo>
                  <a:pt x="1004791" y="454794"/>
                  <a:pt x="981471" y="446159"/>
                  <a:pt x="950743" y="437795"/>
                </a:cubicBezTo>
                <a:cubicBezTo>
                  <a:pt x="920015" y="429432"/>
                  <a:pt x="897609" y="419796"/>
                  <a:pt x="883708" y="408888"/>
                </a:cubicBezTo>
                <a:cubicBezTo>
                  <a:pt x="869716" y="397979"/>
                  <a:pt x="862765" y="383798"/>
                  <a:pt x="862765" y="366526"/>
                </a:cubicBezTo>
                <a:cubicBezTo>
                  <a:pt x="862765" y="347800"/>
                  <a:pt x="870539" y="332619"/>
                  <a:pt x="886086" y="320983"/>
                </a:cubicBezTo>
                <a:cubicBezTo>
                  <a:pt x="901633" y="309348"/>
                  <a:pt x="922484" y="303530"/>
                  <a:pt x="948639" y="303530"/>
                </a:cubicBezTo>
                <a:cubicBezTo>
                  <a:pt x="974795" y="303530"/>
                  <a:pt x="997109" y="310620"/>
                  <a:pt x="1013113" y="324801"/>
                </a:cubicBezTo>
                <a:cubicBezTo>
                  <a:pt x="1029118" y="338982"/>
                  <a:pt x="1037074" y="357709"/>
                  <a:pt x="1037074" y="380980"/>
                </a:cubicBezTo>
                <a:lnTo>
                  <a:pt x="1066247" y="380980"/>
                </a:lnTo>
                <a:cubicBezTo>
                  <a:pt x="1066247" y="361799"/>
                  <a:pt x="1061309" y="344437"/>
                  <a:pt x="1051432" y="328801"/>
                </a:cubicBezTo>
                <a:cubicBezTo>
                  <a:pt x="1041555" y="313166"/>
                  <a:pt x="1027654" y="301075"/>
                  <a:pt x="1009638" y="292348"/>
                </a:cubicBezTo>
                <a:cubicBezTo>
                  <a:pt x="991714" y="283622"/>
                  <a:pt x="971320" y="279258"/>
                  <a:pt x="948548" y="279258"/>
                </a:cubicBezTo>
                <a:cubicBezTo>
                  <a:pt x="914985" y="279258"/>
                  <a:pt x="887457" y="287440"/>
                  <a:pt x="865875" y="303711"/>
                </a:cubicBezTo>
                <a:cubicBezTo>
                  <a:pt x="844292" y="319983"/>
                  <a:pt x="833500" y="341164"/>
                  <a:pt x="833500" y="367163"/>
                </a:cubicBezTo>
                <a:cubicBezTo>
                  <a:pt x="833500" y="393161"/>
                  <a:pt x="845115" y="415615"/>
                  <a:pt x="868344" y="432159"/>
                </a:cubicBezTo>
                <a:cubicBezTo>
                  <a:pt x="884622" y="443886"/>
                  <a:pt x="910503" y="454613"/>
                  <a:pt x="945987" y="464521"/>
                </a:cubicBezTo>
                <a:cubicBezTo>
                  <a:pt x="981471" y="474430"/>
                  <a:pt x="1005797" y="484884"/>
                  <a:pt x="1019149" y="495883"/>
                </a:cubicBezTo>
                <a:cubicBezTo>
                  <a:pt x="1032501" y="506883"/>
                  <a:pt x="1039177" y="521791"/>
                  <a:pt x="1039177" y="540699"/>
                </a:cubicBezTo>
                <a:cubicBezTo>
                  <a:pt x="1039177" y="559607"/>
                  <a:pt x="1031130" y="575515"/>
                  <a:pt x="1014943" y="587242"/>
                </a:cubicBezTo>
                <a:cubicBezTo>
                  <a:pt x="998755" y="598969"/>
                  <a:pt x="977355" y="604787"/>
                  <a:pt x="950743" y="604787"/>
                </a:cubicBezTo>
                <a:cubicBezTo>
                  <a:pt x="920746" y="604787"/>
                  <a:pt x="896786" y="597878"/>
                  <a:pt x="878769" y="583970"/>
                </a:cubicBezTo>
                <a:cubicBezTo>
                  <a:pt x="860753" y="570061"/>
                  <a:pt x="851699" y="551153"/>
                  <a:pt x="851699" y="527154"/>
                </a:cubicBezTo>
                <a:lnTo>
                  <a:pt x="822800" y="527154"/>
                </a:lnTo>
                <a:cubicBezTo>
                  <a:pt x="822800" y="547153"/>
                  <a:pt x="828013" y="564789"/>
                  <a:pt x="838439" y="580243"/>
                </a:cubicBezTo>
                <a:cubicBezTo>
                  <a:pt x="848864" y="595696"/>
                  <a:pt x="864137" y="607696"/>
                  <a:pt x="884348" y="616241"/>
                </a:cubicBezTo>
                <a:cubicBezTo>
                  <a:pt x="904468" y="624786"/>
                  <a:pt x="926691" y="629058"/>
                  <a:pt x="950834" y="629058"/>
                </a:cubicBezTo>
                <a:cubicBezTo>
                  <a:pt x="986135" y="629058"/>
                  <a:pt x="1014577" y="620968"/>
                  <a:pt x="1036068" y="604696"/>
                </a:cubicBezTo>
                <a:cubicBezTo>
                  <a:pt x="1057651" y="588515"/>
                  <a:pt x="1068442" y="566970"/>
                  <a:pt x="1068442" y="540154"/>
                </a:cubicBezTo>
                <a:cubicBezTo>
                  <a:pt x="1068442" y="523155"/>
                  <a:pt x="1064418" y="508428"/>
                  <a:pt x="1056462" y="495974"/>
                </a:cubicBezTo>
                <a:close/>
                <a:moveTo>
                  <a:pt x="842188" y="178173"/>
                </a:moveTo>
                <a:cubicBezTo>
                  <a:pt x="842188" y="191172"/>
                  <a:pt x="844840" y="200990"/>
                  <a:pt x="850053" y="207626"/>
                </a:cubicBezTo>
                <a:cubicBezTo>
                  <a:pt x="855266" y="214262"/>
                  <a:pt x="863680" y="217625"/>
                  <a:pt x="875203" y="217625"/>
                </a:cubicBezTo>
                <a:cubicBezTo>
                  <a:pt x="882793" y="217625"/>
                  <a:pt x="888829" y="216807"/>
                  <a:pt x="893219" y="215262"/>
                </a:cubicBezTo>
                <a:lnTo>
                  <a:pt x="892487" y="201717"/>
                </a:lnTo>
                <a:cubicBezTo>
                  <a:pt x="886177" y="202626"/>
                  <a:pt x="881604" y="203080"/>
                  <a:pt x="878861" y="203080"/>
                </a:cubicBezTo>
                <a:cubicBezTo>
                  <a:pt x="871727" y="203080"/>
                  <a:pt x="866606" y="200990"/>
                  <a:pt x="863588" y="196899"/>
                </a:cubicBezTo>
                <a:cubicBezTo>
                  <a:pt x="860570" y="192808"/>
                  <a:pt x="859016" y="186536"/>
                  <a:pt x="859016" y="178173"/>
                </a:cubicBezTo>
                <a:lnTo>
                  <a:pt x="859016" y="77178"/>
                </a:lnTo>
                <a:lnTo>
                  <a:pt x="890567" y="77178"/>
                </a:lnTo>
                <a:lnTo>
                  <a:pt x="890567" y="63451"/>
                </a:lnTo>
                <a:lnTo>
                  <a:pt x="859016" y="63451"/>
                </a:lnTo>
                <a:lnTo>
                  <a:pt x="859016" y="24726"/>
                </a:lnTo>
                <a:lnTo>
                  <a:pt x="842097" y="24726"/>
                </a:lnTo>
                <a:lnTo>
                  <a:pt x="842097" y="63451"/>
                </a:lnTo>
                <a:lnTo>
                  <a:pt x="814112" y="63451"/>
                </a:lnTo>
                <a:lnTo>
                  <a:pt x="814112" y="77178"/>
                </a:lnTo>
                <a:lnTo>
                  <a:pt x="842097" y="77178"/>
                </a:lnTo>
                <a:lnTo>
                  <a:pt x="842097" y="178173"/>
                </a:lnTo>
                <a:close/>
                <a:moveTo>
                  <a:pt x="322737" y="311075"/>
                </a:moveTo>
                <a:cubicBezTo>
                  <a:pt x="302068" y="292985"/>
                  <a:pt x="273992" y="283985"/>
                  <a:pt x="238417" y="283985"/>
                </a:cubicBezTo>
                <a:lnTo>
                  <a:pt x="121724" y="283985"/>
                </a:lnTo>
                <a:lnTo>
                  <a:pt x="121724" y="624422"/>
                </a:lnTo>
                <a:lnTo>
                  <a:pt x="150623" y="624422"/>
                </a:lnTo>
                <a:lnTo>
                  <a:pt x="150623" y="485793"/>
                </a:lnTo>
                <a:lnTo>
                  <a:pt x="237686" y="485793"/>
                </a:lnTo>
                <a:cubicBezTo>
                  <a:pt x="275364" y="485793"/>
                  <a:pt x="304080" y="477066"/>
                  <a:pt x="323926" y="459703"/>
                </a:cubicBezTo>
                <a:cubicBezTo>
                  <a:pt x="343771" y="442341"/>
                  <a:pt x="353648" y="417615"/>
                  <a:pt x="353648" y="385707"/>
                </a:cubicBezTo>
                <a:cubicBezTo>
                  <a:pt x="353648" y="353800"/>
                  <a:pt x="343314" y="329165"/>
                  <a:pt x="322737" y="311075"/>
                </a:cubicBezTo>
                <a:close/>
                <a:moveTo>
                  <a:pt x="302617" y="441522"/>
                </a:moveTo>
                <a:cubicBezTo>
                  <a:pt x="287893" y="454794"/>
                  <a:pt x="266493" y="461430"/>
                  <a:pt x="238417" y="461430"/>
                </a:cubicBezTo>
                <a:lnTo>
                  <a:pt x="150623" y="461430"/>
                </a:lnTo>
                <a:lnTo>
                  <a:pt x="150623" y="308257"/>
                </a:lnTo>
                <a:lnTo>
                  <a:pt x="240246" y="308257"/>
                </a:lnTo>
                <a:cubicBezTo>
                  <a:pt x="267225" y="308529"/>
                  <a:pt x="288076" y="315711"/>
                  <a:pt x="302709" y="329710"/>
                </a:cubicBezTo>
                <a:cubicBezTo>
                  <a:pt x="317341" y="343709"/>
                  <a:pt x="324749" y="362436"/>
                  <a:pt x="324749" y="386071"/>
                </a:cubicBezTo>
                <a:cubicBezTo>
                  <a:pt x="324749" y="409706"/>
                  <a:pt x="317341" y="428341"/>
                  <a:pt x="302617" y="441613"/>
                </a:cubicBezTo>
                <a:close/>
                <a:moveTo>
                  <a:pt x="123827" y="11181"/>
                </a:moveTo>
                <a:lnTo>
                  <a:pt x="106360" y="11181"/>
                </a:lnTo>
                <a:lnTo>
                  <a:pt x="106360" y="155265"/>
                </a:lnTo>
                <a:cubicBezTo>
                  <a:pt x="106177" y="169991"/>
                  <a:pt x="101970" y="181627"/>
                  <a:pt x="93739" y="190263"/>
                </a:cubicBezTo>
                <a:cubicBezTo>
                  <a:pt x="85508" y="198899"/>
                  <a:pt x="74900" y="203171"/>
                  <a:pt x="61822" y="203171"/>
                </a:cubicBezTo>
                <a:cubicBezTo>
                  <a:pt x="47647" y="203171"/>
                  <a:pt x="36673" y="199444"/>
                  <a:pt x="28899" y="192081"/>
                </a:cubicBezTo>
                <a:cubicBezTo>
                  <a:pt x="21126" y="184627"/>
                  <a:pt x="17193" y="173627"/>
                  <a:pt x="17193" y="158810"/>
                </a:cubicBezTo>
                <a:lnTo>
                  <a:pt x="0" y="158810"/>
                </a:lnTo>
                <a:cubicBezTo>
                  <a:pt x="0" y="177354"/>
                  <a:pt x="5396" y="191808"/>
                  <a:pt x="16004" y="202171"/>
                </a:cubicBezTo>
                <a:cubicBezTo>
                  <a:pt x="26613" y="212534"/>
                  <a:pt x="41977" y="217716"/>
                  <a:pt x="61914" y="217716"/>
                </a:cubicBezTo>
                <a:cubicBezTo>
                  <a:pt x="80753" y="217716"/>
                  <a:pt x="95842" y="211989"/>
                  <a:pt x="107000" y="200535"/>
                </a:cubicBezTo>
                <a:cubicBezTo>
                  <a:pt x="118157" y="189081"/>
                  <a:pt x="123827" y="173718"/>
                  <a:pt x="123827" y="154356"/>
                </a:cubicBezTo>
                <a:lnTo>
                  <a:pt x="123827" y="11181"/>
                </a:lnTo>
                <a:close/>
                <a:moveTo>
                  <a:pt x="563440" y="446886"/>
                </a:moveTo>
                <a:cubicBezTo>
                  <a:pt x="562983" y="421614"/>
                  <a:pt x="554569" y="401979"/>
                  <a:pt x="538108" y="387798"/>
                </a:cubicBezTo>
                <a:cubicBezTo>
                  <a:pt x="521738" y="373708"/>
                  <a:pt x="499332" y="366617"/>
                  <a:pt x="470982" y="366617"/>
                </a:cubicBezTo>
                <a:cubicBezTo>
                  <a:pt x="442631" y="366617"/>
                  <a:pt x="420408" y="373980"/>
                  <a:pt x="401569" y="388707"/>
                </a:cubicBezTo>
                <a:cubicBezTo>
                  <a:pt x="382730" y="403434"/>
                  <a:pt x="373310" y="420887"/>
                  <a:pt x="373310" y="440977"/>
                </a:cubicBezTo>
                <a:lnTo>
                  <a:pt x="401569" y="441250"/>
                </a:lnTo>
                <a:cubicBezTo>
                  <a:pt x="401569" y="427250"/>
                  <a:pt x="407971" y="415251"/>
                  <a:pt x="420866" y="405252"/>
                </a:cubicBezTo>
                <a:cubicBezTo>
                  <a:pt x="433760" y="395252"/>
                  <a:pt x="449947" y="390252"/>
                  <a:pt x="469518" y="390252"/>
                </a:cubicBezTo>
                <a:cubicBezTo>
                  <a:pt x="491010" y="390252"/>
                  <a:pt x="507380" y="395434"/>
                  <a:pt x="518537" y="405797"/>
                </a:cubicBezTo>
                <a:cubicBezTo>
                  <a:pt x="529786" y="416160"/>
                  <a:pt x="535364" y="430432"/>
                  <a:pt x="535364" y="448431"/>
                </a:cubicBezTo>
                <a:lnTo>
                  <a:pt x="535364" y="477157"/>
                </a:lnTo>
                <a:lnTo>
                  <a:pt x="484334" y="477157"/>
                </a:lnTo>
                <a:cubicBezTo>
                  <a:pt x="447478" y="477157"/>
                  <a:pt x="418762" y="484338"/>
                  <a:pt x="398094" y="498701"/>
                </a:cubicBezTo>
                <a:cubicBezTo>
                  <a:pt x="377425" y="513064"/>
                  <a:pt x="367183" y="532518"/>
                  <a:pt x="367183" y="557153"/>
                </a:cubicBezTo>
                <a:cubicBezTo>
                  <a:pt x="367183" y="577879"/>
                  <a:pt x="374773" y="595060"/>
                  <a:pt x="389863" y="608605"/>
                </a:cubicBezTo>
                <a:cubicBezTo>
                  <a:pt x="404953" y="622149"/>
                  <a:pt x="424798" y="628967"/>
                  <a:pt x="449307" y="628967"/>
                </a:cubicBezTo>
                <a:cubicBezTo>
                  <a:pt x="466409" y="628967"/>
                  <a:pt x="482596" y="625513"/>
                  <a:pt x="497869" y="618604"/>
                </a:cubicBezTo>
                <a:cubicBezTo>
                  <a:pt x="513141" y="611695"/>
                  <a:pt x="525762" y="601787"/>
                  <a:pt x="535639" y="589060"/>
                </a:cubicBezTo>
                <a:cubicBezTo>
                  <a:pt x="536462" y="604605"/>
                  <a:pt x="538199" y="616422"/>
                  <a:pt x="541034" y="624331"/>
                </a:cubicBezTo>
                <a:lnTo>
                  <a:pt x="571122" y="624331"/>
                </a:lnTo>
                <a:lnTo>
                  <a:pt x="571122" y="621513"/>
                </a:lnTo>
                <a:cubicBezTo>
                  <a:pt x="565910" y="609332"/>
                  <a:pt x="563349" y="591060"/>
                  <a:pt x="563349" y="566516"/>
                </a:cubicBezTo>
                <a:lnTo>
                  <a:pt x="563349" y="446795"/>
                </a:lnTo>
                <a:close/>
                <a:moveTo>
                  <a:pt x="535456" y="554426"/>
                </a:moveTo>
                <a:cubicBezTo>
                  <a:pt x="528688" y="569516"/>
                  <a:pt x="517897" y="581606"/>
                  <a:pt x="503081" y="590697"/>
                </a:cubicBezTo>
                <a:cubicBezTo>
                  <a:pt x="488266" y="599787"/>
                  <a:pt x="471439" y="604241"/>
                  <a:pt x="452600" y="604241"/>
                </a:cubicBezTo>
                <a:cubicBezTo>
                  <a:pt x="435681" y="604241"/>
                  <a:pt x="421871" y="599605"/>
                  <a:pt x="411354" y="590242"/>
                </a:cubicBezTo>
                <a:cubicBezTo>
                  <a:pt x="400837" y="580879"/>
                  <a:pt x="395442" y="569152"/>
                  <a:pt x="395442" y="554971"/>
                </a:cubicBezTo>
                <a:cubicBezTo>
                  <a:pt x="395442" y="537699"/>
                  <a:pt x="403398" y="524064"/>
                  <a:pt x="419219" y="514155"/>
                </a:cubicBezTo>
                <a:cubicBezTo>
                  <a:pt x="435041" y="504246"/>
                  <a:pt x="456989" y="499156"/>
                  <a:pt x="485065" y="498883"/>
                </a:cubicBezTo>
                <a:lnTo>
                  <a:pt x="535364" y="498883"/>
                </a:lnTo>
                <a:lnTo>
                  <a:pt x="535364" y="554517"/>
                </a:lnTo>
                <a:close/>
                <a:moveTo>
                  <a:pt x="344960" y="203080"/>
                </a:moveTo>
                <a:cubicBezTo>
                  <a:pt x="337826" y="203080"/>
                  <a:pt x="332705" y="200990"/>
                  <a:pt x="329687" y="196899"/>
                </a:cubicBezTo>
                <a:cubicBezTo>
                  <a:pt x="326669" y="192808"/>
                  <a:pt x="325114" y="186536"/>
                  <a:pt x="325114" y="178173"/>
                </a:cubicBezTo>
                <a:lnTo>
                  <a:pt x="325114" y="77178"/>
                </a:lnTo>
                <a:lnTo>
                  <a:pt x="356666" y="77178"/>
                </a:lnTo>
                <a:lnTo>
                  <a:pt x="356666" y="63451"/>
                </a:lnTo>
                <a:lnTo>
                  <a:pt x="325114" y="63451"/>
                </a:lnTo>
                <a:lnTo>
                  <a:pt x="325114" y="24726"/>
                </a:lnTo>
                <a:lnTo>
                  <a:pt x="308196" y="24726"/>
                </a:lnTo>
                <a:lnTo>
                  <a:pt x="308196" y="63451"/>
                </a:lnTo>
                <a:lnTo>
                  <a:pt x="280211" y="63451"/>
                </a:lnTo>
                <a:lnTo>
                  <a:pt x="280211" y="77178"/>
                </a:lnTo>
                <a:lnTo>
                  <a:pt x="308196" y="77178"/>
                </a:lnTo>
                <a:lnTo>
                  <a:pt x="308196" y="178173"/>
                </a:lnTo>
                <a:cubicBezTo>
                  <a:pt x="308196" y="191172"/>
                  <a:pt x="310848" y="200990"/>
                  <a:pt x="316061" y="207626"/>
                </a:cubicBezTo>
                <a:cubicBezTo>
                  <a:pt x="321273" y="214262"/>
                  <a:pt x="329687" y="217625"/>
                  <a:pt x="341210" y="217625"/>
                </a:cubicBezTo>
                <a:cubicBezTo>
                  <a:pt x="348801" y="217625"/>
                  <a:pt x="354837" y="216807"/>
                  <a:pt x="359226" y="215262"/>
                </a:cubicBezTo>
                <a:lnTo>
                  <a:pt x="358495" y="201717"/>
                </a:lnTo>
                <a:cubicBezTo>
                  <a:pt x="352184" y="202626"/>
                  <a:pt x="347612" y="203080"/>
                  <a:pt x="344868" y="203080"/>
                </a:cubicBezTo>
                <a:close/>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pic>
        <p:nvPicPr>
          <p:cNvPr id="4906" name="Google Shape;4906;p366"/>
          <p:cNvPicPr preferRelativeResize="0"/>
          <p:nvPr/>
        </p:nvPicPr>
        <p:blipFill rotWithShape="1">
          <a:blip r:embed="rId5">
            <a:alphaModFix/>
          </a:blip>
          <a:srcRect b="0" l="0" r="0" t="0"/>
          <a:stretch/>
        </p:blipFill>
        <p:spPr>
          <a:xfrm>
            <a:off x="4689292" y="849825"/>
            <a:ext cx="3903274" cy="3772150"/>
          </a:xfrm>
          <a:prstGeom prst="rect">
            <a:avLst/>
          </a:prstGeom>
          <a:noFill/>
          <a:ln>
            <a:noFill/>
          </a:ln>
        </p:spPr>
      </p:pic>
      <p:pic>
        <p:nvPicPr>
          <p:cNvPr id="4907" name="Google Shape;4907;p366"/>
          <p:cNvPicPr preferRelativeResize="0"/>
          <p:nvPr/>
        </p:nvPicPr>
        <p:blipFill rotWithShape="1">
          <a:blip r:embed="rId6">
            <a:alphaModFix/>
          </a:blip>
          <a:srcRect b="0" l="0" r="0" t="0"/>
          <a:stretch/>
        </p:blipFill>
        <p:spPr>
          <a:xfrm>
            <a:off x="4302450" y="1789825"/>
            <a:ext cx="4475850" cy="2324975"/>
          </a:xfrm>
          <a:prstGeom prst="rect">
            <a:avLst/>
          </a:prstGeom>
          <a:noFill/>
          <a:ln>
            <a:noFill/>
          </a:ln>
        </p:spPr>
      </p:pic>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11" name="Shape 4911"/>
        <p:cNvGrpSpPr/>
        <p:nvPr/>
      </p:nvGrpSpPr>
      <p:grpSpPr>
        <a:xfrm>
          <a:off x="0" y="0"/>
          <a:ext cx="0" cy="0"/>
          <a:chOff x="0" y="0"/>
          <a:chExt cx="0" cy="0"/>
        </a:xfrm>
      </p:grpSpPr>
      <p:sp>
        <p:nvSpPr>
          <p:cNvPr id="4912" name="Google Shape;4912;p367"/>
          <p:cNvSpPr txBox="1"/>
          <p:nvPr>
            <p:ph type="title"/>
          </p:nvPr>
        </p:nvSpPr>
        <p:spPr>
          <a:xfrm>
            <a:off x="365700" y="274350"/>
            <a:ext cx="8412600" cy="277200"/>
          </a:xfrm>
          <a:prstGeom prst="rect">
            <a:avLst/>
          </a:prstGeom>
          <a:noFill/>
          <a:ln>
            <a:noFill/>
          </a:ln>
        </p:spPr>
        <p:txBody>
          <a:bodyPr anchorCtr="0" anchor="t" bIns="0" lIns="0" spcFirstLastPara="1" rIns="0" wrap="square" tIns="0">
            <a:spAutoFit/>
          </a:bodyPr>
          <a:lstStyle/>
          <a:p>
            <a:pPr indent="0" lvl="0" marL="0" rtl="0" algn="l">
              <a:lnSpc>
                <a:spcPct val="90000"/>
              </a:lnSpc>
              <a:spcBef>
                <a:spcPts val="0"/>
              </a:spcBef>
              <a:spcAft>
                <a:spcPts val="0"/>
              </a:spcAft>
              <a:buSzPts val="1400"/>
              <a:buNone/>
            </a:pPr>
            <a:r>
              <a:rPr lang="en-US"/>
              <a:t>Benefícios comprovados.</a:t>
            </a:r>
            <a:endParaRPr/>
          </a:p>
        </p:txBody>
      </p:sp>
      <p:cxnSp>
        <p:nvCxnSpPr>
          <p:cNvPr id="4913" name="Google Shape;4913;p367"/>
          <p:cNvCxnSpPr/>
          <p:nvPr/>
        </p:nvCxnSpPr>
        <p:spPr>
          <a:xfrm>
            <a:off x="3194850" y="1189850"/>
            <a:ext cx="0" cy="3551100"/>
          </a:xfrm>
          <a:prstGeom prst="straightConnector1">
            <a:avLst/>
          </a:prstGeom>
          <a:noFill/>
          <a:ln cap="flat" cmpd="sng" w="9525">
            <a:solidFill>
              <a:srgbClr val="A5BEC4"/>
            </a:solidFill>
            <a:prstDash val="solid"/>
            <a:round/>
            <a:headEnd len="sm" w="sm" type="none"/>
            <a:tailEnd len="sm" w="sm" type="none"/>
          </a:ln>
        </p:spPr>
      </p:cxnSp>
      <p:cxnSp>
        <p:nvCxnSpPr>
          <p:cNvPr id="4914" name="Google Shape;4914;p367"/>
          <p:cNvCxnSpPr/>
          <p:nvPr/>
        </p:nvCxnSpPr>
        <p:spPr>
          <a:xfrm>
            <a:off x="5954925" y="1189850"/>
            <a:ext cx="0" cy="3551100"/>
          </a:xfrm>
          <a:prstGeom prst="straightConnector1">
            <a:avLst/>
          </a:prstGeom>
          <a:noFill/>
          <a:ln cap="flat" cmpd="sng" w="9525">
            <a:solidFill>
              <a:srgbClr val="A5BEC4"/>
            </a:solidFill>
            <a:prstDash val="solid"/>
            <a:round/>
            <a:headEnd len="sm" w="sm" type="none"/>
            <a:tailEnd len="sm" w="sm" type="none"/>
          </a:ln>
        </p:spPr>
      </p:cxnSp>
      <p:cxnSp>
        <p:nvCxnSpPr>
          <p:cNvPr id="4915" name="Google Shape;4915;p367"/>
          <p:cNvCxnSpPr/>
          <p:nvPr/>
        </p:nvCxnSpPr>
        <p:spPr>
          <a:xfrm>
            <a:off x="463075" y="2762200"/>
            <a:ext cx="8266500" cy="0"/>
          </a:xfrm>
          <a:prstGeom prst="straightConnector1">
            <a:avLst/>
          </a:prstGeom>
          <a:noFill/>
          <a:ln cap="flat" cmpd="sng" w="9525">
            <a:solidFill>
              <a:srgbClr val="A5BEC4"/>
            </a:solidFill>
            <a:prstDash val="solid"/>
            <a:round/>
            <a:headEnd len="sm" w="sm" type="none"/>
            <a:tailEnd len="sm" w="sm" type="none"/>
          </a:ln>
        </p:spPr>
      </p:cxnSp>
      <p:sp>
        <p:nvSpPr>
          <p:cNvPr id="4916" name="Google Shape;4916;p367"/>
          <p:cNvSpPr txBox="1"/>
          <p:nvPr>
            <p:ph idx="1" type="body"/>
          </p:nvPr>
        </p:nvSpPr>
        <p:spPr>
          <a:xfrm>
            <a:off x="3353525" y="2013388"/>
            <a:ext cx="2573100" cy="784200"/>
          </a:xfrm>
          <a:prstGeom prst="rect">
            <a:avLst/>
          </a:prstGeom>
          <a:noFill/>
          <a:ln>
            <a:noFill/>
          </a:ln>
        </p:spPr>
        <p:txBody>
          <a:bodyPr anchorCtr="0" anchor="t" bIns="34275" lIns="68575" spcFirstLastPara="1" rIns="68575" wrap="square" tIns="34275">
            <a:normAutofit/>
          </a:bodyPr>
          <a:lstStyle/>
          <a:p>
            <a:pPr indent="0" lvl="0" marL="0" rtl="0" algn="ctr">
              <a:lnSpc>
                <a:spcPct val="90000"/>
              </a:lnSpc>
              <a:spcBef>
                <a:spcPts val="800"/>
              </a:spcBef>
              <a:spcAft>
                <a:spcPts val="1200"/>
              </a:spcAft>
              <a:buSzPts val="1400"/>
              <a:buNone/>
            </a:pPr>
            <a:r>
              <a:rPr lang="en-US" sz="2000">
                <a:solidFill>
                  <a:schemeClr val="accent5"/>
                </a:solidFill>
              </a:rPr>
              <a:t>meses, em média, </a:t>
            </a:r>
            <a:br>
              <a:rPr lang="en-US" sz="2000">
                <a:solidFill>
                  <a:schemeClr val="accent5"/>
                </a:solidFill>
              </a:rPr>
            </a:br>
            <a:r>
              <a:rPr lang="en-US" sz="2000">
                <a:solidFill>
                  <a:schemeClr val="accent5"/>
                </a:solidFill>
              </a:rPr>
              <a:t>até o go-live</a:t>
            </a:r>
            <a:endParaRPr sz="2000">
              <a:solidFill>
                <a:schemeClr val="accent5"/>
              </a:solidFill>
            </a:endParaRPr>
          </a:p>
        </p:txBody>
      </p:sp>
      <p:sp>
        <p:nvSpPr>
          <p:cNvPr id="4917" name="Google Shape;4917;p367"/>
          <p:cNvSpPr txBox="1"/>
          <p:nvPr/>
        </p:nvSpPr>
        <p:spPr>
          <a:xfrm>
            <a:off x="466425" y="982275"/>
            <a:ext cx="2410200" cy="14019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6800"/>
              <a:buFont typeface="Arial"/>
              <a:buNone/>
            </a:pPr>
            <a:r>
              <a:rPr b="1" i="0" lang="en-US" sz="6800" u="none" cap="none" strike="noStrike">
                <a:solidFill>
                  <a:schemeClr val="accent6"/>
                </a:solidFill>
                <a:latin typeface="Roboto"/>
                <a:ea typeface="Roboto"/>
                <a:cs typeface="Roboto"/>
                <a:sym typeface="Roboto"/>
              </a:rPr>
              <a:t>10.5</a:t>
            </a:r>
            <a:endParaRPr b="1" i="0" sz="6800" u="none" cap="none" strike="noStrike">
              <a:solidFill>
                <a:schemeClr val="accent6"/>
              </a:solidFill>
              <a:latin typeface="Roboto"/>
              <a:ea typeface="Roboto"/>
              <a:cs typeface="Roboto"/>
              <a:sym typeface="Roboto"/>
            </a:endParaRPr>
          </a:p>
        </p:txBody>
      </p:sp>
      <p:sp>
        <p:nvSpPr>
          <p:cNvPr id="4918" name="Google Shape;4918;p367"/>
          <p:cNvSpPr txBox="1"/>
          <p:nvPr/>
        </p:nvSpPr>
        <p:spPr>
          <a:xfrm>
            <a:off x="3362025" y="982275"/>
            <a:ext cx="2410200" cy="14019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6800"/>
              <a:buFont typeface="Arial"/>
              <a:buNone/>
            </a:pPr>
            <a:r>
              <a:rPr b="1" i="0" lang="en-US" sz="6800" u="none" cap="none" strike="noStrike">
                <a:solidFill>
                  <a:schemeClr val="accent6"/>
                </a:solidFill>
                <a:latin typeface="Roboto"/>
                <a:ea typeface="Roboto"/>
                <a:cs typeface="Roboto"/>
                <a:sym typeface="Roboto"/>
              </a:rPr>
              <a:t>1.8</a:t>
            </a:r>
            <a:endParaRPr b="1" i="0" sz="6800" u="none" cap="none" strike="noStrike">
              <a:solidFill>
                <a:srgbClr val="FF6529"/>
              </a:solidFill>
              <a:latin typeface="Roboto"/>
              <a:ea typeface="Roboto"/>
              <a:cs typeface="Roboto"/>
              <a:sym typeface="Roboto"/>
            </a:endParaRPr>
          </a:p>
        </p:txBody>
      </p:sp>
      <p:sp>
        <p:nvSpPr>
          <p:cNvPr id="4919" name="Google Shape;4919;p367"/>
          <p:cNvSpPr txBox="1"/>
          <p:nvPr/>
        </p:nvSpPr>
        <p:spPr>
          <a:xfrm>
            <a:off x="6181425" y="2963475"/>
            <a:ext cx="2410200" cy="1401900"/>
          </a:xfrm>
          <a:prstGeom prst="rect">
            <a:avLst/>
          </a:prstGeom>
          <a:noFill/>
          <a:ln>
            <a:noFill/>
          </a:ln>
        </p:spPr>
        <p:txBody>
          <a:bodyPr anchorCtr="0" anchor="t" bIns="91425" lIns="91425" spcFirstLastPara="1" rIns="91425" wrap="square" tIns="91425">
            <a:noAutofit/>
          </a:bodyPr>
          <a:lstStyle/>
          <a:p>
            <a:pPr indent="0" lvl="0" marL="0" marR="0" rtl="0" algn="ctr">
              <a:lnSpc>
                <a:spcPct val="80000"/>
              </a:lnSpc>
              <a:spcBef>
                <a:spcPts val="0"/>
              </a:spcBef>
              <a:spcAft>
                <a:spcPts val="0"/>
              </a:spcAft>
              <a:buClr>
                <a:srgbClr val="000000"/>
              </a:buClr>
              <a:buSzPts val="3000"/>
              <a:buFont typeface="Arial"/>
              <a:buNone/>
            </a:pPr>
            <a:r>
              <a:rPr b="1" i="0" lang="en-US" sz="3000" u="none" cap="none" strike="noStrike">
                <a:solidFill>
                  <a:schemeClr val="accent6"/>
                </a:solidFill>
                <a:latin typeface="Roboto"/>
                <a:ea typeface="Roboto"/>
                <a:cs typeface="Roboto"/>
                <a:sym typeface="Roboto"/>
              </a:rPr>
              <a:t>2024 CODiE Award</a:t>
            </a:r>
            <a:endParaRPr b="1" i="0" sz="6800" u="none" cap="none" strike="noStrike">
              <a:solidFill>
                <a:schemeClr val="accent6"/>
              </a:solidFill>
              <a:latin typeface="Roboto"/>
              <a:ea typeface="Roboto"/>
              <a:cs typeface="Roboto"/>
              <a:sym typeface="Roboto"/>
            </a:endParaRPr>
          </a:p>
        </p:txBody>
      </p:sp>
      <p:sp>
        <p:nvSpPr>
          <p:cNvPr id="4920" name="Google Shape;4920;p367"/>
          <p:cNvSpPr txBox="1"/>
          <p:nvPr/>
        </p:nvSpPr>
        <p:spPr>
          <a:xfrm>
            <a:off x="3362025" y="2811075"/>
            <a:ext cx="2410200" cy="14019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6800"/>
              <a:buFont typeface="Arial"/>
              <a:buNone/>
            </a:pPr>
            <a:r>
              <a:rPr b="1" i="0" lang="en-US" sz="6800" u="none" cap="none" strike="noStrike">
                <a:solidFill>
                  <a:schemeClr val="accent6"/>
                </a:solidFill>
                <a:latin typeface="Roboto"/>
                <a:ea typeface="Roboto"/>
                <a:cs typeface="Roboto"/>
                <a:sym typeface="Roboto"/>
              </a:rPr>
              <a:t>400</a:t>
            </a:r>
            <a:r>
              <a:rPr b="1" i="0" lang="en-US" sz="5400" u="none" cap="none" strike="noStrike">
                <a:solidFill>
                  <a:schemeClr val="accent6"/>
                </a:solidFill>
                <a:latin typeface="Roboto"/>
                <a:ea typeface="Roboto"/>
                <a:cs typeface="Roboto"/>
                <a:sym typeface="Roboto"/>
              </a:rPr>
              <a:t>+</a:t>
            </a:r>
            <a:endParaRPr b="1" i="0" sz="5400" u="none" cap="none" strike="noStrike">
              <a:solidFill>
                <a:srgbClr val="FF6529"/>
              </a:solidFill>
              <a:latin typeface="Roboto"/>
              <a:ea typeface="Roboto"/>
              <a:cs typeface="Roboto"/>
              <a:sym typeface="Roboto"/>
            </a:endParaRPr>
          </a:p>
        </p:txBody>
      </p:sp>
      <p:sp>
        <p:nvSpPr>
          <p:cNvPr id="4921" name="Google Shape;4921;p367"/>
          <p:cNvSpPr txBox="1"/>
          <p:nvPr>
            <p:ph idx="1" type="body"/>
          </p:nvPr>
        </p:nvSpPr>
        <p:spPr>
          <a:xfrm>
            <a:off x="3353525" y="3842188"/>
            <a:ext cx="2573100" cy="784200"/>
          </a:xfrm>
          <a:prstGeom prst="rect">
            <a:avLst/>
          </a:prstGeom>
          <a:noFill/>
          <a:ln>
            <a:noFill/>
          </a:ln>
        </p:spPr>
        <p:txBody>
          <a:bodyPr anchorCtr="0" anchor="t" bIns="34275" lIns="68575" spcFirstLastPara="1" rIns="68575" wrap="square" tIns="34275">
            <a:normAutofit/>
          </a:bodyPr>
          <a:lstStyle/>
          <a:p>
            <a:pPr indent="0" lvl="0" marL="0" rtl="0" algn="ctr">
              <a:lnSpc>
                <a:spcPct val="90000"/>
              </a:lnSpc>
              <a:spcBef>
                <a:spcPts val="800"/>
              </a:spcBef>
              <a:spcAft>
                <a:spcPts val="1200"/>
              </a:spcAft>
              <a:buSzPts val="1400"/>
              <a:buNone/>
            </a:pPr>
            <a:r>
              <a:rPr lang="en-US" sz="2000">
                <a:solidFill>
                  <a:schemeClr val="accent5"/>
                </a:solidFill>
              </a:rPr>
              <a:t>integrações pré construídas</a:t>
            </a:r>
            <a:endParaRPr sz="2000">
              <a:solidFill>
                <a:schemeClr val="accent5"/>
              </a:solidFill>
            </a:endParaRPr>
          </a:p>
        </p:txBody>
      </p:sp>
      <p:sp>
        <p:nvSpPr>
          <p:cNvPr id="4922" name="Google Shape;4922;p367"/>
          <p:cNvSpPr txBox="1"/>
          <p:nvPr/>
        </p:nvSpPr>
        <p:spPr>
          <a:xfrm>
            <a:off x="6094725" y="1210875"/>
            <a:ext cx="2683500" cy="1401900"/>
          </a:xfrm>
          <a:prstGeom prst="rect">
            <a:avLst/>
          </a:prstGeom>
          <a:noFill/>
          <a:ln>
            <a:noFill/>
          </a:ln>
        </p:spPr>
        <p:txBody>
          <a:bodyPr anchorCtr="0" anchor="t" bIns="91425" lIns="91425" spcFirstLastPara="1" rIns="91425" wrap="square" tIns="91425">
            <a:noAutofit/>
          </a:bodyPr>
          <a:lstStyle/>
          <a:p>
            <a:pPr indent="0" lvl="0" marL="0" marR="0" rtl="0" algn="ctr">
              <a:lnSpc>
                <a:spcPct val="80000"/>
              </a:lnSpc>
              <a:spcBef>
                <a:spcPts val="0"/>
              </a:spcBef>
              <a:spcAft>
                <a:spcPts val="0"/>
              </a:spcAft>
              <a:buClr>
                <a:srgbClr val="000000"/>
              </a:buClr>
              <a:buSzPts val="4800"/>
              <a:buFont typeface="Arial"/>
              <a:buNone/>
            </a:pPr>
            <a:r>
              <a:rPr b="1" i="0" lang="en-US" sz="4800" u="none" cap="none" strike="noStrike">
                <a:solidFill>
                  <a:schemeClr val="accent6"/>
                </a:solidFill>
                <a:latin typeface="Roboto"/>
                <a:ea typeface="Roboto"/>
                <a:cs typeface="Roboto"/>
                <a:sym typeface="Roboto"/>
              </a:rPr>
              <a:t>99.99%</a:t>
            </a:r>
            <a:endParaRPr b="1" i="0" sz="4800" u="none" cap="none" strike="noStrike">
              <a:solidFill>
                <a:schemeClr val="accent6"/>
              </a:solidFill>
              <a:latin typeface="Roboto"/>
              <a:ea typeface="Roboto"/>
              <a:cs typeface="Roboto"/>
              <a:sym typeface="Roboto"/>
            </a:endParaRPr>
          </a:p>
        </p:txBody>
      </p:sp>
      <p:sp>
        <p:nvSpPr>
          <p:cNvPr id="4923" name="Google Shape;4923;p367"/>
          <p:cNvSpPr txBox="1"/>
          <p:nvPr>
            <p:ph idx="1" type="body"/>
          </p:nvPr>
        </p:nvSpPr>
        <p:spPr>
          <a:xfrm>
            <a:off x="6096725" y="2013388"/>
            <a:ext cx="2573100" cy="784200"/>
          </a:xfrm>
          <a:prstGeom prst="rect">
            <a:avLst/>
          </a:prstGeom>
          <a:noFill/>
          <a:ln>
            <a:noFill/>
          </a:ln>
        </p:spPr>
        <p:txBody>
          <a:bodyPr anchorCtr="0" anchor="t" bIns="34275" lIns="68575" spcFirstLastPara="1" rIns="68575" wrap="square" tIns="34275">
            <a:normAutofit/>
          </a:bodyPr>
          <a:lstStyle/>
          <a:p>
            <a:pPr indent="0" lvl="0" marL="0" rtl="0" algn="ctr">
              <a:lnSpc>
                <a:spcPct val="90000"/>
              </a:lnSpc>
              <a:spcBef>
                <a:spcPts val="800"/>
              </a:spcBef>
              <a:spcAft>
                <a:spcPts val="1200"/>
              </a:spcAft>
              <a:buSzPts val="1400"/>
              <a:buNone/>
            </a:pPr>
            <a:r>
              <a:rPr lang="en-US" sz="2000">
                <a:solidFill>
                  <a:schemeClr val="accent5"/>
                </a:solidFill>
              </a:rPr>
              <a:t>de disponibilidade</a:t>
            </a:r>
            <a:br>
              <a:rPr lang="en-US" sz="2000">
                <a:solidFill>
                  <a:schemeClr val="accent5"/>
                </a:solidFill>
              </a:rPr>
            </a:br>
            <a:r>
              <a:rPr lang="en-US" sz="2000">
                <a:solidFill>
                  <a:schemeClr val="accent5"/>
                </a:solidFill>
              </a:rPr>
              <a:t>da plataforma</a:t>
            </a:r>
            <a:endParaRPr sz="2000">
              <a:solidFill>
                <a:schemeClr val="accent5"/>
              </a:solidFill>
            </a:endParaRPr>
          </a:p>
        </p:txBody>
      </p:sp>
      <p:sp>
        <p:nvSpPr>
          <p:cNvPr id="4924" name="Google Shape;4924;p367"/>
          <p:cNvSpPr txBox="1"/>
          <p:nvPr>
            <p:ph idx="1" type="body"/>
          </p:nvPr>
        </p:nvSpPr>
        <p:spPr>
          <a:xfrm>
            <a:off x="457925" y="3842188"/>
            <a:ext cx="2573100" cy="784200"/>
          </a:xfrm>
          <a:prstGeom prst="rect">
            <a:avLst/>
          </a:prstGeom>
          <a:noFill/>
          <a:ln>
            <a:noFill/>
          </a:ln>
        </p:spPr>
        <p:txBody>
          <a:bodyPr anchorCtr="0" anchor="t" bIns="34275" lIns="68575" spcFirstLastPara="1" rIns="68575" wrap="square" tIns="34275">
            <a:normAutofit fontScale="85000" lnSpcReduction="20000"/>
          </a:bodyPr>
          <a:lstStyle/>
          <a:p>
            <a:pPr indent="0" lvl="0" marL="0" rtl="0" algn="ctr">
              <a:lnSpc>
                <a:spcPct val="110000"/>
              </a:lnSpc>
              <a:spcBef>
                <a:spcPts val="800"/>
              </a:spcBef>
              <a:spcAft>
                <a:spcPts val="1000"/>
              </a:spcAft>
              <a:buSzPct val="82353"/>
              <a:buNone/>
            </a:pPr>
            <a:r>
              <a:rPr lang="en-US" sz="2000">
                <a:solidFill>
                  <a:schemeClr val="accent5"/>
                </a:solidFill>
              </a:rPr>
              <a:t>consecutivos no Gartner’s Magic Quadrant para iPaaS</a:t>
            </a:r>
            <a:endParaRPr sz="2000">
              <a:solidFill>
                <a:schemeClr val="accent5"/>
              </a:solidFill>
            </a:endParaRPr>
          </a:p>
        </p:txBody>
      </p:sp>
      <p:sp>
        <p:nvSpPr>
          <p:cNvPr id="4925" name="Google Shape;4925;p367"/>
          <p:cNvSpPr txBox="1"/>
          <p:nvPr/>
        </p:nvSpPr>
        <p:spPr>
          <a:xfrm>
            <a:off x="379725" y="2963475"/>
            <a:ext cx="2683500" cy="1037100"/>
          </a:xfrm>
          <a:prstGeom prst="rect">
            <a:avLst/>
          </a:prstGeom>
          <a:noFill/>
          <a:ln>
            <a:noFill/>
          </a:ln>
        </p:spPr>
        <p:txBody>
          <a:bodyPr anchorCtr="0" anchor="t" bIns="91425" lIns="91425" spcFirstLastPara="1" rIns="91425" wrap="square" tIns="91425">
            <a:noAutofit/>
          </a:bodyPr>
          <a:lstStyle/>
          <a:p>
            <a:pPr indent="0" lvl="0" marL="0" marR="0" rtl="0" algn="ctr">
              <a:lnSpc>
                <a:spcPct val="80000"/>
              </a:lnSpc>
              <a:spcBef>
                <a:spcPts val="0"/>
              </a:spcBef>
              <a:spcAft>
                <a:spcPts val="0"/>
              </a:spcAft>
              <a:buClr>
                <a:srgbClr val="000000"/>
              </a:buClr>
              <a:buSzPts val="4400"/>
              <a:buFont typeface="Arial"/>
              <a:buNone/>
            </a:pPr>
            <a:r>
              <a:rPr b="1" i="0" lang="en-US" sz="4400" u="none" cap="none" strike="noStrike">
                <a:solidFill>
                  <a:schemeClr val="accent6"/>
                </a:solidFill>
                <a:latin typeface="Roboto"/>
                <a:ea typeface="Roboto"/>
                <a:cs typeface="Roboto"/>
                <a:sym typeface="Roboto"/>
              </a:rPr>
              <a:t>1</a:t>
            </a:r>
            <a:r>
              <a:rPr b="1" lang="en-US" sz="4400">
                <a:solidFill>
                  <a:schemeClr val="accent6"/>
                </a:solidFill>
                <a:latin typeface="Roboto"/>
                <a:ea typeface="Roboto"/>
                <a:cs typeface="Roboto"/>
                <a:sym typeface="Roboto"/>
              </a:rPr>
              <a:t>1</a:t>
            </a:r>
            <a:r>
              <a:rPr b="1" i="0" lang="en-US" sz="4400" u="none" cap="none" strike="noStrike">
                <a:solidFill>
                  <a:schemeClr val="accent6"/>
                </a:solidFill>
                <a:latin typeface="Roboto"/>
                <a:ea typeface="Roboto"/>
                <a:cs typeface="Roboto"/>
                <a:sym typeface="Roboto"/>
              </a:rPr>
              <a:t> </a:t>
            </a:r>
            <a:r>
              <a:rPr b="1" lang="en-US" sz="4400">
                <a:solidFill>
                  <a:schemeClr val="accent6"/>
                </a:solidFill>
                <a:latin typeface="Roboto"/>
                <a:ea typeface="Roboto"/>
                <a:cs typeface="Roboto"/>
                <a:sym typeface="Roboto"/>
              </a:rPr>
              <a:t>anos</a:t>
            </a:r>
            <a:endParaRPr b="1" i="0" sz="4400" u="none" cap="none" strike="noStrike">
              <a:solidFill>
                <a:schemeClr val="accent6"/>
              </a:solidFill>
              <a:latin typeface="Roboto"/>
              <a:ea typeface="Roboto"/>
              <a:cs typeface="Roboto"/>
              <a:sym typeface="Roboto"/>
            </a:endParaRPr>
          </a:p>
        </p:txBody>
      </p:sp>
      <p:sp>
        <p:nvSpPr>
          <p:cNvPr id="4926" name="Google Shape;4926;p367"/>
          <p:cNvSpPr txBox="1"/>
          <p:nvPr>
            <p:ph idx="1" type="body"/>
          </p:nvPr>
        </p:nvSpPr>
        <p:spPr>
          <a:xfrm>
            <a:off x="6101875" y="3842188"/>
            <a:ext cx="2573100" cy="784200"/>
          </a:xfrm>
          <a:prstGeom prst="rect">
            <a:avLst/>
          </a:prstGeom>
          <a:noFill/>
          <a:ln>
            <a:noFill/>
          </a:ln>
        </p:spPr>
        <p:txBody>
          <a:bodyPr anchorCtr="0" anchor="t" bIns="34275" lIns="68575" spcFirstLastPara="1" rIns="68575" wrap="square" tIns="34275">
            <a:normAutofit/>
          </a:bodyPr>
          <a:lstStyle/>
          <a:p>
            <a:pPr indent="0" lvl="0" marL="0" rtl="0" algn="ctr">
              <a:lnSpc>
                <a:spcPct val="90000"/>
              </a:lnSpc>
              <a:spcBef>
                <a:spcPts val="800"/>
              </a:spcBef>
              <a:spcAft>
                <a:spcPts val="1200"/>
              </a:spcAft>
              <a:buSzPts val="1400"/>
              <a:buNone/>
            </a:pPr>
            <a:r>
              <a:rPr lang="en-US" sz="2000">
                <a:solidFill>
                  <a:schemeClr val="accent5"/>
                </a:solidFill>
              </a:rPr>
              <a:t>melhor iPaaS</a:t>
            </a:r>
            <a:endParaRPr sz="2000">
              <a:solidFill>
                <a:schemeClr val="accent5"/>
              </a:solidFill>
            </a:endParaRPr>
          </a:p>
        </p:txBody>
      </p:sp>
      <p:sp>
        <p:nvSpPr>
          <p:cNvPr id="4927" name="Google Shape;4927;p367"/>
          <p:cNvSpPr txBox="1"/>
          <p:nvPr>
            <p:ph idx="1" type="body"/>
          </p:nvPr>
        </p:nvSpPr>
        <p:spPr>
          <a:xfrm>
            <a:off x="381725" y="2013388"/>
            <a:ext cx="2573100" cy="784200"/>
          </a:xfrm>
          <a:prstGeom prst="rect">
            <a:avLst/>
          </a:prstGeom>
          <a:noFill/>
          <a:ln>
            <a:noFill/>
          </a:ln>
        </p:spPr>
        <p:txBody>
          <a:bodyPr anchorCtr="0" anchor="t" bIns="34275" lIns="68575" spcFirstLastPara="1" rIns="68575" wrap="square" tIns="34275">
            <a:normAutofit/>
          </a:bodyPr>
          <a:lstStyle/>
          <a:p>
            <a:pPr indent="0" lvl="0" marL="0" rtl="0" algn="ctr">
              <a:lnSpc>
                <a:spcPct val="90000"/>
              </a:lnSpc>
              <a:spcBef>
                <a:spcPts val="800"/>
              </a:spcBef>
              <a:spcAft>
                <a:spcPts val="1200"/>
              </a:spcAft>
              <a:buSzPts val="1400"/>
              <a:buNone/>
            </a:pPr>
            <a:r>
              <a:rPr lang="en-US" sz="2000">
                <a:solidFill>
                  <a:schemeClr val="accent5"/>
                </a:solidFill>
              </a:rPr>
              <a:t>meses, em média, até alcançar ROI</a:t>
            </a:r>
            <a:endParaRPr sz="2000">
              <a:solidFill>
                <a:schemeClr val="accent5"/>
              </a:solidFill>
            </a:endParaRPr>
          </a:p>
        </p:txBody>
      </p:sp>
      <p:sp>
        <p:nvSpPr>
          <p:cNvPr id="4928" name="Google Shape;4928;p367"/>
          <p:cNvSpPr txBox="1"/>
          <p:nvPr/>
        </p:nvSpPr>
        <p:spPr>
          <a:xfrm>
            <a:off x="5020950" y="4731350"/>
            <a:ext cx="4066200" cy="338700"/>
          </a:xfrm>
          <a:prstGeom prst="rect">
            <a:avLst/>
          </a:prstGeom>
          <a:noFill/>
          <a:ln>
            <a:noFill/>
          </a:ln>
        </p:spPr>
        <p:txBody>
          <a:bodyPr anchorCtr="0" anchor="t" bIns="91425" lIns="91425" spcFirstLastPara="1" rIns="91425" wrap="square" tIns="91425">
            <a:spAutoFit/>
          </a:bodyPr>
          <a:lstStyle/>
          <a:p>
            <a:pPr indent="0" lvl="0" marL="0" marR="0" rtl="0" algn="r">
              <a:lnSpc>
                <a:spcPct val="100000"/>
              </a:lnSpc>
              <a:spcBef>
                <a:spcPts val="0"/>
              </a:spcBef>
              <a:spcAft>
                <a:spcPts val="0"/>
              </a:spcAft>
              <a:buClr>
                <a:srgbClr val="000000"/>
              </a:buClr>
              <a:buSzPts val="1000"/>
              <a:buFont typeface="Arial"/>
              <a:buNone/>
            </a:pPr>
            <a:r>
              <a:rPr b="0" i="0" lang="en-US" sz="1000" u="none" cap="none" strike="noStrike">
                <a:solidFill>
                  <a:srgbClr val="1D5066"/>
                </a:solidFill>
                <a:latin typeface="Roboto Light"/>
                <a:ea typeface="Roboto Light"/>
                <a:cs typeface="Roboto Light"/>
                <a:sym typeface="Roboto Light"/>
              </a:rPr>
              <a:t>Source: G2, Gartner</a:t>
            </a:r>
            <a:endParaRPr b="0" i="0" sz="1000" u="none" cap="none" strike="noStrike">
              <a:solidFill>
                <a:srgbClr val="1D5066"/>
              </a:solidFill>
              <a:latin typeface="Roboto Light"/>
              <a:ea typeface="Roboto Light"/>
              <a:cs typeface="Roboto Light"/>
              <a:sym typeface="Roboto Light"/>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32" name="Shape 4932"/>
        <p:cNvGrpSpPr/>
        <p:nvPr/>
      </p:nvGrpSpPr>
      <p:grpSpPr>
        <a:xfrm>
          <a:off x="0" y="0"/>
          <a:ext cx="0" cy="0"/>
          <a:chOff x="0" y="0"/>
          <a:chExt cx="0" cy="0"/>
        </a:xfrm>
      </p:grpSpPr>
      <p:sp>
        <p:nvSpPr>
          <p:cNvPr id="4933" name="Google Shape;4933;p368"/>
          <p:cNvSpPr txBox="1"/>
          <p:nvPr>
            <p:ph type="title"/>
          </p:nvPr>
        </p:nvSpPr>
        <p:spPr>
          <a:xfrm>
            <a:off x="387100" y="262700"/>
            <a:ext cx="7470600" cy="679800"/>
          </a:xfrm>
          <a:prstGeom prst="rect">
            <a:avLst/>
          </a:prstGeom>
          <a:noFill/>
          <a:ln>
            <a:noFill/>
          </a:ln>
        </p:spPr>
        <p:txBody>
          <a:bodyPr anchorCtr="0" anchor="t" bIns="0" lIns="0" spcFirstLastPara="1" rIns="0" wrap="square" tIns="0">
            <a:normAutofit/>
          </a:bodyPr>
          <a:lstStyle/>
          <a:p>
            <a:pPr indent="0" lvl="0" marL="0" rtl="0" algn="l">
              <a:lnSpc>
                <a:spcPct val="100000"/>
              </a:lnSpc>
              <a:spcBef>
                <a:spcPts val="0"/>
              </a:spcBef>
              <a:spcAft>
                <a:spcPts val="0"/>
              </a:spcAft>
              <a:buSzPts val="2000"/>
              <a:buNone/>
            </a:pPr>
            <a:r>
              <a:rPr lang="en-US"/>
              <a:t>Integre. Orquestre. Automatize.</a:t>
            </a:r>
            <a:endParaRPr/>
          </a:p>
        </p:txBody>
      </p:sp>
      <p:grpSp>
        <p:nvGrpSpPr>
          <p:cNvPr id="4934" name="Google Shape;4934;p368"/>
          <p:cNvGrpSpPr/>
          <p:nvPr/>
        </p:nvGrpSpPr>
        <p:grpSpPr>
          <a:xfrm>
            <a:off x="8138400" y="274350"/>
            <a:ext cx="639909" cy="639482"/>
            <a:chOff x="7112275" y="274350"/>
            <a:chExt cx="639909" cy="639482"/>
          </a:xfrm>
        </p:grpSpPr>
        <p:sp>
          <p:nvSpPr>
            <p:cNvPr id="4935" name="Google Shape;4935;p368"/>
            <p:cNvSpPr/>
            <p:nvPr/>
          </p:nvSpPr>
          <p:spPr>
            <a:xfrm>
              <a:off x="7112275" y="274350"/>
              <a:ext cx="639909" cy="639482"/>
            </a:xfrm>
            <a:custGeom>
              <a:rect b="b" l="l" r="r" t="t"/>
              <a:pathLst>
                <a:path extrusionOk="0" h="1421072" w="1422020">
                  <a:moveTo>
                    <a:pt x="709872" y="533495"/>
                  </a:moveTo>
                  <a:cubicBezTo>
                    <a:pt x="612485" y="533495"/>
                    <a:pt x="533116" y="612865"/>
                    <a:pt x="533116" y="710252"/>
                  </a:cubicBezTo>
                  <a:cubicBezTo>
                    <a:pt x="533116" y="807639"/>
                    <a:pt x="612485" y="887009"/>
                    <a:pt x="709872" y="887009"/>
                  </a:cubicBezTo>
                  <a:cubicBezTo>
                    <a:pt x="807259" y="887009"/>
                    <a:pt x="886629" y="807639"/>
                    <a:pt x="886629" y="710252"/>
                  </a:cubicBezTo>
                  <a:cubicBezTo>
                    <a:pt x="886629" y="612865"/>
                    <a:pt x="807259" y="533495"/>
                    <a:pt x="709872" y="533495"/>
                  </a:cubicBezTo>
                  <a:close/>
                  <a:moveTo>
                    <a:pt x="709872" y="788863"/>
                  </a:moveTo>
                  <a:cubicBezTo>
                    <a:pt x="666632" y="788863"/>
                    <a:pt x="631356" y="753682"/>
                    <a:pt x="631356" y="710347"/>
                  </a:cubicBezTo>
                  <a:cubicBezTo>
                    <a:pt x="631356" y="667011"/>
                    <a:pt x="666537" y="631830"/>
                    <a:pt x="709872" y="631830"/>
                  </a:cubicBezTo>
                  <a:cubicBezTo>
                    <a:pt x="753208" y="631830"/>
                    <a:pt x="788389" y="667011"/>
                    <a:pt x="788389" y="710347"/>
                  </a:cubicBezTo>
                  <a:cubicBezTo>
                    <a:pt x="788389" y="753682"/>
                    <a:pt x="753113" y="788863"/>
                    <a:pt x="709872" y="788863"/>
                  </a:cubicBezTo>
                  <a:close/>
                  <a:moveTo>
                    <a:pt x="1240333" y="528943"/>
                  </a:moveTo>
                  <a:lnTo>
                    <a:pt x="1185144" y="584132"/>
                  </a:lnTo>
                  <a:lnTo>
                    <a:pt x="1261479" y="660468"/>
                  </a:lnTo>
                  <a:lnTo>
                    <a:pt x="1121705" y="660468"/>
                  </a:lnTo>
                  <a:cubicBezTo>
                    <a:pt x="1117153" y="621873"/>
                    <a:pt x="1107291" y="584417"/>
                    <a:pt x="1092024" y="548477"/>
                  </a:cubicBezTo>
                  <a:cubicBezTo>
                    <a:pt x="1071162" y="499073"/>
                    <a:pt x="1041386" y="454789"/>
                    <a:pt x="1003361" y="416953"/>
                  </a:cubicBezTo>
                  <a:cubicBezTo>
                    <a:pt x="965336" y="378927"/>
                    <a:pt x="921051" y="349057"/>
                    <a:pt x="871836" y="328290"/>
                  </a:cubicBezTo>
                  <a:cubicBezTo>
                    <a:pt x="835992" y="313212"/>
                    <a:pt x="798725" y="303256"/>
                    <a:pt x="760320" y="298704"/>
                  </a:cubicBezTo>
                  <a:lnTo>
                    <a:pt x="760320" y="158455"/>
                  </a:lnTo>
                  <a:lnTo>
                    <a:pt x="836940" y="235075"/>
                  </a:lnTo>
                  <a:lnTo>
                    <a:pt x="892129" y="179886"/>
                  </a:lnTo>
                  <a:lnTo>
                    <a:pt x="712338" y="0"/>
                  </a:lnTo>
                  <a:lnTo>
                    <a:pt x="530271" y="182067"/>
                  </a:lnTo>
                  <a:lnTo>
                    <a:pt x="585460" y="237256"/>
                  </a:lnTo>
                  <a:lnTo>
                    <a:pt x="661795" y="160921"/>
                  </a:lnTo>
                  <a:lnTo>
                    <a:pt x="661795" y="298325"/>
                  </a:lnTo>
                  <a:cubicBezTo>
                    <a:pt x="623011" y="302876"/>
                    <a:pt x="585175" y="312738"/>
                    <a:pt x="549141" y="328005"/>
                  </a:cubicBezTo>
                  <a:cubicBezTo>
                    <a:pt x="499737" y="348867"/>
                    <a:pt x="455452" y="378643"/>
                    <a:pt x="417617" y="416668"/>
                  </a:cubicBezTo>
                  <a:cubicBezTo>
                    <a:pt x="379591" y="454694"/>
                    <a:pt x="349721" y="498978"/>
                    <a:pt x="328954" y="548193"/>
                  </a:cubicBezTo>
                  <a:cubicBezTo>
                    <a:pt x="313687" y="584227"/>
                    <a:pt x="303825" y="621873"/>
                    <a:pt x="299273" y="660468"/>
                  </a:cubicBezTo>
                  <a:lnTo>
                    <a:pt x="158455" y="660468"/>
                  </a:lnTo>
                  <a:lnTo>
                    <a:pt x="235075" y="583848"/>
                  </a:lnTo>
                  <a:lnTo>
                    <a:pt x="179886" y="528659"/>
                  </a:lnTo>
                  <a:lnTo>
                    <a:pt x="0" y="708735"/>
                  </a:lnTo>
                  <a:lnTo>
                    <a:pt x="182067" y="890802"/>
                  </a:lnTo>
                  <a:lnTo>
                    <a:pt x="237256" y="835613"/>
                  </a:lnTo>
                  <a:lnTo>
                    <a:pt x="160921" y="759277"/>
                  </a:lnTo>
                  <a:lnTo>
                    <a:pt x="299083" y="759277"/>
                  </a:lnTo>
                  <a:cubicBezTo>
                    <a:pt x="303635" y="797682"/>
                    <a:pt x="313497" y="835233"/>
                    <a:pt x="328764" y="871078"/>
                  </a:cubicBezTo>
                  <a:cubicBezTo>
                    <a:pt x="349626" y="920482"/>
                    <a:pt x="379401" y="964767"/>
                    <a:pt x="417427" y="1002602"/>
                  </a:cubicBezTo>
                  <a:cubicBezTo>
                    <a:pt x="455452" y="1040628"/>
                    <a:pt x="499737" y="1070498"/>
                    <a:pt x="548952" y="1091265"/>
                  </a:cubicBezTo>
                  <a:cubicBezTo>
                    <a:pt x="585175" y="1106627"/>
                    <a:pt x="623106" y="1116489"/>
                    <a:pt x="661890" y="1121136"/>
                  </a:cubicBezTo>
                  <a:lnTo>
                    <a:pt x="661890" y="1262712"/>
                  </a:lnTo>
                  <a:lnTo>
                    <a:pt x="585270" y="1186092"/>
                  </a:lnTo>
                  <a:lnTo>
                    <a:pt x="530081" y="1241281"/>
                  </a:lnTo>
                  <a:lnTo>
                    <a:pt x="709872" y="1421072"/>
                  </a:lnTo>
                  <a:lnTo>
                    <a:pt x="891940" y="1239005"/>
                  </a:lnTo>
                  <a:lnTo>
                    <a:pt x="836751" y="1183816"/>
                  </a:lnTo>
                  <a:lnTo>
                    <a:pt x="760415" y="1260152"/>
                  </a:lnTo>
                  <a:lnTo>
                    <a:pt x="760415" y="1120946"/>
                  </a:lnTo>
                  <a:cubicBezTo>
                    <a:pt x="798725" y="1116394"/>
                    <a:pt x="835992" y="1106532"/>
                    <a:pt x="871647" y="1091360"/>
                  </a:cubicBezTo>
                  <a:cubicBezTo>
                    <a:pt x="921051" y="1070498"/>
                    <a:pt x="965336" y="1040723"/>
                    <a:pt x="1003171" y="1002697"/>
                  </a:cubicBezTo>
                  <a:cubicBezTo>
                    <a:pt x="1041197" y="964672"/>
                    <a:pt x="1071067" y="920388"/>
                    <a:pt x="1091834" y="871173"/>
                  </a:cubicBezTo>
                  <a:cubicBezTo>
                    <a:pt x="1107101" y="835233"/>
                    <a:pt x="1116963" y="797682"/>
                    <a:pt x="1121515" y="759182"/>
                  </a:cubicBezTo>
                  <a:lnTo>
                    <a:pt x="1263850" y="759182"/>
                  </a:lnTo>
                  <a:lnTo>
                    <a:pt x="1187230" y="835802"/>
                  </a:lnTo>
                  <a:lnTo>
                    <a:pt x="1242419" y="890991"/>
                  </a:lnTo>
                  <a:lnTo>
                    <a:pt x="1422021" y="711390"/>
                  </a:lnTo>
                  <a:lnTo>
                    <a:pt x="1239954" y="529133"/>
                  </a:lnTo>
                  <a:close/>
                  <a:moveTo>
                    <a:pt x="933853" y="933000"/>
                  </a:moveTo>
                  <a:cubicBezTo>
                    <a:pt x="874207" y="992646"/>
                    <a:pt x="794837" y="1025456"/>
                    <a:pt x="710441" y="1025456"/>
                  </a:cubicBezTo>
                  <a:cubicBezTo>
                    <a:pt x="626046" y="1025456"/>
                    <a:pt x="546676" y="992646"/>
                    <a:pt x="487030" y="933000"/>
                  </a:cubicBezTo>
                  <a:cubicBezTo>
                    <a:pt x="427384" y="873354"/>
                    <a:pt x="394574" y="793984"/>
                    <a:pt x="394574" y="709588"/>
                  </a:cubicBezTo>
                  <a:cubicBezTo>
                    <a:pt x="394574" y="625192"/>
                    <a:pt x="427384" y="545822"/>
                    <a:pt x="487030" y="486176"/>
                  </a:cubicBezTo>
                  <a:cubicBezTo>
                    <a:pt x="546676" y="426530"/>
                    <a:pt x="626046" y="393720"/>
                    <a:pt x="710441" y="393720"/>
                  </a:cubicBezTo>
                  <a:cubicBezTo>
                    <a:pt x="794837" y="393720"/>
                    <a:pt x="874207" y="426530"/>
                    <a:pt x="933853" y="486176"/>
                  </a:cubicBezTo>
                  <a:cubicBezTo>
                    <a:pt x="993499" y="545822"/>
                    <a:pt x="1026309" y="625192"/>
                    <a:pt x="1026309" y="709588"/>
                  </a:cubicBezTo>
                  <a:cubicBezTo>
                    <a:pt x="1026309" y="793984"/>
                    <a:pt x="993499" y="873354"/>
                    <a:pt x="933853" y="933000"/>
                  </a:cubicBezTo>
                  <a:close/>
                </a:path>
              </a:pathLst>
            </a:custGeom>
            <a:solidFill>
              <a:schemeClr val="lt2"/>
            </a:solidFill>
            <a:ln cap="flat" cmpd="sng" w="28575">
              <a:solidFill>
                <a:schemeClr val="lt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4936" name="Google Shape;4936;p368"/>
            <p:cNvSpPr/>
            <p:nvPr/>
          </p:nvSpPr>
          <p:spPr>
            <a:xfrm>
              <a:off x="7112275" y="274350"/>
              <a:ext cx="639909" cy="639482"/>
            </a:xfrm>
            <a:custGeom>
              <a:rect b="b" l="l" r="r" t="t"/>
              <a:pathLst>
                <a:path extrusionOk="0" h="1421072" w="1422020">
                  <a:moveTo>
                    <a:pt x="709872" y="533495"/>
                  </a:moveTo>
                  <a:cubicBezTo>
                    <a:pt x="612485" y="533495"/>
                    <a:pt x="533116" y="612865"/>
                    <a:pt x="533116" y="710252"/>
                  </a:cubicBezTo>
                  <a:cubicBezTo>
                    <a:pt x="533116" y="807639"/>
                    <a:pt x="612485" y="887009"/>
                    <a:pt x="709872" y="887009"/>
                  </a:cubicBezTo>
                  <a:cubicBezTo>
                    <a:pt x="807259" y="887009"/>
                    <a:pt x="886629" y="807639"/>
                    <a:pt x="886629" y="710252"/>
                  </a:cubicBezTo>
                  <a:cubicBezTo>
                    <a:pt x="886629" y="612865"/>
                    <a:pt x="807259" y="533495"/>
                    <a:pt x="709872" y="533495"/>
                  </a:cubicBezTo>
                  <a:close/>
                  <a:moveTo>
                    <a:pt x="709872" y="788863"/>
                  </a:moveTo>
                  <a:cubicBezTo>
                    <a:pt x="666632" y="788863"/>
                    <a:pt x="631356" y="753682"/>
                    <a:pt x="631356" y="710347"/>
                  </a:cubicBezTo>
                  <a:cubicBezTo>
                    <a:pt x="631356" y="667011"/>
                    <a:pt x="666537" y="631830"/>
                    <a:pt x="709872" y="631830"/>
                  </a:cubicBezTo>
                  <a:cubicBezTo>
                    <a:pt x="753208" y="631830"/>
                    <a:pt x="788389" y="667011"/>
                    <a:pt x="788389" y="710347"/>
                  </a:cubicBezTo>
                  <a:cubicBezTo>
                    <a:pt x="788389" y="753682"/>
                    <a:pt x="753113" y="788863"/>
                    <a:pt x="709872" y="788863"/>
                  </a:cubicBezTo>
                  <a:close/>
                  <a:moveTo>
                    <a:pt x="1240333" y="528943"/>
                  </a:moveTo>
                  <a:lnTo>
                    <a:pt x="1185144" y="584132"/>
                  </a:lnTo>
                  <a:lnTo>
                    <a:pt x="1261479" y="660468"/>
                  </a:lnTo>
                  <a:lnTo>
                    <a:pt x="1121705" y="660468"/>
                  </a:lnTo>
                  <a:cubicBezTo>
                    <a:pt x="1117153" y="621873"/>
                    <a:pt x="1107291" y="584417"/>
                    <a:pt x="1092024" y="548477"/>
                  </a:cubicBezTo>
                  <a:cubicBezTo>
                    <a:pt x="1071162" y="499073"/>
                    <a:pt x="1041386" y="454789"/>
                    <a:pt x="1003361" y="416953"/>
                  </a:cubicBezTo>
                  <a:cubicBezTo>
                    <a:pt x="965336" y="378927"/>
                    <a:pt x="921051" y="349057"/>
                    <a:pt x="871836" y="328290"/>
                  </a:cubicBezTo>
                  <a:cubicBezTo>
                    <a:pt x="835992" y="313212"/>
                    <a:pt x="798725" y="303256"/>
                    <a:pt x="760320" y="298704"/>
                  </a:cubicBezTo>
                  <a:lnTo>
                    <a:pt x="760320" y="158455"/>
                  </a:lnTo>
                  <a:lnTo>
                    <a:pt x="836940" y="235075"/>
                  </a:lnTo>
                  <a:lnTo>
                    <a:pt x="892129" y="179886"/>
                  </a:lnTo>
                  <a:lnTo>
                    <a:pt x="712338" y="0"/>
                  </a:lnTo>
                  <a:lnTo>
                    <a:pt x="530271" y="182067"/>
                  </a:lnTo>
                  <a:lnTo>
                    <a:pt x="585460" y="237256"/>
                  </a:lnTo>
                  <a:lnTo>
                    <a:pt x="661795" y="160921"/>
                  </a:lnTo>
                  <a:lnTo>
                    <a:pt x="661795" y="298325"/>
                  </a:lnTo>
                  <a:cubicBezTo>
                    <a:pt x="623011" y="302876"/>
                    <a:pt x="585175" y="312738"/>
                    <a:pt x="549141" y="328005"/>
                  </a:cubicBezTo>
                  <a:cubicBezTo>
                    <a:pt x="499737" y="348867"/>
                    <a:pt x="455452" y="378643"/>
                    <a:pt x="417617" y="416668"/>
                  </a:cubicBezTo>
                  <a:cubicBezTo>
                    <a:pt x="379591" y="454694"/>
                    <a:pt x="349721" y="498978"/>
                    <a:pt x="328954" y="548193"/>
                  </a:cubicBezTo>
                  <a:cubicBezTo>
                    <a:pt x="313687" y="584227"/>
                    <a:pt x="303825" y="621873"/>
                    <a:pt x="299273" y="660468"/>
                  </a:cubicBezTo>
                  <a:lnTo>
                    <a:pt x="158455" y="660468"/>
                  </a:lnTo>
                  <a:lnTo>
                    <a:pt x="235075" y="583848"/>
                  </a:lnTo>
                  <a:lnTo>
                    <a:pt x="179886" y="528659"/>
                  </a:lnTo>
                  <a:lnTo>
                    <a:pt x="0" y="708735"/>
                  </a:lnTo>
                  <a:lnTo>
                    <a:pt x="182067" y="890802"/>
                  </a:lnTo>
                  <a:lnTo>
                    <a:pt x="237256" y="835613"/>
                  </a:lnTo>
                  <a:lnTo>
                    <a:pt x="160921" y="759277"/>
                  </a:lnTo>
                  <a:lnTo>
                    <a:pt x="299083" y="759277"/>
                  </a:lnTo>
                  <a:cubicBezTo>
                    <a:pt x="303635" y="797682"/>
                    <a:pt x="313497" y="835233"/>
                    <a:pt x="328764" y="871078"/>
                  </a:cubicBezTo>
                  <a:cubicBezTo>
                    <a:pt x="349626" y="920482"/>
                    <a:pt x="379401" y="964767"/>
                    <a:pt x="417427" y="1002602"/>
                  </a:cubicBezTo>
                  <a:cubicBezTo>
                    <a:pt x="455452" y="1040628"/>
                    <a:pt x="499737" y="1070498"/>
                    <a:pt x="548952" y="1091265"/>
                  </a:cubicBezTo>
                  <a:cubicBezTo>
                    <a:pt x="585175" y="1106627"/>
                    <a:pt x="623106" y="1116489"/>
                    <a:pt x="661890" y="1121136"/>
                  </a:cubicBezTo>
                  <a:lnTo>
                    <a:pt x="661890" y="1262712"/>
                  </a:lnTo>
                  <a:lnTo>
                    <a:pt x="585270" y="1186092"/>
                  </a:lnTo>
                  <a:lnTo>
                    <a:pt x="530081" y="1241281"/>
                  </a:lnTo>
                  <a:lnTo>
                    <a:pt x="709872" y="1421072"/>
                  </a:lnTo>
                  <a:lnTo>
                    <a:pt x="891940" y="1239005"/>
                  </a:lnTo>
                  <a:lnTo>
                    <a:pt x="836751" y="1183816"/>
                  </a:lnTo>
                  <a:lnTo>
                    <a:pt x="760415" y="1260152"/>
                  </a:lnTo>
                  <a:lnTo>
                    <a:pt x="760415" y="1120946"/>
                  </a:lnTo>
                  <a:cubicBezTo>
                    <a:pt x="798725" y="1116394"/>
                    <a:pt x="835992" y="1106532"/>
                    <a:pt x="871647" y="1091360"/>
                  </a:cubicBezTo>
                  <a:cubicBezTo>
                    <a:pt x="921051" y="1070498"/>
                    <a:pt x="965336" y="1040723"/>
                    <a:pt x="1003171" y="1002697"/>
                  </a:cubicBezTo>
                  <a:cubicBezTo>
                    <a:pt x="1041197" y="964672"/>
                    <a:pt x="1071067" y="920388"/>
                    <a:pt x="1091834" y="871173"/>
                  </a:cubicBezTo>
                  <a:cubicBezTo>
                    <a:pt x="1107101" y="835233"/>
                    <a:pt x="1116963" y="797682"/>
                    <a:pt x="1121515" y="759182"/>
                  </a:cubicBezTo>
                  <a:lnTo>
                    <a:pt x="1263850" y="759182"/>
                  </a:lnTo>
                  <a:lnTo>
                    <a:pt x="1187230" y="835802"/>
                  </a:lnTo>
                  <a:lnTo>
                    <a:pt x="1242419" y="890991"/>
                  </a:lnTo>
                  <a:lnTo>
                    <a:pt x="1422021" y="711390"/>
                  </a:lnTo>
                  <a:lnTo>
                    <a:pt x="1239954" y="529133"/>
                  </a:lnTo>
                  <a:close/>
                  <a:moveTo>
                    <a:pt x="933853" y="933000"/>
                  </a:moveTo>
                  <a:cubicBezTo>
                    <a:pt x="874207" y="992646"/>
                    <a:pt x="794837" y="1025456"/>
                    <a:pt x="710441" y="1025456"/>
                  </a:cubicBezTo>
                  <a:cubicBezTo>
                    <a:pt x="626046" y="1025456"/>
                    <a:pt x="546676" y="992646"/>
                    <a:pt x="487030" y="933000"/>
                  </a:cubicBezTo>
                  <a:cubicBezTo>
                    <a:pt x="427384" y="873354"/>
                    <a:pt x="394574" y="793984"/>
                    <a:pt x="394574" y="709588"/>
                  </a:cubicBezTo>
                  <a:cubicBezTo>
                    <a:pt x="394574" y="625192"/>
                    <a:pt x="427384" y="545822"/>
                    <a:pt x="487030" y="486176"/>
                  </a:cubicBezTo>
                  <a:cubicBezTo>
                    <a:pt x="546676" y="426530"/>
                    <a:pt x="626046" y="393720"/>
                    <a:pt x="710441" y="393720"/>
                  </a:cubicBezTo>
                  <a:cubicBezTo>
                    <a:pt x="794837" y="393720"/>
                    <a:pt x="874207" y="426530"/>
                    <a:pt x="933853" y="486176"/>
                  </a:cubicBezTo>
                  <a:cubicBezTo>
                    <a:pt x="993499" y="545822"/>
                    <a:pt x="1026309" y="625192"/>
                    <a:pt x="1026309" y="709588"/>
                  </a:cubicBezTo>
                  <a:cubicBezTo>
                    <a:pt x="1026309" y="793984"/>
                    <a:pt x="993499" y="873354"/>
                    <a:pt x="933853" y="933000"/>
                  </a:cubicBezTo>
                  <a:close/>
                </a:path>
              </a:pathLst>
            </a:custGeom>
            <a:solidFill>
              <a:schemeClr val="accen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sp>
        <p:nvSpPr>
          <p:cNvPr id="4937" name="Google Shape;4937;p368"/>
          <p:cNvSpPr/>
          <p:nvPr/>
        </p:nvSpPr>
        <p:spPr>
          <a:xfrm>
            <a:off x="365698" y="1036324"/>
            <a:ext cx="1300828" cy="762733"/>
          </a:xfrm>
          <a:custGeom>
            <a:rect b="b" l="l" r="r" t="t"/>
            <a:pathLst>
              <a:path extrusionOk="0" h="629058" w="1068442">
                <a:moveTo>
                  <a:pt x="163792" y="30907"/>
                </a:moveTo>
                <a:cubicBezTo>
                  <a:pt x="167359" y="30907"/>
                  <a:pt x="170194" y="29817"/>
                  <a:pt x="172297" y="27726"/>
                </a:cubicBezTo>
                <a:cubicBezTo>
                  <a:pt x="174400" y="25635"/>
                  <a:pt x="175498" y="22999"/>
                  <a:pt x="175498" y="19817"/>
                </a:cubicBezTo>
                <a:cubicBezTo>
                  <a:pt x="175498" y="16635"/>
                  <a:pt x="174400" y="13999"/>
                  <a:pt x="172297" y="11818"/>
                </a:cubicBezTo>
                <a:cubicBezTo>
                  <a:pt x="170194" y="9636"/>
                  <a:pt x="167359" y="8545"/>
                  <a:pt x="163792" y="8545"/>
                </a:cubicBezTo>
                <a:cubicBezTo>
                  <a:pt x="160225" y="8545"/>
                  <a:pt x="157390" y="9636"/>
                  <a:pt x="155378" y="11818"/>
                </a:cubicBezTo>
                <a:cubicBezTo>
                  <a:pt x="153275" y="13999"/>
                  <a:pt x="152269" y="16635"/>
                  <a:pt x="152269" y="19817"/>
                </a:cubicBezTo>
                <a:cubicBezTo>
                  <a:pt x="152269" y="22999"/>
                  <a:pt x="153275" y="25635"/>
                  <a:pt x="155378" y="27726"/>
                </a:cubicBezTo>
                <a:cubicBezTo>
                  <a:pt x="157482" y="29817"/>
                  <a:pt x="160225" y="30907"/>
                  <a:pt x="163792" y="30907"/>
                </a:cubicBezTo>
                <a:close/>
                <a:moveTo>
                  <a:pt x="155287" y="214898"/>
                </a:moveTo>
                <a:lnTo>
                  <a:pt x="172206" y="214898"/>
                </a:lnTo>
                <a:lnTo>
                  <a:pt x="172206" y="63542"/>
                </a:lnTo>
                <a:lnTo>
                  <a:pt x="155287" y="63542"/>
                </a:lnTo>
                <a:lnTo>
                  <a:pt x="155287" y="214898"/>
                </a:lnTo>
                <a:close/>
                <a:moveTo>
                  <a:pt x="630658" y="194172"/>
                </a:moveTo>
                <a:cubicBezTo>
                  <a:pt x="641541" y="209807"/>
                  <a:pt x="657545" y="217716"/>
                  <a:pt x="678762" y="217716"/>
                </a:cubicBezTo>
                <a:cubicBezTo>
                  <a:pt x="696504" y="217716"/>
                  <a:pt x="710588" y="210807"/>
                  <a:pt x="721105" y="196899"/>
                </a:cubicBezTo>
                <a:cubicBezTo>
                  <a:pt x="731622" y="183081"/>
                  <a:pt x="736835" y="164355"/>
                  <a:pt x="736835" y="140720"/>
                </a:cubicBezTo>
                <a:lnTo>
                  <a:pt x="736835" y="138175"/>
                </a:lnTo>
                <a:cubicBezTo>
                  <a:pt x="736835" y="113812"/>
                  <a:pt x="731622" y="94813"/>
                  <a:pt x="721105" y="81178"/>
                </a:cubicBezTo>
                <a:cubicBezTo>
                  <a:pt x="710588" y="67542"/>
                  <a:pt x="696413" y="60724"/>
                  <a:pt x="678396" y="60724"/>
                </a:cubicBezTo>
                <a:cubicBezTo>
                  <a:pt x="657362" y="60724"/>
                  <a:pt x="641541" y="68996"/>
                  <a:pt x="630841" y="85450"/>
                </a:cubicBezTo>
                <a:lnTo>
                  <a:pt x="630841" y="0"/>
                </a:lnTo>
                <a:lnTo>
                  <a:pt x="614105" y="0"/>
                </a:lnTo>
                <a:lnTo>
                  <a:pt x="614105" y="214898"/>
                </a:lnTo>
                <a:lnTo>
                  <a:pt x="629835" y="214898"/>
                </a:lnTo>
                <a:lnTo>
                  <a:pt x="630567" y="194172"/>
                </a:lnTo>
                <a:close/>
                <a:moveTo>
                  <a:pt x="630932" y="106358"/>
                </a:moveTo>
                <a:cubicBezTo>
                  <a:pt x="634773" y="96177"/>
                  <a:pt x="640444" y="88450"/>
                  <a:pt x="647943" y="83177"/>
                </a:cubicBezTo>
                <a:cubicBezTo>
                  <a:pt x="655442" y="77905"/>
                  <a:pt x="664587" y="75269"/>
                  <a:pt x="675378" y="75269"/>
                </a:cubicBezTo>
                <a:cubicBezTo>
                  <a:pt x="689554" y="75269"/>
                  <a:pt x="700528" y="80723"/>
                  <a:pt x="708301" y="91541"/>
                </a:cubicBezTo>
                <a:cubicBezTo>
                  <a:pt x="716075" y="102449"/>
                  <a:pt x="720007" y="117812"/>
                  <a:pt x="720007" y="137811"/>
                </a:cubicBezTo>
                <a:cubicBezTo>
                  <a:pt x="720007" y="159537"/>
                  <a:pt x="716075" y="175900"/>
                  <a:pt x="708301" y="186808"/>
                </a:cubicBezTo>
                <a:cubicBezTo>
                  <a:pt x="700528" y="197717"/>
                  <a:pt x="689645" y="203171"/>
                  <a:pt x="675744" y="203171"/>
                </a:cubicBezTo>
                <a:cubicBezTo>
                  <a:pt x="654344" y="203171"/>
                  <a:pt x="639438" y="193626"/>
                  <a:pt x="631024" y="174627"/>
                </a:cubicBezTo>
                <a:lnTo>
                  <a:pt x="631024" y="106358"/>
                </a:lnTo>
                <a:close/>
                <a:moveTo>
                  <a:pt x="778903" y="30907"/>
                </a:moveTo>
                <a:cubicBezTo>
                  <a:pt x="782470" y="30907"/>
                  <a:pt x="785305" y="29817"/>
                  <a:pt x="787408" y="27726"/>
                </a:cubicBezTo>
                <a:cubicBezTo>
                  <a:pt x="789512" y="25635"/>
                  <a:pt x="790609" y="22999"/>
                  <a:pt x="790609" y="19817"/>
                </a:cubicBezTo>
                <a:cubicBezTo>
                  <a:pt x="790609" y="16635"/>
                  <a:pt x="789512" y="13999"/>
                  <a:pt x="787408" y="11818"/>
                </a:cubicBezTo>
                <a:cubicBezTo>
                  <a:pt x="785305" y="9636"/>
                  <a:pt x="782470" y="8545"/>
                  <a:pt x="778903" y="8545"/>
                </a:cubicBezTo>
                <a:cubicBezTo>
                  <a:pt x="775336" y="8545"/>
                  <a:pt x="772501" y="9636"/>
                  <a:pt x="770489" y="11818"/>
                </a:cubicBezTo>
                <a:cubicBezTo>
                  <a:pt x="768386" y="13999"/>
                  <a:pt x="767380" y="16635"/>
                  <a:pt x="767380" y="19817"/>
                </a:cubicBezTo>
                <a:cubicBezTo>
                  <a:pt x="767380" y="22999"/>
                  <a:pt x="768386" y="25635"/>
                  <a:pt x="770489" y="27726"/>
                </a:cubicBezTo>
                <a:cubicBezTo>
                  <a:pt x="772593" y="29817"/>
                  <a:pt x="775336" y="30907"/>
                  <a:pt x="778903" y="30907"/>
                </a:cubicBezTo>
                <a:close/>
                <a:moveTo>
                  <a:pt x="29722" y="624422"/>
                </a:moveTo>
                <a:lnTo>
                  <a:pt x="57981" y="624422"/>
                </a:lnTo>
                <a:lnTo>
                  <a:pt x="57981" y="371435"/>
                </a:lnTo>
                <a:lnTo>
                  <a:pt x="29722" y="371435"/>
                </a:lnTo>
                <a:lnTo>
                  <a:pt x="29722" y="624422"/>
                </a:lnTo>
                <a:close/>
                <a:moveTo>
                  <a:pt x="221407" y="178173"/>
                </a:moveTo>
                <a:cubicBezTo>
                  <a:pt x="221407" y="191172"/>
                  <a:pt x="224059" y="200990"/>
                  <a:pt x="229272" y="207626"/>
                </a:cubicBezTo>
                <a:cubicBezTo>
                  <a:pt x="234485" y="214262"/>
                  <a:pt x="242898" y="217625"/>
                  <a:pt x="254422" y="217625"/>
                </a:cubicBezTo>
                <a:cubicBezTo>
                  <a:pt x="262012" y="217625"/>
                  <a:pt x="268048" y="216807"/>
                  <a:pt x="272438" y="215262"/>
                </a:cubicBezTo>
                <a:lnTo>
                  <a:pt x="271706" y="201717"/>
                </a:lnTo>
                <a:cubicBezTo>
                  <a:pt x="265396" y="202626"/>
                  <a:pt x="260823" y="203080"/>
                  <a:pt x="258080" y="203080"/>
                </a:cubicBezTo>
                <a:cubicBezTo>
                  <a:pt x="250946" y="203080"/>
                  <a:pt x="245825" y="200990"/>
                  <a:pt x="242807" y="196899"/>
                </a:cubicBezTo>
                <a:cubicBezTo>
                  <a:pt x="239789" y="192808"/>
                  <a:pt x="238234" y="186536"/>
                  <a:pt x="238234" y="178173"/>
                </a:cubicBezTo>
                <a:lnTo>
                  <a:pt x="238234" y="77178"/>
                </a:lnTo>
                <a:lnTo>
                  <a:pt x="269786" y="77178"/>
                </a:lnTo>
                <a:lnTo>
                  <a:pt x="269786" y="63451"/>
                </a:lnTo>
                <a:lnTo>
                  <a:pt x="238234" y="63451"/>
                </a:lnTo>
                <a:lnTo>
                  <a:pt x="238234" y="24726"/>
                </a:lnTo>
                <a:lnTo>
                  <a:pt x="221316" y="24726"/>
                </a:lnTo>
                <a:lnTo>
                  <a:pt x="221316" y="63451"/>
                </a:lnTo>
                <a:lnTo>
                  <a:pt x="193331" y="63451"/>
                </a:lnTo>
                <a:lnTo>
                  <a:pt x="193331" y="77178"/>
                </a:lnTo>
                <a:lnTo>
                  <a:pt x="221316" y="77178"/>
                </a:lnTo>
                <a:lnTo>
                  <a:pt x="221316" y="178173"/>
                </a:lnTo>
                <a:close/>
                <a:moveTo>
                  <a:pt x="403855" y="208171"/>
                </a:moveTo>
                <a:cubicBezTo>
                  <a:pt x="414281" y="214534"/>
                  <a:pt x="425987" y="217716"/>
                  <a:pt x="438973" y="217716"/>
                </a:cubicBezTo>
                <a:cubicBezTo>
                  <a:pt x="462568" y="217716"/>
                  <a:pt x="480493" y="208807"/>
                  <a:pt x="492839" y="190990"/>
                </a:cubicBezTo>
                <a:lnTo>
                  <a:pt x="482322" y="182990"/>
                </a:lnTo>
                <a:cubicBezTo>
                  <a:pt x="476652" y="190172"/>
                  <a:pt x="470433" y="195353"/>
                  <a:pt x="463574" y="198626"/>
                </a:cubicBezTo>
                <a:cubicBezTo>
                  <a:pt x="456715" y="201899"/>
                  <a:pt x="448759" y="203535"/>
                  <a:pt x="439705" y="203535"/>
                </a:cubicBezTo>
                <a:cubicBezTo>
                  <a:pt x="424707" y="203535"/>
                  <a:pt x="412269" y="197808"/>
                  <a:pt x="402301" y="186445"/>
                </a:cubicBezTo>
                <a:cubicBezTo>
                  <a:pt x="392424" y="174991"/>
                  <a:pt x="387485" y="160719"/>
                  <a:pt x="387485" y="143538"/>
                </a:cubicBezTo>
                <a:lnTo>
                  <a:pt x="387485" y="140356"/>
                </a:lnTo>
                <a:lnTo>
                  <a:pt x="496131" y="140356"/>
                </a:lnTo>
                <a:lnTo>
                  <a:pt x="496131" y="130993"/>
                </a:lnTo>
                <a:cubicBezTo>
                  <a:pt x="496131" y="109267"/>
                  <a:pt x="490735" y="92086"/>
                  <a:pt x="479853" y="79541"/>
                </a:cubicBezTo>
                <a:cubicBezTo>
                  <a:pt x="469061" y="66997"/>
                  <a:pt x="454337" y="60724"/>
                  <a:pt x="435864" y="60724"/>
                </a:cubicBezTo>
                <a:cubicBezTo>
                  <a:pt x="424066" y="60724"/>
                  <a:pt x="413092" y="64088"/>
                  <a:pt x="402941" y="70724"/>
                </a:cubicBezTo>
                <a:cubicBezTo>
                  <a:pt x="392790" y="77360"/>
                  <a:pt x="384925" y="86541"/>
                  <a:pt x="379255" y="98177"/>
                </a:cubicBezTo>
                <a:cubicBezTo>
                  <a:pt x="373584" y="109812"/>
                  <a:pt x="370749" y="122903"/>
                  <a:pt x="370749" y="137447"/>
                </a:cubicBezTo>
                <a:lnTo>
                  <a:pt x="370749" y="143447"/>
                </a:lnTo>
                <a:cubicBezTo>
                  <a:pt x="370749" y="157537"/>
                  <a:pt x="373676" y="170264"/>
                  <a:pt x="379437" y="181536"/>
                </a:cubicBezTo>
                <a:cubicBezTo>
                  <a:pt x="385290" y="192899"/>
                  <a:pt x="393430" y="201717"/>
                  <a:pt x="403855" y="208080"/>
                </a:cubicBezTo>
                <a:close/>
                <a:moveTo>
                  <a:pt x="403855" y="88814"/>
                </a:moveTo>
                <a:cubicBezTo>
                  <a:pt x="412543" y="79541"/>
                  <a:pt x="423243" y="74996"/>
                  <a:pt x="435864" y="74996"/>
                </a:cubicBezTo>
                <a:cubicBezTo>
                  <a:pt x="448484" y="74996"/>
                  <a:pt x="458910" y="79541"/>
                  <a:pt x="466866" y="88723"/>
                </a:cubicBezTo>
                <a:cubicBezTo>
                  <a:pt x="474823" y="97904"/>
                  <a:pt x="478938" y="109722"/>
                  <a:pt x="479395" y="124266"/>
                </a:cubicBezTo>
                <a:lnTo>
                  <a:pt x="479395" y="126084"/>
                </a:lnTo>
                <a:lnTo>
                  <a:pt x="388034" y="126084"/>
                </a:lnTo>
                <a:cubicBezTo>
                  <a:pt x="389863" y="110540"/>
                  <a:pt x="395167" y="98086"/>
                  <a:pt x="403855" y="88904"/>
                </a:cubicBezTo>
                <a:close/>
                <a:moveTo>
                  <a:pt x="770306" y="214898"/>
                </a:moveTo>
                <a:lnTo>
                  <a:pt x="787225" y="214898"/>
                </a:lnTo>
                <a:lnTo>
                  <a:pt x="787225" y="63542"/>
                </a:lnTo>
                <a:lnTo>
                  <a:pt x="770306" y="63542"/>
                </a:lnTo>
                <a:lnTo>
                  <a:pt x="770306" y="214898"/>
                </a:lnTo>
                <a:close/>
                <a:moveTo>
                  <a:pt x="43989" y="279440"/>
                </a:moveTo>
                <a:cubicBezTo>
                  <a:pt x="38044" y="279440"/>
                  <a:pt x="33289" y="281258"/>
                  <a:pt x="29905" y="284894"/>
                </a:cubicBezTo>
                <a:cubicBezTo>
                  <a:pt x="26430" y="288530"/>
                  <a:pt x="24692" y="292985"/>
                  <a:pt x="24692" y="298257"/>
                </a:cubicBezTo>
                <a:cubicBezTo>
                  <a:pt x="24692" y="303530"/>
                  <a:pt x="26430" y="307984"/>
                  <a:pt x="29905" y="311529"/>
                </a:cubicBezTo>
                <a:cubicBezTo>
                  <a:pt x="33380" y="315074"/>
                  <a:pt x="38044" y="316893"/>
                  <a:pt x="43989" y="316893"/>
                </a:cubicBezTo>
                <a:cubicBezTo>
                  <a:pt x="49933" y="316893"/>
                  <a:pt x="54689" y="315074"/>
                  <a:pt x="58255" y="311529"/>
                </a:cubicBezTo>
                <a:cubicBezTo>
                  <a:pt x="61822" y="307984"/>
                  <a:pt x="63560" y="303530"/>
                  <a:pt x="63560" y="298257"/>
                </a:cubicBezTo>
                <a:cubicBezTo>
                  <a:pt x="63560" y="292985"/>
                  <a:pt x="61822" y="288530"/>
                  <a:pt x="58255" y="284894"/>
                </a:cubicBezTo>
                <a:cubicBezTo>
                  <a:pt x="54689" y="281258"/>
                  <a:pt x="50025" y="279440"/>
                  <a:pt x="43989" y="279440"/>
                </a:cubicBezTo>
                <a:close/>
                <a:moveTo>
                  <a:pt x="792621" y="446886"/>
                </a:moveTo>
                <a:cubicBezTo>
                  <a:pt x="792164" y="421614"/>
                  <a:pt x="783750" y="401979"/>
                  <a:pt x="767288" y="387798"/>
                </a:cubicBezTo>
                <a:cubicBezTo>
                  <a:pt x="750918" y="373708"/>
                  <a:pt x="728513" y="366617"/>
                  <a:pt x="700162" y="366617"/>
                </a:cubicBezTo>
                <a:cubicBezTo>
                  <a:pt x="671812" y="366617"/>
                  <a:pt x="649589" y="373980"/>
                  <a:pt x="630750" y="388707"/>
                </a:cubicBezTo>
                <a:cubicBezTo>
                  <a:pt x="611910" y="403434"/>
                  <a:pt x="602491" y="420887"/>
                  <a:pt x="602491" y="440977"/>
                </a:cubicBezTo>
                <a:lnTo>
                  <a:pt x="630750" y="441250"/>
                </a:lnTo>
                <a:cubicBezTo>
                  <a:pt x="630750" y="427250"/>
                  <a:pt x="637151" y="415251"/>
                  <a:pt x="650046" y="405252"/>
                </a:cubicBezTo>
                <a:cubicBezTo>
                  <a:pt x="662941" y="395252"/>
                  <a:pt x="679128" y="390252"/>
                  <a:pt x="698699" y="390252"/>
                </a:cubicBezTo>
                <a:cubicBezTo>
                  <a:pt x="720190" y="390252"/>
                  <a:pt x="736560" y="395434"/>
                  <a:pt x="747718" y="405797"/>
                </a:cubicBezTo>
                <a:cubicBezTo>
                  <a:pt x="758966" y="416160"/>
                  <a:pt x="764545" y="430432"/>
                  <a:pt x="764545" y="448431"/>
                </a:cubicBezTo>
                <a:lnTo>
                  <a:pt x="764545" y="477157"/>
                </a:lnTo>
                <a:lnTo>
                  <a:pt x="713514" y="477157"/>
                </a:lnTo>
                <a:cubicBezTo>
                  <a:pt x="676659" y="477157"/>
                  <a:pt x="647943" y="484338"/>
                  <a:pt x="627274" y="498701"/>
                </a:cubicBezTo>
                <a:cubicBezTo>
                  <a:pt x="606606" y="513064"/>
                  <a:pt x="596363" y="532518"/>
                  <a:pt x="596363" y="557153"/>
                </a:cubicBezTo>
                <a:cubicBezTo>
                  <a:pt x="596363" y="577879"/>
                  <a:pt x="603954" y="595060"/>
                  <a:pt x="619044" y="608605"/>
                </a:cubicBezTo>
                <a:cubicBezTo>
                  <a:pt x="634133" y="622149"/>
                  <a:pt x="653979" y="628967"/>
                  <a:pt x="678488" y="628967"/>
                </a:cubicBezTo>
                <a:cubicBezTo>
                  <a:pt x="695590" y="628967"/>
                  <a:pt x="711777" y="625513"/>
                  <a:pt x="727049" y="618604"/>
                </a:cubicBezTo>
                <a:cubicBezTo>
                  <a:pt x="742322" y="611695"/>
                  <a:pt x="754942" y="601787"/>
                  <a:pt x="764819" y="589060"/>
                </a:cubicBezTo>
                <a:cubicBezTo>
                  <a:pt x="765642" y="604605"/>
                  <a:pt x="767380" y="616422"/>
                  <a:pt x="770215" y="624331"/>
                </a:cubicBezTo>
                <a:lnTo>
                  <a:pt x="800303" y="624331"/>
                </a:lnTo>
                <a:lnTo>
                  <a:pt x="800303" y="621513"/>
                </a:lnTo>
                <a:cubicBezTo>
                  <a:pt x="795090" y="609332"/>
                  <a:pt x="792529" y="591060"/>
                  <a:pt x="792529" y="566516"/>
                </a:cubicBezTo>
                <a:lnTo>
                  <a:pt x="792529" y="446795"/>
                </a:lnTo>
                <a:close/>
                <a:moveTo>
                  <a:pt x="764636" y="554426"/>
                </a:moveTo>
                <a:cubicBezTo>
                  <a:pt x="757869" y="569516"/>
                  <a:pt x="747077" y="581606"/>
                  <a:pt x="732262" y="590697"/>
                </a:cubicBezTo>
                <a:cubicBezTo>
                  <a:pt x="717447" y="599787"/>
                  <a:pt x="700619" y="604241"/>
                  <a:pt x="681780" y="604241"/>
                </a:cubicBezTo>
                <a:cubicBezTo>
                  <a:pt x="664861" y="604241"/>
                  <a:pt x="651052" y="599605"/>
                  <a:pt x="640535" y="590242"/>
                </a:cubicBezTo>
                <a:cubicBezTo>
                  <a:pt x="630018" y="580879"/>
                  <a:pt x="624622" y="569152"/>
                  <a:pt x="624622" y="554971"/>
                </a:cubicBezTo>
                <a:cubicBezTo>
                  <a:pt x="624622" y="537699"/>
                  <a:pt x="632579" y="524064"/>
                  <a:pt x="648400" y="514155"/>
                </a:cubicBezTo>
                <a:cubicBezTo>
                  <a:pt x="664221" y="504246"/>
                  <a:pt x="686170" y="499156"/>
                  <a:pt x="714246" y="498883"/>
                </a:cubicBezTo>
                <a:lnTo>
                  <a:pt x="764545" y="498883"/>
                </a:lnTo>
                <a:lnTo>
                  <a:pt x="764545" y="554517"/>
                </a:lnTo>
                <a:close/>
                <a:moveTo>
                  <a:pt x="539937" y="87541"/>
                </a:moveTo>
                <a:lnTo>
                  <a:pt x="539663" y="63451"/>
                </a:lnTo>
                <a:lnTo>
                  <a:pt x="523201" y="63451"/>
                </a:lnTo>
                <a:lnTo>
                  <a:pt x="523201" y="214807"/>
                </a:lnTo>
                <a:lnTo>
                  <a:pt x="539937" y="214807"/>
                </a:lnTo>
                <a:lnTo>
                  <a:pt x="539937" y="110903"/>
                </a:lnTo>
                <a:cubicBezTo>
                  <a:pt x="543046" y="99813"/>
                  <a:pt x="548259" y="91359"/>
                  <a:pt x="555484" y="85541"/>
                </a:cubicBezTo>
                <a:cubicBezTo>
                  <a:pt x="562800" y="79723"/>
                  <a:pt x="571671" y="76814"/>
                  <a:pt x="582188" y="76814"/>
                </a:cubicBezTo>
                <a:cubicBezTo>
                  <a:pt x="586212" y="76814"/>
                  <a:pt x="590053" y="77178"/>
                  <a:pt x="593620" y="77814"/>
                </a:cubicBezTo>
                <a:lnTo>
                  <a:pt x="594077" y="62542"/>
                </a:lnTo>
                <a:cubicBezTo>
                  <a:pt x="591333" y="61360"/>
                  <a:pt x="587675" y="60724"/>
                  <a:pt x="582920" y="60724"/>
                </a:cubicBezTo>
                <a:cubicBezTo>
                  <a:pt x="563257" y="60724"/>
                  <a:pt x="548899" y="69633"/>
                  <a:pt x="540028" y="87541"/>
                </a:cubicBezTo>
                <a:close/>
                <a:moveTo>
                  <a:pt x="1056371" y="495974"/>
                </a:moveTo>
                <a:cubicBezTo>
                  <a:pt x="1048414" y="483520"/>
                  <a:pt x="1036434" y="472794"/>
                  <a:pt x="1020613" y="463794"/>
                </a:cubicBezTo>
                <a:cubicBezTo>
                  <a:pt x="1004791" y="454794"/>
                  <a:pt x="981471" y="446159"/>
                  <a:pt x="950743" y="437795"/>
                </a:cubicBezTo>
                <a:cubicBezTo>
                  <a:pt x="920015" y="429432"/>
                  <a:pt x="897609" y="419796"/>
                  <a:pt x="883708" y="408888"/>
                </a:cubicBezTo>
                <a:cubicBezTo>
                  <a:pt x="869716" y="397979"/>
                  <a:pt x="862765" y="383798"/>
                  <a:pt x="862765" y="366526"/>
                </a:cubicBezTo>
                <a:cubicBezTo>
                  <a:pt x="862765" y="347800"/>
                  <a:pt x="870539" y="332619"/>
                  <a:pt x="886086" y="320983"/>
                </a:cubicBezTo>
                <a:cubicBezTo>
                  <a:pt x="901633" y="309348"/>
                  <a:pt x="922484" y="303530"/>
                  <a:pt x="948639" y="303530"/>
                </a:cubicBezTo>
                <a:cubicBezTo>
                  <a:pt x="974795" y="303530"/>
                  <a:pt x="997109" y="310620"/>
                  <a:pt x="1013113" y="324801"/>
                </a:cubicBezTo>
                <a:cubicBezTo>
                  <a:pt x="1029118" y="338982"/>
                  <a:pt x="1037074" y="357709"/>
                  <a:pt x="1037074" y="380980"/>
                </a:cubicBezTo>
                <a:lnTo>
                  <a:pt x="1066247" y="380980"/>
                </a:lnTo>
                <a:cubicBezTo>
                  <a:pt x="1066247" y="361799"/>
                  <a:pt x="1061309" y="344437"/>
                  <a:pt x="1051432" y="328801"/>
                </a:cubicBezTo>
                <a:cubicBezTo>
                  <a:pt x="1041555" y="313166"/>
                  <a:pt x="1027654" y="301075"/>
                  <a:pt x="1009638" y="292348"/>
                </a:cubicBezTo>
                <a:cubicBezTo>
                  <a:pt x="991714" y="283622"/>
                  <a:pt x="971320" y="279258"/>
                  <a:pt x="948548" y="279258"/>
                </a:cubicBezTo>
                <a:cubicBezTo>
                  <a:pt x="914985" y="279258"/>
                  <a:pt x="887457" y="287440"/>
                  <a:pt x="865875" y="303711"/>
                </a:cubicBezTo>
                <a:cubicBezTo>
                  <a:pt x="844292" y="319983"/>
                  <a:pt x="833500" y="341164"/>
                  <a:pt x="833500" y="367163"/>
                </a:cubicBezTo>
                <a:cubicBezTo>
                  <a:pt x="833500" y="393161"/>
                  <a:pt x="845115" y="415615"/>
                  <a:pt x="868344" y="432159"/>
                </a:cubicBezTo>
                <a:cubicBezTo>
                  <a:pt x="884622" y="443886"/>
                  <a:pt x="910503" y="454613"/>
                  <a:pt x="945987" y="464521"/>
                </a:cubicBezTo>
                <a:cubicBezTo>
                  <a:pt x="981471" y="474430"/>
                  <a:pt x="1005797" y="484884"/>
                  <a:pt x="1019149" y="495883"/>
                </a:cubicBezTo>
                <a:cubicBezTo>
                  <a:pt x="1032501" y="506883"/>
                  <a:pt x="1039177" y="521791"/>
                  <a:pt x="1039177" y="540699"/>
                </a:cubicBezTo>
                <a:cubicBezTo>
                  <a:pt x="1039177" y="559607"/>
                  <a:pt x="1031130" y="575515"/>
                  <a:pt x="1014943" y="587242"/>
                </a:cubicBezTo>
                <a:cubicBezTo>
                  <a:pt x="998755" y="598969"/>
                  <a:pt x="977355" y="604787"/>
                  <a:pt x="950743" y="604787"/>
                </a:cubicBezTo>
                <a:cubicBezTo>
                  <a:pt x="920746" y="604787"/>
                  <a:pt x="896786" y="597878"/>
                  <a:pt x="878769" y="583970"/>
                </a:cubicBezTo>
                <a:cubicBezTo>
                  <a:pt x="860753" y="570061"/>
                  <a:pt x="851699" y="551153"/>
                  <a:pt x="851699" y="527154"/>
                </a:cubicBezTo>
                <a:lnTo>
                  <a:pt x="822800" y="527154"/>
                </a:lnTo>
                <a:cubicBezTo>
                  <a:pt x="822800" y="547153"/>
                  <a:pt x="828013" y="564789"/>
                  <a:pt x="838439" y="580243"/>
                </a:cubicBezTo>
                <a:cubicBezTo>
                  <a:pt x="848864" y="595696"/>
                  <a:pt x="864137" y="607696"/>
                  <a:pt x="884348" y="616241"/>
                </a:cubicBezTo>
                <a:cubicBezTo>
                  <a:pt x="904468" y="624786"/>
                  <a:pt x="926691" y="629058"/>
                  <a:pt x="950834" y="629058"/>
                </a:cubicBezTo>
                <a:cubicBezTo>
                  <a:pt x="986135" y="629058"/>
                  <a:pt x="1014577" y="620968"/>
                  <a:pt x="1036068" y="604696"/>
                </a:cubicBezTo>
                <a:cubicBezTo>
                  <a:pt x="1057651" y="588515"/>
                  <a:pt x="1068442" y="566970"/>
                  <a:pt x="1068442" y="540154"/>
                </a:cubicBezTo>
                <a:cubicBezTo>
                  <a:pt x="1068442" y="523155"/>
                  <a:pt x="1064418" y="508428"/>
                  <a:pt x="1056462" y="495974"/>
                </a:cubicBezTo>
                <a:close/>
                <a:moveTo>
                  <a:pt x="842188" y="178173"/>
                </a:moveTo>
                <a:cubicBezTo>
                  <a:pt x="842188" y="191172"/>
                  <a:pt x="844840" y="200990"/>
                  <a:pt x="850053" y="207626"/>
                </a:cubicBezTo>
                <a:cubicBezTo>
                  <a:pt x="855266" y="214262"/>
                  <a:pt x="863680" y="217625"/>
                  <a:pt x="875203" y="217625"/>
                </a:cubicBezTo>
                <a:cubicBezTo>
                  <a:pt x="882793" y="217625"/>
                  <a:pt x="888829" y="216807"/>
                  <a:pt x="893219" y="215262"/>
                </a:cubicBezTo>
                <a:lnTo>
                  <a:pt x="892487" y="201717"/>
                </a:lnTo>
                <a:cubicBezTo>
                  <a:pt x="886177" y="202626"/>
                  <a:pt x="881604" y="203080"/>
                  <a:pt x="878861" y="203080"/>
                </a:cubicBezTo>
                <a:cubicBezTo>
                  <a:pt x="871727" y="203080"/>
                  <a:pt x="866606" y="200990"/>
                  <a:pt x="863588" y="196899"/>
                </a:cubicBezTo>
                <a:cubicBezTo>
                  <a:pt x="860570" y="192808"/>
                  <a:pt x="859016" y="186536"/>
                  <a:pt x="859016" y="178173"/>
                </a:cubicBezTo>
                <a:lnTo>
                  <a:pt x="859016" y="77178"/>
                </a:lnTo>
                <a:lnTo>
                  <a:pt x="890567" y="77178"/>
                </a:lnTo>
                <a:lnTo>
                  <a:pt x="890567" y="63451"/>
                </a:lnTo>
                <a:lnTo>
                  <a:pt x="859016" y="63451"/>
                </a:lnTo>
                <a:lnTo>
                  <a:pt x="859016" y="24726"/>
                </a:lnTo>
                <a:lnTo>
                  <a:pt x="842097" y="24726"/>
                </a:lnTo>
                <a:lnTo>
                  <a:pt x="842097" y="63451"/>
                </a:lnTo>
                <a:lnTo>
                  <a:pt x="814112" y="63451"/>
                </a:lnTo>
                <a:lnTo>
                  <a:pt x="814112" y="77178"/>
                </a:lnTo>
                <a:lnTo>
                  <a:pt x="842097" y="77178"/>
                </a:lnTo>
                <a:lnTo>
                  <a:pt x="842097" y="178173"/>
                </a:lnTo>
                <a:close/>
                <a:moveTo>
                  <a:pt x="322737" y="311075"/>
                </a:moveTo>
                <a:cubicBezTo>
                  <a:pt x="302068" y="292985"/>
                  <a:pt x="273992" y="283985"/>
                  <a:pt x="238417" y="283985"/>
                </a:cubicBezTo>
                <a:lnTo>
                  <a:pt x="121724" y="283985"/>
                </a:lnTo>
                <a:lnTo>
                  <a:pt x="121724" y="624422"/>
                </a:lnTo>
                <a:lnTo>
                  <a:pt x="150623" y="624422"/>
                </a:lnTo>
                <a:lnTo>
                  <a:pt x="150623" y="485793"/>
                </a:lnTo>
                <a:lnTo>
                  <a:pt x="237686" y="485793"/>
                </a:lnTo>
                <a:cubicBezTo>
                  <a:pt x="275364" y="485793"/>
                  <a:pt x="304080" y="477066"/>
                  <a:pt x="323926" y="459703"/>
                </a:cubicBezTo>
                <a:cubicBezTo>
                  <a:pt x="343771" y="442341"/>
                  <a:pt x="353648" y="417615"/>
                  <a:pt x="353648" y="385707"/>
                </a:cubicBezTo>
                <a:cubicBezTo>
                  <a:pt x="353648" y="353800"/>
                  <a:pt x="343314" y="329165"/>
                  <a:pt x="322737" y="311075"/>
                </a:cubicBezTo>
                <a:close/>
                <a:moveTo>
                  <a:pt x="302617" y="441522"/>
                </a:moveTo>
                <a:cubicBezTo>
                  <a:pt x="287893" y="454794"/>
                  <a:pt x="266493" y="461430"/>
                  <a:pt x="238417" y="461430"/>
                </a:cubicBezTo>
                <a:lnTo>
                  <a:pt x="150623" y="461430"/>
                </a:lnTo>
                <a:lnTo>
                  <a:pt x="150623" y="308257"/>
                </a:lnTo>
                <a:lnTo>
                  <a:pt x="240246" y="308257"/>
                </a:lnTo>
                <a:cubicBezTo>
                  <a:pt x="267225" y="308529"/>
                  <a:pt x="288076" y="315711"/>
                  <a:pt x="302709" y="329710"/>
                </a:cubicBezTo>
                <a:cubicBezTo>
                  <a:pt x="317341" y="343709"/>
                  <a:pt x="324749" y="362436"/>
                  <a:pt x="324749" y="386071"/>
                </a:cubicBezTo>
                <a:cubicBezTo>
                  <a:pt x="324749" y="409706"/>
                  <a:pt x="317341" y="428341"/>
                  <a:pt x="302617" y="441613"/>
                </a:cubicBezTo>
                <a:close/>
                <a:moveTo>
                  <a:pt x="123827" y="11181"/>
                </a:moveTo>
                <a:lnTo>
                  <a:pt x="106360" y="11181"/>
                </a:lnTo>
                <a:lnTo>
                  <a:pt x="106360" y="155265"/>
                </a:lnTo>
                <a:cubicBezTo>
                  <a:pt x="106177" y="169991"/>
                  <a:pt x="101970" y="181627"/>
                  <a:pt x="93739" y="190263"/>
                </a:cubicBezTo>
                <a:cubicBezTo>
                  <a:pt x="85508" y="198899"/>
                  <a:pt x="74900" y="203171"/>
                  <a:pt x="61822" y="203171"/>
                </a:cubicBezTo>
                <a:cubicBezTo>
                  <a:pt x="47647" y="203171"/>
                  <a:pt x="36673" y="199444"/>
                  <a:pt x="28899" y="192081"/>
                </a:cubicBezTo>
                <a:cubicBezTo>
                  <a:pt x="21126" y="184627"/>
                  <a:pt x="17193" y="173627"/>
                  <a:pt x="17193" y="158810"/>
                </a:cubicBezTo>
                <a:lnTo>
                  <a:pt x="0" y="158810"/>
                </a:lnTo>
                <a:cubicBezTo>
                  <a:pt x="0" y="177354"/>
                  <a:pt x="5396" y="191808"/>
                  <a:pt x="16004" y="202171"/>
                </a:cubicBezTo>
                <a:cubicBezTo>
                  <a:pt x="26613" y="212534"/>
                  <a:pt x="41977" y="217716"/>
                  <a:pt x="61914" y="217716"/>
                </a:cubicBezTo>
                <a:cubicBezTo>
                  <a:pt x="80753" y="217716"/>
                  <a:pt x="95842" y="211989"/>
                  <a:pt x="107000" y="200535"/>
                </a:cubicBezTo>
                <a:cubicBezTo>
                  <a:pt x="118157" y="189081"/>
                  <a:pt x="123827" y="173718"/>
                  <a:pt x="123827" y="154356"/>
                </a:cubicBezTo>
                <a:lnTo>
                  <a:pt x="123827" y="11181"/>
                </a:lnTo>
                <a:close/>
                <a:moveTo>
                  <a:pt x="563440" y="446886"/>
                </a:moveTo>
                <a:cubicBezTo>
                  <a:pt x="562983" y="421614"/>
                  <a:pt x="554569" y="401979"/>
                  <a:pt x="538108" y="387798"/>
                </a:cubicBezTo>
                <a:cubicBezTo>
                  <a:pt x="521738" y="373708"/>
                  <a:pt x="499332" y="366617"/>
                  <a:pt x="470982" y="366617"/>
                </a:cubicBezTo>
                <a:cubicBezTo>
                  <a:pt x="442631" y="366617"/>
                  <a:pt x="420408" y="373980"/>
                  <a:pt x="401569" y="388707"/>
                </a:cubicBezTo>
                <a:cubicBezTo>
                  <a:pt x="382730" y="403434"/>
                  <a:pt x="373310" y="420887"/>
                  <a:pt x="373310" y="440977"/>
                </a:cubicBezTo>
                <a:lnTo>
                  <a:pt x="401569" y="441250"/>
                </a:lnTo>
                <a:cubicBezTo>
                  <a:pt x="401569" y="427250"/>
                  <a:pt x="407971" y="415251"/>
                  <a:pt x="420866" y="405252"/>
                </a:cubicBezTo>
                <a:cubicBezTo>
                  <a:pt x="433760" y="395252"/>
                  <a:pt x="449947" y="390252"/>
                  <a:pt x="469518" y="390252"/>
                </a:cubicBezTo>
                <a:cubicBezTo>
                  <a:pt x="491010" y="390252"/>
                  <a:pt x="507380" y="395434"/>
                  <a:pt x="518537" y="405797"/>
                </a:cubicBezTo>
                <a:cubicBezTo>
                  <a:pt x="529786" y="416160"/>
                  <a:pt x="535364" y="430432"/>
                  <a:pt x="535364" y="448431"/>
                </a:cubicBezTo>
                <a:lnTo>
                  <a:pt x="535364" y="477157"/>
                </a:lnTo>
                <a:lnTo>
                  <a:pt x="484334" y="477157"/>
                </a:lnTo>
                <a:cubicBezTo>
                  <a:pt x="447478" y="477157"/>
                  <a:pt x="418762" y="484338"/>
                  <a:pt x="398094" y="498701"/>
                </a:cubicBezTo>
                <a:cubicBezTo>
                  <a:pt x="377425" y="513064"/>
                  <a:pt x="367183" y="532518"/>
                  <a:pt x="367183" y="557153"/>
                </a:cubicBezTo>
                <a:cubicBezTo>
                  <a:pt x="367183" y="577879"/>
                  <a:pt x="374773" y="595060"/>
                  <a:pt x="389863" y="608605"/>
                </a:cubicBezTo>
                <a:cubicBezTo>
                  <a:pt x="404953" y="622149"/>
                  <a:pt x="424798" y="628967"/>
                  <a:pt x="449307" y="628967"/>
                </a:cubicBezTo>
                <a:cubicBezTo>
                  <a:pt x="466409" y="628967"/>
                  <a:pt x="482596" y="625513"/>
                  <a:pt x="497869" y="618604"/>
                </a:cubicBezTo>
                <a:cubicBezTo>
                  <a:pt x="513141" y="611695"/>
                  <a:pt x="525762" y="601787"/>
                  <a:pt x="535639" y="589060"/>
                </a:cubicBezTo>
                <a:cubicBezTo>
                  <a:pt x="536462" y="604605"/>
                  <a:pt x="538199" y="616422"/>
                  <a:pt x="541034" y="624331"/>
                </a:cubicBezTo>
                <a:lnTo>
                  <a:pt x="571122" y="624331"/>
                </a:lnTo>
                <a:lnTo>
                  <a:pt x="571122" y="621513"/>
                </a:lnTo>
                <a:cubicBezTo>
                  <a:pt x="565910" y="609332"/>
                  <a:pt x="563349" y="591060"/>
                  <a:pt x="563349" y="566516"/>
                </a:cubicBezTo>
                <a:lnTo>
                  <a:pt x="563349" y="446795"/>
                </a:lnTo>
                <a:close/>
                <a:moveTo>
                  <a:pt x="535456" y="554426"/>
                </a:moveTo>
                <a:cubicBezTo>
                  <a:pt x="528688" y="569516"/>
                  <a:pt x="517897" y="581606"/>
                  <a:pt x="503081" y="590697"/>
                </a:cubicBezTo>
                <a:cubicBezTo>
                  <a:pt x="488266" y="599787"/>
                  <a:pt x="471439" y="604241"/>
                  <a:pt x="452600" y="604241"/>
                </a:cubicBezTo>
                <a:cubicBezTo>
                  <a:pt x="435681" y="604241"/>
                  <a:pt x="421871" y="599605"/>
                  <a:pt x="411354" y="590242"/>
                </a:cubicBezTo>
                <a:cubicBezTo>
                  <a:pt x="400837" y="580879"/>
                  <a:pt x="395442" y="569152"/>
                  <a:pt x="395442" y="554971"/>
                </a:cubicBezTo>
                <a:cubicBezTo>
                  <a:pt x="395442" y="537699"/>
                  <a:pt x="403398" y="524064"/>
                  <a:pt x="419219" y="514155"/>
                </a:cubicBezTo>
                <a:cubicBezTo>
                  <a:pt x="435041" y="504246"/>
                  <a:pt x="456989" y="499156"/>
                  <a:pt x="485065" y="498883"/>
                </a:cubicBezTo>
                <a:lnTo>
                  <a:pt x="535364" y="498883"/>
                </a:lnTo>
                <a:lnTo>
                  <a:pt x="535364" y="554517"/>
                </a:lnTo>
                <a:close/>
                <a:moveTo>
                  <a:pt x="344960" y="203080"/>
                </a:moveTo>
                <a:cubicBezTo>
                  <a:pt x="337826" y="203080"/>
                  <a:pt x="332705" y="200990"/>
                  <a:pt x="329687" y="196899"/>
                </a:cubicBezTo>
                <a:cubicBezTo>
                  <a:pt x="326669" y="192808"/>
                  <a:pt x="325114" y="186536"/>
                  <a:pt x="325114" y="178173"/>
                </a:cubicBezTo>
                <a:lnTo>
                  <a:pt x="325114" y="77178"/>
                </a:lnTo>
                <a:lnTo>
                  <a:pt x="356666" y="77178"/>
                </a:lnTo>
                <a:lnTo>
                  <a:pt x="356666" y="63451"/>
                </a:lnTo>
                <a:lnTo>
                  <a:pt x="325114" y="63451"/>
                </a:lnTo>
                <a:lnTo>
                  <a:pt x="325114" y="24726"/>
                </a:lnTo>
                <a:lnTo>
                  <a:pt x="308196" y="24726"/>
                </a:lnTo>
                <a:lnTo>
                  <a:pt x="308196" y="63451"/>
                </a:lnTo>
                <a:lnTo>
                  <a:pt x="280211" y="63451"/>
                </a:lnTo>
                <a:lnTo>
                  <a:pt x="280211" y="77178"/>
                </a:lnTo>
                <a:lnTo>
                  <a:pt x="308196" y="77178"/>
                </a:lnTo>
                <a:lnTo>
                  <a:pt x="308196" y="178173"/>
                </a:lnTo>
                <a:cubicBezTo>
                  <a:pt x="308196" y="191172"/>
                  <a:pt x="310848" y="200990"/>
                  <a:pt x="316061" y="207626"/>
                </a:cubicBezTo>
                <a:cubicBezTo>
                  <a:pt x="321273" y="214262"/>
                  <a:pt x="329687" y="217625"/>
                  <a:pt x="341210" y="217625"/>
                </a:cubicBezTo>
                <a:cubicBezTo>
                  <a:pt x="348801" y="217625"/>
                  <a:pt x="354837" y="216807"/>
                  <a:pt x="359226" y="215262"/>
                </a:cubicBezTo>
                <a:lnTo>
                  <a:pt x="358495" y="201717"/>
                </a:lnTo>
                <a:cubicBezTo>
                  <a:pt x="352184" y="202626"/>
                  <a:pt x="347612" y="203080"/>
                  <a:pt x="344868" y="203080"/>
                </a:cubicBezTo>
                <a:close/>
              </a:path>
            </a:pathLst>
          </a:custGeom>
          <a:solidFill>
            <a:schemeClr val="dk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4938" name="Google Shape;4938;p368"/>
          <p:cNvSpPr txBox="1"/>
          <p:nvPr>
            <p:ph idx="1" type="body"/>
          </p:nvPr>
        </p:nvSpPr>
        <p:spPr>
          <a:xfrm>
            <a:off x="289325" y="3870645"/>
            <a:ext cx="1313100" cy="492600"/>
          </a:xfrm>
          <a:prstGeom prst="rect">
            <a:avLst/>
          </a:prstGeom>
          <a:noFill/>
          <a:ln>
            <a:noFill/>
          </a:ln>
        </p:spPr>
        <p:txBody>
          <a:bodyPr anchorCtr="0" anchor="t" bIns="0" lIns="0" spcFirstLastPara="1" rIns="0" wrap="square" tIns="0">
            <a:spAutoFit/>
          </a:bodyPr>
          <a:lstStyle/>
          <a:p>
            <a:pPr indent="0" lvl="0" marL="0" rtl="0" algn="ctr">
              <a:lnSpc>
                <a:spcPct val="100000"/>
              </a:lnSpc>
              <a:spcBef>
                <a:spcPts val="0"/>
              </a:spcBef>
              <a:spcAft>
                <a:spcPts val="500"/>
              </a:spcAft>
              <a:buSzPts val="1400"/>
              <a:buNone/>
            </a:pPr>
            <a:r>
              <a:rPr lang="en-US" sz="1600">
                <a:latin typeface="Roboto"/>
                <a:ea typeface="Roboto"/>
                <a:cs typeface="Roboto"/>
                <a:sym typeface="Roboto"/>
              </a:rPr>
              <a:t>Plataforma Unificada</a:t>
            </a:r>
            <a:endParaRPr sz="1600">
              <a:solidFill>
                <a:srgbClr val="FF00FF"/>
              </a:solidFill>
            </a:endParaRPr>
          </a:p>
        </p:txBody>
      </p:sp>
      <p:sp>
        <p:nvSpPr>
          <p:cNvPr id="4939" name="Google Shape;4939;p368"/>
          <p:cNvSpPr txBox="1"/>
          <p:nvPr>
            <p:ph idx="1" type="body"/>
          </p:nvPr>
        </p:nvSpPr>
        <p:spPr>
          <a:xfrm>
            <a:off x="5608250" y="3870645"/>
            <a:ext cx="1234200" cy="246300"/>
          </a:xfrm>
          <a:prstGeom prst="rect">
            <a:avLst/>
          </a:prstGeom>
          <a:noFill/>
          <a:ln>
            <a:noFill/>
          </a:ln>
        </p:spPr>
        <p:txBody>
          <a:bodyPr anchorCtr="0" anchor="t" bIns="0" lIns="0" spcFirstLastPara="1" rIns="0" wrap="square" tIns="0">
            <a:spAutoFit/>
          </a:bodyPr>
          <a:lstStyle/>
          <a:p>
            <a:pPr indent="0" lvl="0" marL="0" rtl="0" algn="ctr">
              <a:lnSpc>
                <a:spcPct val="100000"/>
              </a:lnSpc>
              <a:spcBef>
                <a:spcPts val="0"/>
              </a:spcBef>
              <a:spcAft>
                <a:spcPts val="500"/>
              </a:spcAft>
              <a:buSzPts val="1400"/>
              <a:buNone/>
            </a:pPr>
            <a:r>
              <a:rPr lang="en-US" sz="1600">
                <a:latin typeface="Roboto"/>
                <a:ea typeface="Roboto"/>
                <a:cs typeface="Roboto"/>
                <a:sym typeface="Roboto"/>
              </a:rPr>
              <a:t>Fácil de Usar</a:t>
            </a:r>
            <a:endParaRPr sz="1600">
              <a:solidFill>
                <a:srgbClr val="FF00FF"/>
              </a:solidFill>
            </a:endParaRPr>
          </a:p>
        </p:txBody>
      </p:sp>
      <p:sp>
        <p:nvSpPr>
          <p:cNvPr id="4940" name="Google Shape;4940;p368"/>
          <p:cNvSpPr txBox="1"/>
          <p:nvPr>
            <p:ph idx="1" type="body"/>
          </p:nvPr>
        </p:nvSpPr>
        <p:spPr>
          <a:xfrm>
            <a:off x="7259575" y="3870650"/>
            <a:ext cx="1359900" cy="492600"/>
          </a:xfrm>
          <a:prstGeom prst="rect">
            <a:avLst/>
          </a:prstGeom>
          <a:noFill/>
          <a:ln>
            <a:noFill/>
          </a:ln>
        </p:spPr>
        <p:txBody>
          <a:bodyPr anchorCtr="0" anchor="t" bIns="0" lIns="0" spcFirstLastPara="1" rIns="0" wrap="square" tIns="0">
            <a:spAutoFit/>
          </a:bodyPr>
          <a:lstStyle/>
          <a:p>
            <a:pPr indent="0" lvl="0" marL="0" rtl="0" algn="ctr">
              <a:lnSpc>
                <a:spcPct val="100000"/>
              </a:lnSpc>
              <a:spcBef>
                <a:spcPts val="0"/>
              </a:spcBef>
              <a:spcAft>
                <a:spcPts val="500"/>
              </a:spcAft>
              <a:buSzPts val="1400"/>
              <a:buNone/>
            </a:pPr>
            <a:r>
              <a:rPr lang="en-US" sz="1600">
                <a:latin typeface="Roboto"/>
                <a:ea typeface="Roboto"/>
                <a:cs typeface="Roboto"/>
                <a:sym typeface="Roboto"/>
              </a:rPr>
              <a:t>Rápido em Entregar Valor</a:t>
            </a:r>
            <a:endParaRPr sz="1600">
              <a:solidFill>
                <a:srgbClr val="FF00FF"/>
              </a:solidFill>
            </a:endParaRPr>
          </a:p>
        </p:txBody>
      </p:sp>
      <p:sp>
        <p:nvSpPr>
          <p:cNvPr id="4941" name="Google Shape;4941;p368"/>
          <p:cNvSpPr txBox="1"/>
          <p:nvPr>
            <p:ph idx="1" type="body"/>
          </p:nvPr>
        </p:nvSpPr>
        <p:spPr>
          <a:xfrm>
            <a:off x="1996700" y="3870645"/>
            <a:ext cx="1313100" cy="246300"/>
          </a:xfrm>
          <a:prstGeom prst="rect">
            <a:avLst/>
          </a:prstGeom>
          <a:noFill/>
          <a:ln>
            <a:noFill/>
          </a:ln>
        </p:spPr>
        <p:txBody>
          <a:bodyPr anchorCtr="0" anchor="t" bIns="0" lIns="0" spcFirstLastPara="1" rIns="0" wrap="square" tIns="0">
            <a:spAutoFit/>
          </a:bodyPr>
          <a:lstStyle/>
          <a:p>
            <a:pPr indent="0" lvl="0" marL="0" rtl="0" algn="ctr">
              <a:lnSpc>
                <a:spcPct val="100000"/>
              </a:lnSpc>
              <a:spcBef>
                <a:spcPts val="0"/>
              </a:spcBef>
              <a:spcAft>
                <a:spcPts val="500"/>
              </a:spcAft>
              <a:buClr>
                <a:schemeClr val="dk1"/>
              </a:buClr>
              <a:buSzPts val="1100"/>
              <a:buFont typeface="Arial"/>
              <a:buNone/>
            </a:pPr>
            <a:r>
              <a:rPr lang="en-US" sz="1600">
                <a:latin typeface="Roboto"/>
                <a:ea typeface="Roboto"/>
                <a:cs typeface="Roboto"/>
                <a:sym typeface="Roboto"/>
              </a:rPr>
              <a:t>AI-Infused</a:t>
            </a:r>
            <a:endParaRPr sz="1600">
              <a:solidFill>
                <a:srgbClr val="FF00FF"/>
              </a:solidFill>
            </a:endParaRPr>
          </a:p>
        </p:txBody>
      </p:sp>
      <p:sp>
        <p:nvSpPr>
          <p:cNvPr id="4942" name="Google Shape;4942;p368"/>
          <p:cNvSpPr txBox="1"/>
          <p:nvPr>
            <p:ph idx="1" type="body"/>
          </p:nvPr>
        </p:nvSpPr>
        <p:spPr>
          <a:xfrm>
            <a:off x="3673100" y="3870645"/>
            <a:ext cx="1476300" cy="492600"/>
          </a:xfrm>
          <a:prstGeom prst="rect">
            <a:avLst/>
          </a:prstGeom>
          <a:noFill/>
          <a:ln>
            <a:noFill/>
          </a:ln>
        </p:spPr>
        <p:txBody>
          <a:bodyPr anchorCtr="0" anchor="t" bIns="0" lIns="0" spcFirstLastPara="1" rIns="0" wrap="square" tIns="0">
            <a:spAutoFit/>
          </a:bodyPr>
          <a:lstStyle/>
          <a:p>
            <a:pPr indent="0" lvl="0" marL="0" rtl="0" algn="ctr">
              <a:lnSpc>
                <a:spcPct val="100000"/>
              </a:lnSpc>
              <a:spcBef>
                <a:spcPts val="0"/>
              </a:spcBef>
              <a:spcAft>
                <a:spcPts val="500"/>
              </a:spcAft>
              <a:buClr>
                <a:schemeClr val="dk1"/>
              </a:buClr>
              <a:buSzPts val="1100"/>
              <a:buFont typeface="Arial"/>
              <a:buNone/>
            </a:pPr>
            <a:r>
              <a:rPr lang="en-US" sz="1600">
                <a:latin typeface="Roboto"/>
                <a:ea typeface="Roboto"/>
                <a:cs typeface="Roboto"/>
                <a:sym typeface="Roboto"/>
              </a:rPr>
              <a:t>Segurança Priorizada</a:t>
            </a:r>
            <a:endParaRPr sz="1600"/>
          </a:p>
        </p:txBody>
      </p:sp>
      <p:grpSp>
        <p:nvGrpSpPr>
          <p:cNvPr id="4943" name="Google Shape;4943;p368"/>
          <p:cNvGrpSpPr/>
          <p:nvPr/>
        </p:nvGrpSpPr>
        <p:grpSpPr>
          <a:xfrm>
            <a:off x="7345179" y="2347071"/>
            <a:ext cx="1188696" cy="1188696"/>
            <a:chOff x="5474555" y="-1068055"/>
            <a:chExt cx="905259" cy="905259"/>
          </a:xfrm>
        </p:grpSpPr>
        <p:grpSp>
          <p:nvGrpSpPr>
            <p:cNvPr id="4944" name="Google Shape;4944;p368"/>
            <p:cNvGrpSpPr/>
            <p:nvPr/>
          </p:nvGrpSpPr>
          <p:grpSpPr>
            <a:xfrm>
              <a:off x="5474555" y="-1068055"/>
              <a:ext cx="905259" cy="905259"/>
              <a:chOff x="7518971" y="-1068055"/>
              <a:chExt cx="905259" cy="905259"/>
            </a:xfrm>
          </p:grpSpPr>
          <p:sp>
            <p:nvSpPr>
              <p:cNvPr id="4945" name="Google Shape;4945;p368"/>
              <p:cNvSpPr/>
              <p:nvPr/>
            </p:nvSpPr>
            <p:spPr>
              <a:xfrm>
                <a:off x="7558330" y="-1028696"/>
                <a:ext cx="826541" cy="826541"/>
              </a:xfrm>
              <a:custGeom>
                <a:rect b="b" l="l" r="r" t="t"/>
                <a:pathLst>
                  <a:path extrusionOk="0" h="1991665" w="1991665">
                    <a:moveTo>
                      <a:pt x="0" y="0"/>
                    </a:moveTo>
                    <a:lnTo>
                      <a:pt x="1991665" y="0"/>
                    </a:lnTo>
                    <a:lnTo>
                      <a:pt x="1991665" y="1991665"/>
                    </a:lnTo>
                    <a:lnTo>
                      <a:pt x="0" y="1991665"/>
                    </a:lnTo>
                    <a:close/>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nvGrpSpPr>
              <p:cNvPr id="4946" name="Google Shape;4946;p368"/>
              <p:cNvGrpSpPr/>
              <p:nvPr/>
            </p:nvGrpSpPr>
            <p:grpSpPr>
              <a:xfrm>
                <a:off x="7518971" y="-1068055"/>
                <a:ext cx="905259" cy="905259"/>
                <a:chOff x="7459352" y="-978971"/>
                <a:chExt cx="905259" cy="905259"/>
              </a:xfrm>
            </p:grpSpPr>
            <p:sp>
              <p:nvSpPr>
                <p:cNvPr id="4947" name="Google Shape;4947;p368"/>
                <p:cNvSpPr/>
                <p:nvPr/>
              </p:nvSpPr>
              <p:spPr>
                <a:xfrm>
                  <a:off x="7459352" y="-978971"/>
                  <a:ext cx="905259" cy="905259"/>
                </a:xfrm>
                <a:custGeom>
                  <a:rect b="b" l="l" r="r" t="t"/>
                  <a:pathLst>
                    <a:path extrusionOk="0" h="2181347" w="2181347">
                      <a:moveTo>
                        <a:pt x="0" y="0"/>
                      </a:moveTo>
                      <a:lnTo>
                        <a:pt x="2181348" y="0"/>
                      </a:lnTo>
                      <a:lnTo>
                        <a:pt x="2181348" y="2181348"/>
                      </a:lnTo>
                      <a:lnTo>
                        <a:pt x="0" y="2181348"/>
                      </a:lnTo>
                      <a:close/>
                    </a:path>
                  </a:pathLst>
                </a:custGeom>
                <a:noFill/>
                <a:ln cap="flat" cmpd="sng" w="9525">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4948" name="Google Shape;4948;p368"/>
                <p:cNvSpPr/>
                <p:nvPr/>
              </p:nvSpPr>
              <p:spPr>
                <a:xfrm>
                  <a:off x="7459352" y="-978971"/>
                  <a:ext cx="905259" cy="905259"/>
                </a:xfrm>
                <a:custGeom>
                  <a:rect b="b" l="l" r="r" t="t"/>
                  <a:pathLst>
                    <a:path extrusionOk="0" h="2181347" w="2181347">
                      <a:moveTo>
                        <a:pt x="2181348" y="1090674"/>
                      </a:moveTo>
                      <a:cubicBezTo>
                        <a:pt x="2181348" y="1693036"/>
                        <a:pt x="1693036" y="2181348"/>
                        <a:pt x="1090674" y="2181348"/>
                      </a:cubicBezTo>
                      <a:cubicBezTo>
                        <a:pt x="488311" y="2181348"/>
                        <a:pt x="0" y="1693036"/>
                        <a:pt x="0" y="1090674"/>
                      </a:cubicBezTo>
                      <a:cubicBezTo>
                        <a:pt x="0" y="488311"/>
                        <a:pt x="488311" y="0"/>
                        <a:pt x="1090674" y="0"/>
                      </a:cubicBezTo>
                      <a:cubicBezTo>
                        <a:pt x="1693036" y="0"/>
                        <a:pt x="2181348" y="488311"/>
                        <a:pt x="2181348" y="1090674"/>
                      </a:cubicBezTo>
                      <a:close/>
                    </a:path>
                  </a:pathLst>
                </a:custGeom>
                <a:noFill/>
                <a:ln cap="flat" cmpd="sng" w="9525">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grpSp>
        <p:grpSp>
          <p:nvGrpSpPr>
            <p:cNvPr id="4949" name="Google Shape;4949;p368"/>
            <p:cNvGrpSpPr/>
            <p:nvPr/>
          </p:nvGrpSpPr>
          <p:grpSpPr>
            <a:xfrm>
              <a:off x="5617024" y="-956069"/>
              <a:ext cx="620772" cy="681735"/>
              <a:chOff x="5017121" y="-1115283"/>
              <a:chExt cx="620772" cy="681735"/>
            </a:xfrm>
          </p:grpSpPr>
          <p:sp>
            <p:nvSpPr>
              <p:cNvPr id="4950" name="Google Shape;4950;p368"/>
              <p:cNvSpPr/>
              <p:nvPr/>
            </p:nvSpPr>
            <p:spPr>
              <a:xfrm>
                <a:off x="5017121" y="-1054320"/>
                <a:ext cx="620772" cy="620772"/>
              </a:xfrm>
              <a:custGeom>
                <a:rect b="b" l="l" r="r" t="t"/>
                <a:pathLst>
                  <a:path extrusionOk="0" h="1495835" w="1495835">
                    <a:moveTo>
                      <a:pt x="1495835" y="747918"/>
                    </a:moveTo>
                    <a:cubicBezTo>
                      <a:pt x="1495835" y="1160981"/>
                      <a:pt x="1160981" y="1495835"/>
                      <a:pt x="747918" y="1495835"/>
                    </a:cubicBezTo>
                    <a:cubicBezTo>
                      <a:pt x="334854" y="1495835"/>
                      <a:pt x="0" y="1160981"/>
                      <a:pt x="0" y="747918"/>
                    </a:cubicBezTo>
                    <a:cubicBezTo>
                      <a:pt x="0" y="334854"/>
                      <a:pt x="334854" y="0"/>
                      <a:pt x="747918" y="0"/>
                    </a:cubicBezTo>
                    <a:cubicBezTo>
                      <a:pt x="1160981" y="0"/>
                      <a:pt x="1495835" y="334854"/>
                      <a:pt x="1495835" y="747918"/>
                    </a:cubicBezTo>
                    <a:close/>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4951" name="Google Shape;4951;p368"/>
              <p:cNvSpPr/>
              <p:nvPr/>
            </p:nvSpPr>
            <p:spPr>
              <a:xfrm>
                <a:off x="5236272" y="-987104"/>
                <a:ext cx="182154" cy="182154"/>
              </a:xfrm>
              <a:custGeom>
                <a:rect b="b" l="l" r="r" t="t"/>
                <a:pathLst>
                  <a:path extrusionOk="0" h="438925" w="438925">
                    <a:moveTo>
                      <a:pt x="438925" y="219463"/>
                    </a:moveTo>
                    <a:cubicBezTo>
                      <a:pt x="438925" y="340668"/>
                      <a:pt x="340668" y="438925"/>
                      <a:pt x="219463" y="438925"/>
                    </a:cubicBezTo>
                    <a:cubicBezTo>
                      <a:pt x="98257" y="438925"/>
                      <a:pt x="0" y="340668"/>
                      <a:pt x="0" y="219463"/>
                    </a:cubicBezTo>
                    <a:cubicBezTo>
                      <a:pt x="0" y="98257"/>
                      <a:pt x="98257" y="0"/>
                      <a:pt x="219463" y="0"/>
                    </a:cubicBezTo>
                    <a:cubicBezTo>
                      <a:pt x="340668" y="0"/>
                      <a:pt x="438925" y="98257"/>
                      <a:pt x="438925" y="219463"/>
                    </a:cubicBezTo>
                    <a:close/>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4952" name="Google Shape;4952;p368"/>
              <p:cNvSpPr/>
              <p:nvPr/>
            </p:nvSpPr>
            <p:spPr>
              <a:xfrm>
                <a:off x="5236272" y="-683236"/>
                <a:ext cx="182154" cy="182154"/>
              </a:xfrm>
              <a:custGeom>
                <a:rect b="b" l="l" r="r" t="t"/>
                <a:pathLst>
                  <a:path extrusionOk="0" h="438925" w="438925">
                    <a:moveTo>
                      <a:pt x="438925" y="219463"/>
                    </a:moveTo>
                    <a:cubicBezTo>
                      <a:pt x="438925" y="340668"/>
                      <a:pt x="340668" y="438925"/>
                      <a:pt x="219463" y="438925"/>
                    </a:cubicBezTo>
                    <a:cubicBezTo>
                      <a:pt x="98257" y="438925"/>
                      <a:pt x="0" y="340668"/>
                      <a:pt x="0" y="219463"/>
                    </a:cubicBezTo>
                    <a:cubicBezTo>
                      <a:pt x="0" y="98257"/>
                      <a:pt x="98257" y="0"/>
                      <a:pt x="219463" y="0"/>
                    </a:cubicBezTo>
                    <a:cubicBezTo>
                      <a:pt x="340668" y="0"/>
                      <a:pt x="438925" y="98257"/>
                      <a:pt x="438925" y="219463"/>
                    </a:cubicBezTo>
                    <a:close/>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4953" name="Google Shape;4953;p368"/>
              <p:cNvSpPr/>
              <p:nvPr/>
            </p:nvSpPr>
            <p:spPr>
              <a:xfrm>
                <a:off x="5084338" y="-835170"/>
                <a:ext cx="182154" cy="182154"/>
              </a:xfrm>
              <a:custGeom>
                <a:rect b="b" l="l" r="r" t="t"/>
                <a:pathLst>
                  <a:path extrusionOk="0" h="438925" w="438925">
                    <a:moveTo>
                      <a:pt x="438925" y="219463"/>
                    </a:moveTo>
                    <a:cubicBezTo>
                      <a:pt x="438925" y="340668"/>
                      <a:pt x="340668" y="438925"/>
                      <a:pt x="219463" y="438925"/>
                    </a:cubicBezTo>
                    <a:cubicBezTo>
                      <a:pt x="98257" y="438925"/>
                      <a:pt x="0" y="340668"/>
                      <a:pt x="0" y="219463"/>
                    </a:cubicBezTo>
                    <a:cubicBezTo>
                      <a:pt x="0" y="98257"/>
                      <a:pt x="98257" y="0"/>
                      <a:pt x="219463" y="0"/>
                    </a:cubicBezTo>
                    <a:cubicBezTo>
                      <a:pt x="340668" y="0"/>
                      <a:pt x="438925" y="98257"/>
                      <a:pt x="438925" y="219463"/>
                    </a:cubicBezTo>
                    <a:close/>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4954" name="Google Shape;4954;p368"/>
              <p:cNvSpPr/>
              <p:nvPr/>
            </p:nvSpPr>
            <p:spPr>
              <a:xfrm>
                <a:off x="5327283" y="-942071"/>
                <a:ext cx="130357" cy="279331"/>
              </a:xfrm>
              <a:custGeom>
                <a:rect b="b" l="l" r="r" t="t"/>
                <a:pathLst>
                  <a:path extrusionOk="0" h="673087" w="314114">
                    <a:moveTo>
                      <a:pt x="0" y="0"/>
                    </a:moveTo>
                    <a:lnTo>
                      <a:pt x="0" y="477241"/>
                    </a:lnTo>
                    <a:lnTo>
                      <a:pt x="314114" y="673088"/>
                    </a:ln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4955" name="Google Shape;4955;p368"/>
              <p:cNvSpPr/>
              <p:nvPr/>
            </p:nvSpPr>
            <p:spPr>
              <a:xfrm>
                <a:off x="5327283" y="-1115283"/>
                <a:ext cx="3936" cy="61006"/>
              </a:xfrm>
              <a:custGeom>
                <a:rect b="b" l="l" r="r" t="t"/>
                <a:pathLst>
                  <a:path extrusionOk="0" h="147003" w="9484">
                    <a:moveTo>
                      <a:pt x="0" y="0"/>
                    </a:moveTo>
                    <a:lnTo>
                      <a:pt x="0" y="147004"/>
                    </a:ln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4956" name="Google Shape;4956;p368"/>
              <p:cNvSpPr/>
              <p:nvPr/>
            </p:nvSpPr>
            <p:spPr>
              <a:xfrm>
                <a:off x="5219910" y="-1115283"/>
                <a:ext cx="214940" cy="3936"/>
              </a:xfrm>
              <a:custGeom>
                <a:rect b="b" l="l" r="r" t="t"/>
                <a:pathLst>
                  <a:path extrusionOk="0" h="9484" w="517927">
                    <a:moveTo>
                      <a:pt x="0" y="0"/>
                    </a:moveTo>
                    <a:lnTo>
                      <a:pt x="517928" y="0"/>
                    </a:ln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4957" name="Google Shape;4957;p368"/>
              <p:cNvSpPr/>
              <p:nvPr/>
            </p:nvSpPr>
            <p:spPr>
              <a:xfrm>
                <a:off x="5562008" y="-978884"/>
                <a:ext cx="34675" cy="34675"/>
              </a:xfrm>
              <a:custGeom>
                <a:rect b="b" l="l" r="r" t="t"/>
                <a:pathLst>
                  <a:path extrusionOk="0" h="83555" w="83555">
                    <a:moveTo>
                      <a:pt x="83555" y="0"/>
                    </a:moveTo>
                    <a:lnTo>
                      <a:pt x="0" y="83555"/>
                    </a:ln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4958" name="Google Shape;4958;p368"/>
              <p:cNvSpPr/>
              <p:nvPr/>
            </p:nvSpPr>
            <p:spPr>
              <a:xfrm>
                <a:off x="5563267" y="-1012315"/>
                <a:ext cx="66871" cy="66871"/>
              </a:xfrm>
              <a:custGeom>
                <a:rect b="b" l="l" r="r" t="t"/>
                <a:pathLst>
                  <a:path extrusionOk="0" h="161135" w="161135">
                    <a:moveTo>
                      <a:pt x="0" y="0"/>
                    </a:moveTo>
                    <a:lnTo>
                      <a:pt x="161135" y="161135"/>
                    </a:ln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grpSp>
      <p:grpSp>
        <p:nvGrpSpPr>
          <p:cNvPr id="4959" name="Google Shape;4959;p368"/>
          <p:cNvGrpSpPr/>
          <p:nvPr/>
        </p:nvGrpSpPr>
        <p:grpSpPr>
          <a:xfrm>
            <a:off x="2072590" y="2347086"/>
            <a:ext cx="1188696" cy="1188696"/>
            <a:chOff x="2742693" y="-1068055"/>
            <a:chExt cx="905259" cy="905259"/>
          </a:xfrm>
        </p:grpSpPr>
        <p:grpSp>
          <p:nvGrpSpPr>
            <p:cNvPr id="4960" name="Google Shape;4960;p368"/>
            <p:cNvGrpSpPr/>
            <p:nvPr/>
          </p:nvGrpSpPr>
          <p:grpSpPr>
            <a:xfrm>
              <a:off x="2742693" y="-1068055"/>
              <a:ext cx="905259" cy="905259"/>
              <a:chOff x="7518971" y="-1068055"/>
              <a:chExt cx="905259" cy="905259"/>
            </a:xfrm>
          </p:grpSpPr>
          <p:sp>
            <p:nvSpPr>
              <p:cNvPr id="4961" name="Google Shape;4961;p368"/>
              <p:cNvSpPr/>
              <p:nvPr/>
            </p:nvSpPr>
            <p:spPr>
              <a:xfrm>
                <a:off x="7558330" y="-1028696"/>
                <a:ext cx="826541" cy="826541"/>
              </a:xfrm>
              <a:custGeom>
                <a:rect b="b" l="l" r="r" t="t"/>
                <a:pathLst>
                  <a:path extrusionOk="0" h="1991665" w="1991665">
                    <a:moveTo>
                      <a:pt x="0" y="0"/>
                    </a:moveTo>
                    <a:lnTo>
                      <a:pt x="1991665" y="0"/>
                    </a:lnTo>
                    <a:lnTo>
                      <a:pt x="1991665" y="1991665"/>
                    </a:lnTo>
                    <a:lnTo>
                      <a:pt x="0" y="1991665"/>
                    </a:lnTo>
                    <a:close/>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nvGrpSpPr>
              <p:cNvPr id="4962" name="Google Shape;4962;p368"/>
              <p:cNvGrpSpPr/>
              <p:nvPr/>
            </p:nvGrpSpPr>
            <p:grpSpPr>
              <a:xfrm>
                <a:off x="7518971" y="-1068055"/>
                <a:ext cx="905259" cy="905259"/>
                <a:chOff x="7459352" y="-978971"/>
                <a:chExt cx="905259" cy="905259"/>
              </a:xfrm>
            </p:grpSpPr>
            <p:sp>
              <p:nvSpPr>
                <p:cNvPr id="4963" name="Google Shape;4963;p368"/>
                <p:cNvSpPr/>
                <p:nvPr/>
              </p:nvSpPr>
              <p:spPr>
                <a:xfrm>
                  <a:off x="7459352" y="-978971"/>
                  <a:ext cx="905259" cy="905259"/>
                </a:xfrm>
                <a:custGeom>
                  <a:rect b="b" l="l" r="r" t="t"/>
                  <a:pathLst>
                    <a:path extrusionOk="0" h="2181347" w="2181347">
                      <a:moveTo>
                        <a:pt x="0" y="0"/>
                      </a:moveTo>
                      <a:lnTo>
                        <a:pt x="2181348" y="0"/>
                      </a:lnTo>
                      <a:lnTo>
                        <a:pt x="2181348" y="2181348"/>
                      </a:lnTo>
                      <a:lnTo>
                        <a:pt x="0" y="2181348"/>
                      </a:lnTo>
                      <a:close/>
                    </a:path>
                  </a:pathLst>
                </a:custGeom>
                <a:noFill/>
                <a:ln cap="flat" cmpd="sng" w="9525">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4964" name="Google Shape;4964;p368"/>
                <p:cNvSpPr/>
                <p:nvPr/>
              </p:nvSpPr>
              <p:spPr>
                <a:xfrm>
                  <a:off x="7459352" y="-978971"/>
                  <a:ext cx="905259" cy="905259"/>
                </a:xfrm>
                <a:custGeom>
                  <a:rect b="b" l="l" r="r" t="t"/>
                  <a:pathLst>
                    <a:path extrusionOk="0" h="2181347" w="2181347">
                      <a:moveTo>
                        <a:pt x="2181348" y="1090674"/>
                      </a:moveTo>
                      <a:cubicBezTo>
                        <a:pt x="2181348" y="1693036"/>
                        <a:pt x="1693036" y="2181348"/>
                        <a:pt x="1090674" y="2181348"/>
                      </a:cubicBezTo>
                      <a:cubicBezTo>
                        <a:pt x="488311" y="2181348"/>
                        <a:pt x="0" y="1693036"/>
                        <a:pt x="0" y="1090674"/>
                      </a:cubicBezTo>
                      <a:cubicBezTo>
                        <a:pt x="0" y="488311"/>
                        <a:pt x="488311" y="0"/>
                        <a:pt x="1090674" y="0"/>
                      </a:cubicBezTo>
                      <a:cubicBezTo>
                        <a:pt x="1693036" y="0"/>
                        <a:pt x="2181348" y="488311"/>
                        <a:pt x="2181348" y="1090674"/>
                      </a:cubicBezTo>
                      <a:close/>
                    </a:path>
                  </a:pathLst>
                </a:custGeom>
                <a:noFill/>
                <a:ln cap="flat" cmpd="sng" w="9525">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grpSp>
        <p:grpSp>
          <p:nvGrpSpPr>
            <p:cNvPr id="4965" name="Google Shape;4965;p368"/>
            <p:cNvGrpSpPr/>
            <p:nvPr/>
          </p:nvGrpSpPr>
          <p:grpSpPr>
            <a:xfrm>
              <a:off x="2889429" y="-961536"/>
              <a:ext cx="611787" cy="692720"/>
              <a:chOff x="2890001" y="-1090800"/>
              <a:chExt cx="611787" cy="692720"/>
            </a:xfrm>
          </p:grpSpPr>
          <p:sp>
            <p:nvSpPr>
              <p:cNvPr id="4966" name="Google Shape;4966;p368"/>
              <p:cNvSpPr/>
              <p:nvPr/>
            </p:nvSpPr>
            <p:spPr>
              <a:xfrm>
                <a:off x="3065882" y="-1090800"/>
                <a:ext cx="259770" cy="692720"/>
              </a:xfrm>
              <a:custGeom>
                <a:rect b="b" l="l" r="r" t="t"/>
                <a:pathLst>
                  <a:path extrusionOk="0" h="1669205" w="625951">
                    <a:moveTo>
                      <a:pt x="80805" y="1394450"/>
                    </a:moveTo>
                    <a:cubicBezTo>
                      <a:pt x="30539" y="1246403"/>
                      <a:pt x="0" y="1050082"/>
                      <a:pt x="0" y="834603"/>
                    </a:cubicBezTo>
                    <a:cubicBezTo>
                      <a:pt x="0" y="373674"/>
                      <a:pt x="140080" y="0"/>
                      <a:pt x="312976" y="0"/>
                    </a:cubicBezTo>
                    <a:cubicBezTo>
                      <a:pt x="485871" y="0"/>
                      <a:pt x="625952" y="373674"/>
                      <a:pt x="625952" y="834603"/>
                    </a:cubicBezTo>
                    <a:cubicBezTo>
                      <a:pt x="625952" y="1295531"/>
                      <a:pt x="485871" y="1669205"/>
                      <a:pt x="312976" y="1669205"/>
                    </a:cubicBezTo>
                    <a:cubicBezTo>
                      <a:pt x="251803" y="1669205"/>
                      <a:pt x="194709" y="1622354"/>
                      <a:pt x="146435" y="1541359"/>
                    </a:cubicBez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4967" name="Google Shape;4967;p368"/>
              <p:cNvSpPr/>
              <p:nvPr/>
            </p:nvSpPr>
            <p:spPr>
              <a:xfrm>
                <a:off x="2890001" y="-974809"/>
                <a:ext cx="611743" cy="460609"/>
              </a:xfrm>
              <a:custGeom>
                <a:rect b="b" l="l" r="r" t="t"/>
                <a:pathLst>
                  <a:path extrusionOk="0" h="1109900" w="1474079">
                    <a:moveTo>
                      <a:pt x="1336205" y="677532"/>
                    </a:moveTo>
                    <a:cubicBezTo>
                      <a:pt x="1237665" y="553196"/>
                      <a:pt x="1091515" y="418616"/>
                      <a:pt x="914256" y="296935"/>
                    </a:cubicBezTo>
                    <a:cubicBezTo>
                      <a:pt x="519243" y="25689"/>
                      <a:pt x="119677" y="-78731"/>
                      <a:pt x="21801" y="63720"/>
                    </a:cubicBezTo>
                    <a:cubicBezTo>
                      <a:pt x="-76075" y="206172"/>
                      <a:pt x="164821" y="541625"/>
                      <a:pt x="559835" y="812966"/>
                    </a:cubicBezTo>
                    <a:cubicBezTo>
                      <a:pt x="954849" y="1084212"/>
                      <a:pt x="1354414" y="1188632"/>
                      <a:pt x="1452291" y="1046180"/>
                    </a:cubicBezTo>
                    <a:cubicBezTo>
                      <a:pt x="1489658" y="991741"/>
                      <a:pt x="1477613" y="909229"/>
                      <a:pt x="1426494" y="812871"/>
                    </a:cubicBez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4968" name="Google Shape;4968;p368"/>
              <p:cNvSpPr/>
              <p:nvPr/>
            </p:nvSpPr>
            <p:spPr>
              <a:xfrm>
                <a:off x="2890041" y="-974829"/>
                <a:ext cx="611747" cy="460629"/>
              </a:xfrm>
              <a:custGeom>
                <a:rect b="b" l="l" r="r" t="t"/>
                <a:pathLst>
                  <a:path extrusionOk="0" h="1109949" w="1474089">
                    <a:moveTo>
                      <a:pt x="633904" y="248046"/>
                    </a:moveTo>
                    <a:cubicBezTo>
                      <a:pt x="1003690" y="13599"/>
                      <a:pt x="1360577" y="-69861"/>
                      <a:pt x="1452289" y="63770"/>
                    </a:cubicBezTo>
                    <a:cubicBezTo>
                      <a:pt x="1550165" y="206221"/>
                      <a:pt x="1309268" y="541675"/>
                      <a:pt x="914255" y="813015"/>
                    </a:cubicBezTo>
                    <a:cubicBezTo>
                      <a:pt x="519241" y="1084261"/>
                      <a:pt x="119675" y="1188681"/>
                      <a:pt x="21799" y="1046230"/>
                    </a:cubicBezTo>
                    <a:cubicBezTo>
                      <a:pt x="-71240" y="910797"/>
                      <a:pt x="141868" y="601045"/>
                      <a:pt x="502359" y="337766"/>
                    </a:cubicBez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4969" name="Google Shape;4969;p368"/>
              <p:cNvSpPr/>
              <p:nvPr/>
            </p:nvSpPr>
            <p:spPr>
              <a:xfrm>
                <a:off x="3430477" y="-700326"/>
                <a:ext cx="66910" cy="66910"/>
              </a:xfrm>
              <a:custGeom>
                <a:rect b="b" l="l" r="r" t="t"/>
                <a:pathLst>
                  <a:path extrusionOk="0" h="161230" w="161230">
                    <a:moveTo>
                      <a:pt x="161230" y="80615"/>
                    </a:moveTo>
                    <a:cubicBezTo>
                      <a:pt x="161230" y="125138"/>
                      <a:pt x="125138" y="161230"/>
                      <a:pt x="80615" y="161230"/>
                    </a:cubicBezTo>
                    <a:cubicBezTo>
                      <a:pt x="36092" y="161230"/>
                      <a:pt x="0" y="125138"/>
                      <a:pt x="0" y="80615"/>
                    </a:cubicBezTo>
                    <a:cubicBezTo>
                      <a:pt x="0" y="36092"/>
                      <a:pt x="36092" y="0"/>
                      <a:pt x="80615" y="0"/>
                    </a:cubicBezTo>
                    <a:cubicBezTo>
                      <a:pt x="125138" y="0"/>
                      <a:pt x="161230" y="36092"/>
                      <a:pt x="161230" y="80615"/>
                    </a:cubicBezTo>
                    <a:close/>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4970" name="Google Shape;4970;p368"/>
              <p:cNvSpPr/>
              <p:nvPr/>
            </p:nvSpPr>
            <p:spPr>
              <a:xfrm>
                <a:off x="3077839" y="-514685"/>
                <a:ext cx="66910" cy="66910"/>
              </a:xfrm>
              <a:custGeom>
                <a:rect b="b" l="l" r="r" t="t"/>
                <a:pathLst>
                  <a:path extrusionOk="0" h="161230" w="161230">
                    <a:moveTo>
                      <a:pt x="161230" y="80615"/>
                    </a:moveTo>
                    <a:cubicBezTo>
                      <a:pt x="161230" y="125137"/>
                      <a:pt x="125137" y="161230"/>
                      <a:pt x="80615" y="161230"/>
                    </a:cubicBezTo>
                    <a:cubicBezTo>
                      <a:pt x="36093" y="161230"/>
                      <a:pt x="0" y="125137"/>
                      <a:pt x="0" y="80615"/>
                    </a:cubicBezTo>
                    <a:cubicBezTo>
                      <a:pt x="0" y="36092"/>
                      <a:pt x="36093" y="0"/>
                      <a:pt x="80615" y="0"/>
                    </a:cubicBezTo>
                    <a:cubicBezTo>
                      <a:pt x="125137" y="0"/>
                      <a:pt x="161230" y="36092"/>
                      <a:pt x="161230" y="80615"/>
                    </a:cubicBezTo>
                    <a:close/>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4971" name="Google Shape;4971;p368"/>
              <p:cNvSpPr/>
              <p:nvPr/>
            </p:nvSpPr>
            <p:spPr>
              <a:xfrm>
                <a:off x="3092234" y="-887500"/>
                <a:ext cx="66910" cy="66910"/>
              </a:xfrm>
              <a:custGeom>
                <a:rect b="b" l="l" r="r" t="t"/>
                <a:pathLst>
                  <a:path extrusionOk="0" h="161230" w="161230">
                    <a:moveTo>
                      <a:pt x="161230" y="80615"/>
                    </a:moveTo>
                    <a:cubicBezTo>
                      <a:pt x="161230" y="125137"/>
                      <a:pt x="125137" y="161230"/>
                      <a:pt x="80615" y="161230"/>
                    </a:cubicBezTo>
                    <a:cubicBezTo>
                      <a:pt x="36093" y="161230"/>
                      <a:pt x="0" y="125137"/>
                      <a:pt x="0" y="80615"/>
                    </a:cubicBezTo>
                    <a:cubicBezTo>
                      <a:pt x="0" y="36093"/>
                      <a:pt x="36093" y="0"/>
                      <a:pt x="80615" y="0"/>
                    </a:cubicBezTo>
                    <a:cubicBezTo>
                      <a:pt x="125137" y="0"/>
                      <a:pt x="161230" y="36093"/>
                      <a:pt x="161230" y="80615"/>
                    </a:cubicBezTo>
                    <a:close/>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grpSp>
      <p:grpSp>
        <p:nvGrpSpPr>
          <p:cNvPr id="4972" name="Google Shape;4972;p368"/>
          <p:cNvGrpSpPr/>
          <p:nvPr/>
        </p:nvGrpSpPr>
        <p:grpSpPr>
          <a:xfrm>
            <a:off x="324412" y="2347921"/>
            <a:ext cx="1188696" cy="1188696"/>
            <a:chOff x="4111018" y="-1068055"/>
            <a:chExt cx="905259" cy="905259"/>
          </a:xfrm>
        </p:grpSpPr>
        <p:grpSp>
          <p:nvGrpSpPr>
            <p:cNvPr id="4973" name="Google Shape;4973;p368"/>
            <p:cNvGrpSpPr/>
            <p:nvPr/>
          </p:nvGrpSpPr>
          <p:grpSpPr>
            <a:xfrm>
              <a:off x="4111018" y="-1068055"/>
              <a:ext cx="905259" cy="905259"/>
              <a:chOff x="7518971" y="-1068055"/>
              <a:chExt cx="905259" cy="905259"/>
            </a:xfrm>
          </p:grpSpPr>
          <p:sp>
            <p:nvSpPr>
              <p:cNvPr id="4974" name="Google Shape;4974;p368"/>
              <p:cNvSpPr/>
              <p:nvPr/>
            </p:nvSpPr>
            <p:spPr>
              <a:xfrm>
                <a:off x="7558330" y="-1028696"/>
                <a:ext cx="826541" cy="826541"/>
              </a:xfrm>
              <a:custGeom>
                <a:rect b="b" l="l" r="r" t="t"/>
                <a:pathLst>
                  <a:path extrusionOk="0" h="1991665" w="1991665">
                    <a:moveTo>
                      <a:pt x="0" y="0"/>
                    </a:moveTo>
                    <a:lnTo>
                      <a:pt x="1991665" y="0"/>
                    </a:lnTo>
                    <a:lnTo>
                      <a:pt x="1991665" y="1991665"/>
                    </a:lnTo>
                    <a:lnTo>
                      <a:pt x="0" y="1991665"/>
                    </a:lnTo>
                    <a:close/>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nvGrpSpPr>
              <p:cNvPr id="4975" name="Google Shape;4975;p368"/>
              <p:cNvGrpSpPr/>
              <p:nvPr/>
            </p:nvGrpSpPr>
            <p:grpSpPr>
              <a:xfrm>
                <a:off x="7518971" y="-1068055"/>
                <a:ext cx="905259" cy="905259"/>
                <a:chOff x="7459352" y="-978971"/>
                <a:chExt cx="905259" cy="905259"/>
              </a:xfrm>
            </p:grpSpPr>
            <p:sp>
              <p:nvSpPr>
                <p:cNvPr id="4976" name="Google Shape;4976;p368"/>
                <p:cNvSpPr/>
                <p:nvPr/>
              </p:nvSpPr>
              <p:spPr>
                <a:xfrm>
                  <a:off x="7459352" y="-978971"/>
                  <a:ext cx="905259" cy="905259"/>
                </a:xfrm>
                <a:custGeom>
                  <a:rect b="b" l="l" r="r" t="t"/>
                  <a:pathLst>
                    <a:path extrusionOk="0" h="2181347" w="2181347">
                      <a:moveTo>
                        <a:pt x="0" y="0"/>
                      </a:moveTo>
                      <a:lnTo>
                        <a:pt x="2181348" y="0"/>
                      </a:lnTo>
                      <a:lnTo>
                        <a:pt x="2181348" y="2181348"/>
                      </a:lnTo>
                      <a:lnTo>
                        <a:pt x="0" y="2181348"/>
                      </a:lnTo>
                      <a:close/>
                    </a:path>
                  </a:pathLst>
                </a:custGeom>
                <a:noFill/>
                <a:ln cap="flat" cmpd="sng" w="9525">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4977" name="Google Shape;4977;p368"/>
                <p:cNvSpPr/>
                <p:nvPr/>
              </p:nvSpPr>
              <p:spPr>
                <a:xfrm>
                  <a:off x="7459352" y="-978971"/>
                  <a:ext cx="905259" cy="905259"/>
                </a:xfrm>
                <a:custGeom>
                  <a:rect b="b" l="l" r="r" t="t"/>
                  <a:pathLst>
                    <a:path extrusionOk="0" h="2181347" w="2181347">
                      <a:moveTo>
                        <a:pt x="2181348" y="1090674"/>
                      </a:moveTo>
                      <a:cubicBezTo>
                        <a:pt x="2181348" y="1693036"/>
                        <a:pt x="1693036" y="2181348"/>
                        <a:pt x="1090674" y="2181348"/>
                      </a:cubicBezTo>
                      <a:cubicBezTo>
                        <a:pt x="488311" y="2181348"/>
                        <a:pt x="0" y="1693036"/>
                        <a:pt x="0" y="1090674"/>
                      </a:cubicBezTo>
                      <a:cubicBezTo>
                        <a:pt x="0" y="488311"/>
                        <a:pt x="488311" y="0"/>
                        <a:pt x="1090674" y="0"/>
                      </a:cubicBezTo>
                      <a:cubicBezTo>
                        <a:pt x="1693036" y="0"/>
                        <a:pt x="2181348" y="488311"/>
                        <a:pt x="2181348" y="1090674"/>
                      </a:cubicBezTo>
                      <a:close/>
                    </a:path>
                  </a:pathLst>
                </a:custGeom>
                <a:noFill/>
                <a:ln cap="flat" cmpd="sng" w="9525">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grpSp>
        <p:grpSp>
          <p:nvGrpSpPr>
            <p:cNvPr id="4978" name="Google Shape;4978;p368"/>
            <p:cNvGrpSpPr/>
            <p:nvPr/>
          </p:nvGrpSpPr>
          <p:grpSpPr>
            <a:xfrm>
              <a:off x="4288608" y="-890465"/>
              <a:ext cx="550476" cy="550476"/>
              <a:chOff x="3983669" y="-1068664"/>
              <a:chExt cx="550476" cy="550476"/>
            </a:xfrm>
          </p:grpSpPr>
          <p:sp>
            <p:nvSpPr>
              <p:cNvPr id="4979" name="Google Shape;4979;p368"/>
              <p:cNvSpPr/>
              <p:nvPr/>
            </p:nvSpPr>
            <p:spPr>
              <a:xfrm>
                <a:off x="3983669" y="-1068664"/>
                <a:ext cx="550476" cy="550476"/>
              </a:xfrm>
              <a:custGeom>
                <a:rect b="b" l="l" r="r" t="t"/>
                <a:pathLst>
                  <a:path extrusionOk="0" h="1326449" w="1326449">
                    <a:moveTo>
                      <a:pt x="0" y="0"/>
                    </a:moveTo>
                    <a:lnTo>
                      <a:pt x="1326449" y="0"/>
                    </a:lnTo>
                    <a:lnTo>
                      <a:pt x="1326449" y="1326449"/>
                    </a:lnTo>
                    <a:lnTo>
                      <a:pt x="0" y="1326449"/>
                    </a:lnTo>
                    <a:close/>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4980" name="Google Shape;4980;p368"/>
              <p:cNvSpPr/>
              <p:nvPr/>
            </p:nvSpPr>
            <p:spPr>
              <a:xfrm>
                <a:off x="3983669" y="-884361"/>
                <a:ext cx="275199" cy="90172"/>
              </a:xfrm>
              <a:custGeom>
                <a:rect b="b" l="l" r="r" t="t"/>
                <a:pathLst>
                  <a:path extrusionOk="0" h="217281" w="663129">
                    <a:moveTo>
                      <a:pt x="0" y="217281"/>
                    </a:moveTo>
                    <a:lnTo>
                      <a:pt x="216143" y="217281"/>
                    </a:lnTo>
                    <a:cubicBezTo>
                      <a:pt x="234258" y="217281"/>
                      <a:pt x="252942" y="205521"/>
                      <a:pt x="252942" y="183992"/>
                    </a:cubicBezTo>
                    <a:cubicBezTo>
                      <a:pt x="252942" y="144728"/>
                      <a:pt x="232456" y="133442"/>
                      <a:pt x="232456" y="94272"/>
                    </a:cubicBezTo>
                    <a:cubicBezTo>
                      <a:pt x="232456" y="42204"/>
                      <a:pt x="274660" y="0"/>
                      <a:pt x="326728" y="0"/>
                    </a:cubicBezTo>
                    <a:cubicBezTo>
                      <a:pt x="378796" y="0"/>
                      <a:pt x="421000" y="42204"/>
                      <a:pt x="421000" y="94272"/>
                    </a:cubicBezTo>
                    <a:cubicBezTo>
                      <a:pt x="421000" y="133536"/>
                      <a:pt x="400514" y="144823"/>
                      <a:pt x="400514" y="183992"/>
                    </a:cubicBezTo>
                    <a:cubicBezTo>
                      <a:pt x="400514" y="205521"/>
                      <a:pt x="419198" y="217281"/>
                      <a:pt x="437313" y="217281"/>
                    </a:cubicBezTo>
                    <a:lnTo>
                      <a:pt x="663130" y="217281"/>
                    </a:ln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4981" name="Google Shape;4981;p368"/>
              <p:cNvSpPr/>
              <p:nvPr/>
            </p:nvSpPr>
            <p:spPr>
              <a:xfrm>
                <a:off x="4258708" y="-1068664"/>
                <a:ext cx="90172" cy="275199"/>
              </a:xfrm>
              <a:custGeom>
                <a:rect b="b" l="l" r="r" t="t"/>
                <a:pathLst>
                  <a:path extrusionOk="0" h="663129" w="217281">
                    <a:moveTo>
                      <a:pt x="0" y="0"/>
                    </a:moveTo>
                    <a:lnTo>
                      <a:pt x="0" y="216143"/>
                    </a:lnTo>
                    <a:cubicBezTo>
                      <a:pt x="0" y="234258"/>
                      <a:pt x="11760" y="252942"/>
                      <a:pt x="33289" y="252942"/>
                    </a:cubicBezTo>
                    <a:cubicBezTo>
                      <a:pt x="72554" y="252942"/>
                      <a:pt x="83840" y="232456"/>
                      <a:pt x="123009" y="232456"/>
                    </a:cubicBezTo>
                    <a:cubicBezTo>
                      <a:pt x="175077" y="232456"/>
                      <a:pt x="217281" y="274660"/>
                      <a:pt x="217281" y="326728"/>
                    </a:cubicBezTo>
                    <a:cubicBezTo>
                      <a:pt x="217281" y="378796"/>
                      <a:pt x="175077" y="421000"/>
                      <a:pt x="123009" y="421000"/>
                    </a:cubicBezTo>
                    <a:cubicBezTo>
                      <a:pt x="83745" y="421000"/>
                      <a:pt x="72459" y="400514"/>
                      <a:pt x="33289" y="400514"/>
                    </a:cubicBezTo>
                    <a:cubicBezTo>
                      <a:pt x="11760" y="400514"/>
                      <a:pt x="0" y="419198"/>
                      <a:pt x="0" y="437313"/>
                    </a:cubicBezTo>
                    <a:lnTo>
                      <a:pt x="0" y="663130"/>
                    </a:ln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4982" name="Google Shape;4982;p368"/>
              <p:cNvSpPr/>
              <p:nvPr/>
            </p:nvSpPr>
            <p:spPr>
              <a:xfrm>
                <a:off x="4258747" y="-794254"/>
                <a:ext cx="275199" cy="90172"/>
              </a:xfrm>
              <a:custGeom>
                <a:rect b="b" l="l" r="r" t="t"/>
                <a:pathLst>
                  <a:path extrusionOk="0" h="217281" w="663129">
                    <a:moveTo>
                      <a:pt x="663130" y="0"/>
                    </a:moveTo>
                    <a:lnTo>
                      <a:pt x="446987" y="0"/>
                    </a:lnTo>
                    <a:cubicBezTo>
                      <a:pt x="428872" y="0"/>
                      <a:pt x="410188" y="11760"/>
                      <a:pt x="410188" y="33289"/>
                    </a:cubicBezTo>
                    <a:cubicBezTo>
                      <a:pt x="410188" y="72554"/>
                      <a:pt x="430674" y="83840"/>
                      <a:pt x="430674" y="123009"/>
                    </a:cubicBezTo>
                    <a:cubicBezTo>
                      <a:pt x="430674" y="175077"/>
                      <a:pt x="388470" y="217281"/>
                      <a:pt x="336402" y="217281"/>
                    </a:cubicBezTo>
                    <a:cubicBezTo>
                      <a:pt x="284334" y="217281"/>
                      <a:pt x="242130" y="175077"/>
                      <a:pt x="242130" y="123009"/>
                    </a:cubicBezTo>
                    <a:cubicBezTo>
                      <a:pt x="242130" y="83745"/>
                      <a:pt x="262615" y="72459"/>
                      <a:pt x="262615" y="33289"/>
                    </a:cubicBezTo>
                    <a:cubicBezTo>
                      <a:pt x="262615" y="11760"/>
                      <a:pt x="243932" y="0"/>
                      <a:pt x="225817" y="0"/>
                    </a:cubicBezTo>
                    <a:lnTo>
                      <a:pt x="0" y="0"/>
                    </a:ln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4983" name="Google Shape;4983;p368"/>
              <p:cNvSpPr/>
              <p:nvPr/>
            </p:nvSpPr>
            <p:spPr>
              <a:xfrm>
                <a:off x="4168601" y="-794215"/>
                <a:ext cx="90172" cy="275199"/>
              </a:xfrm>
              <a:custGeom>
                <a:rect b="b" l="l" r="r" t="t"/>
                <a:pathLst>
                  <a:path extrusionOk="0" h="663129" w="217281">
                    <a:moveTo>
                      <a:pt x="217281" y="663130"/>
                    </a:moveTo>
                    <a:lnTo>
                      <a:pt x="217281" y="446987"/>
                    </a:lnTo>
                    <a:cubicBezTo>
                      <a:pt x="217281" y="428872"/>
                      <a:pt x="205521" y="410188"/>
                      <a:pt x="183992" y="410188"/>
                    </a:cubicBezTo>
                    <a:cubicBezTo>
                      <a:pt x="144728" y="410188"/>
                      <a:pt x="133442" y="430674"/>
                      <a:pt x="94272" y="430674"/>
                    </a:cubicBezTo>
                    <a:cubicBezTo>
                      <a:pt x="42204" y="430674"/>
                      <a:pt x="0" y="388470"/>
                      <a:pt x="0" y="336402"/>
                    </a:cubicBezTo>
                    <a:cubicBezTo>
                      <a:pt x="0" y="284334"/>
                      <a:pt x="42204" y="242130"/>
                      <a:pt x="94272" y="242130"/>
                    </a:cubicBezTo>
                    <a:cubicBezTo>
                      <a:pt x="133536" y="242130"/>
                      <a:pt x="144822" y="262615"/>
                      <a:pt x="183992" y="262615"/>
                    </a:cubicBezTo>
                    <a:cubicBezTo>
                      <a:pt x="205521" y="262615"/>
                      <a:pt x="217281" y="243932"/>
                      <a:pt x="217281" y="225817"/>
                    </a:cubicBezTo>
                    <a:lnTo>
                      <a:pt x="217281" y="0"/>
                    </a:ln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grpSp>
      <p:grpSp>
        <p:nvGrpSpPr>
          <p:cNvPr id="4984" name="Google Shape;4984;p368"/>
          <p:cNvGrpSpPr/>
          <p:nvPr/>
        </p:nvGrpSpPr>
        <p:grpSpPr>
          <a:xfrm>
            <a:off x="3824257" y="2347101"/>
            <a:ext cx="1188696" cy="1188696"/>
            <a:chOff x="6961555" y="-1068055"/>
            <a:chExt cx="905259" cy="905259"/>
          </a:xfrm>
        </p:grpSpPr>
        <p:grpSp>
          <p:nvGrpSpPr>
            <p:cNvPr id="4985" name="Google Shape;4985;p368"/>
            <p:cNvGrpSpPr/>
            <p:nvPr/>
          </p:nvGrpSpPr>
          <p:grpSpPr>
            <a:xfrm>
              <a:off x="6961555" y="-1068055"/>
              <a:ext cx="905259" cy="905259"/>
              <a:chOff x="7518971" y="-1068055"/>
              <a:chExt cx="905259" cy="905259"/>
            </a:xfrm>
          </p:grpSpPr>
          <p:sp>
            <p:nvSpPr>
              <p:cNvPr id="4986" name="Google Shape;4986;p368"/>
              <p:cNvSpPr/>
              <p:nvPr/>
            </p:nvSpPr>
            <p:spPr>
              <a:xfrm>
                <a:off x="7558330" y="-1028696"/>
                <a:ext cx="826541" cy="826541"/>
              </a:xfrm>
              <a:custGeom>
                <a:rect b="b" l="l" r="r" t="t"/>
                <a:pathLst>
                  <a:path extrusionOk="0" h="1991665" w="1991665">
                    <a:moveTo>
                      <a:pt x="0" y="0"/>
                    </a:moveTo>
                    <a:lnTo>
                      <a:pt x="1991665" y="0"/>
                    </a:lnTo>
                    <a:lnTo>
                      <a:pt x="1991665" y="1991665"/>
                    </a:lnTo>
                    <a:lnTo>
                      <a:pt x="0" y="1991665"/>
                    </a:lnTo>
                    <a:close/>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nvGrpSpPr>
              <p:cNvPr id="4987" name="Google Shape;4987;p368"/>
              <p:cNvGrpSpPr/>
              <p:nvPr/>
            </p:nvGrpSpPr>
            <p:grpSpPr>
              <a:xfrm>
                <a:off x="7518971" y="-1068055"/>
                <a:ext cx="905259" cy="905259"/>
                <a:chOff x="7459352" y="-978971"/>
                <a:chExt cx="905259" cy="905259"/>
              </a:xfrm>
            </p:grpSpPr>
            <p:sp>
              <p:nvSpPr>
                <p:cNvPr id="4988" name="Google Shape;4988;p368"/>
                <p:cNvSpPr/>
                <p:nvPr/>
              </p:nvSpPr>
              <p:spPr>
                <a:xfrm>
                  <a:off x="7459352" y="-978971"/>
                  <a:ext cx="905259" cy="905259"/>
                </a:xfrm>
                <a:custGeom>
                  <a:rect b="b" l="l" r="r" t="t"/>
                  <a:pathLst>
                    <a:path extrusionOk="0" h="2181347" w="2181347">
                      <a:moveTo>
                        <a:pt x="0" y="0"/>
                      </a:moveTo>
                      <a:lnTo>
                        <a:pt x="2181348" y="0"/>
                      </a:lnTo>
                      <a:lnTo>
                        <a:pt x="2181348" y="2181348"/>
                      </a:lnTo>
                      <a:lnTo>
                        <a:pt x="0" y="2181348"/>
                      </a:lnTo>
                      <a:close/>
                    </a:path>
                  </a:pathLst>
                </a:custGeom>
                <a:noFill/>
                <a:ln cap="flat" cmpd="sng" w="9525">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4989" name="Google Shape;4989;p368"/>
                <p:cNvSpPr/>
                <p:nvPr/>
              </p:nvSpPr>
              <p:spPr>
                <a:xfrm>
                  <a:off x="7459352" y="-978971"/>
                  <a:ext cx="905259" cy="905259"/>
                </a:xfrm>
                <a:custGeom>
                  <a:rect b="b" l="l" r="r" t="t"/>
                  <a:pathLst>
                    <a:path extrusionOk="0" h="2181347" w="2181347">
                      <a:moveTo>
                        <a:pt x="2181348" y="1090674"/>
                      </a:moveTo>
                      <a:cubicBezTo>
                        <a:pt x="2181348" y="1693036"/>
                        <a:pt x="1693036" y="2181348"/>
                        <a:pt x="1090674" y="2181348"/>
                      </a:cubicBezTo>
                      <a:cubicBezTo>
                        <a:pt x="488311" y="2181348"/>
                        <a:pt x="0" y="1693036"/>
                        <a:pt x="0" y="1090674"/>
                      </a:cubicBezTo>
                      <a:cubicBezTo>
                        <a:pt x="0" y="488311"/>
                        <a:pt x="488311" y="0"/>
                        <a:pt x="1090674" y="0"/>
                      </a:cubicBezTo>
                      <a:cubicBezTo>
                        <a:pt x="1693036" y="0"/>
                        <a:pt x="2181348" y="488311"/>
                        <a:pt x="2181348" y="1090674"/>
                      </a:cubicBezTo>
                      <a:close/>
                    </a:path>
                  </a:pathLst>
                </a:custGeom>
                <a:noFill/>
                <a:ln cap="flat" cmpd="sng" w="9525">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grpSp>
        <p:grpSp>
          <p:nvGrpSpPr>
            <p:cNvPr id="4990" name="Google Shape;4990;p368"/>
            <p:cNvGrpSpPr/>
            <p:nvPr/>
          </p:nvGrpSpPr>
          <p:grpSpPr>
            <a:xfrm>
              <a:off x="7151581" y="-949171"/>
              <a:ext cx="525208" cy="667491"/>
              <a:chOff x="6404140" y="-859843"/>
              <a:chExt cx="525208" cy="667491"/>
            </a:xfrm>
          </p:grpSpPr>
          <p:sp>
            <p:nvSpPr>
              <p:cNvPr id="4991" name="Google Shape;4991;p368"/>
              <p:cNvSpPr/>
              <p:nvPr/>
            </p:nvSpPr>
            <p:spPr>
              <a:xfrm>
                <a:off x="6440246" y="-815203"/>
                <a:ext cx="452905" cy="577673"/>
              </a:xfrm>
              <a:custGeom>
                <a:rect b="b" l="l" r="r" t="t"/>
                <a:pathLst>
                  <a:path extrusionOk="0" h="1391984" w="1091337">
                    <a:moveTo>
                      <a:pt x="1091338" y="218419"/>
                    </a:moveTo>
                    <a:lnTo>
                      <a:pt x="1091338" y="655353"/>
                    </a:lnTo>
                    <a:cubicBezTo>
                      <a:pt x="1091338" y="981796"/>
                      <a:pt x="921762" y="1109263"/>
                      <a:pt x="550174" y="1388665"/>
                    </a:cubicBezTo>
                    <a:lnTo>
                      <a:pt x="545716" y="1391984"/>
                    </a:lnTo>
                    <a:lnTo>
                      <a:pt x="541259" y="1388665"/>
                    </a:lnTo>
                    <a:cubicBezTo>
                      <a:pt x="169671" y="1109263"/>
                      <a:pt x="0" y="981796"/>
                      <a:pt x="0" y="655353"/>
                    </a:cubicBezTo>
                    <a:lnTo>
                      <a:pt x="0" y="218419"/>
                    </a:lnTo>
                    <a:cubicBezTo>
                      <a:pt x="125096" y="194993"/>
                      <a:pt x="343610" y="137046"/>
                      <a:pt x="545621" y="0"/>
                    </a:cubicBezTo>
                    <a:cubicBezTo>
                      <a:pt x="747728" y="137140"/>
                      <a:pt x="966147" y="194993"/>
                      <a:pt x="1091243" y="218419"/>
                    </a:cubicBezTo>
                    <a:close/>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4992" name="Google Shape;4992;p368"/>
              <p:cNvSpPr/>
              <p:nvPr/>
            </p:nvSpPr>
            <p:spPr>
              <a:xfrm>
                <a:off x="6404140" y="-859843"/>
                <a:ext cx="525208" cy="667491"/>
              </a:xfrm>
              <a:custGeom>
                <a:rect b="b" l="l" r="r" t="t"/>
                <a:pathLst>
                  <a:path extrusionOk="0" h="1608411" w="1265561">
                    <a:moveTo>
                      <a:pt x="1265561" y="762713"/>
                    </a:moveTo>
                    <a:cubicBezTo>
                      <a:pt x="1265561" y="1132594"/>
                      <a:pt x="1073033" y="1277321"/>
                      <a:pt x="689590" y="1565639"/>
                    </a:cubicBezTo>
                    <a:cubicBezTo>
                      <a:pt x="671096" y="1579580"/>
                      <a:pt x="652128" y="1593806"/>
                      <a:pt x="632781" y="1608412"/>
                    </a:cubicBezTo>
                    <a:cubicBezTo>
                      <a:pt x="613433" y="1593806"/>
                      <a:pt x="594465" y="1579580"/>
                      <a:pt x="575971" y="1565639"/>
                    </a:cubicBezTo>
                    <a:cubicBezTo>
                      <a:pt x="192433" y="1277321"/>
                      <a:pt x="0" y="1132594"/>
                      <a:pt x="0" y="762713"/>
                    </a:cubicBezTo>
                    <a:lnTo>
                      <a:pt x="0" y="251424"/>
                    </a:lnTo>
                    <a:cubicBezTo>
                      <a:pt x="83745" y="241086"/>
                      <a:pt x="381072" y="192243"/>
                      <a:pt x="632781" y="0"/>
                    </a:cubicBezTo>
                    <a:cubicBezTo>
                      <a:pt x="884584" y="192243"/>
                      <a:pt x="1181816" y="241086"/>
                      <a:pt x="1265561" y="251424"/>
                    </a:cubicBezTo>
                    <a:lnTo>
                      <a:pt x="1265561" y="762713"/>
                    </a:lnTo>
                    <a:close/>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4993" name="Google Shape;4993;p368"/>
              <p:cNvSpPr/>
              <p:nvPr/>
            </p:nvSpPr>
            <p:spPr>
              <a:xfrm>
                <a:off x="6666554" y="-539456"/>
                <a:ext cx="3936" cy="3936"/>
              </a:xfrm>
              <a:custGeom>
                <a:rect b="b" l="l" r="r" t="t"/>
                <a:pathLst>
                  <a:path extrusionOk="0" h="9484" w="9484">
                    <a:moveTo>
                      <a:pt x="0" y="0"/>
                    </a:moveTo>
                    <a:lnTo>
                      <a:pt x="0" y="0"/>
                    </a:lnTo>
                    <a:lnTo>
                      <a:pt x="0" y="0"/>
                    </a:lnTo>
                    <a:lnTo>
                      <a:pt x="0" y="0"/>
                    </a:lnTo>
                    <a:close/>
                  </a:path>
                </a:pathLst>
              </a:custGeom>
              <a:solidFill>
                <a:srgbClr val="000000"/>
              </a:solidFill>
              <a:ln cap="flat" cmpd="sng" w="19050">
                <a:solidFill>
                  <a:srgbClr val="000000"/>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4994" name="Google Shape;4994;p368"/>
              <p:cNvSpPr/>
              <p:nvPr/>
            </p:nvSpPr>
            <p:spPr>
              <a:xfrm>
                <a:off x="6539084" y="-637743"/>
                <a:ext cx="255125" cy="199393"/>
              </a:xfrm>
              <a:custGeom>
                <a:rect b="b" l="l" r="r" t="t"/>
                <a:pathLst>
                  <a:path extrusionOk="0" h="480465" w="614760">
                    <a:moveTo>
                      <a:pt x="0" y="302638"/>
                    </a:moveTo>
                    <a:lnTo>
                      <a:pt x="189303" y="480466"/>
                    </a:lnTo>
                    <a:lnTo>
                      <a:pt x="614761" y="0"/>
                    </a:ln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grpSp>
      <p:grpSp>
        <p:nvGrpSpPr>
          <p:cNvPr id="4995" name="Google Shape;4995;p368"/>
          <p:cNvGrpSpPr/>
          <p:nvPr/>
        </p:nvGrpSpPr>
        <p:grpSpPr>
          <a:xfrm>
            <a:off x="5608047" y="2347071"/>
            <a:ext cx="1188696" cy="1188696"/>
            <a:chOff x="1488693" y="-1068055"/>
            <a:chExt cx="905259" cy="905259"/>
          </a:xfrm>
        </p:grpSpPr>
        <p:grpSp>
          <p:nvGrpSpPr>
            <p:cNvPr id="4996" name="Google Shape;4996;p368"/>
            <p:cNvGrpSpPr/>
            <p:nvPr/>
          </p:nvGrpSpPr>
          <p:grpSpPr>
            <a:xfrm>
              <a:off x="1488693" y="-1068055"/>
              <a:ext cx="905259" cy="905259"/>
              <a:chOff x="7518971" y="-1068055"/>
              <a:chExt cx="905259" cy="905259"/>
            </a:xfrm>
          </p:grpSpPr>
          <p:sp>
            <p:nvSpPr>
              <p:cNvPr id="4997" name="Google Shape;4997;p368"/>
              <p:cNvSpPr/>
              <p:nvPr/>
            </p:nvSpPr>
            <p:spPr>
              <a:xfrm>
                <a:off x="7558330" y="-1028696"/>
                <a:ext cx="826541" cy="826541"/>
              </a:xfrm>
              <a:custGeom>
                <a:rect b="b" l="l" r="r" t="t"/>
                <a:pathLst>
                  <a:path extrusionOk="0" h="1991665" w="1991665">
                    <a:moveTo>
                      <a:pt x="0" y="0"/>
                    </a:moveTo>
                    <a:lnTo>
                      <a:pt x="1991665" y="0"/>
                    </a:lnTo>
                    <a:lnTo>
                      <a:pt x="1991665" y="1991665"/>
                    </a:lnTo>
                    <a:lnTo>
                      <a:pt x="0" y="1991665"/>
                    </a:lnTo>
                    <a:close/>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nvGrpSpPr>
              <p:cNvPr id="4998" name="Google Shape;4998;p368"/>
              <p:cNvGrpSpPr/>
              <p:nvPr/>
            </p:nvGrpSpPr>
            <p:grpSpPr>
              <a:xfrm>
                <a:off x="7518971" y="-1068055"/>
                <a:ext cx="905259" cy="905259"/>
                <a:chOff x="7459352" y="-978971"/>
                <a:chExt cx="905259" cy="905259"/>
              </a:xfrm>
            </p:grpSpPr>
            <p:sp>
              <p:nvSpPr>
                <p:cNvPr id="4999" name="Google Shape;4999;p368"/>
                <p:cNvSpPr/>
                <p:nvPr/>
              </p:nvSpPr>
              <p:spPr>
                <a:xfrm>
                  <a:off x="7459352" y="-978971"/>
                  <a:ext cx="905259" cy="905259"/>
                </a:xfrm>
                <a:custGeom>
                  <a:rect b="b" l="l" r="r" t="t"/>
                  <a:pathLst>
                    <a:path extrusionOk="0" h="2181347" w="2181347">
                      <a:moveTo>
                        <a:pt x="0" y="0"/>
                      </a:moveTo>
                      <a:lnTo>
                        <a:pt x="2181348" y="0"/>
                      </a:lnTo>
                      <a:lnTo>
                        <a:pt x="2181348" y="2181348"/>
                      </a:lnTo>
                      <a:lnTo>
                        <a:pt x="0" y="2181348"/>
                      </a:lnTo>
                      <a:close/>
                    </a:path>
                  </a:pathLst>
                </a:custGeom>
                <a:noFill/>
                <a:ln cap="flat" cmpd="sng" w="9525">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5000" name="Google Shape;5000;p368"/>
                <p:cNvSpPr/>
                <p:nvPr/>
              </p:nvSpPr>
              <p:spPr>
                <a:xfrm>
                  <a:off x="7459352" y="-978971"/>
                  <a:ext cx="905259" cy="905259"/>
                </a:xfrm>
                <a:custGeom>
                  <a:rect b="b" l="l" r="r" t="t"/>
                  <a:pathLst>
                    <a:path extrusionOk="0" h="2181347" w="2181347">
                      <a:moveTo>
                        <a:pt x="2181348" y="1090674"/>
                      </a:moveTo>
                      <a:cubicBezTo>
                        <a:pt x="2181348" y="1693036"/>
                        <a:pt x="1693036" y="2181348"/>
                        <a:pt x="1090674" y="2181348"/>
                      </a:cubicBezTo>
                      <a:cubicBezTo>
                        <a:pt x="488311" y="2181348"/>
                        <a:pt x="0" y="1693036"/>
                        <a:pt x="0" y="1090674"/>
                      </a:cubicBezTo>
                      <a:cubicBezTo>
                        <a:pt x="0" y="488311"/>
                        <a:pt x="488311" y="0"/>
                        <a:pt x="1090674" y="0"/>
                      </a:cubicBezTo>
                      <a:cubicBezTo>
                        <a:pt x="1693036" y="0"/>
                        <a:pt x="2181348" y="488311"/>
                        <a:pt x="2181348" y="1090674"/>
                      </a:cubicBezTo>
                      <a:close/>
                    </a:path>
                  </a:pathLst>
                </a:custGeom>
                <a:noFill/>
                <a:ln cap="flat" cmpd="sng" w="9525">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grpSp>
        <p:grpSp>
          <p:nvGrpSpPr>
            <p:cNvPr id="5001" name="Google Shape;5001;p368"/>
            <p:cNvGrpSpPr/>
            <p:nvPr/>
          </p:nvGrpSpPr>
          <p:grpSpPr>
            <a:xfrm>
              <a:off x="1670200" y="-941061"/>
              <a:ext cx="542245" cy="651269"/>
              <a:chOff x="67035" y="-1160770"/>
              <a:chExt cx="542245" cy="651269"/>
            </a:xfrm>
          </p:grpSpPr>
          <p:sp>
            <p:nvSpPr>
              <p:cNvPr id="5002" name="Google Shape;5002;p368"/>
              <p:cNvSpPr/>
              <p:nvPr/>
            </p:nvSpPr>
            <p:spPr>
              <a:xfrm>
                <a:off x="237730" y="-990862"/>
                <a:ext cx="371550" cy="481361"/>
              </a:xfrm>
              <a:custGeom>
                <a:rect b="b" l="l" r="r" t="t"/>
                <a:pathLst>
                  <a:path extrusionOk="0" h="1159907" w="895300">
                    <a:moveTo>
                      <a:pt x="654404" y="1042305"/>
                    </a:moveTo>
                    <a:lnTo>
                      <a:pt x="403075" y="1159908"/>
                    </a:lnTo>
                    <a:lnTo>
                      <a:pt x="275040" y="885817"/>
                    </a:lnTo>
                    <a:lnTo>
                      <a:pt x="0" y="1136198"/>
                    </a:lnTo>
                    <a:lnTo>
                      <a:pt x="15175" y="0"/>
                    </a:lnTo>
                    <a:lnTo>
                      <a:pt x="895301" y="718896"/>
                    </a:lnTo>
                    <a:lnTo>
                      <a:pt x="526369" y="768214"/>
                    </a:lnTo>
                    <a:lnTo>
                      <a:pt x="654404" y="1042305"/>
                    </a:lnTo>
                    <a:close/>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5003" name="Google Shape;5003;p368"/>
              <p:cNvSpPr/>
              <p:nvPr/>
            </p:nvSpPr>
            <p:spPr>
              <a:xfrm>
                <a:off x="171261" y="-1147005"/>
                <a:ext cx="28732" cy="61793"/>
              </a:xfrm>
              <a:custGeom>
                <a:rect b="b" l="l" r="r" t="t"/>
                <a:pathLst>
                  <a:path extrusionOk="0" h="148900" w="69234">
                    <a:moveTo>
                      <a:pt x="0" y="0"/>
                    </a:moveTo>
                    <a:lnTo>
                      <a:pt x="69234" y="148901"/>
                    </a:ln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5004" name="Google Shape;5004;p368"/>
              <p:cNvSpPr/>
              <p:nvPr/>
            </p:nvSpPr>
            <p:spPr>
              <a:xfrm>
                <a:off x="269981" y="-1160770"/>
                <a:ext cx="12988" cy="66910"/>
              </a:xfrm>
              <a:custGeom>
                <a:rect b="b" l="l" r="r" t="t"/>
                <a:pathLst>
                  <a:path extrusionOk="0" h="161230" w="31297">
                    <a:moveTo>
                      <a:pt x="31298" y="0"/>
                    </a:moveTo>
                    <a:lnTo>
                      <a:pt x="0" y="161230"/>
                    </a:ln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5005" name="Google Shape;5005;p368"/>
              <p:cNvSpPr/>
              <p:nvPr/>
            </p:nvSpPr>
            <p:spPr>
              <a:xfrm>
                <a:off x="88667" y="-1070310"/>
                <a:ext cx="59432" cy="33061"/>
              </a:xfrm>
              <a:custGeom>
                <a:rect b="b" l="l" r="r" t="t"/>
                <a:pathLst>
                  <a:path extrusionOk="0" h="79666" w="143210">
                    <a:moveTo>
                      <a:pt x="0" y="0"/>
                    </a:moveTo>
                    <a:lnTo>
                      <a:pt x="143210" y="79667"/>
                    </a:ln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5006" name="Google Shape;5006;p368"/>
              <p:cNvSpPr/>
              <p:nvPr/>
            </p:nvSpPr>
            <p:spPr>
              <a:xfrm>
                <a:off x="332124" y="-1106101"/>
                <a:ext cx="49592" cy="46443"/>
              </a:xfrm>
              <a:custGeom>
                <a:rect b="b" l="l" r="r" t="t"/>
                <a:pathLst>
                  <a:path extrusionOk="0" h="111912" w="119499">
                    <a:moveTo>
                      <a:pt x="119500" y="0"/>
                    </a:moveTo>
                    <a:lnTo>
                      <a:pt x="0" y="111913"/>
                    </a:ln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5007" name="Google Shape;5007;p368"/>
              <p:cNvSpPr/>
              <p:nvPr/>
            </p:nvSpPr>
            <p:spPr>
              <a:xfrm>
                <a:off x="67035" y="-967657"/>
                <a:ext cx="67697" cy="8265"/>
              </a:xfrm>
              <a:custGeom>
                <a:rect b="b" l="l" r="r" t="t"/>
                <a:pathLst>
                  <a:path extrusionOk="0" h="19916" w="163126">
                    <a:moveTo>
                      <a:pt x="163127" y="0"/>
                    </a:moveTo>
                    <a:lnTo>
                      <a:pt x="0" y="19917"/>
                    </a:ln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gr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12" name="Shape 5012"/>
        <p:cNvGrpSpPr/>
        <p:nvPr/>
      </p:nvGrpSpPr>
      <p:grpSpPr>
        <a:xfrm>
          <a:off x="0" y="0"/>
          <a:ext cx="0" cy="0"/>
          <a:chOff x="0" y="0"/>
          <a:chExt cx="0" cy="0"/>
        </a:xfrm>
      </p:grpSpPr>
      <p:sp>
        <p:nvSpPr>
          <p:cNvPr id="5013" name="Google Shape;5013;p369"/>
          <p:cNvSpPr txBox="1"/>
          <p:nvPr>
            <p:ph type="title"/>
          </p:nvPr>
        </p:nvSpPr>
        <p:spPr>
          <a:xfrm>
            <a:off x="1061150" y="2362350"/>
            <a:ext cx="2078700" cy="344700"/>
          </a:xfrm>
          <a:prstGeom prst="rect">
            <a:avLst/>
          </a:prstGeom>
          <a:noFill/>
          <a:ln>
            <a:noFill/>
          </a:ln>
        </p:spPr>
        <p:txBody>
          <a:bodyPr anchorCtr="0" anchor="ctr" bIns="0" lIns="0" spcFirstLastPara="1" rIns="0" wrap="square" tIns="0">
            <a:spAutoFit/>
          </a:bodyPr>
          <a:lstStyle/>
          <a:p>
            <a:pPr indent="0" lvl="0" marL="0" rtl="0" algn="l">
              <a:lnSpc>
                <a:spcPct val="80000"/>
              </a:lnSpc>
              <a:spcBef>
                <a:spcPts val="0"/>
              </a:spcBef>
              <a:spcAft>
                <a:spcPts val="0"/>
              </a:spcAft>
              <a:buSzPts val="2800"/>
              <a:buNone/>
            </a:pPr>
            <a:r>
              <a:rPr lang="en-US">
                <a:solidFill>
                  <a:schemeClr val="accent1"/>
                </a:solidFill>
              </a:rPr>
              <a:t>Obrigado</a:t>
            </a:r>
            <a:endParaRPr>
              <a:solidFill>
                <a:schemeClr val="accent1"/>
              </a:solidFill>
            </a:endParaRPr>
          </a:p>
        </p:txBody>
      </p:sp>
      <p:sp>
        <p:nvSpPr>
          <p:cNvPr id="5014" name="Google Shape;5014;p369"/>
          <p:cNvSpPr txBox="1"/>
          <p:nvPr>
            <p:ph idx="4294967295" type="body"/>
          </p:nvPr>
        </p:nvSpPr>
        <p:spPr>
          <a:xfrm>
            <a:off x="4916100" y="3815950"/>
            <a:ext cx="3518100" cy="446400"/>
          </a:xfrm>
          <a:prstGeom prst="rect">
            <a:avLst/>
          </a:prstGeom>
          <a:noFill/>
          <a:ln>
            <a:noFill/>
          </a:ln>
        </p:spPr>
        <p:txBody>
          <a:bodyPr anchorCtr="0" anchor="t" bIns="0" lIns="0" spcFirstLastPara="1" rIns="0" wrap="square" tIns="0">
            <a:spAutoFit/>
          </a:bodyPr>
          <a:lstStyle/>
          <a:p>
            <a:pPr indent="0" lvl="0" marL="0" rtl="0" algn="ctr">
              <a:lnSpc>
                <a:spcPct val="100000"/>
              </a:lnSpc>
              <a:spcBef>
                <a:spcPts val="0"/>
              </a:spcBef>
              <a:spcAft>
                <a:spcPts val="0"/>
              </a:spcAft>
              <a:buSzPts val="1400"/>
              <a:buNone/>
            </a:pPr>
            <a:r>
              <a:rPr lang="en-US" sz="1200">
                <a:solidFill>
                  <a:schemeClr val="dk2"/>
                </a:solidFill>
                <a:latin typeface="Roboto"/>
                <a:ea typeface="Roboto"/>
                <a:cs typeface="Roboto"/>
                <a:sym typeface="Roboto"/>
              </a:rPr>
              <a:t>nome</a:t>
            </a:r>
            <a:r>
              <a:rPr lang="en-US" sz="1200">
                <a:solidFill>
                  <a:schemeClr val="dk2"/>
                </a:solidFill>
                <a:latin typeface="Roboto"/>
                <a:ea typeface="Roboto"/>
                <a:cs typeface="Roboto"/>
                <a:sym typeface="Roboto"/>
              </a:rPr>
              <a:t>.sobrenome@jitterbit.com</a:t>
            </a:r>
            <a:endParaRPr sz="1200">
              <a:solidFill>
                <a:schemeClr val="dk2"/>
              </a:solidFill>
              <a:latin typeface="Roboto"/>
              <a:ea typeface="Roboto"/>
              <a:cs typeface="Roboto"/>
              <a:sym typeface="Roboto"/>
            </a:endParaRPr>
          </a:p>
          <a:p>
            <a:pPr indent="0" lvl="0" marL="0" rtl="0" algn="ctr">
              <a:lnSpc>
                <a:spcPct val="100000"/>
              </a:lnSpc>
              <a:spcBef>
                <a:spcPts val="600"/>
              </a:spcBef>
              <a:spcAft>
                <a:spcPts val="600"/>
              </a:spcAft>
              <a:buSzPts val="1400"/>
              <a:buNone/>
            </a:pPr>
            <a:r>
              <a:rPr lang="en-US" sz="1200">
                <a:solidFill>
                  <a:schemeClr val="dk2"/>
                </a:solidFill>
                <a:latin typeface="Roboto"/>
                <a:ea typeface="Roboto"/>
                <a:cs typeface="Roboto"/>
                <a:sym typeface="Roboto"/>
              </a:rPr>
              <a:t>(877) 555-0987</a:t>
            </a:r>
            <a:endParaRPr sz="1200">
              <a:solidFill>
                <a:schemeClr val="dk2"/>
              </a:solidFill>
              <a:latin typeface="Roboto"/>
              <a:ea typeface="Roboto"/>
              <a:cs typeface="Roboto"/>
              <a:sym typeface="Roboto"/>
            </a:endParaRPr>
          </a:p>
        </p:txBody>
      </p:sp>
      <p:sp>
        <p:nvSpPr>
          <p:cNvPr id="5015" name="Google Shape;5015;p369"/>
          <p:cNvSpPr/>
          <p:nvPr>
            <p:ph idx="2" type="pic"/>
          </p:nvPr>
        </p:nvSpPr>
        <p:spPr>
          <a:xfrm>
            <a:off x="5760750" y="987050"/>
            <a:ext cx="1828800" cy="1828800"/>
          </a:xfrm>
          <a:prstGeom prst="ellipse">
            <a:avLst/>
          </a:prstGeom>
          <a:noFill/>
          <a:ln cap="flat" cmpd="sng" w="19050">
            <a:solidFill>
              <a:schemeClr val="dk2"/>
            </a:solidFill>
            <a:prstDash val="solid"/>
            <a:round/>
            <a:headEnd len="sm" w="sm" type="none"/>
            <a:tailEnd len="sm" w="sm" type="none"/>
          </a:ln>
        </p:spPr>
      </p:sp>
      <p:sp>
        <p:nvSpPr>
          <p:cNvPr id="5016" name="Google Shape;5016;p369"/>
          <p:cNvSpPr txBox="1"/>
          <p:nvPr>
            <p:ph idx="4294967295" type="subTitle"/>
          </p:nvPr>
        </p:nvSpPr>
        <p:spPr>
          <a:xfrm>
            <a:off x="5532150" y="3062810"/>
            <a:ext cx="2286000" cy="277200"/>
          </a:xfrm>
          <a:prstGeom prst="rect">
            <a:avLst/>
          </a:prstGeom>
          <a:noFill/>
          <a:ln>
            <a:noFill/>
          </a:ln>
        </p:spPr>
        <p:txBody>
          <a:bodyPr anchorCtr="0" anchor="t" bIns="0" lIns="0" spcFirstLastPara="1" rIns="0" wrap="square" tIns="0">
            <a:spAutoFit/>
          </a:bodyPr>
          <a:lstStyle/>
          <a:p>
            <a:pPr indent="0" lvl="0" marL="0" marR="0" rtl="0" algn="ctr">
              <a:lnSpc>
                <a:spcPct val="115000"/>
              </a:lnSpc>
              <a:spcBef>
                <a:spcPts val="0"/>
              </a:spcBef>
              <a:spcAft>
                <a:spcPts val="1200"/>
              </a:spcAft>
              <a:buClr>
                <a:srgbClr val="063849"/>
              </a:buClr>
              <a:buSzPts val="1400"/>
              <a:buFont typeface="Roboto Light"/>
              <a:buNone/>
            </a:pPr>
            <a:r>
              <a:rPr lang="en-US" sz="1800">
                <a:solidFill>
                  <a:schemeClr val="lt1"/>
                </a:solidFill>
                <a:latin typeface="Roboto SemiBold"/>
                <a:ea typeface="Roboto SemiBold"/>
                <a:cs typeface="Roboto SemiBold"/>
                <a:sym typeface="Roboto SemiBold"/>
              </a:rPr>
              <a:t>Nome e Sobrenome</a:t>
            </a:r>
            <a:endParaRPr b="0" i="0" sz="1800" u="none" cap="none" strike="noStrike">
              <a:solidFill>
                <a:schemeClr val="lt1"/>
              </a:solidFill>
              <a:latin typeface="Roboto SemiBold"/>
              <a:ea typeface="Roboto SemiBold"/>
              <a:cs typeface="Roboto SemiBold"/>
              <a:sym typeface="Roboto SemiBold"/>
            </a:endParaRPr>
          </a:p>
        </p:txBody>
      </p:sp>
      <p:sp>
        <p:nvSpPr>
          <p:cNvPr id="5017" name="Google Shape;5017;p369"/>
          <p:cNvSpPr txBox="1"/>
          <p:nvPr>
            <p:ph idx="4294967295" type="subTitle"/>
          </p:nvPr>
        </p:nvSpPr>
        <p:spPr>
          <a:xfrm>
            <a:off x="5532150" y="3408904"/>
            <a:ext cx="2286000" cy="215400"/>
          </a:xfrm>
          <a:prstGeom prst="rect">
            <a:avLst/>
          </a:prstGeom>
          <a:noFill/>
          <a:ln>
            <a:noFill/>
          </a:ln>
        </p:spPr>
        <p:txBody>
          <a:bodyPr anchorCtr="0" anchor="t" bIns="0" lIns="0" spcFirstLastPara="1" rIns="0" wrap="square" tIns="0">
            <a:spAutoFit/>
          </a:bodyPr>
          <a:lstStyle/>
          <a:p>
            <a:pPr indent="0" lvl="0" marL="0" marR="0" rtl="0" algn="ctr">
              <a:lnSpc>
                <a:spcPct val="115000"/>
              </a:lnSpc>
              <a:spcBef>
                <a:spcPts val="0"/>
              </a:spcBef>
              <a:spcAft>
                <a:spcPts val="1200"/>
              </a:spcAft>
              <a:buClr>
                <a:srgbClr val="063849"/>
              </a:buClr>
              <a:buSzPts val="1400"/>
              <a:buFont typeface="Roboto Light"/>
              <a:buNone/>
            </a:pPr>
            <a:r>
              <a:rPr lang="en-US">
                <a:solidFill>
                  <a:schemeClr val="accent1"/>
                </a:solidFill>
                <a:latin typeface="Roboto Slab"/>
                <a:ea typeface="Roboto Slab"/>
                <a:cs typeface="Roboto Slab"/>
                <a:sym typeface="Roboto Slab"/>
              </a:rPr>
              <a:t>Cargo</a:t>
            </a:r>
            <a:endParaRPr b="0" i="0" sz="1400" u="none" cap="none" strike="noStrike">
              <a:solidFill>
                <a:schemeClr val="accent1"/>
              </a:solidFill>
              <a:latin typeface="Roboto Slab"/>
              <a:ea typeface="Roboto Slab"/>
              <a:cs typeface="Roboto Slab"/>
              <a:sym typeface="Roboto Slab"/>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4704" name="Shape 4704"/>
        <p:cNvGrpSpPr/>
        <p:nvPr/>
      </p:nvGrpSpPr>
      <p:grpSpPr>
        <a:xfrm>
          <a:off x="0" y="0"/>
          <a:ext cx="0" cy="0"/>
          <a:chOff x="0" y="0"/>
          <a:chExt cx="0" cy="0"/>
        </a:xfrm>
      </p:grpSpPr>
      <p:sp>
        <p:nvSpPr>
          <p:cNvPr id="4705" name="Google Shape;4705;p352"/>
          <p:cNvSpPr txBox="1"/>
          <p:nvPr>
            <p:ph type="title"/>
          </p:nvPr>
        </p:nvSpPr>
        <p:spPr>
          <a:xfrm>
            <a:off x="365125" y="274650"/>
            <a:ext cx="7470600" cy="679800"/>
          </a:xfrm>
          <a:prstGeom prst="rect">
            <a:avLst/>
          </a:prstGeom>
          <a:noFill/>
          <a:ln>
            <a:noFill/>
          </a:ln>
        </p:spPr>
        <p:txBody>
          <a:bodyPr anchorCtr="0" anchor="t" bIns="0" lIns="0" spcFirstLastPara="1" rIns="0" wrap="square" tIns="0">
            <a:normAutofit/>
          </a:bodyPr>
          <a:lstStyle/>
          <a:p>
            <a:pPr indent="0" lvl="0" marL="0" rtl="0" algn="l">
              <a:lnSpc>
                <a:spcPct val="100000"/>
              </a:lnSpc>
              <a:spcBef>
                <a:spcPts val="0"/>
              </a:spcBef>
              <a:spcAft>
                <a:spcPts val="0"/>
              </a:spcAft>
              <a:buSzPts val="2000"/>
              <a:buNone/>
            </a:pPr>
            <a:r>
              <a:rPr lang="en-US"/>
              <a:t>Instruções</a:t>
            </a:r>
            <a:endParaRPr/>
          </a:p>
        </p:txBody>
      </p:sp>
      <p:sp>
        <p:nvSpPr>
          <p:cNvPr id="4706" name="Google Shape;4706;p352"/>
          <p:cNvSpPr txBox="1"/>
          <p:nvPr>
            <p:ph idx="1" type="body"/>
          </p:nvPr>
        </p:nvSpPr>
        <p:spPr>
          <a:xfrm>
            <a:off x="365700" y="750500"/>
            <a:ext cx="8139300" cy="3820500"/>
          </a:xfrm>
          <a:prstGeom prst="rect">
            <a:avLst/>
          </a:prstGeom>
          <a:noFill/>
          <a:ln>
            <a:noFill/>
          </a:ln>
        </p:spPr>
        <p:txBody>
          <a:bodyPr anchorCtr="0" anchor="t" bIns="0" lIns="0" spcFirstLastPara="1" rIns="0" wrap="square" tIns="0">
            <a:noAutofit/>
          </a:bodyPr>
          <a:lstStyle/>
          <a:p>
            <a:pPr indent="0" lvl="0" marL="0" rtl="0" algn="l">
              <a:lnSpc>
                <a:spcPct val="115000"/>
              </a:lnSpc>
              <a:spcBef>
                <a:spcPts val="0"/>
              </a:spcBef>
              <a:spcAft>
                <a:spcPts val="0"/>
              </a:spcAft>
              <a:buSzPts val="1400"/>
              <a:buNone/>
            </a:pPr>
            <a:r>
              <a:rPr lang="en-US" sz="1200"/>
              <a:t>Esta apresentação é uma extensão do deck institucional (POV) para conversas que exigem um mergulho mais profundo nas soluções da nossa plataforma Harmony. Ele oferece uma visão geral de alto nível de cada um dos produtos, destacando suas principais funcionalidades, propostas de valor e como eles se encaixam na plataforma Harmony.</a:t>
            </a:r>
            <a:r>
              <a:rPr lang="en-US" sz="1200"/>
              <a:t> </a:t>
            </a:r>
            <a:endParaRPr sz="1200"/>
          </a:p>
          <a:p>
            <a:pPr indent="0" lvl="0" marL="0" rtl="0" algn="l">
              <a:lnSpc>
                <a:spcPct val="115000"/>
              </a:lnSpc>
              <a:spcBef>
                <a:spcPts val="0"/>
              </a:spcBef>
              <a:spcAft>
                <a:spcPts val="0"/>
              </a:spcAft>
              <a:buSzPts val="1400"/>
              <a:buNone/>
            </a:pPr>
            <a:r>
              <a:t/>
            </a:r>
            <a:endParaRPr sz="1200"/>
          </a:p>
          <a:p>
            <a:pPr indent="0" lvl="0" marL="0" rtl="0" algn="l">
              <a:lnSpc>
                <a:spcPct val="115000"/>
              </a:lnSpc>
              <a:spcBef>
                <a:spcPts val="0"/>
              </a:spcBef>
              <a:spcAft>
                <a:spcPts val="0"/>
              </a:spcAft>
              <a:buSzPts val="1400"/>
              <a:buNone/>
            </a:pPr>
            <a:r>
              <a:rPr b="1" lang="en-US" sz="1200">
                <a:latin typeface="Roboto"/>
                <a:ea typeface="Roboto"/>
                <a:cs typeface="Roboto"/>
                <a:sym typeface="Roboto"/>
              </a:rPr>
              <a:t>O que esta apresentação cobre:</a:t>
            </a:r>
            <a:r>
              <a:rPr b="1" lang="en-US" sz="1200">
                <a:latin typeface="Roboto"/>
                <a:ea typeface="Roboto"/>
                <a:cs typeface="Roboto"/>
                <a:sym typeface="Roboto"/>
              </a:rPr>
              <a:t> </a:t>
            </a:r>
            <a:endParaRPr b="1" sz="1200">
              <a:latin typeface="Roboto"/>
              <a:ea typeface="Roboto"/>
              <a:cs typeface="Roboto"/>
              <a:sym typeface="Roboto"/>
            </a:endParaRPr>
          </a:p>
          <a:p>
            <a:pPr indent="-304800" lvl="0" marL="457200" rtl="0" algn="l">
              <a:lnSpc>
                <a:spcPct val="115000"/>
              </a:lnSpc>
              <a:spcBef>
                <a:spcPts val="0"/>
              </a:spcBef>
              <a:spcAft>
                <a:spcPts val="0"/>
              </a:spcAft>
              <a:buSzPts val="1200"/>
              <a:buChar char="●"/>
            </a:pPr>
            <a:r>
              <a:rPr lang="en-US" sz="1200"/>
              <a:t>iPaaS</a:t>
            </a:r>
            <a:endParaRPr sz="1200"/>
          </a:p>
          <a:p>
            <a:pPr indent="-304800" lvl="0" marL="457200" rtl="0" algn="l">
              <a:lnSpc>
                <a:spcPct val="115000"/>
              </a:lnSpc>
              <a:spcBef>
                <a:spcPts val="0"/>
              </a:spcBef>
              <a:spcAft>
                <a:spcPts val="0"/>
              </a:spcAft>
              <a:buSzPts val="1200"/>
              <a:buChar char="●"/>
            </a:pPr>
            <a:r>
              <a:rPr lang="en-US" sz="1200"/>
              <a:t>API Manager</a:t>
            </a:r>
            <a:endParaRPr sz="1200"/>
          </a:p>
          <a:p>
            <a:pPr indent="-304800" lvl="0" marL="457200" rtl="0" algn="l">
              <a:lnSpc>
                <a:spcPct val="115000"/>
              </a:lnSpc>
              <a:spcBef>
                <a:spcPts val="0"/>
              </a:spcBef>
              <a:spcAft>
                <a:spcPts val="0"/>
              </a:spcAft>
              <a:buSzPts val="1200"/>
              <a:buChar char="●"/>
            </a:pPr>
            <a:r>
              <a:rPr lang="en-US" sz="1200"/>
              <a:t>App Builder</a:t>
            </a:r>
            <a:endParaRPr sz="1200"/>
          </a:p>
          <a:p>
            <a:pPr indent="-304800" lvl="0" marL="457200" rtl="0" algn="l">
              <a:lnSpc>
                <a:spcPct val="115000"/>
              </a:lnSpc>
              <a:spcBef>
                <a:spcPts val="0"/>
              </a:spcBef>
              <a:spcAft>
                <a:spcPts val="0"/>
              </a:spcAft>
              <a:buSzPts val="1200"/>
              <a:buChar char="●"/>
            </a:pPr>
            <a:r>
              <a:rPr lang="en-US" sz="1200"/>
              <a:t>EDI</a:t>
            </a:r>
            <a:endParaRPr sz="1200"/>
          </a:p>
          <a:p>
            <a:pPr indent="0" lvl="0" marL="0" rtl="0" algn="l">
              <a:lnSpc>
                <a:spcPct val="115000"/>
              </a:lnSpc>
              <a:spcBef>
                <a:spcPts val="0"/>
              </a:spcBef>
              <a:spcAft>
                <a:spcPts val="0"/>
              </a:spcAft>
              <a:buSzPts val="1400"/>
              <a:buNone/>
            </a:pPr>
            <a:r>
              <a:t/>
            </a:r>
            <a:endParaRPr sz="1300"/>
          </a:p>
          <a:p>
            <a:pPr indent="0" lvl="0" marL="0" rtl="0" algn="l">
              <a:lnSpc>
                <a:spcPct val="115000"/>
              </a:lnSpc>
              <a:spcBef>
                <a:spcPts val="0"/>
              </a:spcBef>
              <a:spcAft>
                <a:spcPts val="0"/>
              </a:spcAft>
              <a:buSzPts val="1400"/>
              <a:buNone/>
            </a:pPr>
            <a:r>
              <a:rPr b="1" lang="en-US" sz="1200">
                <a:latin typeface="Roboto"/>
                <a:ea typeface="Roboto"/>
                <a:cs typeface="Roboto"/>
                <a:sym typeface="Roboto"/>
              </a:rPr>
              <a:t>Como usar</a:t>
            </a:r>
            <a:r>
              <a:rPr b="1" lang="en-US" sz="1200">
                <a:latin typeface="Roboto"/>
                <a:ea typeface="Roboto"/>
                <a:cs typeface="Roboto"/>
                <a:sym typeface="Roboto"/>
              </a:rPr>
              <a:t>:</a:t>
            </a:r>
            <a:endParaRPr b="1" sz="1200">
              <a:latin typeface="Roboto"/>
              <a:ea typeface="Roboto"/>
              <a:cs typeface="Roboto"/>
              <a:sym typeface="Roboto"/>
            </a:endParaRPr>
          </a:p>
          <a:p>
            <a:pPr indent="-304800" lvl="0" marL="457200" rtl="0" algn="l">
              <a:lnSpc>
                <a:spcPct val="115000"/>
              </a:lnSpc>
              <a:spcBef>
                <a:spcPts val="0"/>
              </a:spcBef>
              <a:spcAft>
                <a:spcPts val="0"/>
              </a:spcAft>
              <a:buSzPts val="1200"/>
              <a:buChar char="●"/>
            </a:pPr>
            <a:r>
              <a:rPr lang="en-US" sz="1200"/>
              <a:t>Este material é modular e pode ser utilizado na íntegra ou nas conversas focadas em determinados produtos, conforme necessário.</a:t>
            </a:r>
            <a:endParaRPr sz="1200"/>
          </a:p>
          <a:p>
            <a:pPr indent="0" lvl="0" marL="0" rtl="0" algn="l">
              <a:lnSpc>
                <a:spcPct val="115000"/>
              </a:lnSpc>
              <a:spcBef>
                <a:spcPts val="0"/>
              </a:spcBef>
              <a:spcAft>
                <a:spcPts val="0"/>
              </a:spcAft>
              <a:buSzPts val="1400"/>
              <a:buNone/>
            </a:pPr>
            <a:r>
              <a:t/>
            </a:r>
            <a:endParaRPr sz="1200"/>
          </a:p>
          <a:p>
            <a:pPr indent="0" lvl="0" marL="0" rtl="0" algn="l">
              <a:lnSpc>
                <a:spcPct val="115000"/>
              </a:lnSpc>
              <a:spcBef>
                <a:spcPts val="0"/>
              </a:spcBef>
              <a:spcAft>
                <a:spcPts val="0"/>
              </a:spcAft>
              <a:buSzPts val="1400"/>
              <a:buNone/>
            </a:pPr>
            <a:r>
              <a:rPr b="1" lang="en-US" sz="1200">
                <a:latin typeface="Roboto"/>
                <a:ea typeface="Roboto"/>
                <a:cs typeface="Roboto"/>
                <a:sym typeface="Roboto"/>
              </a:rPr>
              <a:t>Dúvidas? Entre em contato</a:t>
            </a:r>
            <a:r>
              <a:rPr b="1" lang="en-US" sz="1200">
                <a:latin typeface="Roboto"/>
                <a:ea typeface="Roboto"/>
                <a:cs typeface="Roboto"/>
                <a:sym typeface="Roboto"/>
              </a:rPr>
              <a:t> </a:t>
            </a:r>
            <a:r>
              <a:rPr b="1" lang="en-US" sz="1200" u="sng">
                <a:solidFill>
                  <a:schemeClr val="hlink"/>
                </a:solidFill>
                <a:latin typeface="Roboto"/>
                <a:ea typeface="Roboto"/>
                <a:cs typeface="Roboto"/>
                <a:sym typeface="Roboto"/>
                <a:hlinkClick r:id="rId3"/>
              </a:rPr>
              <a:t>productmarketing@jitterbit.com</a:t>
            </a:r>
            <a:r>
              <a:rPr b="1" lang="en-US" sz="1200">
                <a:latin typeface="Roboto"/>
                <a:ea typeface="Roboto"/>
                <a:cs typeface="Roboto"/>
                <a:sym typeface="Roboto"/>
              </a:rPr>
              <a:t>.</a:t>
            </a:r>
            <a:endParaRPr b="1" sz="1200">
              <a:latin typeface="Roboto"/>
              <a:ea typeface="Roboto"/>
              <a:cs typeface="Roboto"/>
              <a:sym typeface="Roboto"/>
            </a:endParaRPr>
          </a:p>
          <a:p>
            <a:pPr indent="0" lvl="0" marL="0" rtl="0" algn="l">
              <a:lnSpc>
                <a:spcPct val="115000"/>
              </a:lnSpc>
              <a:spcBef>
                <a:spcPts val="0"/>
              </a:spcBef>
              <a:spcAft>
                <a:spcPts val="0"/>
              </a:spcAft>
              <a:buSzPts val="1400"/>
              <a:buNone/>
            </a:pPr>
            <a:r>
              <a:t/>
            </a:r>
            <a:endParaRPr b="1" sz="1200">
              <a:latin typeface="Roboto"/>
              <a:ea typeface="Roboto"/>
              <a:cs typeface="Roboto"/>
              <a:sym typeface="Roboto"/>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22" name="Shape 5022"/>
        <p:cNvGrpSpPr/>
        <p:nvPr/>
      </p:nvGrpSpPr>
      <p:grpSpPr>
        <a:xfrm>
          <a:off x="0" y="0"/>
          <a:ext cx="0" cy="0"/>
          <a:chOff x="0" y="0"/>
          <a:chExt cx="0" cy="0"/>
        </a:xfrm>
      </p:grpSpPr>
      <p:sp>
        <p:nvSpPr>
          <p:cNvPr id="5023" name="Google Shape;5023;p370"/>
          <p:cNvSpPr txBox="1"/>
          <p:nvPr>
            <p:ph type="title"/>
          </p:nvPr>
        </p:nvSpPr>
        <p:spPr>
          <a:xfrm>
            <a:off x="755075" y="524263"/>
            <a:ext cx="8023200" cy="4095000"/>
          </a:xfrm>
          <a:prstGeom prst="rect">
            <a:avLst/>
          </a:prstGeom>
          <a:noFill/>
          <a:ln>
            <a:noFill/>
          </a:ln>
        </p:spPr>
        <p:txBody>
          <a:bodyPr anchorCtr="0" anchor="ctr" bIns="0" lIns="0" spcFirstLastPara="1" rIns="0" wrap="square" tIns="0">
            <a:normAutofit/>
          </a:bodyPr>
          <a:lstStyle/>
          <a:p>
            <a:pPr indent="0" lvl="0" marL="0" rtl="0" algn="r">
              <a:lnSpc>
                <a:spcPct val="80000"/>
              </a:lnSpc>
              <a:spcBef>
                <a:spcPts val="0"/>
              </a:spcBef>
              <a:spcAft>
                <a:spcPts val="0"/>
              </a:spcAft>
              <a:buSzPts val="2800"/>
              <a:buNone/>
            </a:pPr>
            <a:r>
              <a:rPr lang="en-US"/>
              <a:t>iPaaS Apêndice</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27" name="Shape 5027"/>
        <p:cNvGrpSpPr/>
        <p:nvPr/>
      </p:nvGrpSpPr>
      <p:grpSpPr>
        <a:xfrm>
          <a:off x="0" y="0"/>
          <a:ext cx="0" cy="0"/>
          <a:chOff x="0" y="0"/>
          <a:chExt cx="0" cy="0"/>
        </a:xfrm>
      </p:grpSpPr>
      <p:pic>
        <p:nvPicPr>
          <p:cNvPr id="5028" name="Google Shape;5028;p371"/>
          <p:cNvPicPr preferRelativeResize="0"/>
          <p:nvPr>
            <p:ph idx="2" type="pic"/>
          </p:nvPr>
        </p:nvPicPr>
        <p:blipFill rotWithShape="1">
          <a:blip r:embed="rId3">
            <a:alphaModFix/>
          </a:blip>
          <a:srcRect b="0" l="15191" r="15184" t="0"/>
          <a:stretch/>
        </p:blipFill>
        <p:spPr>
          <a:xfrm>
            <a:off x="5029200" y="0"/>
            <a:ext cx="4114724" cy="5143501"/>
          </a:xfrm>
          <a:prstGeom prst="rect">
            <a:avLst/>
          </a:prstGeom>
          <a:solidFill>
            <a:srgbClr val="EBF1F3"/>
          </a:solidFill>
          <a:ln>
            <a:noFill/>
          </a:ln>
        </p:spPr>
      </p:pic>
      <p:sp>
        <p:nvSpPr>
          <p:cNvPr id="5029" name="Google Shape;5029;p371"/>
          <p:cNvSpPr txBox="1"/>
          <p:nvPr>
            <p:ph type="title"/>
          </p:nvPr>
        </p:nvSpPr>
        <p:spPr>
          <a:xfrm>
            <a:off x="226278" y="616744"/>
            <a:ext cx="4566000" cy="277200"/>
          </a:xfrm>
          <a:prstGeom prst="rect">
            <a:avLst/>
          </a:prstGeom>
          <a:noFill/>
          <a:ln>
            <a:noFill/>
          </a:ln>
        </p:spPr>
        <p:txBody>
          <a:bodyPr anchorCtr="0" anchor="t" bIns="0" lIns="0" spcFirstLastPara="1" rIns="0" wrap="square" tIns="0">
            <a:spAutoFit/>
          </a:bodyPr>
          <a:lstStyle/>
          <a:p>
            <a:pPr indent="0" lvl="0" marL="0" rtl="0" algn="l">
              <a:lnSpc>
                <a:spcPct val="100000"/>
              </a:lnSpc>
              <a:spcBef>
                <a:spcPts val="0"/>
              </a:spcBef>
              <a:spcAft>
                <a:spcPts val="0"/>
              </a:spcAft>
              <a:buSzPts val="2800"/>
              <a:buNone/>
            </a:pPr>
            <a:r>
              <a:rPr lang="en-US" sz="1800"/>
              <a:t>Curvature</a:t>
            </a:r>
            <a:endParaRPr sz="1800">
              <a:solidFill>
                <a:schemeClr val="accent1"/>
              </a:solidFill>
            </a:endParaRPr>
          </a:p>
        </p:txBody>
      </p:sp>
      <p:sp>
        <p:nvSpPr>
          <p:cNvPr id="5030" name="Google Shape;5030;p371"/>
          <p:cNvSpPr/>
          <p:nvPr/>
        </p:nvSpPr>
        <p:spPr>
          <a:xfrm>
            <a:off x="7745549" y="3657450"/>
            <a:ext cx="1280100" cy="960000"/>
          </a:xfrm>
          <a:prstGeom prst="rect">
            <a:avLst/>
          </a:prstGeom>
          <a:solidFill>
            <a:srgbClr val="000000">
              <a:alpha val="60000"/>
            </a:srgbClr>
          </a:solidFill>
          <a:ln cap="flat" cmpd="sng" w="25400">
            <a:solidFill>
              <a:schemeClr val="accent6"/>
            </a:solidFill>
            <a:prstDash val="solid"/>
            <a:round/>
            <a:headEnd len="sm" w="sm" type="none"/>
            <a:tailEnd len="sm" w="sm" type="none"/>
          </a:ln>
        </p:spPr>
        <p:txBody>
          <a:bodyPr anchorCtr="0" anchor="ctr" bIns="0" lIns="27000" spcFirstLastPara="1" rIns="27000" wrap="square" tIns="0">
            <a:noAutofit/>
          </a:bodyPr>
          <a:lstStyle/>
          <a:p>
            <a:pPr indent="0" lvl="0" marL="0" marR="0" rtl="0" algn="ctr">
              <a:lnSpc>
                <a:spcPct val="100000"/>
              </a:lnSpc>
              <a:spcBef>
                <a:spcPts val="0"/>
              </a:spcBef>
              <a:spcAft>
                <a:spcPts val="0"/>
              </a:spcAft>
              <a:buClr>
                <a:srgbClr val="FFFFFF"/>
              </a:buClr>
              <a:buSzPts val="900"/>
              <a:buFont typeface="Arial"/>
              <a:buNone/>
            </a:pPr>
            <a:r>
              <a:rPr lang="en-US" sz="1000">
                <a:solidFill>
                  <a:srgbClr val="FFFFFF"/>
                </a:solidFill>
                <a:latin typeface="Roboto"/>
                <a:ea typeface="Roboto"/>
                <a:cs typeface="Roboto"/>
                <a:sym typeface="Roboto"/>
              </a:rPr>
              <a:t>Eliminação do trabalho manual por semana</a:t>
            </a:r>
            <a:endParaRPr sz="1000">
              <a:solidFill>
                <a:srgbClr val="FFFFFF"/>
              </a:solidFill>
              <a:latin typeface="Roboto"/>
              <a:ea typeface="Roboto"/>
              <a:cs typeface="Roboto"/>
              <a:sym typeface="Roboto"/>
            </a:endParaRPr>
          </a:p>
          <a:p>
            <a:pPr indent="0" lvl="0" marL="0" marR="0" rtl="0" algn="ctr">
              <a:lnSpc>
                <a:spcPct val="100000"/>
              </a:lnSpc>
              <a:spcBef>
                <a:spcPts val="0"/>
              </a:spcBef>
              <a:spcAft>
                <a:spcPts val="0"/>
              </a:spcAft>
              <a:buClr>
                <a:srgbClr val="FFFFFF"/>
              </a:buClr>
              <a:buSzPts val="2000"/>
              <a:buFont typeface="Arial"/>
              <a:buNone/>
            </a:pPr>
            <a:r>
              <a:rPr b="0" i="0" lang="en-US" sz="1800" u="none" cap="none" strike="noStrike">
                <a:solidFill>
                  <a:srgbClr val="FFFFFF"/>
                </a:solidFill>
                <a:latin typeface="Roboto"/>
                <a:ea typeface="Roboto"/>
                <a:cs typeface="Roboto"/>
                <a:sym typeface="Roboto"/>
              </a:rPr>
              <a:t>20 </a:t>
            </a:r>
            <a:r>
              <a:rPr lang="en-US" sz="1800">
                <a:solidFill>
                  <a:srgbClr val="FFFFFF"/>
                </a:solidFill>
                <a:latin typeface="Roboto"/>
                <a:ea typeface="Roboto"/>
                <a:cs typeface="Roboto"/>
                <a:sym typeface="Roboto"/>
              </a:rPr>
              <a:t>horas</a:t>
            </a:r>
            <a:endParaRPr b="0" i="0" sz="1800" u="none" cap="none" strike="noStrike">
              <a:solidFill>
                <a:srgbClr val="FFFFFF"/>
              </a:solidFill>
              <a:latin typeface="Roboto"/>
              <a:ea typeface="Roboto"/>
              <a:cs typeface="Roboto"/>
              <a:sym typeface="Roboto"/>
            </a:endParaRPr>
          </a:p>
        </p:txBody>
      </p:sp>
      <p:sp>
        <p:nvSpPr>
          <p:cNvPr id="5031" name="Google Shape;5031;p371"/>
          <p:cNvSpPr/>
          <p:nvPr/>
        </p:nvSpPr>
        <p:spPr>
          <a:xfrm>
            <a:off x="6426342" y="3658084"/>
            <a:ext cx="1280100" cy="960000"/>
          </a:xfrm>
          <a:prstGeom prst="rect">
            <a:avLst/>
          </a:prstGeom>
          <a:solidFill>
            <a:srgbClr val="000000">
              <a:alpha val="60000"/>
            </a:srgbClr>
          </a:solidFill>
          <a:ln cap="flat" cmpd="sng" w="25400">
            <a:solidFill>
              <a:schemeClr val="accent3"/>
            </a:solidFill>
            <a:prstDash val="solid"/>
            <a:round/>
            <a:headEnd len="sm" w="sm" type="none"/>
            <a:tailEnd len="sm" w="sm" type="none"/>
          </a:ln>
        </p:spPr>
        <p:txBody>
          <a:bodyPr anchorCtr="0" anchor="ctr" bIns="0" lIns="27000" spcFirstLastPara="1" rIns="27000" wrap="square" tIns="0">
            <a:noAutofit/>
          </a:bodyPr>
          <a:lstStyle/>
          <a:p>
            <a:pPr indent="0" lvl="0" marL="0" rtl="0" algn="ctr">
              <a:lnSpc>
                <a:spcPct val="115000"/>
              </a:lnSpc>
              <a:spcBef>
                <a:spcPts val="1200"/>
              </a:spcBef>
              <a:spcAft>
                <a:spcPts val="1200"/>
              </a:spcAft>
              <a:buNone/>
            </a:pPr>
            <a:r>
              <a:rPr lang="en-US" sz="1000">
                <a:solidFill>
                  <a:srgbClr val="FFFFFF"/>
                </a:solidFill>
                <a:latin typeface="Roboto"/>
                <a:ea typeface="Roboto"/>
                <a:cs typeface="Roboto"/>
                <a:sym typeface="Roboto"/>
              </a:rPr>
              <a:t>Redução nos erros de processamento de dados</a:t>
            </a:r>
            <a:br>
              <a:rPr lang="en-US" sz="1000">
                <a:solidFill>
                  <a:srgbClr val="FFFFFF"/>
                </a:solidFill>
                <a:latin typeface="Roboto"/>
                <a:ea typeface="Roboto"/>
                <a:cs typeface="Roboto"/>
                <a:sym typeface="Roboto"/>
              </a:rPr>
            </a:br>
            <a:r>
              <a:rPr b="0" i="0" lang="en-US" sz="2000" u="none" cap="none" strike="noStrike">
                <a:solidFill>
                  <a:srgbClr val="FFFFFF"/>
                </a:solidFill>
                <a:latin typeface="Roboto"/>
                <a:ea typeface="Roboto"/>
                <a:cs typeface="Roboto"/>
                <a:sym typeface="Roboto"/>
              </a:rPr>
              <a:t>95%</a:t>
            </a:r>
            <a:endParaRPr b="0" i="0" sz="1100" u="none" cap="none" strike="noStrike">
              <a:solidFill>
                <a:srgbClr val="000000"/>
              </a:solidFill>
              <a:latin typeface="Roboto"/>
              <a:ea typeface="Roboto"/>
              <a:cs typeface="Roboto"/>
              <a:sym typeface="Roboto"/>
            </a:endParaRPr>
          </a:p>
        </p:txBody>
      </p:sp>
      <p:sp>
        <p:nvSpPr>
          <p:cNvPr id="5032" name="Google Shape;5032;p371"/>
          <p:cNvSpPr/>
          <p:nvPr/>
        </p:nvSpPr>
        <p:spPr>
          <a:xfrm>
            <a:off x="5092180" y="3658723"/>
            <a:ext cx="1280100" cy="960000"/>
          </a:xfrm>
          <a:prstGeom prst="rect">
            <a:avLst/>
          </a:prstGeom>
          <a:solidFill>
            <a:srgbClr val="000000">
              <a:alpha val="60000"/>
            </a:srgbClr>
          </a:solidFill>
          <a:ln cap="flat" cmpd="sng" w="25400">
            <a:solidFill>
              <a:schemeClr val="accent2"/>
            </a:solidFill>
            <a:prstDash val="solid"/>
            <a:round/>
            <a:headEnd len="sm" w="sm" type="none"/>
            <a:tailEnd len="sm" w="sm" type="none"/>
          </a:ln>
        </p:spPr>
        <p:txBody>
          <a:bodyPr anchorCtr="0" anchor="ctr" bIns="0" lIns="27000" spcFirstLastPara="1" rIns="27000" wrap="square" tIns="0">
            <a:noAutofit/>
          </a:bodyPr>
          <a:lstStyle/>
          <a:p>
            <a:pPr indent="0" lvl="0" marL="0" marR="0" rtl="0" algn="ctr">
              <a:lnSpc>
                <a:spcPct val="100000"/>
              </a:lnSpc>
              <a:spcBef>
                <a:spcPts val="0"/>
              </a:spcBef>
              <a:spcAft>
                <a:spcPts val="0"/>
              </a:spcAft>
              <a:buClr>
                <a:srgbClr val="000000"/>
              </a:buClr>
              <a:buSzPts val="900"/>
              <a:buFont typeface="Arial"/>
              <a:buNone/>
            </a:pPr>
            <a:r>
              <a:rPr lang="en-US" sz="1000">
                <a:solidFill>
                  <a:srgbClr val="FFFFFF"/>
                </a:solidFill>
                <a:latin typeface="Roboto"/>
                <a:ea typeface="Roboto"/>
                <a:cs typeface="Roboto"/>
                <a:sym typeface="Roboto"/>
              </a:rPr>
              <a:t>Redução no tempo de geração de propostas</a:t>
            </a:r>
            <a:endParaRPr sz="1000">
              <a:solidFill>
                <a:srgbClr val="FFFFFF"/>
              </a:solidFill>
              <a:latin typeface="Roboto"/>
              <a:ea typeface="Roboto"/>
              <a:cs typeface="Roboto"/>
              <a:sym typeface="Roboto"/>
            </a:endParaRPr>
          </a:p>
          <a:p>
            <a:pPr indent="0" lvl="0" marL="0" marR="0" rtl="0" algn="ctr">
              <a:lnSpc>
                <a:spcPct val="100000"/>
              </a:lnSpc>
              <a:spcBef>
                <a:spcPts val="0"/>
              </a:spcBef>
              <a:spcAft>
                <a:spcPts val="0"/>
              </a:spcAft>
              <a:buClr>
                <a:srgbClr val="000000"/>
              </a:buClr>
              <a:buSzPts val="2000"/>
              <a:buFont typeface="Arial"/>
              <a:buNone/>
            </a:pPr>
            <a:r>
              <a:rPr b="0" i="0" lang="en-US" sz="2000" u="none" cap="none" strike="noStrike">
                <a:solidFill>
                  <a:srgbClr val="FFFFFF"/>
                </a:solidFill>
                <a:latin typeface="Roboto"/>
                <a:ea typeface="Roboto"/>
                <a:cs typeface="Roboto"/>
                <a:sym typeface="Roboto"/>
              </a:rPr>
              <a:t>50%</a:t>
            </a:r>
            <a:endParaRPr b="0" i="0" sz="1100" u="none" cap="none" strike="noStrike">
              <a:solidFill>
                <a:srgbClr val="000000"/>
              </a:solidFill>
              <a:latin typeface="Roboto"/>
              <a:ea typeface="Roboto"/>
              <a:cs typeface="Roboto"/>
              <a:sym typeface="Roboto"/>
            </a:endParaRPr>
          </a:p>
        </p:txBody>
      </p:sp>
      <p:sp>
        <p:nvSpPr>
          <p:cNvPr id="5033" name="Google Shape;5033;p371"/>
          <p:cNvSpPr txBox="1"/>
          <p:nvPr/>
        </p:nvSpPr>
        <p:spPr>
          <a:xfrm>
            <a:off x="1738439" y="0"/>
            <a:ext cx="3290700" cy="377100"/>
          </a:xfrm>
          <a:prstGeom prst="rect">
            <a:avLst/>
          </a:prstGeom>
          <a:solidFill>
            <a:srgbClr val="262626"/>
          </a:solidFill>
          <a:ln>
            <a:noFill/>
          </a:ln>
        </p:spPr>
        <p:txBody>
          <a:bodyPr anchorCtr="0" anchor="t" bIns="102875" lIns="102875" spcFirstLastPara="1" rIns="102875" wrap="square" tIns="102875">
            <a:spAutoFit/>
          </a:bodyPr>
          <a:lstStyle/>
          <a:p>
            <a:pPr indent="0" lvl="0" marL="0" marR="0" rtl="0" algn="ctr">
              <a:lnSpc>
                <a:spcPct val="100000"/>
              </a:lnSpc>
              <a:spcBef>
                <a:spcPts val="0"/>
              </a:spcBef>
              <a:spcAft>
                <a:spcPts val="0"/>
              </a:spcAft>
              <a:buClr>
                <a:srgbClr val="000000"/>
              </a:buClr>
              <a:buSzPts val="1100"/>
              <a:buFont typeface="Arial"/>
              <a:buNone/>
            </a:pPr>
            <a:r>
              <a:rPr lang="en-US" sz="1100">
                <a:solidFill>
                  <a:srgbClr val="FFFFFF"/>
                </a:solidFill>
                <a:latin typeface="Poppins"/>
                <a:ea typeface="Poppins"/>
                <a:cs typeface="Poppins"/>
                <a:sym typeface="Poppins"/>
              </a:rPr>
              <a:t>Tecnologia</a:t>
            </a:r>
            <a:endParaRPr b="0" i="0" sz="1100" u="none" cap="none" strike="noStrike">
              <a:solidFill>
                <a:srgbClr val="000000"/>
              </a:solidFill>
              <a:latin typeface="Arial"/>
              <a:ea typeface="Arial"/>
              <a:cs typeface="Arial"/>
              <a:sym typeface="Arial"/>
            </a:endParaRPr>
          </a:p>
        </p:txBody>
      </p:sp>
      <p:sp>
        <p:nvSpPr>
          <p:cNvPr id="5034" name="Google Shape;5034;p371"/>
          <p:cNvSpPr/>
          <p:nvPr/>
        </p:nvSpPr>
        <p:spPr>
          <a:xfrm>
            <a:off x="5285561" y="2575684"/>
            <a:ext cx="3608100" cy="988200"/>
          </a:xfrm>
          <a:prstGeom prst="roundRect">
            <a:avLst>
              <a:gd fmla="val 4235" name="adj"/>
            </a:avLst>
          </a:prstGeom>
          <a:solidFill>
            <a:srgbClr val="FFFFFF">
              <a:alpha val="70590"/>
            </a:srgbClr>
          </a:solidFill>
          <a:ln>
            <a:noFill/>
          </a:ln>
        </p:spPr>
        <p:txBody>
          <a:bodyPr anchorCtr="0" anchor="ctr" bIns="137175" lIns="205750" spcFirstLastPara="1" rIns="137175" wrap="square" tIns="137175">
            <a:noAutofit/>
          </a:bodyPr>
          <a:lstStyle/>
          <a:p>
            <a:pPr indent="0" lvl="0" marL="0" marR="0" rtl="0" algn="l">
              <a:lnSpc>
                <a:spcPct val="115000"/>
              </a:lnSpc>
              <a:spcBef>
                <a:spcPts val="0"/>
              </a:spcBef>
              <a:spcAft>
                <a:spcPts val="0"/>
              </a:spcAft>
              <a:buClr>
                <a:srgbClr val="000000"/>
              </a:buClr>
              <a:buSzPts val="1000"/>
              <a:buFont typeface="Arial"/>
              <a:buNone/>
            </a:pPr>
            <a:r>
              <a:rPr lang="en-US" sz="1000">
                <a:latin typeface="Roboto"/>
                <a:ea typeface="Roboto"/>
                <a:cs typeface="Roboto"/>
                <a:sym typeface="Roboto"/>
              </a:rPr>
              <a:t>Temos esforços adicionais de otimização no horizonte — com a Jitterbit, podemos expandir integrações existentes de forma mais fluida e considerar novas integrações.”</a:t>
            </a:r>
            <a:endParaRPr b="0" i="0" sz="1000" u="none" cap="none" strike="noStrike">
              <a:solidFill>
                <a:srgbClr val="000000"/>
              </a:solidFill>
              <a:latin typeface="Roboto"/>
              <a:ea typeface="Roboto"/>
              <a:cs typeface="Roboto"/>
              <a:sym typeface="Roboto"/>
            </a:endParaRPr>
          </a:p>
          <a:p>
            <a:pPr indent="0" lvl="0" marL="0" marR="0" rtl="0" algn="l">
              <a:lnSpc>
                <a:spcPct val="115000"/>
              </a:lnSpc>
              <a:spcBef>
                <a:spcPts val="0"/>
              </a:spcBef>
              <a:spcAft>
                <a:spcPts val="0"/>
              </a:spcAft>
              <a:buClr>
                <a:srgbClr val="000000"/>
              </a:buClr>
              <a:buSzPts val="1000"/>
              <a:buFont typeface="Arial"/>
              <a:buNone/>
            </a:pPr>
            <a:r>
              <a:rPr b="1" i="0" lang="en-US" sz="1000" u="none" cap="none" strike="noStrike">
                <a:solidFill>
                  <a:srgbClr val="000000"/>
                </a:solidFill>
                <a:latin typeface="Roboto"/>
                <a:ea typeface="Roboto"/>
                <a:cs typeface="Roboto"/>
                <a:sym typeface="Roboto"/>
              </a:rPr>
              <a:t>Kyle Anixter</a:t>
            </a:r>
            <a:r>
              <a:rPr b="0" i="0" lang="en-US" sz="1000" u="none" cap="none" strike="noStrike">
                <a:solidFill>
                  <a:srgbClr val="000000"/>
                </a:solidFill>
                <a:latin typeface="Roboto"/>
                <a:ea typeface="Roboto"/>
                <a:cs typeface="Roboto"/>
                <a:sym typeface="Roboto"/>
              </a:rPr>
              <a:t>, </a:t>
            </a:r>
            <a:r>
              <a:rPr lang="en-US" sz="1000">
                <a:latin typeface="Roboto"/>
                <a:ea typeface="Roboto"/>
                <a:cs typeface="Roboto"/>
                <a:sym typeface="Roboto"/>
              </a:rPr>
              <a:t>Diretor de TI</a:t>
            </a:r>
            <a:r>
              <a:rPr b="0" i="0" lang="en-US" sz="1000" u="none" cap="none" strike="noStrike">
                <a:solidFill>
                  <a:srgbClr val="000000"/>
                </a:solidFill>
                <a:latin typeface="Roboto"/>
                <a:ea typeface="Roboto"/>
                <a:cs typeface="Roboto"/>
                <a:sym typeface="Roboto"/>
              </a:rPr>
              <a:t>, Curvature</a:t>
            </a:r>
            <a:endParaRPr b="0" i="0" sz="900" u="none" cap="none" strike="noStrike">
              <a:solidFill>
                <a:schemeClr val="dk1"/>
              </a:solidFill>
              <a:latin typeface="Roboto"/>
              <a:ea typeface="Roboto"/>
              <a:cs typeface="Roboto"/>
              <a:sym typeface="Roboto"/>
            </a:endParaRPr>
          </a:p>
        </p:txBody>
      </p:sp>
      <p:pic>
        <p:nvPicPr>
          <p:cNvPr id="5035" name="Google Shape;5035;p371"/>
          <p:cNvPicPr preferRelativeResize="0"/>
          <p:nvPr/>
        </p:nvPicPr>
        <p:blipFill rotWithShape="1">
          <a:blip r:embed="rId4">
            <a:alphaModFix/>
          </a:blip>
          <a:srcRect b="0" l="0" r="0" t="0"/>
          <a:stretch/>
        </p:blipFill>
        <p:spPr>
          <a:xfrm>
            <a:off x="5029201" y="2398247"/>
            <a:ext cx="457240" cy="354873"/>
          </a:xfrm>
          <a:prstGeom prst="rect">
            <a:avLst/>
          </a:prstGeom>
          <a:noFill/>
          <a:ln>
            <a:noFill/>
          </a:ln>
        </p:spPr>
      </p:pic>
      <p:pic>
        <p:nvPicPr>
          <p:cNvPr id="5036" name="Google Shape;5036;p371"/>
          <p:cNvPicPr preferRelativeResize="0"/>
          <p:nvPr/>
        </p:nvPicPr>
        <p:blipFill rotWithShape="1">
          <a:blip r:embed="rId5">
            <a:alphaModFix/>
          </a:blip>
          <a:srcRect b="0" l="0" r="0" t="0"/>
          <a:stretch/>
        </p:blipFill>
        <p:spPr>
          <a:xfrm>
            <a:off x="5715050" y="381050"/>
            <a:ext cx="3407975" cy="748600"/>
          </a:xfrm>
          <a:prstGeom prst="rect">
            <a:avLst/>
          </a:prstGeom>
          <a:noFill/>
          <a:ln>
            <a:noFill/>
          </a:ln>
        </p:spPr>
      </p:pic>
      <p:sp>
        <p:nvSpPr>
          <p:cNvPr id="5037" name="Google Shape;5037;p371"/>
          <p:cNvSpPr txBox="1"/>
          <p:nvPr/>
        </p:nvSpPr>
        <p:spPr>
          <a:xfrm>
            <a:off x="226278" y="1041697"/>
            <a:ext cx="4615800" cy="35916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4472C4"/>
              </a:buClr>
              <a:buSzPts val="1100"/>
              <a:buFont typeface="Arial"/>
              <a:buNone/>
            </a:pPr>
            <a:r>
              <a:rPr b="1" lang="en-US" sz="1200">
                <a:solidFill>
                  <a:schemeClr val="accent1"/>
                </a:solidFill>
                <a:latin typeface="Roboto"/>
                <a:ea typeface="Roboto"/>
                <a:cs typeface="Roboto"/>
                <a:sym typeface="Roboto"/>
              </a:rPr>
              <a:t>Desafio</a:t>
            </a:r>
            <a:br>
              <a:rPr b="1" i="0" lang="en-US" sz="1000" u="none" cap="none" strike="noStrike">
                <a:solidFill>
                  <a:srgbClr val="000000"/>
                </a:solidFill>
                <a:latin typeface="Roboto"/>
                <a:ea typeface="Roboto"/>
                <a:cs typeface="Roboto"/>
                <a:sym typeface="Roboto"/>
              </a:rPr>
            </a:br>
            <a:endParaRPr b="1" i="0" sz="1000" u="none" cap="none" strike="noStrike">
              <a:solidFill>
                <a:srgbClr val="000000"/>
              </a:solidFill>
              <a:latin typeface="Roboto"/>
              <a:ea typeface="Roboto"/>
              <a:cs typeface="Roboto"/>
              <a:sym typeface="Roboto"/>
            </a:endParaRPr>
          </a:p>
          <a:p>
            <a:pPr indent="0" lvl="0" marL="0" marR="0" rtl="0" algn="l">
              <a:lnSpc>
                <a:spcPct val="100000"/>
              </a:lnSpc>
              <a:spcBef>
                <a:spcPts val="0"/>
              </a:spcBef>
              <a:spcAft>
                <a:spcPts val="0"/>
              </a:spcAft>
              <a:buClr>
                <a:srgbClr val="4472C4"/>
              </a:buClr>
              <a:buSzPts val="1100"/>
              <a:buFont typeface="Arial"/>
              <a:buNone/>
            </a:pPr>
            <a:r>
              <a:rPr lang="en-US" sz="1100">
                <a:latin typeface="Roboto"/>
                <a:ea typeface="Roboto"/>
                <a:cs typeface="Roboto"/>
                <a:sym typeface="Roboto"/>
              </a:rPr>
              <a:t>A Curvature precisava transferir dados entre sistemas de forma rápida e eficiente em seu ciclo de </a:t>
            </a:r>
            <a:r>
              <a:rPr i="1" lang="en-US" sz="1100">
                <a:latin typeface="Roboto"/>
                <a:ea typeface="Roboto"/>
                <a:cs typeface="Roboto"/>
                <a:sym typeface="Roboto"/>
              </a:rPr>
              <a:t>quote to cash</a:t>
            </a:r>
            <a:r>
              <a:rPr lang="en-US" sz="1100">
                <a:latin typeface="Roboto"/>
                <a:ea typeface="Roboto"/>
                <a:cs typeface="Roboto"/>
                <a:sym typeface="Roboto"/>
              </a:rPr>
              <a:t> para acompanhar a demanda dos clientes e cumprir os SLAs internos. No entanto, sua tecnologia de integração legada era desatualizada, difícil de manusear e propensa a erros. Além disso, havia falta de visibilidade — a equipe não conseguia visualizar transações e cargas úteis com rapidez para diagnosticar problemas. Manter o sistema funcionando exigia um esforço diário significativo.</a:t>
            </a:r>
            <a:endParaRPr i="0" sz="1100" u="none" cap="none" strike="noStrike">
              <a:solidFill>
                <a:srgbClr val="000000"/>
              </a:solidFill>
              <a:latin typeface="Roboto"/>
              <a:ea typeface="Roboto"/>
              <a:cs typeface="Roboto"/>
              <a:sym typeface="Roboto"/>
            </a:endParaRPr>
          </a:p>
          <a:p>
            <a:pPr indent="0" lvl="0" marL="0" marR="0" rtl="0" algn="l">
              <a:lnSpc>
                <a:spcPct val="100000"/>
              </a:lnSpc>
              <a:spcBef>
                <a:spcPts val="1400"/>
              </a:spcBef>
              <a:spcAft>
                <a:spcPts val="0"/>
              </a:spcAft>
              <a:buClr>
                <a:srgbClr val="4472C4"/>
              </a:buClr>
              <a:buSzPts val="1100"/>
              <a:buFont typeface="Arial"/>
              <a:buNone/>
            </a:pPr>
            <a:r>
              <a:rPr b="1" lang="en-US" sz="1200">
                <a:solidFill>
                  <a:schemeClr val="accent1"/>
                </a:solidFill>
                <a:latin typeface="Roboto"/>
                <a:ea typeface="Roboto"/>
                <a:cs typeface="Roboto"/>
                <a:sym typeface="Roboto"/>
              </a:rPr>
              <a:t>Solução</a:t>
            </a:r>
            <a:endParaRPr b="1" i="0" sz="1000" u="none" cap="none" strike="noStrike">
              <a:solidFill>
                <a:srgbClr val="000000"/>
              </a:solidFill>
              <a:latin typeface="Roboto"/>
              <a:ea typeface="Roboto"/>
              <a:cs typeface="Roboto"/>
              <a:sym typeface="Roboto"/>
            </a:endParaRPr>
          </a:p>
          <a:p>
            <a:pPr indent="0" lvl="0" marL="0" marR="0" rtl="0" algn="l">
              <a:lnSpc>
                <a:spcPct val="100000"/>
              </a:lnSpc>
              <a:spcBef>
                <a:spcPts val="1400"/>
              </a:spcBef>
              <a:spcAft>
                <a:spcPts val="0"/>
              </a:spcAft>
              <a:buClr>
                <a:srgbClr val="4472C4"/>
              </a:buClr>
              <a:buSzPts val="1100"/>
              <a:buFont typeface="Arial"/>
              <a:buNone/>
            </a:pPr>
            <a:r>
              <a:rPr lang="en-US" sz="1100">
                <a:latin typeface="Roboto"/>
                <a:ea typeface="Roboto"/>
                <a:cs typeface="Roboto"/>
                <a:sym typeface="Roboto"/>
              </a:rPr>
              <a:t>A Curvature escolheu o iPaaS escalável da Jitterbit, o Harmony, para atender às suas necessidades de integração devido ao equilíbrio entre recursos e custo-benefício. Em um prazo apertado de dois meses, a Curvature implementou com sucesso o Harmony para integrar aplicações empresariais críticas, incluindo Salesforce e Oracle. Ao colaborar de perto com a Jitterbit, a Curvature não apenas cumpriu o prazo do projeto, como também otimizou diversas integrações, alcançando maior escalabilidade e automação além de uma simples migração de sistema.</a:t>
            </a:r>
            <a:endParaRPr i="0" sz="1100" u="none" cap="none" strike="noStrike">
              <a:solidFill>
                <a:srgbClr val="FF0000"/>
              </a:solidFill>
              <a:latin typeface="Roboto"/>
              <a:ea typeface="Roboto"/>
              <a:cs typeface="Roboto"/>
              <a:sym typeface="Roboto"/>
            </a:endParaRPr>
          </a:p>
        </p:txBody>
      </p:sp>
    </p:spTree>
  </p:cSld>
  <p:clrMapOvr>
    <a:masterClrMapping/>
  </p:clrMapOvr>
  <p:transition spd="slow">
    <p:fade/>
  </p:transition>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41" name="Shape 5041"/>
        <p:cNvGrpSpPr/>
        <p:nvPr/>
      </p:nvGrpSpPr>
      <p:grpSpPr>
        <a:xfrm>
          <a:off x="0" y="0"/>
          <a:ext cx="0" cy="0"/>
          <a:chOff x="0" y="0"/>
          <a:chExt cx="0" cy="0"/>
        </a:xfrm>
      </p:grpSpPr>
      <p:sp>
        <p:nvSpPr>
          <p:cNvPr id="5042" name="Google Shape;5042;p372"/>
          <p:cNvSpPr txBox="1"/>
          <p:nvPr>
            <p:ph type="title"/>
          </p:nvPr>
        </p:nvSpPr>
        <p:spPr>
          <a:xfrm>
            <a:off x="365700" y="274350"/>
            <a:ext cx="7470600" cy="679800"/>
          </a:xfrm>
          <a:prstGeom prst="rect">
            <a:avLst/>
          </a:prstGeom>
        </p:spPr>
        <p:txBody>
          <a:bodyPr anchorCtr="0" anchor="t" bIns="0" lIns="0" spcFirstLastPara="1" rIns="0" wrap="square" tIns="0">
            <a:normAutofit/>
          </a:bodyPr>
          <a:lstStyle/>
          <a:p>
            <a:pPr indent="0" lvl="0" marL="0" rtl="0" algn="l">
              <a:spcBef>
                <a:spcPts val="0"/>
              </a:spcBef>
              <a:spcAft>
                <a:spcPts val="0"/>
              </a:spcAft>
              <a:buNone/>
            </a:pPr>
            <a:r>
              <a:rPr lang="en-US"/>
              <a:t>Arquitetura Low-Code com AI-Infused</a:t>
            </a:r>
            <a:endParaRPr/>
          </a:p>
        </p:txBody>
      </p:sp>
      <p:grpSp>
        <p:nvGrpSpPr>
          <p:cNvPr id="5043" name="Google Shape;5043;p372"/>
          <p:cNvGrpSpPr/>
          <p:nvPr/>
        </p:nvGrpSpPr>
        <p:grpSpPr>
          <a:xfrm>
            <a:off x="1425175" y="1005850"/>
            <a:ext cx="6347656" cy="3743801"/>
            <a:chOff x="1425175" y="1005850"/>
            <a:chExt cx="6347656" cy="3743801"/>
          </a:xfrm>
        </p:grpSpPr>
        <p:pic>
          <p:nvPicPr>
            <p:cNvPr id="5044" name="Google Shape;5044;p372"/>
            <p:cNvPicPr preferRelativeResize="0"/>
            <p:nvPr/>
          </p:nvPicPr>
          <p:blipFill rotWithShape="1">
            <a:blip r:embed="rId3">
              <a:alphaModFix/>
            </a:blip>
            <a:srcRect b="0" l="26964" r="0" t="0"/>
            <a:stretch/>
          </p:blipFill>
          <p:spPr>
            <a:xfrm>
              <a:off x="1425175" y="1005850"/>
              <a:ext cx="3365073" cy="3743801"/>
            </a:xfrm>
            <a:prstGeom prst="rect">
              <a:avLst/>
            </a:prstGeom>
            <a:noFill/>
            <a:ln>
              <a:noFill/>
            </a:ln>
          </p:spPr>
        </p:pic>
        <p:pic>
          <p:nvPicPr>
            <p:cNvPr id="5045" name="Google Shape;5045;p372"/>
            <p:cNvPicPr preferRelativeResize="0"/>
            <p:nvPr/>
          </p:nvPicPr>
          <p:blipFill>
            <a:blip r:embed="rId4">
              <a:alphaModFix/>
            </a:blip>
            <a:stretch>
              <a:fillRect/>
            </a:stretch>
          </p:blipFill>
          <p:spPr>
            <a:xfrm>
              <a:off x="4790264" y="1007790"/>
              <a:ext cx="2982568" cy="3739898"/>
            </a:xfrm>
            <a:prstGeom prst="rect">
              <a:avLst/>
            </a:prstGeom>
            <a:noFill/>
            <a:ln>
              <a:noFill/>
            </a:ln>
          </p:spPr>
        </p:pic>
      </p:grpSp>
      <p:pic>
        <p:nvPicPr>
          <p:cNvPr id="5046" name="Google Shape;5046;p372"/>
          <p:cNvPicPr preferRelativeResize="0"/>
          <p:nvPr/>
        </p:nvPicPr>
        <p:blipFill>
          <a:blip r:embed="rId5">
            <a:alphaModFix/>
          </a:blip>
          <a:stretch>
            <a:fillRect/>
          </a:stretch>
        </p:blipFill>
        <p:spPr>
          <a:xfrm>
            <a:off x="5309775" y="678575"/>
            <a:ext cx="2315350" cy="357750"/>
          </a:xfrm>
          <a:prstGeom prst="rect">
            <a:avLst/>
          </a:prstGeom>
          <a:noFill/>
          <a:ln>
            <a:noFill/>
          </a:ln>
        </p:spPr>
      </p:pic>
      <p:sp>
        <p:nvSpPr>
          <p:cNvPr id="5047" name="Google Shape;5047;p372"/>
          <p:cNvSpPr txBox="1"/>
          <p:nvPr/>
        </p:nvSpPr>
        <p:spPr>
          <a:xfrm>
            <a:off x="574250" y="1267025"/>
            <a:ext cx="806400" cy="354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2"/>
                </a:solidFill>
                <a:latin typeface="Roboto"/>
                <a:ea typeface="Roboto"/>
                <a:cs typeface="Roboto"/>
                <a:sym typeface="Roboto"/>
              </a:rPr>
              <a:t>LOW-CODE DESIGNERS</a:t>
            </a:r>
            <a:endParaRPr b="1" sz="1500">
              <a:solidFill>
                <a:schemeClr val="accent2"/>
              </a:solidFill>
              <a:latin typeface="Roboto"/>
              <a:ea typeface="Roboto"/>
              <a:cs typeface="Roboto"/>
              <a:sym typeface="Roboto"/>
            </a:endParaRPr>
          </a:p>
        </p:txBody>
      </p:sp>
      <p:sp>
        <p:nvSpPr>
          <p:cNvPr id="5048" name="Google Shape;5048;p372"/>
          <p:cNvSpPr txBox="1"/>
          <p:nvPr/>
        </p:nvSpPr>
        <p:spPr>
          <a:xfrm>
            <a:off x="206050" y="3415900"/>
            <a:ext cx="1174500" cy="708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rgbClr val="1D5066"/>
                </a:solidFill>
                <a:latin typeface="Roboto"/>
                <a:ea typeface="Roboto"/>
                <a:cs typeface="Roboto"/>
                <a:sym typeface="Roboto"/>
              </a:rPr>
              <a:t>SEGURANÇA, GOVERNANÇA E ESCALABILIDADE DA PLATAFORMA</a:t>
            </a:r>
            <a:endParaRPr b="1" sz="1500">
              <a:solidFill>
                <a:srgbClr val="1D5066"/>
              </a:solidFill>
              <a:latin typeface="Roboto"/>
              <a:ea typeface="Roboto"/>
              <a:cs typeface="Roboto"/>
              <a:sym typeface="Roboto"/>
            </a:endParaRPr>
          </a:p>
        </p:txBody>
      </p:sp>
      <p:sp>
        <p:nvSpPr>
          <p:cNvPr id="5049" name="Google Shape;5049;p372"/>
          <p:cNvSpPr txBox="1"/>
          <p:nvPr/>
        </p:nvSpPr>
        <p:spPr>
          <a:xfrm>
            <a:off x="206050" y="2474100"/>
            <a:ext cx="1174500" cy="531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4"/>
                </a:solidFill>
                <a:latin typeface="Roboto"/>
                <a:ea typeface="Roboto"/>
                <a:cs typeface="Roboto"/>
                <a:sym typeface="Roboto"/>
              </a:rPr>
              <a:t>RECURSOS ABRANGENTES DA PLATAFORMA</a:t>
            </a:r>
            <a:endParaRPr b="1" sz="1500">
              <a:solidFill>
                <a:schemeClr val="accent4"/>
              </a:solidFill>
              <a:latin typeface="Roboto"/>
              <a:ea typeface="Roboto"/>
              <a:cs typeface="Roboto"/>
              <a:sym typeface="Roboto"/>
            </a:endParaRPr>
          </a:p>
        </p:txBody>
      </p:sp>
      <p:sp>
        <p:nvSpPr>
          <p:cNvPr id="5050" name="Google Shape;5050;p372"/>
          <p:cNvSpPr txBox="1"/>
          <p:nvPr/>
        </p:nvSpPr>
        <p:spPr>
          <a:xfrm>
            <a:off x="317500" y="1906900"/>
            <a:ext cx="1063200" cy="354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4"/>
                </a:solidFill>
                <a:latin typeface="Roboto"/>
                <a:ea typeface="Roboto"/>
                <a:cs typeface="Roboto"/>
                <a:sym typeface="Roboto"/>
              </a:rPr>
              <a:t>RECURSOS REUTILIZÁVEIS</a:t>
            </a:r>
            <a:endParaRPr b="1" sz="1500">
              <a:solidFill>
                <a:schemeClr val="accent4"/>
              </a:solidFill>
              <a:latin typeface="Roboto"/>
              <a:ea typeface="Roboto"/>
              <a:cs typeface="Roboto"/>
              <a:sym typeface="Roboto"/>
            </a:endParaRPr>
          </a:p>
        </p:txBody>
      </p:sp>
      <p:sp>
        <p:nvSpPr>
          <p:cNvPr id="5051" name="Google Shape;5051;p372"/>
          <p:cNvSpPr txBox="1"/>
          <p:nvPr/>
        </p:nvSpPr>
        <p:spPr>
          <a:xfrm>
            <a:off x="2075325" y="3250150"/>
            <a:ext cx="1629300" cy="130800"/>
          </a:xfrm>
          <a:prstGeom prst="rect">
            <a:avLst/>
          </a:prstGeom>
          <a:solidFill>
            <a:srgbClr val="FFFFFF"/>
          </a:solidFill>
          <a:ln>
            <a:noFill/>
          </a:ln>
        </p:spPr>
        <p:txBody>
          <a:bodyPr anchorCtr="0" anchor="t" bIns="0" lIns="0" spcFirstLastPara="1" rIns="0" wrap="square" tIns="0">
            <a:spAutoFit/>
          </a:bodyPr>
          <a:lstStyle/>
          <a:p>
            <a:pPr indent="0" lvl="0" marL="0" rtl="0" algn="l">
              <a:spcBef>
                <a:spcPts val="0"/>
              </a:spcBef>
              <a:spcAft>
                <a:spcPts val="0"/>
              </a:spcAft>
              <a:buNone/>
            </a:pPr>
            <a:r>
              <a:rPr b="1" lang="en-US" sz="850">
                <a:solidFill>
                  <a:srgbClr val="1D5066"/>
                </a:solidFill>
                <a:latin typeface="Roboto"/>
                <a:ea typeface="Roboto"/>
                <a:cs typeface="Roboto"/>
                <a:sym typeface="Roboto"/>
              </a:rPr>
              <a:t>SEGURANÇA &amp; COMPLIANCE</a:t>
            </a:r>
            <a:endParaRPr b="1" sz="1200">
              <a:solidFill>
                <a:srgbClr val="1D5066"/>
              </a:solidFill>
              <a:latin typeface="Roboto"/>
              <a:ea typeface="Roboto"/>
              <a:cs typeface="Roboto"/>
              <a:sym typeface="Roboto"/>
            </a:endParaRPr>
          </a:p>
        </p:txBody>
      </p:sp>
      <p:sp>
        <p:nvSpPr>
          <p:cNvPr id="5052" name="Google Shape;5052;p372"/>
          <p:cNvSpPr txBox="1"/>
          <p:nvPr/>
        </p:nvSpPr>
        <p:spPr>
          <a:xfrm>
            <a:off x="4033000" y="3250150"/>
            <a:ext cx="1629300" cy="130800"/>
          </a:xfrm>
          <a:prstGeom prst="rect">
            <a:avLst/>
          </a:prstGeom>
          <a:solidFill>
            <a:srgbClr val="FFFFFF"/>
          </a:solidFill>
          <a:ln>
            <a:noFill/>
          </a:ln>
        </p:spPr>
        <p:txBody>
          <a:bodyPr anchorCtr="0" anchor="t" bIns="0" lIns="0" spcFirstLastPara="1" rIns="0" wrap="square" tIns="0">
            <a:spAutoFit/>
          </a:bodyPr>
          <a:lstStyle/>
          <a:p>
            <a:pPr indent="0" lvl="0" marL="0" rtl="0" algn="l">
              <a:spcBef>
                <a:spcPts val="0"/>
              </a:spcBef>
              <a:spcAft>
                <a:spcPts val="0"/>
              </a:spcAft>
              <a:buNone/>
            </a:pPr>
            <a:r>
              <a:rPr b="1" lang="en-US" sz="850">
                <a:solidFill>
                  <a:srgbClr val="1D5066"/>
                </a:solidFill>
                <a:latin typeface="Roboto"/>
                <a:ea typeface="Roboto"/>
                <a:cs typeface="Roboto"/>
                <a:sym typeface="Roboto"/>
              </a:rPr>
              <a:t>GOVERNANÇA</a:t>
            </a:r>
            <a:endParaRPr b="1" sz="1200">
              <a:solidFill>
                <a:srgbClr val="1D5066"/>
              </a:solidFill>
              <a:latin typeface="Roboto"/>
              <a:ea typeface="Roboto"/>
              <a:cs typeface="Roboto"/>
              <a:sym typeface="Roboto"/>
            </a:endParaRPr>
          </a:p>
        </p:txBody>
      </p:sp>
      <p:sp>
        <p:nvSpPr>
          <p:cNvPr id="5053" name="Google Shape;5053;p372"/>
          <p:cNvSpPr txBox="1"/>
          <p:nvPr/>
        </p:nvSpPr>
        <p:spPr>
          <a:xfrm>
            <a:off x="5840150" y="3257800"/>
            <a:ext cx="1704600" cy="115500"/>
          </a:xfrm>
          <a:prstGeom prst="rect">
            <a:avLst/>
          </a:prstGeom>
          <a:solidFill>
            <a:srgbClr val="FFFFFF"/>
          </a:solidFill>
          <a:ln>
            <a:noFill/>
          </a:ln>
        </p:spPr>
        <p:txBody>
          <a:bodyPr anchorCtr="0" anchor="t" bIns="0" lIns="0" spcFirstLastPara="1" rIns="0" wrap="square" tIns="0">
            <a:spAutoFit/>
          </a:bodyPr>
          <a:lstStyle/>
          <a:p>
            <a:pPr indent="0" lvl="0" marL="0" rtl="0" algn="l">
              <a:spcBef>
                <a:spcPts val="0"/>
              </a:spcBef>
              <a:spcAft>
                <a:spcPts val="0"/>
              </a:spcAft>
              <a:buNone/>
            </a:pPr>
            <a:r>
              <a:rPr b="1" lang="en-US" sz="750">
                <a:solidFill>
                  <a:srgbClr val="1D5066"/>
                </a:solidFill>
                <a:latin typeface="Roboto"/>
                <a:ea typeface="Roboto"/>
                <a:cs typeface="Roboto"/>
                <a:sym typeface="Roboto"/>
              </a:rPr>
              <a:t>ESCALABILIDADE &amp; CONFIABILIDADE</a:t>
            </a:r>
            <a:endParaRPr b="1" sz="1100">
              <a:solidFill>
                <a:srgbClr val="1D5066"/>
              </a:solidFill>
              <a:latin typeface="Roboto"/>
              <a:ea typeface="Roboto"/>
              <a:cs typeface="Roboto"/>
              <a:sym typeface="Roboto"/>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57" name="Shape 5057"/>
        <p:cNvGrpSpPr/>
        <p:nvPr/>
      </p:nvGrpSpPr>
      <p:grpSpPr>
        <a:xfrm>
          <a:off x="0" y="0"/>
          <a:ext cx="0" cy="0"/>
          <a:chOff x="0" y="0"/>
          <a:chExt cx="0" cy="0"/>
        </a:xfrm>
      </p:grpSpPr>
      <p:sp>
        <p:nvSpPr>
          <p:cNvPr id="5058" name="Google Shape;5058;p373"/>
          <p:cNvSpPr txBox="1"/>
          <p:nvPr>
            <p:ph type="title"/>
          </p:nvPr>
        </p:nvSpPr>
        <p:spPr>
          <a:xfrm>
            <a:off x="365700" y="274350"/>
            <a:ext cx="7470600" cy="679800"/>
          </a:xfrm>
          <a:prstGeom prst="rect">
            <a:avLst/>
          </a:prstGeom>
        </p:spPr>
        <p:txBody>
          <a:bodyPr anchorCtr="0" anchor="t" bIns="0" lIns="0" spcFirstLastPara="1" rIns="0" wrap="square" tIns="0">
            <a:normAutofit/>
          </a:bodyPr>
          <a:lstStyle/>
          <a:p>
            <a:pPr indent="0" lvl="0" marL="0" rtl="0" algn="l">
              <a:spcBef>
                <a:spcPts val="0"/>
              </a:spcBef>
              <a:spcAft>
                <a:spcPts val="0"/>
              </a:spcAft>
              <a:buNone/>
            </a:pPr>
            <a:r>
              <a:rPr lang="en-US"/>
              <a:t>Arquitetura Low-Code com AI-Infused</a:t>
            </a:r>
            <a:endParaRPr/>
          </a:p>
        </p:txBody>
      </p:sp>
      <p:grpSp>
        <p:nvGrpSpPr>
          <p:cNvPr id="5059" name="Google Shape;5059;p373"/>
          <p:cNvGrpSpPr/>
          <p:nvPr/>
        </p:nvGrpSpPr>
        <p:grpSpPr>
          <a:xfrm>
            <a:off x="1425175" y="1005850"/>
            <a:ext cx="6347656" cy="3743801"/>
            <a:chOff x="10705625" y="1005850"/>
            <a:chExt cx="6347656" cy="3743801"/>
          </a:xfrm>
        </p:grpSpPr>
        <p:pic>
          <p:nvPicPr>
            <p:cNvPr id="5060" name="Google Shape;5060;p373"/>
            <p:cNvPicPr preferRelativeResize="0"/>
            <p:nvPr/>
          </p:nvPicPr>
          <p:blipFill rotWithShape="1">
            <a:blip r:embed="rId3">
              <a:alphaModFix/>
            </a:blip>
            <a:srcRect b="0" l="26964" r="0" t="0"/>
            <a:stretch/>
          </p:blipFill>
          <p:spPr>
            <a:xfrm>
              <a:off x="10705625" y="1005850"/>
              <a:ext cx="3365073" cy="3743801"/>
            </a:xfrm>
            <a:prstGeom prst="rect">
              <a:avLst/>
            </a:prstGeom>
            <a:noFill/>
            <a:ln>
              <a:noFill/>
            </a:ln>
          </p:spPr>
        </p:pic>
        <p:pic>
          <p:nvPicPr>
            <p:cNvPr id="5061" name="Google Shape;5061;p373"/>
            <p:cNvPicPr preferRelativeResize="0"/>
            <p:nvPr/>
          </p:nvPicPr>
          <p:blipFill rotWithShape="1">
            <a:blip r:embed="rId4">
              <a:alphaModFix/>
            </a:blip>
            <a:srcRect b="49" l="0" r="0" t="49"/>
            <a:stretch/>
          </p:blipFill>
          <p:spPr>
            <a:xfrm>
              <a:off x="14070714" y="1007790"/>
              <a:ext cx="2982568" cy="3739898"/>
            </a:xfrm>
            <a:prstGeom prst="rect">
              <a:avLst/>
            </a:prstGeom>
            <a:noFill/>
            <a:ln>
              <a:noFill/>
            </a:ln>
          </p:spPr>
        </p:pic>
      </p:grpSp>
      <p:pic>
        <p:nvPicPr>
          <p:cNvPr id="5062" name="Google Shape;5062;p373"/>
          <p:cNvPicPr preferRelativeResize="0"/>
          <p:nvPr/>
        </p:nvPicPr>
        <p:blipFill>
          <a:blip r:embed="rId5">
            <a:alphaModFix/>
          </a:blip>
          <a:stretch>
            <a:fillRect/>
          </a:stretch>
        </p:blipFill>
        <p:spPr>
          <a:xfrm>
            <a:off x="5309775" y="678575"/>
            <a:ext cx="2315350" cy="357750"/>
          </a:xfrm>
          <a:prstGeom prst="rect">
            <a:avLst/>
          </a:prstGeom>
          <a:noFill/>
          <a:ln>
            <a:noFill/>
          </a:ln>
        </p:spPr>
      </p:pic>
      <p:sp>
        <p:nvSpPr>
          <p:cNvPr id="5063" name="Google Shape;5063;p373"/>
          <p:cNvSpPr txBox="1"/>
          <p:nvPr/>
        </p:nvSpPr>
        <p:spPr>
          <a:xfrm>
            <a:off x="574250" y="1267025"/>
            <a:ext cx="806400" cy="354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2"/>
                </a:solidFill>
                <a:latin typeface="Roboto"/>
                <a:ea typeface="Roboto"/>
                <a:cs typeface="Roboto"/>
                <a:sym typeface="Roboto"/>
              </a:rPr>
              <a:t>LOW-CODE DESIGNERS</a:t>
            </a:r>
            <a:endParaRPr b="1" sz="1500">
              <a:solidFill>
                <a:schemeClr val="accent2"/>
              </a:solidFill>
              <a:latin typeface="Roboto"/>
              <a:ea typeface="Roboto"/>
              <a:cs typeface="Roboto"/>
              <a:sym typeface="Roboto"/>
            </a:endParaRPr>
          </a:p>
        </p:txBody>
      </p:sp>
      <p:sp>
        <p:nvSpPr>
          <p:cNvPr id="5064" name="Google Shape;5064;p373"/>
          <p:cNvSpPr txBox="1"/>
          <p:nvPr/>
        </p:nvSpPr>
        <p:spPr>
          <a:xfrm>
            <a:off x="206050" y="3415900"/>
            <a:ext cx="1174500" cy="708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6"/>
                </a:solidFill>
                <a:latin typeface="Roboto"/>
                <a:ea typeface="Roboto"/>
                <a:cs typeface="Roboto"/>
                <a:sym typeface="Roboto"/>
              </a:rPr>
              <a:t>SEGURANÇA, GOVERNANÇA E ESCALABILIDADE DA PLATAFORMA</a:t>
            </a:r>
            <a:endParaRPr b="1" sz="1500">
              <a:solidFill>
                <a:schemeClr val="accent6"/>
              </a:solidFill>
              <a:latin typeface="Roboto"/>
              <a:ea typeface="Roboto"/>
              <a:cs typeface="Roboto"/>
              <a:sym typeface="Roboto"/>
            </a:endParaRPr>
          </a:p>
        </p:txBody>
      </p:sp>
      <p:sp>
        <p:nvSpPr>
          <p:cNvPr id="5065" name="Google Shape;5065;p373"/>
          <p:cNvSpPr txBox="1"/>
          <p:nvPr/>
        </p:nvSpPr>
        <p:spPr>
          <a:xfrm>
            <a:off x="206050" y="2474100"/>
            <a:ext cx="1174500" cy="531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6"/>
                </a:solidFill>
                <a:latin typeface="Roboto"/>
                <a:ea typeface="Roboto"/>
                <a:cs typeface="Roboto"/>
                <a:sym typeface="Roboto"/>
              </a:rPr>
              <a:t>RECURSOS ABRANGENTES DA PLATAFORMA</a:t>
            </a:r>
            <a:endParaRPr b="1" sz="1500">
              <a:solidFill>
                <a:schemeClr val="accent6"/>
              </a:solidFill>
              <a:latin typeface="Roboto"/>
              <a:ea typeface="Roboto"/>
              <a:cs typeface="Roboto"/>
              <a:sym typeface="Roboto"/>
            </a:endParaRPr>
          </a:p>
        </p:txBody>
      </p:sp>
      <p:sp>
        <p:nvSpPr>
          <p:cNvPr id="5066" name="Google Shape;5066;p373"/>
          <p:cNvSpPr txBox="1"/>
          <p:nvPr/>
        </p:nvSpPr>
        <p:spPr>
          <a:xfrm>
            <a:off x="317500" y="1906900"/>
            <a:ext cx="1063200" cy="354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6"/>
                </a:solidFill>
                <a:latin typeface="Roboto"/>
                <a:ea typeface="Roboto"/>
                <a:cs typeface="Roboto"/>
                <a:sym typeface="Roboto"/>
              </a:rPr>
              <a:t>RECURSOS REUTILIZÁVEIS</a:t>
            </a:r>
            <a:endParaRPr b="1" sz="1500">
              <a:solidFill>
                <a:schemeClr val="accent6"/>
              </a:solidFill>
              <a:latin typeface="Roboto"/>
              <a:ea typeface="Roboto"/>
              <a:cs typeface="Roboto"/>
              <a:sym typeface="Roboto"/>
            </a:endParaRPr>
          </a:p>
        </p:txBody>
      </p:sp>
      <p:sp>
        <p:nvSpPr>
          <p:cNvPr id="5067" name="Google Shape;5067;p373"/>
          <p:cNvSpPr/>
          <p:nvPr/>
        </p:nvSpPr>
        <p:spPr>
          <a:xfrm>
            <a:off x="1875200" y="1942575"/>
            <a:ext cx="4048200" cy="940500"/>
          </a:xfrm>
          <a:prstGeom prst="rect">
            <a:avLst/>
          </a:prstGeom>
          <a:solidFill>
            <a:srgbClr val="CFDDE5"/>
          </a:solid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SzPts val="1100"/>
              <a:buFont typeface="Arial"/>
              <a:buNone/>
            </a:pPr>
            <a:r>
              <a:rPr lang="en-US" sz="1800">
                <a:solidFill>
                  <a:srgbClr val="1B3E51"/>
                </a:solidFill>
                <a:latin typeface="Roboto Slab Light"/>
                <a:ea typeface="Roboto Slab Light"/>
                <a:cs typeface="Roboto Slab Light"/>
                <a:sym typeface="Roboto Slab Light"/>
              </a:rPr>
              <a:t>Intuitivo, responsivo</a:t>
            </a:r>
            <a:endParaRPr sz="1800">
              <a:solidFill>
                <a:srgbClr val="1B3E51"/>
              </a:solidFill>
              <a:latin typeface="Roboto Slab Light"/>
              <a:ea typeface="Roboto Slab Light"/>
              <a:cs typeface="Roboto Slab Light"/>
              <a:sym typeface="Roboto Slab Light"/>
            </a:endParaRPr>
          </a:p>
          <a:p>
            <a:pPr indent="0" lvl="0" marL="0" rtl="0" algn="l">
              <a:spcBef>
                <a:spcPts val="0"/>
              </a:spcBef>
              <a:spcAft>
                <a:spcPts val="0"/>
              </a:spcAft>
              <a:buNone/>
            </a:pPr>
            <a:r>
              <a:rPr lang="en-US" sz="3200">
                <a:solidFill>
                  <a:srgbClr val="1B3E51"/>
                </a:solidFill>
                <a:latin typeface="Roboto Slab Light"/>
                <a:ea typeface="Roboto Slab Light"/>
                <a:cs typeface="Roboto Slab Light"/>
                <a:sym typeface="Roboto Slab Light"/>
              </a:rPr>
              <a:t>Interface do Usuário</a:t>
            </a:r>
            <a:endParaRPr sz="3200">
              <a:solidFill>
                <a:srgbClr val="1B3E51"/>
              </a:solidFill>
              <a:latin typeface="Roboto Slab Light"/>
              <a:ea typeface="Roboto Slab Light"/>
              <a:cs typeface="Roboto Slab Light"/>
              <a:sym typeface="Roboto Slab Light"/>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71" name="Shape 5071"/>
        <p:cNvGrpSpPr/>
        <p:nvPr/>
      </p:nvGrpSpPr>
      <p:grpSpPr>
        <a:xfrm>
          <a:off x="0" y="0"/>
          <a:ext cx="0" cy="0"/>
          <a:chOff x="0" y="0"/>
          <a:chExt cx="0" cy="0"/>
        </a:xfrm>
      </p:grpSpPr>
      <p:sp>
        <p:nvSpPr>
          <p:cNvPr id="5072" name="Google Shape;5072;p374"/>
          <p:cNvSpPr txBox="1"/>
          <p:nvPr>
            <p:ph type="title"/>
          </p:nvPr>
        </p:nvSpPr>
        <p:spPr>
          <a:xfrm>
            <a:off x="365700" y="274350"/>
            <a:ext cx="7470600" cy="679800"/>
          </a:xfrm>
          <a:prstGeom prst="rect">
            <a:avLst/>
          </a:prstGeom>
        </p:spPr>
        <p:txBody>
          <a:bodyPr anchorCtr="0" anchor="t" bIns="0" lIns="0" spcFirstLastPara="1" rIns="0" wrap="square" tIns="0">
            <a:normAutofit/>
          </a:bodyPr>
          <a:lstStyle/>
          <a:p>
            <a:pPr indent="0" lvl="0" marL="0" rtl="0" algn="l">
              <a:spcBef>
                <a:spcPts val="0"/>
              </a:spcBef>
              <a:spcAft>
                <a:spcPts val="0"/>
              </a:spcAft>
              <a:buNone/>
            </a:pPr>
            <a:r>
              <a:rPr lang="en-US"/>
              <a:t>Arquitetura Low-Code com AI-Infused</a:t>
            </a:r>
            <a:endParaRPr/>
          </a:p>
        </p:txBody>
      </p:sp>
      <p:grpSp>
        <p:nvGrpSpPr>
          <p:cNvPr id="5073" name="Google Shape;5073;p374"/>
          <p:cNvGrpSpPr/>
          <p:nvPr/>
        </p:nvGrpSpPr>
        <p:grpSpPr>
          <a:xfrm>
            <a:off x="1425175" y="1005850"/>
            <a:ext cx="6347656" cy="3743801"/>
            <a:chOff x="-6666975" y="1005850"/>
            <a:chExt cx="6347656" cy="3743801"/>
          </a:xfrm>
        </p:grpSpPr>
        <p:pic>
          <p:nvPicPr>
            <p:cNvPr id="5074" name="Google Shape;5074;p374"/>
            <p:cNvPicPr preferRelativeResize="0"/>
            <p:nvPr/>
          </p:nvPicPr>
          <p:blipFill rotWithShape="1">
            <a:blip r:embed="rId3">
              <a:alphaModFix/>
            </a:blip>
            <a:srcRect b="0" l="26964" r="0" t="0"/>
            <a:stretch/>
          </p:blipFill>
          <p:spPr>
            <a:xfrm>
              <a:off x="-6666975" y="1005850"/>
              <a:ext cx="3365073" cy="3743801"/>
            </a:xfrm>
            <a:prstGeom prst="rect">
              <a:avLst/>
            </a:prstGeom>
            <a:noFill/>
            <a:ln>
              <a:noFill/>
            </a:ln>
          </p:spPr>
        </p:pic>
        <p:pic>
          <p:nvPicPr>
            <p:cNvPr id="5075" name="Google Shape;5075;p374"/>
            <p:cNvPicPr preferRelativeResize="0"/>
            <p:nvPr/>
          </p:nvPicPr>
          <p:blipFill rotWithShape="1">
            <a:blip r:embed="rId4">
              <a:alphaModFix/>
            </a:blip>
            <a:srcRect b="49" l="0" r="0" t="49"/>
            <a:stretch/>
          </p:blipFill>
          <p:spPr>
            <a:xfrm>
              <a:off x="-3301886" y="1007790"/>
              <a:ext cx="2982568" cy="3739898"/>
            </a:xfrm>
            <a:prstGeom prst="rect">
              <a:avLst/>
            </a:prstGeom>
            <a:noFill/>
            <a:ln>
              <a:noFill/>
            </a:ln>
          </p:spPr>
        </p:pic>
      </p:grpSp>
      <p:pic>
        <p:nvPicPr>
          <p:cNvPr id="5076" name="Google Shape;5076;p374"/>
          <p:cNvPicPr preferRelativeResize="0"/>
          <p:nvPr/>
        </p:nvPicPr>
        <p:blipFill>
          <a:blip r:embed="rId5">
            <a:alphaModFix/>
          </a:blip>
          <a:stretch>
            <a:fillRect/>
          </a:stretch>
        </p:blipFill>
        <p:spPr>
          <a:xfrm>
            <a:off x="5309775" y="678575"/>
            <a:ext cx="2315350" cy="357750"/>
          </a:xfrm>
          <a:prstGeom prst="rect">
            <a:avLst/>
          </a:prstGeom>
          <a:noFill/>
          <a:ln>
            <a:noFill/>
          </a:ln>
        </p:spPr>
      </p:pic>
      <p:sp>
        <p:nvSpPr>
          <p:cNvPr id="5077" name="Google Shape;5077;p374"/>
          <p:cNvSpPr txBox="1"/>
          <p:nvPr/>
        </p:nvSpPr>
        <p:spPr>
          <a:xfrm>
            <a:off x="574250" y="1267025"/>
            <a:ext cx="806400" cy="354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2"/>
                </a:solidFill>
                <a:latin typeface="Roboto"/>
                <a:ea typeface="Roboto"/>
                <a:cs typeface="Roboto"/>
                <a:sym typeface="Roboto"/>
              </a:rPr>
              <a:t>LOW-CODE DESIGNERS</a:t>
            </a:r>
            <a:endParaRPr b="1" sz="1500">
              <a:solidFill>
                <a:schemeClr val="accent2"/>
              </a:solidFill>
              <a:latin typeface="Roboto"/>
              <a:ea typeface="Roboto"/>
              <a:cs typeface="Roboto"/>
              <a:sym typeface="Roboto"/>
            </a:endParaRPr>
          </a:p>
        </p:txBody>
      </p:sp>
      <p:sp>
        <p:nvSpPr>
          <p:cNvPr id="5078" name="Google Shape;5078;p374"/>
          <p:cNvSpPr txBox="1"/>
          <p:nvPr/>
        </p:nvSpPr>
        <p:spPr>
          <a:xfrm>
            <a:off x="206050" y="3415900"/>
            <a:ext cx="1174500" cy="708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6"/>
                </a:solidFill>
                <a:latin typeface="Roboto"/>
                <a:ea typeface="Roboto"/>
                <a:cs typeface="Roboto"/>
                <a:sym typeface="Roboto"/>
              </a:rPr>
              <a:t>SEGURANÇA, GOVERNANÇA E ESCALABILIDADE DA PLATAFORMA</a:t>
            </a:r>
            <a:endParaRPr b="1" sz="1500">
              <a:solidFill>
                <a:schemeClr val="accent6"/>
              </a:solidFill>
              <a:latin typeface="Roboto"/>
              <a:ea typeface="Roboto"/>
              <a:cs typeface="Roboto"/>
              <a:sym typeface="Roboto"/>
            </a:endParaRPr>
          </a:p>
        </p:txBody>
      </p:sp>
      <p:sp>
        <p:nvSpPr>
          <p:cNvPr id="5079" name="Google Shape;5079;p374"/>
          <p:cNvSpPr txBox="1"/>
          <p:nvPr/>
        </p:nvSpPr>
        <p:spPr>
          <a:xfrm>
            <a:off x="206050" y="2474100"/>
            <a:ext cx="1174500" cy="531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4"/>
                </a:solidFill>
                <a:latin typeface="Roboto"/>
                <a:ea typeface="Roboto"/>
                <a:cs typeface="Roboto"/>
                <a:sym typeface="Roboto"/>
              </a:rPr>
              <a:t>RECURSOS ABRANGENTES DA PLATAFORMA</a:t>
            </a:r>
            <a:endParaRPr b="1" sz="1500">
              <a:solidFill>
                <a:schemeClr val="accent4"/>
              </a:solidFill>
              <a:latin typeface="Roboto"/>
              <a:ea typeface="Roboto"/>
              <a:cs typeface="Roboto"/>
              <a:sym typeface="Roboto"/>
            </a:endParaRPr>
          </a:p>
        </p:txBody>
      </p:sp>
      <p:sp>
        <p:nvSpPr>
          <p:cNvPr id="5080" name="Google Shape;5080;p374"/>
          <p:cNvSpPr txBox="1"/>
          <p:nvPr/>
        </p:nvSpPr>
        <p:spPr>
          <a:xfrm>
            <a:off x="317500" y="1906900"/>
            <a:ext cx="1063200" cy="354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4"/>
                </a:solidFill>
                <a:latin typeface="Roboto"/>
                <a:ea typeface="Roboto"/>
                <a:cs typeface="Roboto"/>
                <a:sym typeface="Roboto"/>
              </a:rPr>
              <a:t>RECURSOS REUTILIZÁVEIS</a:t>
            </a:r>
            <a:endParaRPr b="1" sz="1500">
              <a:solidFill>
                <a:schemeClr val="accent4"/>
              </a:solidFill>
              <a:latin typeface="Roboto"/>
              <a:ea typeface="Roboto"/>
              <a:cs typeface="Roboto"/>
              <a:sym typeface="Roboto"/>
            </a:endParaRPr>
          </a:p>
        </p:txBody>
      </p:sp>
      <p:sp>
        <p:nvSpPr>
          <p:cNvPr id="5081" name="Google Shape;5081;p374"/>
          <p:cNvSpPr/>
          <p:nvPr/>
        </p:nvSpPr>
        <p:spPr>
          <a:xfrm>
            <a:off x="1875200" y="3299650"/>
            <a:ext cx="4793400" cy="1000500"/>
          </a:xfrm>
          <a:prstGeom prst="rect">
            <a:avLst/>
          </a:prstGeom>
          <a:solidFill>
            <a:srgbClr val="CFD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US" sz="1800">
                <a:solidFill>
                  <a:srgbClr val="1B3E51"/>
                </a:solidFill>
                <a:latin typeface="Roboto Slab Light"/>
                <a:ea typeface="Roboto Slab Light"/>
                <a:cs typeface="Roboto Slab Light"/>
                <a:sym typeface="Roboto Slab Light"/>
              </a:rPr>
              <a:t>Dinâmico, integrado</a:t>
            </a:r>
            <a:endParaRPr sz="1800">
              <a:solidFill>
                <a:srgbClr val="1B3E51"/>
              </a:solidFill>
              <a:latin typeface="Roboto Slab Light"/>
              <a:ea typeface="Roboto Slab Light"/>
              <a:cs typeface="Roboto Slab Light"/>
              <a:sym typeface="Roboto Slab Light"/>
            </a:endParaRPr>
          </a:p>
          <a:p>
            <a:pPr indent="0" lvl="0" marL="0" rtl="0" algn="l">
              <a:spcBef>
                <a:spcPts val="0"/>
              </a:spcBef>
              <a:spcAft>
                <a:spcPts val="0"/>
              </a:spcAft>
              <a:buNone/>
            </a:pPr>
            <a:r>
              <a:rPr lang="en-US" sz="3200">
                <a:solidFill>
                  <a:srgbClr val="1B3E51"/>
                </a:solidFill>
                <a:latin typeface="Roboto Slab Light"/>
                <a:ea typeface="Roboto Slab Light"/>
                <a:cs typeface="Roboto Slab Light"/>
                <a:sym typeface="Roboto Slab Light"/>
              </a:rPr>
              <a:t>Experiência do Usuário</a:t>
            </a:r>
            <a:endParaRPr sz="3200">
              <a:solidFill>
                <a:srgbClr val="1B3E51"/>
              </a:solidFill>
              <a:latin typeface="Roboto Slab Light"/>
              <a:ea typeface="Roboto Slab Light"/>
              <a:cs typeface="Roboto Slab Light"/>
              <a:sym typeface="Roboto Slab Light"/>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 presetSubtype="0">
                                  <p:stCondLst>
                                    <p:cond delay="0"/>
                                  </p:stCondLst>
                                  <p:childTnLst>
                                    <p:set>
                                      <p:cBhvr>
                                        <p:cTn dur="1" fill="hold">
                                          <p:stCondLst>
                                            <p:cond delay="0"/>
                                          </p:stCondLst>
                                        </p:cTn>
                                        <p:tgtEl>
                                          <p:spTgt spid="5073"/>
                                        </p:tgtEl>
                                        <p:attrNameLst>
                                          <p:attrName>style.visibility</p:attrName>
                                        </p:attrNameLst>
                                      </p:cBhvr>
                                      <p:to>
                                        <p:strVal val="visible"/>
                                      </p:to>
                                    </p:se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85" name="Shape 5085"/>
        <p:cNvGrpSpPr/>
        <p:nvPr/>
      </p:nvGrpSpPr>
      <p:grpSpPr>
        <a:xfrm>
          <a:off x="0" y="0"/>
          <a:ext cx="0" cy="0"/>
          <a:chOff x="0" y="0"/>
          <a:chExt cx="0" cy="0"/>
        </a:xfrm>
      </p:grpSpPr>
      <p:sp>
        <p:nvSpPr>
          <p:cNvPr id="5086" name="Google Shape;5086;p375"/>
          <p:cNvSpPr txBox="1"/>
          <p:nvPr>
            <p:ph type="title"/>
          </p:nvPr>
        </p:nvSpPr>
        <p:spPr>
          <a:xfrm>
            <a:off x="365700" y="274350"/>
            <a:ext cx="7470600" cy="679800"/>
          </a:xfrm>
          <a:prstGeom prst="rect">
            <a:avLst/>
          </a:prstGeom>
        </p:spPr>
        <p:txBody>
          <a:bodyPr anchorCtr="0" anchor="t" bIns="0" lIns="0" spcFirstLastPara="1" rIns="0" wrap="square" tIns="0">
            <a:normAutofit/>
          </a:bodyPr>
          <a:lstStyle/>
          <a:p>
            <a:pPr indent="0" lvl="0" marL="0" rtl="0" algn="l">
              <a:spcBef>
                <a:spcPts val="0"/>
              </a:spcBef>
              <a:spcAft>
                <a:spcPts val="0"/>
              </a:spcAft>
              <a:buNone/>
            </a:pPr>
            <a:r>
              <a:rPr lang="en-US"/>
              <a:t>Arquitetura Low-Code com AI-Infused</a:t>
            </a:r>
            <a:endParaRPr/>
          </a:p>
        </p:txBody>
      </p:sp>
      <p:grpSp>
        <p:nvGrpSpPr>
          <p:cNvPr id="5087" name="Google Shape;5087;p375"/>
          <p:cNvGrpSpPr/>
          <p:nvPr/>
        </p:nvGrpSpPr>
        <p:grpSpPr>
          <a:xfrm>
            <a:off x="1425175" y="1005850"/>
            <a:ext cx="6347656" cy="3743801"/>
            <a:chOff x="1425175" y="5562425"/>
            <a:chExt cx="6347656" cy="3743801"/>
          </a:xfrm>
        </p:grpSpPr>
        <p:pic>
          <p:nvPicPr>
            <p:cNvPr id="5088" name="Google Shape;5088;p375"/>
            <p:cNvPicPr preferRelativeResize="0"/>
            <p:nvPr/>
          </p:nvPicPr>
          <p:blipFill rotWithShape="1">
            <a:blip r:embed="rId3">
              <a:alphaModFix/>
            </a:blip>
            <a:srcRect b="0" l="26964" r="0" t="0"/>
            <a:stretch/>
          </p:blipFill>
          <p:spPr>
            <a:xfrm>
              <a:off x="1425175" y="5562425"/>
              <a:ext cx="3365073" cy="3743801"/>
            </a:xfrm>
            <a:prstGeom prst="rect">
              <a:avLst/>
            </a:prstGeom>
            <a:noFill/>
            <a:ln>
              <a:noFill/>
            </a:ln>
          </p:spPr>
        </p:pic>
        <p:pic>
          <p:nvPicPr>
            <p:cNvPr id="5089" name="Google Shape;5089;p375"/>
            <p:cNvPicPr preferRelativeResize="0"/>
            <p:nvPr/>
          </p:nvPicPr>
          <p:blipFill rotWithShape="1">
            <a:blip r:embed="rId4">
              <a:alphaModFix/>
            </a:blip>
            <a:srcRect b="49" l="0" r="0" t="49"/>
            <a:stretch/>
          </p:blipFill>
          <p:spPr>
            <a:xfrm>
              <a:off x="4790264" y="5564365"/>
              <a:ext cx="2982568" cy="3739897"/>
            </a:xfrm>
            <a:prstGeom prst="rect">
              <a:avLst/>
            </a:prstGeom>
            <a:noFill/>
            <a:ln>
              <a:noFill/>
            </a:ln>
          </p:spPr>
        </p:pic>
      </p:grpSp>
      <p:pic>
        <p:nvPicPr>
          <p:cNvPr id="5090" name="Google Shape;5090;p375"/>
          <p:cNvPicPr preferRelativeResize="0"/>
          <p:nvPr/>
        </p:nvPicPr>
        <p:blipFill>
          <a:blip r:embed="rId5">
            <a:alphaModFix/>
          </a:blip>
          <a:stretch>
            <a:fillRect/>
          </a:stretch>
        </p:blipFill>
        <p:spPr>
          <a:xfrm>
            <a:off x="5309775" y="678575"/>
            <a:ext cx="2315350" cy="357750"/>
          </a:xfrm>
          <a:prstGeom prst="rect">
            <a:avLst/>
          </a:prstGeom>
          <a:noFill/>
          <a:ln>
            <a:noFill/>
          </a:ln>
        </p:spPr>
      </p:pic>
      <p:sp>
        <p:nvSpPr>
          <p:cNvPr id="5091" name="Google Shape;5091;p375"/>
          <p:cNvSpPr txBox="1"/>
          <p:nvPr/>
        </p:nvSpPr>
        <p:spPr>
          <a:xfrm>
            <a:off x="574250" y="1267025"/>
            <a:ext cx="806400" cy="354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2"/>
                </a:solidFill>
                <a:latin typeface="Roboto"/>
                <a:ea typeface="Roboto"/>
                <a:cs typeface="Roboto"/>
                <a:sym typeface="Roboto"/>
              </a:rPr>
              <a:t>LOW-CODE DESIGNERS</a:t>
            </a:r>
            <a:endParaRPr b="1" sz="1500">
              <a:solidFill>
                <a:schemeClr val="accent2"/>
              </a:solidFill>
              <a:latin typeface="Roboto"/>
              <a:ea typeface="Roboto"/>
              <a:cs typeface="Roboto"/>
              <a:sym typeface="Roboto"/>
            </a:endParaRPr>
          </a:p>
        </p:txBody>
      </p:sp>
      <p:sp>
        <p:nvSpPr>
          <p:cNvPr id="5092" name="Google Shape;5092;p375"/>
          <p:cNvSpPr txBox="1"/>
          <p:nvPr/>
        </p:nvSpPr>
        <p:spPr>
          <a:xfrm>
            <a:off x="206050" y="3415900"/>
            <a:ext cx="1174500" cy="708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6"/>
                </a:solidFill>
                <a:latin typeface="Roboto"/>
                <a:ea typeface="Roboto"/>
                <a:cs typeface="Roboto"/>
                <a:sym typeface="Roboto"/>
              </a:rPr>
              <a:t>SEGURANÇA, GOVERNANÇA E ESCALABILIDADE DA PLATAFORMA</a:t>
            </a:r>
            <a:endParaRPr b="1" sz="1500">
              <a:solidFill>
                <a:schemeClr val="accent6"/>
              </a:solidFill>
              <a:latin typeface="Roboto"/>
              <a:ea typeface="Roboto"/>
              <a:cs typeface="Roboto"/>
              <a:sym typeface="Roboto"/>
            </a:endParaRPr>
          </a:p>
        </p:txBody>
      </p:sp>
      <p:sp>
        <p:nvSpPr>
          <p:cNvPr id="5093" name="Google Shape;5093;p375"/>
          <p:cNvSpPr txBox="1"/>
          <p:nvPr/>
        </p:nvSpPr>
        <p:spPr>
          <a:xfrm>
            <a:off x="206050" y="2474100"/>
            <a:ext cx="1174500" cy="531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4"/>
                </a:solidFill>
                <a:latin typeface="Roboto"/>
                <a:ea typeface="Roboto"/>
                <a:cs typeface="Roboto"/>
                <a:sym typeface="Roboto"/>
              </a:rPr>
              <a:t>RECURSOS ABRANGENTES DA PLATAFORMA</a:t>
            </a:r>
            <a:endParaRPr b="1" sz="1500">
              <a:solidFill>
                <a:schemeClr val="accent4"/>
              </a:solidFill>
              <a:latin typeface="Roboto"/>
              <a:ea typeface="Roboto"/>
              <a:cs typeface="Roboto"/>
              <a:sym typeface="Roboto"/>
            </a:endParaRPr>
          </a:p>
        </p:txBody>
      </p:sp>
      <p:sp>
        <p:nvSpPr>
          <p:cNvPr id="5094" name="Google Shape;5094;p375"/>
          <p:cNvSpPr txBox="1"/>
          <p:nvPr/>
        </p:nvSpPr>
        <p:spPr>
          <a:xfrm>
            <a:off x="317500" y="1906900"/>
            <a:ext cx="1063200" cy="354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4"/>
                </a:solidFill>
                <a:latin typeface="Roboto"/>
                <a:ea typeface="Roboto"/>
                <a:cs typeface="Roboto"/>
                <a:sym typeface="Roboto"/>
              </a:rPr>
              <a:t>RECURSOS REUTILIZÁVEIS</a:t>
            </a:r>
            <a:endParaRPr b="1" sz="1500">
              <a:solidFill>
                <a:schemeClr val="accent4"/>
              </a:solidFill>
              <a:latin typeface="Roboto"/>
              <a:ea typeface="Roboto"/>
              <a:cs typeface="Roboto"/>
              <a:sym typeface="Roboto"/>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98" name="Shape 5098"/>
        <p:cNvGrpSpPr/>
        <p:nvPr/>
      </p:nvGrpSpPr>
      <p:grpSpPr>
        <a:xfrm>
          <a:off x="0" y="0"/>
          <a:ext cx="0" cy="0"/>
          <a:chOff x="0" y="0"/>
          <a:chExt cx="0" cy="0"/>
        </a:xfrm>
      </p:grpSpPr>
      <p:sp>
        <p:nvSpPr>
          <p:cNvPr id="5099" name="Google Shape;5099;p376"/>
          <p:cNvSpPr txBox="1"/>
          <p:nvPr>
            <p:ph type="title"/>
          </p:nvPr>
        </p:nvSpPr>
        <p:spPr>
          <a:xfrm>
            <a:off x="365700" y="274350"/>
            <a:ext cx="7470600" cy="679800"/>
          </a:xfrm>
          <a:prstGeom prst="rect">
            <a:avLst/>
          </a:prstGeom>
        </p:spPr>
        <p:txBody>
          <a:bodyPr anchorCtr="0" anchor="t" bIns="0" lIns="0" spcFirstLastPara="1" rIns="0" wrap="square" tIns="0">
            <a:normAutofit/>
          </a:bodyPr>
          <a:lstStyle/>
          <a:p>
            <a:pPr indent="0" lvl="0" marL="0" rtl="0" algn="l">
              <a:spcBef>
                <a:spcPts val="0"/>
              </a:spcBef>
              <a:spcAft>
                <a:spcPts val="0"/>
              </a:spcAft>
              <a:buNone/>
            </a:pPr>
            <a:r>
              <a:rPr lang="en-US"/>
              <a:t>Arquitetura Low-Code com AI-Infused</a:t>
            </a:r>
            <a:endParaRPr/>
          </a:p>
        </p:txBody>
      </p:sp>
      <p:grpSp>
        <p:nvGrpSpPr>
          <p:cNvPr id="5100" name="Google Shape;5100;p376"/>
          <p:cNvGrpSpPr/>
          <p:nvPr/>
        </p:nvGrpSpPr>
        <p:grpSpPr>
          <a:xfrm>
            <a:off x="1425175" y="1005850"/>
            <a:ext cx="6347656" cy="3743801"/>
            <a:chOff x="1425175" y="1005850"/>
            <a:chExt cx="6347656" cy="3743801"/>
          </a:xfrm>
        </p:grpSpPr>
        <p:pic>
          <p:nvPicPr>
            <p:cNvPr id="5101" name="Google Shape;5101;p376"/>
            <p:cNvPicPr preferRelativeResize="0"/>
            <p:nvPr/>
          </p:nvPicPr>
          <p:blipFill rotWithShape="1">
            <a:blip r:embed="rId3">
              <a:alphaModFix/>
            </a:blip>
            <a:srcRect b="0" l="26964" r="0" t="0"/>
            <a:stretch/>
          </p:blipFill>
          <p:spPr>
            <a:xfrm>
              <a:off x="1425175" y="1005850"/>
              <a:ext cx="3365073" cy="3743801"/>
            </a:xfrm>
            <a:prstGeom prst="rect">
              <a:avLst/>
            </a:prstGeom>
            <a:noFill/>
            <a:ln>
              <a:noFill/>
            </a:ln>
          </p:spPr>
        </p:pic>
        <p:pic>
          <p:nvPicPr>
            <p:cNvPr id="5102" name="Google Shape;5102;p376"/>
            <p:cNvPicPr preferRelativeResize="0"/>
            <p:nvPr/>
          </p:nvPicPr>
          <p:blipFill>
            <a:blip r:embed="rId4">
              <a:alphaModFix/>
            </a:blip>
            <a:stretch>
              <a:fillRect/>
            </a:stretch>
          </p:blipFill>
          <p:spPr>
            <a:xfrm>
              <a:off x="4790264" y="1007790"/>
              <a:ext cx="2982568" cy="3739898"/>
            </a:xfrm>
            <a:prstGeom prst="rect">
              <a:avLst/>
            </a:prstGeom>
            <a:noFill/>
            <a:ln>
              <a:noFill/>
            </a:ln>
          </p:spPr>
        </p:pic>
      </p:grpSp>
      <p:pic>
        <p:nvPicPr>
          <p:cNvPr id="5103" name="Google Shape;5103;p376"/>
          <p:cNvPicPr preferRelativeResize="0"/>
          <p:nvPr/>
        </p:nvPicPr>
        <p:blipFill>
          <a:blip r:embed="rId5">
            <a:alphaModFix/>
          </a:blip>
          <a:stretch>
            <a:fillRect/>
          </a:stretch>
        </p:blipFill>
        <p:spPr>
          <a:xfrm>
            <a:off x="7733200" y="1653649"/>
            <a:ext cx="1174596" cy="679800"/>
          </a:xfrm>
          <a:prstGeom prst="rect">
            <a:avLst/>
          </a:prstGeom>
          <a:noFill/>
          <a:ln>
            <a:noFill/>
          </a:ln>
        </p:spPr>
      </p:pic>
      <p:pic>
        <p:nvPicPr>
          <p:cNvPr id="5104" name="Google Shape;5104;p376"/>
          <p:cNvPicPr preferRelativeResize="0"/>
          <p:nvPr/>
        </p:nvPicPr>
        <p:blipFill>
          <a:blip r:embed="rId6">
            <a:alphaModFix/>
          </a:blip>
          <a:stretch>
            <a:fillRect/>
          </a:stretch>
        </p:blipFill>
        <p:spPr>
          <a:xfrm>
            <a:off x="5309775" y="678575"/>
            <a:ext cx="2315350" cy="357750"/>
          </a:xfrm>
          <a:prstGeom prst="rect">
            <a:avLst/>
          </a:prstGeom>
          <a:noFill/>
          <a:ln>
            <a:noFill/>
          </a:ln>
        </p:spPr>
      </p:pic>
      <p:sp>
        <p:nvSpPr>
          <p:cNvPr id="5105" name="Google Shape;5105;p376"/>
          <p:cNvSpPr txBox="1"/>
          <p:nvPr/>
        </p:nvSpPr>
        <p:spPr>
          <a:xfrm>
            <a:off x="574250" y="1267025"/>
            <a:ext cx="806400" cy="354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2"/>
                </a:solidFill>
                <a:latin typeface="Roboto"/>
                <a:ea typeface="Roboto"/>
                <a:cs typeface="Roboto"/>
                <a:sym typeface="Roboto"/>
              </a:rPr>
              <a:t>LOW-CODE DESIGNERS</a:t>
            </a:r>
            <a:endParaRPr b="1" sz="1500">
              <a:solidFill>
                <a:schemeClr val="accent2"/>
              </a:solidFill>
              <a:latin typeface="Roboto"/>
              <a:ea typeface="Roboto"/>
              <a:cs typeface="Roboto"/>
              <a:sym typeface="Roboto"/>
            </a:endParaRPr>
          </a:p>
        </p:txBody>
      </p:sp>
      <p:sp>
        <p:nvSpPr>
          <p:cNvPr id="5106" name="Google Shape;5106;p376"/>
          <p:cNvSpPr txBox="1"/>
          <p:nvPr/>
        </p:nvSpPr>
        <p:spPr>
          <a:xfrm>
            <a:off x="206050" y="3415900"/>
            <a:ext cx="1174500" cy="708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rgbClr val="1D5066"/>
                </a:solidFill>
                <a:latin typeface="Roboto"/>
                <a:ea typeface="Roboto"/>
                <a:cs typeface="Roboto"/>
                <a:sym typeface="Roboto"/>
              </a:rPr>
              <a:t>SEGURANÇA, GOVERNANÇA E ESCALABILIDADE DA PLATAFORMA</a:t>
            </a:r>
            <a:endParaRPr b="1" sz="1500">
              <a:solidFill>
                <a:srgbClr val="1D5066"/>
              </a:solidFill>
              <a:latin typeface="Roboto"/>
              <a:ea typeface="Roboto"/>
              <a:cs typeface="Roboto"/>
              <a:sym typeface="Roboto"/>
            </a:endParaRPr>
          </a:p>
        </p:txBody>
      </p:sp>
      <p:sp>
        <p:nvSpPr>
          <p:cNvPr id="5107" name="Google Shape;5107;p376"/>
          <p:cNvSpPr txBox="1"/>
          <p:nvPr/>
        </p:nvSpPr>
        <p:spPr>
          <a:xfrm>
            <a:off x="206050" y="2474100"/>
            <a:ext cx="1174500" cy="531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4"/>
                </a:solidFill>
                <a:latin typeface="Roboto"/>
                <a:ea typeface="Roboto"/>
                <a:cs typeface="Roboto"/>
                <a:sym typeface="Roboto"/>
              </a:rPr>
              <a:t>RECURSOS ABRANGENTES DA PLATAFORMA</a:t>
            </a:r>
            <a:endParaRPr b="1" sz="1500">
              <a:solidFill>
                <a:schemeClr val="accent4"/>
              </a:solidFill>
              <a:latin typeface="Roboto"/>
              <a:ea typeface="Roboto"/>
              <a:cs typeface="Roboto"/>
              <a:sym typeface="Roboto"/>
            </a:endParaRPr>
          </a:p>
        </p:txBody>
      </p:sp>
      <p:sp>
        <p:nvSpPr>
          <p:cNvPr id="5108" name="Google Shape;5108;p376"/>
          <p:cNvSpPr txBox="1"/>
          <p:nvPr/>
        </p:nvSpPr>
        <p:spPr>
          <a:xfrm>
            <a:off x="317500" y="1906900"/>
            <a:ext cx="1063200" cy="354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4"/>
                </a:solidFill>
                <a:latin typeface="Roboto"/>
                <a:ea typeface="Roboto"/>
                <a:cs typeface="Roboto"/>
                <a:sym typeface="Roboto"/>
              </a:rPr>
              <a:t>RECURSOS REUTILIZÁVEIS</a:t>
            </a:r>
            <a:endParaRPr b="1" sz="1500">
              <a:solidFill>
                <a:schemeClr val="accent4"/>
              </a:solidFill>
              <a:latin typeface="Roboto"/>
              <a:ea typeface="Roboto"/>
              <a:cs typeface="Roboto"/>
              <a:sym typeface="Roboto"/>
            </a:endParaRPr>
          </a:p>
        </p:txBody>
      </p:sp>
      <p:sp>
        <p:nvSpPr>
          <p:cNvPr id="5109" name="Google Shape;5109;p376"/>
          <p:cNvSpPr txBox="1"/>
          <p:nvPr/>
        </p:nvSpPr>
        <p:spPr>
          <a:xfrm>
            <a:off x="2075325" y="3250150"/>
            <a:ext cx="1629300" cy="130800"/>
          </a:xfrm>
          <a:prstGeom prst="rect">
            <a:avLst/>
          </a:prstGeom>
          <a:solidFill>
            <a:srgbClr val="FFFFFF"/>
          </a:solidFill>
          <a:ln>
            <a:noFill/>
          </a:ln>
        </p:spPr>
        <p:txBody>
          <a:bodyPr anchorCtr="0" anchor="t" bIns="0" lIns="0" spcFirstLastPara="1" rIns="0" wrap="square" tIns="0">
            <a:spAutoFit/>
          </a:bodyPr>
          <a:lstStyle/>
          <a:p>
            <a:pPr indent="0" lvl="0" marL="0" rtl="0" algn="l">
              <a:spcBef>
                <a:spcPts val="0"/>
              </a:spcBef>
              <a:spcAft>
                <a:spcPts val="0"/>
              </a:spcAft>
              <a:buNone/>
            </a:pPr>
            <a:r>
              <a:rPr b="1" lang="en-US" sz="850">
                <a:solidFill>
                  <a:srgbClr val="1D5066"/>
                </a:solidFill>
                <a:latin typeface="Roboto"/>
                <a:ea typeface="Roboto"/>
                <a:cs typeface="Roboto"/>
                <a:sym typeface="Roboto"/>
              </a:rPr>
              <a:t>SEGURANÇA &amp; COMPLIANCE</a:t>
            </a:r>
            <a:endParaRPr b="1" sz="1200">
              <a:solidFill>
                <a:srgbClr val="1D5066"/>
              </a:solidFill>
              <a:latin typeface="Roboto"/>
              <a:ea typeface="Roboto"/>
              <a:cs typeface="Roboto"/>
              <a:sym typeface="Roboto"/>
            </a:endParaRPr>
          </a:p>
        </p:txBody>
      </p:sp>
      <p:sp>
        <p:nvSpPr>
          <p:cNvPr id="5110" name="Google Shape;5110;p376"/>
          <p:cNvSpPr txBox="1"/>
          <p:nvPr/>
        </p:nvSpPr>
        <p:spPr>
          <a:xfrm>
            <a:off x="4033000" y="3250150"/>
            <a:ext cx="1629300" cy="130800"/>
          </a:xfrm>
          <a:prstGeom prst="rect">
            <a:avLst/>
          </a:prstGeom>
          <a:solidFill>
            <a:srgbClr val="FFFFFF"/>
          </a:solidFill>
          <a:ln>
            <a:noFill/>
          </a:ln>
        </p:spPr>
        <p:txBody>
          <a:bodyPr anchorCtr="0" anchor="t" bIns="0" lIns="0" spcFirstLastPara="1" rIns="0" wrap="square" tIns="0">
            <a:spAutoFit/>
          </a:bodyPr>
          <a:lstStyle/>
          <a:p>
            <a:pPr indent="0" lvl="0" marL="0" rtl="0" algn="l">
              <a:spcBef>
                <a:spcPts val="0"/>
              </a:spcBef>
              <a:spcAft>
                <a:spcPts val="0"/>
              </a:spcAft>
              <a:buNone/>
            </a:pPr>
            <a:r>
              <a:rPr b="1" lang="en-US" sz="850">
                <a:solidFill>
                  <a:srgbClr val="1D5066"/>
                </a:solidFill>
                <a:latin typeface="Roboto"/>
                <a:ea typeface="Roboto"/>
                <a:cs typeface="Roboto"/>
                <a:sym typeface="Roboto"/>
              </a:rPr>
              <a:t>GOVERNANÇA</a:t>
            </a:r>
            <a:endParaRPr b="1" sz="1200">
              <a:solidFill>
                <a:srgbClr val="1D5066"/>
              </a:solidFill>
              <a:latin typeface="Roboto"/>
              <a:ea typeface="Roboto"/>
              <a:cs typeface="Roboto"/>
              <a:sym typeface="Roboto"/>
            </a:endParaRPr>
          </a:p>
        </p:txBody>
      </p:sp>
      <p:sp>
        <p:nvSpPr>
          <p:cNvPr id="5111" name="Google Shape;5111;p376"/>
          <p:cNvSpPr txBox="1"/>
          <p:nvPr/>
        </p:nvSpPr>
        <p:spPr>
          <a:xfrm>
            <a:off x="5840150" y="3257800"/>
            <a:ext cx="1704600" cy="115500"/>
          </a:xfrm>
          <a:prstGeom prst="rect">
            <a:avLst/>
          </a:prstGeom>
          <a:solidFill>
            <a:srgbClr val="FFFFFF"/>
          </a:solidFill>
          <a:ln>
            <a:noFill/>
          </a:ln>
        </p:spPr>
        <p:txBody>
          <a:bodyPr anchorCtr="0" anchor="t" bIns="0" lIns="0" spcFirstLastPara="1" rIns="0" wrap="square" tIns="0">
            <a:spAutoFit/>
          </a:bodyPr>
          <a:lstStyle/>
          <a:p>
            <a:pPr indent="0" lvl="0" marL="0" rtl="0" algn="l">
              <a:spcBef>
                <a:spcPts val="0"/>
              </a:spcBef>
              <a:spcAft>
                <a:spcPts val="0"/>
              </a:spcAft>
              <a:buNone/>
            </a:pPr>
            <a:r>
              <a:rPr b="1" lang="en-US" sz="750">
                <a:solidFill>
                  <a:srgbClr val="1D5066"/>
                </a:solidFill>
                <a:latin typeface="Roboto"/>
                <a:ea typeface="Roboto"/>
                <a:cs typeface="Roboto"/>
                <a:sym typeface="Roboto"/>
              </a:rPr>
              <a:t>ESCALABILIDADE &amp; CONFIABILIDADE</a:t>
            </a:r>
            <a:endParaRPr b="1" sz="1100">
              <a:solidFill>
                <a:srgbClr val="1D5066"/>
              </a:solidFill>
              <a:latin typeface="Roboto"/>
              <a:ea typeface="Roboto"/>
              <a:cs typeface="Roboto"/>
              <a:sym typeface="Roboto"/>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5103"/>
                                        </p:tgtEl>
                                        <p:attrNameLst>
                                          <p:attrName>style.visibility</p:attrName>
                                        </p:attrNameLst>
                                      </p:cBhvr>
                                      <p:to>
                                        <p:strVal val="visible"/>
                                      </p:to>
                                    </p:set>
                                    <p:animEffect filter="fade" transition="in">
                                      <p:cBhvr>
                                        <p:cTn dur="300"/>
                                        <p:tgtEl>
                                          <p:spTgt spid="510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15" name="Shape 5115"/>
        <p:cNvGrpSpPr/>
        <p:nvPr/>
      </p:nvGrpSpPr>
      <p:grpSpPr>
        <a:xfrm>
          <a:off x="0" y="0"/>
          <a:ext cx="0" cy="0"/>
          <a:chOff x="0" y="0"/>
          <a:chExt cx="0" cy="0"/>
        </a:xfrm>
      </p:grpSpPr>
      <p:grpSp>
        <p:nvGrpSpPr>
          <p:cNvPr id="5116" name="Google Shape;5116;p377"/>
          <p:cNvGrpSpPr/>
          <p:nvPr/>
        </p:nvGrpSpPr>
        <p:grpSpPr>
          <a:xfrm>
            <a:off x="300450" y="4123725"/>
            <a:ext cx="8346141" cy="536313"/>
            <a:chOff x="300450" y="4123725"/>
            <a:chExt cx="8346141" cy="536313"/>
          </a:xfrm>
        </p:grpSpPr>
        <p:sp>
          <p:nvSpPr>
            <p:cNvPr id="5117" name="Google Shape;5117;p377"/>
            <p:cNvSpPr txBox="1"/>
            <p:nvPr/>
          </p:nvSpPr>
          <p:spPr>
            <a:xfrm>
              <a:off x="300450" y="4198338"/>
              <a:ext cx="1116300" cy="4617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000">
                  <a:solidFill>
                    <a:schemeClr val="accent2"/>
                  </a:solidFill>
                  <a:latin typeface="Roboto"/>
                  <a:ea typeface="Roboto"/>
                  <a:cs typeface="Roboto"/>
                  <a:sym typeface="Roboto"/>
                </a:rPr>
                <a:t>GLOBAL ACCREDITATION</a:t>
              </a:r>
              <a:br>
                <a:rPr b="1" lang="en-US" sz="1000">
                  <a:solidFill>
                    <a:schemeClr val="accent2"/>
                  </a:solidFill>
                  <a:latin typeface="Roboto"/>
                  <a:ea typeface="Roboto"/>
                  <a:cs typeface="Roboto"/>
                  <a:sym typeface="Roboto"/>
                </a:rPr>
              </a:br>
              <a:r>
                <a:rPr b="1" lang="en-US" sz="1000">
                  <a:solidFill>
                    <a:schemeClr val="accent2"/>
                  </a:solidFill>
                  <a:latin typeface="Roboto"/>
                  <a:ea typeface="Roboto"/>
                  <a:cs typeface="Roboto"/>
                  <a:sym typeface="Roboto"/>
                </a:rPr>
                <a:t> </a:t>
              </a:r>
              <a:r>
                <a:rPr b="1" lang="en-US" sz="1000">
                  <a:solidFill>
                    <a:schemeClr val="accent2"/>
                  </a:solidFill>
                  <a:latin typeface="Roboto"/>
                  <a:ea typeface="Roboto"/>
                  <a:cs typeface="Roboto"/>
                  <a:sym typeface="Roboto"/>
                </a:rPr>
                <a:t>&amp; COMPLIANCE</a:t>
              </a:r>
              <a:endParaRPr b="1" sz="1000">
                <a:solidFill>
                  <a:schemeClr val="accent2"/>
                </a:solidFill>
                <a:latin typeface="Roboto"/>
                <a:ea typeface="Roboto"/>
                <a:cs typeface="Roboto"/>
                <a:sym typeface="Roboto"/>
              </a:endParaRPr>
            </a:p>
          </p:txBody>
        </p:sp>
        <p:pic>
          <p:nvPicPr>
            <p:cNvPr id="5118" name="Google Shape;5118;p377"/>
            <p:cNvPicPr preferRelativeResize="0"/>
            <p:nvPr/>
          </p:nvPicPr>
          <p:blipFill>
            <a:blip r:embed="rId3">
              <a:alphaModFix/>
            </a:blip>
            <a:stretch>
              <a:fillRect/>
            </a:stretch>
          </p:blipFill>
          <p:spPr>
            <a:xfrm>
              <a:off x="8056196" y="4336628"/>
              <a:ext cx="590395" cy="161916"/>
            </a:xfrm>
            <a:prstGeom prst="rect">
              <a:avLst/>
            </a:prstGeom>
            <a:noFill/>
            <a:ln>
              <a:noFill/>
            </a:ln>
          </p:spPr>
        </p:pic>
        <p:pic>
          <p:nvPicPr>
            <p:cNvPr id="5119" name="Google Shape;5119;p377"/>
            <p:cNvPicPr preferRelativeResize="0"/>
            <p:nvPr/>
          </p:nvPicPr>
          <p:blipFill>
            <a:blip r:embed="rId4">
              <a:alphaModFix/>
            </a:blip>
            <a:stretch>
              <a:fillRect/>
            </a:stretch>
          </p:blipFill>
          <p:spPr>
            <a:xfrm>
              <a:off x="6658454" y="4335298"/>
              <a:ext cx="590394" cy="164592"/>
            </a:xfrm>
            <a:prstGeom prst="rect">
              <a:avLst/>
            </a:prstGeom>
            <a:noFill/>
            <a:ln>
              <a:noFill/>
            </a:ln>
          </p:spPr>
        </p:pic>
        <p:pic>
          <p:nvPicPr>
            <p:cNvPr id="5120" name="Google Shape;5120;p377"/>
            <p:cNvPicPr preferRelativeResize="0"/>
            <p:nvPr/>
          </p:nvPicPr>
          <p:blipFill>
            <a:blip r:embed="rId5">
              <a:alphaModFix/>
            </a:blip>
            <a:stretch>
              <a:fillRect/>
            </a:stretch>
          </p:blipFill>
          <p:spPr>
            <a:xfrm>
              <a:off x="1549300" y="4330719"/>
              <a:ext cx="552840" cy="173750"/>
            </a:xfrm>
            <a:prstGeom prst="rect">
              <a:avLst/>
            </a:prstGeom>
            <a:noFill/>
            <a:ln>
              <a:noFill/>
            </a:ln>
          </p:spPr>
        </p:pic>
        <p:pic>
          <p:nvPicPr>
            <p:cNvPr id="5121" name="Google Shape;5121;p377"/>
            <p:cNvPicPr preferRelativeResize="0"/>
            <p:nvPr/>
          </p:nvPicPr>
          <p:blipFill rotWithShape="1">
            <a:blip r:embed="rId6">
              <a:alphaModFix/>
            </a:blip>
            <a:srcRect b="0" l="0" r="0" t="0"/>
            <a:stretch/>
          </p:blipFill>
          <p:spPr>
            <a:xfrm>
              <a:off x="2757548" y="4337533"/>
              <a:ext cx="658324" cy="160121"/>
            </a:xfrm>
            <a:prstGeom prst="rect">
              <a:avLst/>
            </a:prstGeom>
            <a:noFill/>
            <a:ln>
              <a:noFill/>
            </a:ln>
          </p:spPr>
        </p:pic>
        <p:pic>
          <p:nvPicPr>
            <p:cNvPr id="5122" name="Google Shape;5122;p377"/>
            <p:cNvPicPr preferRelativeResize="0"/>
            <p:nvPr/>
          </p:nvPicPr>
          <p:blipFill>
            <a:blip r:embed="rId7">
              <a:alphaModFix/>
            </a:blip>
            <a:stretch>
              <a:fillRect/>
            </a:stretch>
          </p:blipFill>
          <p:spPr>
            <a:xfrm>
              <a:off x="5108893" y="4312442"/>
              <a:ext cx="301467" cy="210304"/>
            </a:xfrm>
            <a:prstGeom prst="rect">
              <a:avLst/>
            </a:prstGeom>
            <a:noFill/>
            <a:ln>
              <a:noFill/>
            </a:ln>
          </p:spPr>
        </p:pic>
        <p:pic>
          <p:nvPicPr>
            <p:cNvPr id="5123" name="Google Shape;5123;p377"/>
            <p:cNvPicPr preferRelativeResize="0"/>
            <p:nvPr/>
          </p:nvPicPr>
          <p:blipFill>
            <a:blip r:embed="rId8">
              <a:alphaModFix/>
            </a:blip>
            <a:stretch>
              <a:fillRect/>
            </a:stretch>
          </p:blipFill>
          <p:spPr>
            <a:xfrm>
              <a:off x="4689938" y="4312442"/>
              <a:ext cx="302294" cy="210304"/>
            </a:xfrm>
            <a:prstGeom prst="rect">
              <a:avLst/>
            </a:prstGeom>
            <a:noFill/>
            <a:ln>
              <a:noFill/>
            </a:ln>
          </p:spPr>
        </p:pic>
        <p:pic>
          <p:nvPicPr>
            <p:cNvPr id="5124" name="Google Shape;5124;p377"/>
            <p:cNvPicPr preferRelativeResize="0"/>
            <p:nvPr/>
          </p:nvPicPr>
          <p:blipFill rotWithShape="1">
            <a:blip r:embed="rId9">
              <a:alphaModFix/>
            </a:blip>
            <a:srcRect b="0" l="441" r="-3089" t="0"/>
            <a:stretch/>
          </p:blipFill>
          <p:spPr>
            <a:xfrm>
              <a:off x="4270969" y="4312439"/>
              <a:ext cx="302309" cy="210310"/>
            </a:xfrm>
            <a:prstGeom prst="rect">
              <a:avLst/>
            </a:prstGeom>
            <a:noFill/>
            <a:ln>
              <a:noFill/>
            </a:ln>
          </p:spPr>
        </p:pic>
        <p:pic>
          <p:nvPicPr>
            <p:cNvPr id="5125" name="Google Shape;5125;p377"/>
            <p:cNvPicPr preferRelativeResize="0"/>
            <p:nvPr/>
          </p:nvPicPr>
          <p:blipFill>
            <a:blip r:embed="rId10">
              <a:alphaModFix/>
            </a:blip>
            <a:stretch>
              <a:fillRect/>
            </a:stretch>
          </p:blipFill>
          <p:spPr>
            <a:xfrm>
              <a:off x="2218801" y="4206550"/>
              <a:ext cx="422087" cy="422088"/>
            </a:xfrm>
            <a:prstGeom prst="rect">
              <a:avLst/>
            </a:prstGeom>
            <a:noFill/>
            <a:ln>
              <a:noFill/>
            </a:ln>
          </p:spPr>
        </p:pic>
        <p:pic>
          <p:nvPicPr>
            <p:cNvPr id="5126" name="Google Shape;5126;p377"/>
            <p:cNvPicPr preferRelativeResize="0"/>
            <p:nvPr/>
          </p:nvPicPr>
          <p:blipFill>
            <a:blip r:embed="rId11">
              <a:alphaModFix/>
            </a:blip>
            <a:stretch>
              <a:fillRect/>
            </a:stretch>
          </p:blipFill>
          <p:spPr>
            <a:xfrm>
              <a:off x="3532533" y="4340562"/>
              <a:ext cx="621775" cy="154063"/>
            </a:xfrm>
            <a:prstGeom prst="rect">
              <a:avLst/>
            </a:prstGeom>
            <a:noFill/>
            <a:ln>
              <a:noFill/>
            </a:ln>
          </p:spPr>
        </p:pic>
        <p:pic>
          <p:nvPicPr>
            <p:cNvPr id="5127" name="Google Shape;5127;p377"/>
            <p:cNvPicPr preferRelativeResize="0"/>
            <p:nvPr/>
          </p:nvPicPr>
          <p:blipFill>
            <a:blip r:embed="rId12">
              <a:alphaModFix/>
            </a:blip>
            <a:stretch>
              <a:fillRect/>
            </a:stretch>
          </p:blipFill>
          <p:spPr>
            <a:xfrm>
              <a:off x="6281534" y="4271290"/>
              <a:ext cx="260260" cy="292608"/>
            </a:xfrm>
            <a:prstGeom prst="rect">
              <a:avLst/>
            </a:prstGeom>
            <a:noFill/>
            <a:ln>
              <a:noFill/>
            </a:ln>
          </p:spPr>
        </p:pic>
        <p:pic>
          <p:nvPicPr>
            <p:cNvPr id="5128" name="Google Shape;5128;p377"/>
            <p:cNvPicPr preferRelativeResize="0"/>
            <p:nvPr/>
          </p:nvPicPr>
          <p:blipFill>
            <a:blip r:embed="rId13">
              <a:alphaModFix/>
            </a:blip>
            <a:stretch>
              <a:fillRect/>
            </a:stretch>
          </p:blipFill>
          <p:spPr>
            <a:xfrm>
              <a:off x="5904277" y="4271291"/>
              <a:ext cx="260597" cy="292606"/>
            </a:xfrm>
            <a:prstGeom prst="rect">
              <a:avLst/>
            </a:prstGeom>
            <a:noFill/>
            <a:ln>
              <a:noFill/>
            </a:ln>
          </p:spPr>
        </p:pic>
        <p:pic>
          <p:nvPicPr>
            <p:cNvPr id="5129" name="Google Shape;5129;p377"/>
            <p:cNvPicPr preferRelativeResize="0"/>
            <p:nvPr/>
          </p:nvPicPr>
          <p:blipFill>
            <a:blip r:embed="rId14">
              <a:alphaModFix/>
            </a:blip>
            <a:stretch>
              <a:fillRect/>
            </a:stretch>
          </p:blipFill>
          <p:spPr>
            <a:xfrm>
              <a:off x="5527020" y="4271291"/>
              <a:ext cx="260597" cy="292606"/>
            </a:xfrm>
            <a:prstGeom prst="rect">
              <a:avLst/>
            </a:prstGeom>
            <a:noFill/>
            <a:ln>
              <a:noFill/>
            </a:ln>
          </p:spPr>
        </p:pic>
        <p:cxnSp>
          <p:nvCxnSpPr>
            <p:cNvPr id="5130" name="Google Shape;5130;p377"/>
            <p:cNvCxnSpPr/>
            <p:nvPr/>
          </p:nvCxnSpPr>
          <p:spPr>
            <a:xfrm flipH="1" rot="10800000">
              <a:off x="1549300" y="4123725"/>
              <a:ext cx="7080900" cy="22800"/>
            </a:xfrm>
            <a:prstGeom prst="straightConnector1">
              <a:avLst/>
            </a:prstGeom>
            <a:noFill/>
            <a:ln cap="flat" cmpd="sng" w="9525">
              <a:solidFill>
                <a:schemeClr val="dk2"/>
              </a:solidFill>
              <a:prstDash val="solid"/>
              <a:round/>
              <a:headEnd len="med" w="med" type="none"/>
              <a:tailEnd len="med" w="med" type="none"/>
            </a:ln>
          </p:spPr>
        </p:cxnSp>
        <p:pic>
          <p:nvPicPr>
            <p:cNvPr id="5131" name="Google Shape;5131;p377"/>
            <p:cNvPicPr preferRelativeResize="0"/>
            <p:nvPr/>
          </p:nvPicPr>
          <p:blipFill>
            <a:blip r:embed="rId15">
              <a:alphaModFix/>
            </a:blip>
            <a:stretch>
              <a:fillRect/>
            </a:stretch>
          </p:blipFill>
          <p:spPr>
            <a:xfrm>
              <a:off x="7373704" y="4337967"/>
              <a:ext cx="557636" cy="159254"/>
            </a:xfrm>
            <a:prstGeom prst="rect">
              <a:avLst/>
            </a:prstGeom>
            <a:noFill/>
            <a:ln>
              <a:noFill/>
            </a:ln>
          </p:spPr>
        </p:pic>
      </p:grpSp>
      <p:sp>
        <p:nvSpPr>
          <p:cNvPr id="5132" name="Google Shape;5132;p377"/>
          <p:cNvSpPr/>
          <p:nvPr/>
        </p:nvSpPr>
        <p:spPr>
          <a:xfrm>
            <a:off x="1685241" y="3047875"/>
            <a:ext cx="7085700" cy="743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grpSp>
        <p:nvGrpSpPr>
          <p:cNvPr id="5133" name="Google Shape;5133;p377"/>
          <p:cNvGrpSpPr/>
          <p:nvPr/>
        </p:nvGrpSpPr>
        <p:grpSpPr>
          <a:xfrm>
            <a:off x="368100" y="3099625"/>
            <a:ext cx="8355810" cy="640200"/>
            <a:chOff x="368100" y="3099625"/>
            <a:chExt cx="8355810" cy="640200"/>
          </a:xfrm>
        </p:grpSpPr>
        <p:sp>
          <p:nvSpPr>
            <p:cNvPr id="5134" name="Google Shape;5134;p377"/>
            <p:cNvSpPr txBox="1"/>
            <p:nvPr/>
          </p:nvSpPr>
          <p:spPr>
            <a:xfrm>
              <a:off x="368100" y="3250375"/>
              <a:ext cx="1188300" cy="3387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00">
                  <a:solidFill>
                    <a:schemeClr val="accent2"/>
                  </a:solidFill>
                  <a:latin typeface="Roboto"/>
                  <a:ea typeface="Roboto"/>
                  <a:cs typeface="Roboto"/>
                  <a:sym typeface="Roboto"/>
                </a:rPr>
                <a:t>SEGURANÇA FÍSICA</a:t>
              </a:r>
              <a:endParaRPr b="1" sz="1100">
                <a:solidFill>
                  <a:schemeClr val="accent2"/>
                </a:solidFill>
                <a:latin typeface="Roboto"/>
                <a:ea typeface="Roboto"/>
                <a:cs typeface="Roboto"/>
                <a:sym typeface="Roboto"/>
              </a:endParaRPr>
            </a:p>
          </p:txBody>
        </p:sp>
        <p:grpSp>
          <p:nvGrpSpPr>
            <p:cNvPr id="5135" name="Google Shape;5135;p377"/>
            <p:cNvGrpSpPr/>
            <p:nvPr/>
          </p:nvGrpSpPr>
          <p:grpSpPr>
            <a:xfrm>
              <a:off x="1742070" y="3099625"/>
              <a:ext cx="6981839" cy="640200"/>
              <a:chOff x="1742070" y="3099625"/>
              <a:chExt cx="6981839" cy="640200"/>
            </a:xfrm>
          </p:grpSpPr>
          <p:grpSp>
            <p:nvGrpSpPr>
              <p:cNvPr id="5136" name="Google Shape;5136;p377"/>
              <p:cNvGrpSpPr/>
              <p:nvPr/>
            </p:nvGrpSpPr>
            <p:grpSpPr>
              <a:xfrm>
                <a:off x="5255476" y="3099625"/>
                <a:ext cx="1711744" cy="640200"/>
                <a:chOff x="4890098" y="1308175"/>
                <a:chExt cx="1178400" cy="640200"/>
              </a:xfrm>
            </p:grpSpPr>
            <p:sp>
              <p:nvSpPr>
                <p:cNvPr id="5137" name="Google Shape;5137;p377"/>
                <p:cNvSpPr/>
                <p:nvPr/>
              </p:nvSpPr>
              <p:spPr>
                <a:xfrm>
                  <a:off x="4890098" y="1308175"/>
                  <a:ext cx="11784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5138" name="Google Shape;5138;p377"/>
                <p:cNvSpPr/>
                <p:nvPr/>
              </p:nvSpPr>
              <p:spPr>
                <a:xfrm>
                  <a:off x="5065898" y="1445425"/>
                  <a:ext cx="8268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Redundância de Nuvem Segura</a:t>
                  </a:r>
                  <a:endParaRPr sz="900">
                    <a:latin typeface="Roboto Medium"/>
                    <a:ea typeface="Roboto Medium"/>
                    <a:cs typeface="Roboto Medium"/>
                    <a:sym typeface="Roboto Medium"/>
                  </a:endParaRPr>
                </a:p>
              </p:txBody>
            </p:sp>
          </p:grpSp>
          <p:grpSp>
            <p:nvGrpSpPr>
              <p:cNvPr id="5139" name="Google Shape;5139;p377"/>
              <p:cNvGrpSpPr/>
              <p:nvPr/>
            </p:nvGrpSpPr>
            <p:grpSpPr>
              <a:xfrm>
                <a:off x="3498686" y="3099625"/>
                <a:ext cx="1711736" cy="640200"/>
                <a:chOff x="3630068" y="1308175"/>
                <a:chExt cx="1164604" cy="640200"/>
              </a:xfrm>
            </p:grpSpPr>
            <p:sp>
              <p:nvSpPr>
                <p:cNvPr id="5140" name="Google Shape;5140;p377"/>
                <p:cNvSpPr/>
                <p:nvPr/>
              </p:nvSpPr>
              <p:spPr>
                <a:xfrm>
                  <a:off x="3630068" y="1308175"/>
                  <a:ext cx="11646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5141" name="Google Shape;5141;p377"/>
                <p:cNvSpPr/>
                <p:nvPr/>
              </p:nvSpPr>
              <p:spPr>
                <a:xfrm>
                  <a:off x="3630072" y="1445425"/>
                  <a:ext cx="11646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Vigilância</a:t>
                  </a:r>
                  <a:endParaRPr sz="900">
                    <a:latin typeface="Roboto Medium"/>
                    <a:ea typeface="Roboto Medium"/>
                    <a:cs typeface="Roboto Medium"/>
                    <a:sym typeface="Roboto Medium"/>
                  </a:endParaRPr>
                </a:p>
                <a:p>
                  <a:pPr indent="0" lvl="0" marL="0" rtl="0" algn="ctr">
                    <a:spcBef>
                      <a:spcPts val="0"/>
                    </a:spcBef>
                    <a:spcAft>
                      <a:spcPts val="0"/>
                    </a:spcAft>
                    <a:buNone/>
                  </a:pPr>
                  <a:r>
                    <a:rPr lang="en-US" sz="900">
                      <a:latin typeface="Roboto Medium"/>
                      <a:ea typeface="Roboto Medium"/>
                      <a:cs typeface="Roboto Medium"/>
                      <a:sym typeface="Roboto Medium"/>
                    </a:rPr>
                    <a:t>por Vídeo</a:t>
                  </a:r>
                  <a:endParaRPr sz="900">
                    <a:latin typeface="Roboto Medium"/>
                    <a:ea typeface="Roboto Medium"/>
                    <a:cs typeface="Roboto Medium"/>
                    <a:sym typeface="Roboto Medium"/>
                  </a:endParaRPr>
                </a:p>
              </p:txBody>
            </p:sp>
          </p:grpSp>
          <p:grpSp>
            <p:nvGrpSpPr>
              <p:cNvPr id="5142" name="Google Shape;5142;p377"/>
              <p:cNvGrpSpPr/>
              <p:nvPr/>
            </p:nvGrpSpPr>
            <p:grpSpPr>
              <a:xfrm>
                <a:off x="1742070" y="3099625"/>
                <a:ext cx="1711744" cy="640200"/>
                <a:chOff x="2447348" y="1308175"/>
                <a:chExt cx="1178400" cy="640200"/>
              </a:xfrm>
            </p:grpSpPr>
            <p:sp>
              <p:nvSpPr>
                <p:cNvPr id="5143" name="Google Shape;5143;p377"/>
                <p:cNvSpPr/>
                <p:nvPr/>
              </p:nvSpPr>
              <p:spPr>
                <a:xfrm>
                  <a:off x="2447348" y="1308175"/>
                  <a:ext cx="11784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US">
                      <a:latin typeface="Roboto Light"/>
                      <a:ea typeface="Roboto Light"/>
                      <a:cs typeface="Roboto Light"/>
                      <a:sym typeface="Roboto Light"/>
                    </a:rPr>
                    <a:t>   </a:t>
                  </a:r>
                  <a:endParaRPr>
                    <a:latin typeface="Roboto Light"/>
                    <a:ea typeface="Roboto Light"/>
                    <a:cs typeface="Roboto Light"/>
                    <a:sym typeface="Roboto Light"/>
                  </a:endParaRPr>
                </a:p>
              </p:txBody>
            </p:sp>
            <p:sp>
              <p:nvSpPr>
                <p:cNvPr id="5144" name="Google Shape;5144;p377"/>
                <p:cNvSpPr/>
                <p:nvPr/>
              </p:nvSpPr>
              <p:spPr>
                <a:xfrm>
                  <a:off x="2645948" y="1443625"/>
                  <a:ext cx="781200" cy="3693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Detecção</a:t>
                  </a:r>
                  <a:endParaRPr sz="900">
                    <a:latin typeface="Roboto Medium"/>
                    <a:ea typeface="Roboto Medium"/>
                    <a:cs typeface="Roboto Medium"/>
                    <a:sym typeface="Roboto Medium"/>
                  </a:endParaRPr>
                </a:p>
                <a:p>
                  <a:pPr indent="0" lvl="0" marL="0" rtl="0" algn="ctr">
                    <a:spcBef>
                      <a:spcPts val="0"/>
                    </a:spcBef>
                    <a:spcAft>
                      <a:spcPts val="0"/>
                    </a:spcAft>
                    <a:buNone/>
                  </a:pPr>
                  <a:r>
                    <a:rPr lang="en-US" sz="900">
                      <a:latin typeface="Roboto Medium"/>
                      <a:ea typeface="Roboto Medium"/>
                      <a:cs typeface="Roboto Medium"/>
                      <a:sym typeface="Roboto Medium"/>
                    </a:rPr>
                    <a:t>de Intrusão</a:t>
                  </a:r>
                  <a:r>
                    <a:rPr baseline="30000" lang="en-US" sz="900">
                      <a:solidFill>
                        <a:schemeClr val="accent1"/>
                      </a:solidFill>
                      <a:latin typeface="Roboto Medium"/>
                      <a:ea typeface="Roboto Medium"/>
                      <a:cs typeface="Roboto Medium"/>
                      <a:sym typeface="Roboto Medium"/>
                    </a:rPr>
                    <a:t>*</a:t>
                  </a:r>
                  <a:endParaRPr baseline="30000" sz="900">
                    <a:solidFill>
                      <a:schemeClr val="accent1"/>
                    </a:solidFill>
                    <a:latin typeface="Roboto Medium"/>
                    <a:ea typeface="Roboto Medium"/>
                    <a:cs typeface="Roboto Medium"/>
                    <a:sym typeface="Roboto Medium"/>
                  </a:endParaRPr>
                </a:p>
              </p:txBody>
            </p:sp>
          </p:grpSp>
          <p:grpSp>
            <p:nvGrpSpPr>
              <p:cNvPr id="5145" name="Google Shape;5145;p377"/>
              <p:cNvGrpSpPr/>
              <p:nvPr/>
            </p:nvGrpSpPr>
            <p:grpSpPr>
              <a:xfrm>
                <a:off x="7012166" y="3099625"/>
                <a:ext cx="1711744" cy="640200"/>
                <a:chOff x="6249756" y="1948375"/>
                <a:chExt cx="1178400" cy="640200"/>
              </a:xfrm>
            </p:grpSpPr>
            <p:sp>
              <p:nvSpPr>
                <p:cNvPr id="5146" name="Google Shape;5146;p377"/>
                <p:cNvSpPr/>
                <p:nvPr/>
              </p:nvSpPr>
              <p:spPr>
                <a:xfrm>
                  <a:off x="6249756" y="1948375"/>
                  <a:ext cx="11784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5147" name="Google Shape;5147;p377"/>
                <p:cNvSpPr/>
                <p:nvPr/>
              </p:nvSpPr>
              <p:spPr>
                <a:xfrm>
                  <a:off x="6425562" y="2085625"/>
                  <a:ext cx="8268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Controles</a:t>
                  </a:r>
                  <a:endParaRPr sz="900">
                    <a:latin typeface="Roboto Medium"/>
                    <a:ea typeface="Roboto Medium"/>
                    <a:cs typeface="Roboto Medium"/>
                    <a:sym typeface="Roboto Medium"/>
                  </a:endParaRPr>
                </a:p>
                <a:p>
                  <a:pPr indent="0" lvl="0" marL="0" rtl="0" algn="ctr">
                    <a:spcBef>
                      <a:spcPts val="0"/>
                    </a:spcBef>
                    <a:spcAft>
                      <a:spcPts val="0"/>
                    </a:spcAft>
                    <a:buNone/>
                  </a:pPr>
                  <a:r>
                    <a:rPr lang="en-US" sz="900">
                      <a:latin typeface="Roboto Medium"/>
                      <a:ea typeface="Roboto Medium"/>
                      <a:cs typeface="Roboto Medium"/>
                      <a:sym typeface="Roboto Medium"/>
                    </a:rPr>
                    <a:t>Biométricos</a:t>
                  </a:r>
                  <a:endParaRPr sz="900">
                    <a:latin typeface="Roboto Medium"/>
                    <a:ea typeface="Roboto Medium"/>
                    <a:cs typeface="Roboto Medium"/>
                    <a:sym typeface="Roboto Medium"/>
                  </a:endParaRPr>
                </a:p>
              </p:txBody>
            </p:sp>
          </p:grpSp>
        </p:grpSp>
      </p:grpSp>
      <p:sp>
        <p:nvSpPr>
          <p:cNvPr id="5148" name="Google Shape;5148;p377"/>
          <p:cNvSpPr txBox="1"/>
          <p:nvPr>
            <p:ph type="title"/>
          </p:nvPr>
        </p:nvSpPr>
        <p:spPr>
          <a:xfrm>
            <a:off x="363125" y="274320"/>
            <a:ext cx="7470600" cy="307800"/>
          </a:xfrm>
          <a:prstGeom prst="rect">
            <a:avLst/>
          </a:prstGeom>
        </p:spPr>
        <p:txBody>
          <a:bodyPr anchorCtr="0" anchor="t" bIns="0" lIns="0" spcFirstLastPara="1" rIns="0" wrap="square" tIns="0">
            <a:spAutoFit/>
          </a:bodyPr>
          <a:lstStyle/>
          <a:p>
            <a:pPr indent="0" lvl="0" marL="0" rtl="0" algn="l">
              <a:spcBef>
                <a:spcPts val="0"/>
              </a:spcBef>
              <a:spcAft>
                <a:spcPts val="0"/>
              </a:spcAft>
              <a:buNone/>
            </a:pPr>
            <a:r>
              <a:rPr lang="en-US"/>
              <a:t>A base de segurança em camadas da Jitterbit</a:t>
            </a:r>
            <a:endParaRPr/>
          </a:p>
        </p:txBody>
      </p:sp>
      <p:pic>
        <p:nvPicPr>
          <p:cNvPr id="5149" name="Google Shape;5149;p377"/>
          <p:cNvPicPr preferRelativeResize="0"/>
          <p:nvPr/>
        </p:nvPicPr>
        <p:blipFill>
          <a:blip r:embed="rId16">
            <a:alphaModFix/>
          </a:blip>
          <a:stretch>
            <a:fillRect/>
          </a:stretch>
        </p:blipFill>
        <p:spPr>
          <a:xfrm>
            <a:off x="6991416" y="1000450"/>
            <a:ext cx="1779372" cy="274320"/>
          </a:xfrm>
          <a:prstGeom prst="rect">
            <a:avLst/>
          </a:prstGeom>
          <a:noFill/>
          <a:ln>
            <a:noFill/>
          </a:ln>
        </p:spPr>
      </p:pic>
      <p:sp>
        <p:nvSpPr>
          <p:cNvPr id="5150" name="Google Shape;5150;p377"/>
          <p:cNvSpPr txBox="1"/>
          <p:nvPr/>
        </p:nvSpPr>
        <p:spPr>
          <a:xfrm>
            <a:off x="375625" y="655325"/>
            <a:ext cx="8421300" cy="369300"/>
          </a:xfrm>
          <a:prstGeom prst="rect">
            <a:avLst/>
          </a:prstGeom>
          <a:noFill/>
          <a:ln>
            <a:noFill/>
          </a:ln>
        </p:spPr>
        <p:txBody>
          <a:bodyPr anchorCtr="0" anchor="t" bIns="0" lIns="0" spcFirstLastPara="1" rIns="0" wrap="square" tIns="0">
            <a:spAutoFit/>
          </a:bodyPr>
          <a:lstStyle/>
          <a:p>
            <a:pPr indent="0" lvl="0" marL="0" rtl="0" algn="l">
              <a:lnSpc>
                <a:spcPct val="100000"/>
              </a:lnSpc>
              <a:spcBef>
                <a:spcPts val="600"/>
              </a:spcBef>
              <a:spcAft>
                <a:spcPts val="600"/>
              </a:spcAft>
              <a:buNone/>
            </a:pPr>
            <a:r>
              <a:rPr lang="en-US" sz="1200">
                <a:solidFill>
                  <a:schemeClr val="accent6"/>
                </a:solidFill>
                <a:latin typeface="Roboto"/>
                <a:ea typeface="Roboto"/>
                <a:cs typeface="Roboto"/>
                <a:sym typeface="Roboto"/>
              </a:rPr>
              <a:t>A Jitterbit gerencia a segurança da plataforma Harmony aplicando um framework híbrido baseado nas recomendações do NIST, CISA, CSA e CERT.</a:t>
            </a:r>
            <a:endParaRPr sz="1200">
              <a:solidFill>
                <a:schemeClr val="accent6"/>
              </a:solidFill>
              <a:latin typeface="Roboto"/>
              <a:ea typeface="Roboto"/>
              <a:cs typeface="Roboto"/>
              <a:sym typeface="Roboto"/>
            </a:endParaRPr>
          </a:p>
        </p:txBody>
      </p:sp>
      <p:sp>
        <p:nvSpPr>
          <p:cNvPr id="5151" name="Google Shape;5151;p377"/>
          <p:cNvSpPr/>
          <p:nvPr/>
        </p:nvSpPr>
        <p:spPr>
          <a:xfrm>
            <a:off x="1685100" y="2189100"/>
            <a:ext cx="7085700" cy="743700"/>
          </a:xfrm>
          <a:prstGeom prst="rect">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grpSp>
        <p:nvGrpSpPr>
          <p:cNvPr id="5152" name="Google Shape;5152;p377"/>
          <p:cNvGrpSpPr/>
          <p:nvPr/>
        </p:nvGrpSpPr>
        <p:grpSpPr>
          <a:xfrm>
            <a:off x="300450" y="2240980"/>
            <a:ext cx="8421212" cy="640213"/>
            <a:chOff x="302425" y="2240941"/>
            <a:chExt cx="8419529" cy="640213"/>
          </a:xfrm>
        </p:grpSpPr>
        <p:sp>
          <p:nvSpPr>
            <p:cNvPr id="5153" name="Google Shape;5153;p377"/>
            <p:cNvSpPr txBox="1"/>
            <p:nvPr/>
          </p:nvSpPr>
          <p:spPr>
            <a:xfrm>
              <a:off x="302425" y="2391612"/>
              <a:ext cx="1254000" cy="3387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00">
                  <a:solidFill>
                    <a:srgbClr val="7C98A2"/>
                  </a:solidFill>
                  <a:latin typeface="Roboto"/>
                  <a:ea typeface="Roboto"/>
                  <a:cs typeface="Roboto"/>
                  <a:sym typeface="Roboto"/>
                </a:rPr>
                <a:t>SEGURANÇA ORGANIZACIONAL</a:t>
              </a:r>
              <a:endParaRPr b="1" sz="1100">
                <a:solidFill>
                  <a:srgbClr val="7C98A2"/>
                </a:solidFill>
                <a:latin typeface="Roboto"/>
                <a:ea typeface="Roboto"/>
                <a:cs typeface="Roboto"/>
                <a:sym typeface="Roboto"/>
              </a:endParaRPr>
            </a:p>
          </p:txBody>
        </p:sp>
        <p:grpSp>
          <p:nvGrpSpPr>
            <p:cNvPr id="5154" name="Google Shape;5154;p377"/>
            <p:cNvGrpSpPr/>
            <p:nvPr/>
          </p:nvGrpSpPr>
          <p:grpSpPr>
            <a:xfrm>
              <a:off x="1742284" y="2240941"/>
              <a:ext cx="6979669" cy="640213"/>
              <a:chOff x="1597409" y="2240941"/>
              <a:chExt cx="6979669" cy="640213"/>
            </a:xfrm>
          </p:grpSpPr>
          <p:grpSp>
            <p:nvGrpSpPr>
              <p:cNvPr id="5155" name="Google Shape;5155;p377"/>
              <p:cNvGrpSpPr/>
              <p:nvPr/>
            </p:nvGrpSpPr>
            <p:grpSpPr>
              <a:xfrm>
                <a:off x="4607204" y="2240954"/>
                <a:ext cx="960080" cy="640200"/>
                <a:chOff x="5086662" y="2114681"/>
                <a:chExt cx="826800" cy="640200"/>
              </a:xfrm>
            </p:grpSpPr>
            <p:sp>
              <p:nvSpPr>
                <p:cNvPr id="5156" name="Google Shape;5156;p377"/>
                <p:cNvSpPr/>
                <p:nvPr/>
              </p:nvSpPr>
              <p:spPr>
                <a:xfrm>
                  <a:off x="5086662" y="2114681"/>
                  <a:ext cx="8268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5157" name="Google Shape;5157;p377"/>
                <p:cNvSpPr/>
                <p:nvPr/>
              </p:nvSpPr>
              <p:spPr>
                <a:xfrm>
                  <a:off x="5236662" y="2251931"/>
                  <a:ext cx="5268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SegurançaSDLC</a:t>
                  </a:r>
                  <a:endParaRPr sz="900">
                    <a:latin typeface="Roboto Medium"/>
                    <a:ea typeface="Roboto Medium"/>
                    <a:cs typeface="Roboto Medium"/>
                    <a:sym typeface="Roboto Medium"/>
                  </a:endParaRPr>
                </a:p>
              </p:txBody>
            </p:sp>
          </p:grpSp>
          <p:grpSp>
            <p:nvGrpSpPr>
              <p:cNvPr id="5158" name="Google Shape;5158;p377"/>
              <p:cNvGrpSpPr/>
              <p:nvPr/>
            </p:nvGrpSpPr>
            <p:grpSpPr>
              <a:xfrm>
                <a:off x="2600674" y="2240954"/>
                <a:ext cx="960080" cy="640200"/>
                <a:chOff x="3260112" y="2114681"/>
                <a:chExt cx="826800" cy="640200"/>
              </a:xfrm>
            </p:grpSpPr>
            <p:sp>
              <p:nvSpPr>
                <p:cNvPr id="5159" name="Google Shape;5159;p377"/>
                <p:cNvSpPr/>
                <p:nvPr/>
              </p:nvSpPr>
              <p:spPr>
                <a:xfrm>
                  <a:off x="3260112" y="2114681"/>
                  <a:ext cx="8268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5160" name="Google Shape;5160;p377"/>
                <p:cNvSpPr/>
                <p:nvPr/>
              </p:nvSpPr>
              <p:spPr>
                <a:xfrm>
                  <a:off x="3318912" y="2251931"/>
                  <a:ext cx="7092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Teste de Penetração</a:t>
                  </a:r>
                  <a:endParaRPr sz="900">
                    <a:latin typeface="Roboto Medium"/>
                    <a:ea typeface="Roboto Medium"/>
                    <a:cs typeface="Roboto Medium"/>
                    <a:sym typeface="Roboto Medium"/>
                  </a:endParaRPr>
                </a:p>
              </p:txBody>
            </p:sp>
          </p:grpSp>
          <p:grpSp>
            <p:nvGrpSpPr>
              <p:cNvPr id="5161" name="Google Shape;5161;p377"/>
              <p:cNvGrpSpPr/>
              <p:nvPr/>
            </p:nvGrpSpPr>
            <p:grpSpPr>
              <a:xfrm>
                <a:off x="5610469" y="2240954"/>
                <a:ext cx="960080" cy="640200"/>
                <a:chOff x="5996112" y="2114681"/>
                <a:chExt cx="826800" cy="640200"/>
              </a:xfrm>
            </p:grpSpPr>
            <p:sp>
              <p:nvSpPr>
                <p:cNvPr id="5162" name="Google Shape;5162;p377"/>
                <p:cNvSpPr/>
                <p:nvPr/>
              </p:nvSpPr>
              <p:spPr>
                <a:xfrm>
                  <a:off x="5996112" y="2114681"/>
                  <a:ext cx="8268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5163" name="Google Shape;5163;p377"/>
                <p:cNvSpPr/>
                <p:nvPr/>
              </p:nvSpPr>
              <p:spPr>
                <a:xfrm>
                  <a:off x="6069612" y="2251931"/>
                  <a:ext cx="6798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FIPS 140-2</a:t>
                  </a:r>
                  <a:br>
                    <a:rPr lang="en-US" sz="900">
                      <a:latin typeface="Roboto Medium"/>
                      <a:ea typeface="Roboto Medium"/>
                      <a:cs typeface="Roboto Medium"/>
                      <a:sym typeface="Roboto Medium"/>
                    </a:rPr>
                  </a:br>
                  <a:r>
                    <a:rPr lang="en-US" sz="900">
                      <a:latin typeface="Roboto Medium"/>
                      <a:ea typeface="Roboto Medium"/>
                      <a:cs typeface="Roboto Medium"/>
                      <a:sym typeface="Roboto Medium"/>
                    </a:rPr>
                    <a:t>Auth</a:t>
                  </a:r>
                  <a:endParaRPr sz="900">
                    <a:latin typeface="Roboto Medium"/>
                    <a:ea typeface="Roboto Medium"/>
                    <a:cs typeface="Roboto Medium"/>
                    <a:sym typeface="Roboto Medium"/>
                  </a:endParaRPr>
                </a:p>
              </p:txBody>
            </p:sp>
          </p:grpSp>
          <p:grpSp>
            <p:nvGrpSpPr>
              <p:cNvPr id="5164" name="Google Shape;5164;p377"/>
              <p:cNvGrpSpPr/>
              <p:nvPr/>
            </p:nvGrpSpPr>
            <p:grpSpPr>
              <a:xfrm>
                <a:off x="7616999" y="2240948"/>
                <a:ext cx="960080" cy="640200"/>
                <a:chOff x="7830287" y="2114681"/>
                <a:chExt cx="826800" cy="640200"/>
              </a:xfrm>
            </p:grpSpPr>
            <p:sp>
              <p:nvSpPr>
                <p:cNvPr id="5165" name="Google Shape;5165;p377"/>
                <p:cNvSpPr/>
                <p:nvPr/>
              </p:nvSpPr>
              <p:spPr>
                <a:xfrm>
                  <a:off x="7830287" y="2114681"/>
                  <a:ext cx="8268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5166" name="Google Shape;5166;p377"/>
                <p:cNvSpPr/>
                <p:nvPr/>
              </p:nvSpPr>
              <p:spPr>
                <a:xfrm>
                  <a:off x="7903787" y="2251931"/>
                  <a:ext cx="6798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Criptografia E2E</a:t>
                  </a:r>
                  <a:endParaRPr sz="900">
                    <a:latin typeface="Roboto Medium"/>
                    <a:ea typeface="Roboto Medium"/>
                    <a:cs typeface="Roboto Medium"/>
                    <a:sym typeface="Roboto Medium"/>
                  </a:endParaRPr>
                </a:p>
              </p:txBody>
            </p:sp>
          </p:grpSp>
          <p:grpSp>
            <p:nvGrpSpPr>
              <p:cNvPr id="5167" name="Google Shape;5167;p377"/>
              <p:cNvGrpSpPr/>
              <p:nvPr/>
            </p:nvGrpSpPr>
            <p:grpSpPr>
              <a:xfrm>
                <a:off x="3603939" y="2240954"/>
                <a:ext cx="960080" cy="640200"/>
                <a:chOff x="4177212" y="2114681"/>
                <a:chExt cx="826800" cy="640200"/>
              </a:xfrm>
            </p:grpSpPr>
            <p:sp>
              <p:nvSpPr>
                <p:cNvPr id="5168" name="Google Shape;5168;p377"/>
                <p:cNvSpPr/>
                <p:nvPr/>
              </p:nvSpPr>
              <p:spPr>
                <a:xfrm>
                  <a:off x="4177212" y="2114681"/>
                  <a:ext cx="8268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5169" name="Google Shape;5169;p377"/>
                <p:cNvSpPr/>
                <p:nvPr/>
              </p:nvSpPr>
              <p:spPr>
                <a:xfrm>
                  <a:off x="4290462" y="2251931"/>
                  <a:ext cx="6003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Verificação OWASP</a:t>
                  </a:r>
                  <a:endParaRPr sz="900">
                    <a:latin typeface="Roboto Medium"/>
                    <a:ea typeface="Roboto Medium"/>
                    <a:cs typeface="Roboto Medium"/>
                    <a:sym typeface="Roboto Medium"/>
                  </a:endParaRPr>
                </a:p>
              </p:txBody>
            </p:sp>
          </p:grpSp>
          <p:grpSp>
            <p:nvGrpSpPr>
              <p:cNvPr id="5170" name="Google Shape;5170;p377"/>
              <p:cNvGrpSpPr/>
              <p:nvPr/>
            </p:nvGrpSpPr>
            <p:grpSpPr>
              <a:xfrm>
                <a:off x="6613734" y="2240948"/>
                <a:ext cx="960080" cy="640200"/>
                <a:chOff x="6941712" y="2114681"/>
                <a:chExt cx="826800" cy="640200"/>
              </a:xfrm>
            </p:grpSpPr>
            <p:sp>
              <p:nvSpPr>
                <p:cNvPr id="5171" name="Google Shape;5171;p377"/>
                <p:cNvSpPr/>
                <p:nvPr/>
              </p:nvSpPr>
              <p:spPr>
                <a:xfrm>
                  <a:off x="6941712" y="2114681"/>
                  <a:ext cx="8268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5172" name="Google Shape;5172;p377"/>
                <p:cNvSpPr/>
                <p:nvPr/>
              </p:nvSpPr>
              <p:spPr>
                <a:xfrm>
                  <a:off x="7145562" y="2251931"/>
                  <a:ext cx="4191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SSO</a:t>
                  </a:r>
                  <a:endParaRPr sz="900">
                    <a:latin typeface="Roboto Medium"/>
                    <a:ea typeface="Roboto Medium"/>
                    <a:cs typeface="Roboto Medium"/>
                    <a:sym typeface="Roboto Medium"/>
                  </a:endParaRPr>
                </a:p>
              </p:txBody>
            </p:sp>
          </p:grpSp>
          <p:grpSp>
            <p:nvGrpSpPr>
              <p:cNvPr id="5173" name="Google Shape;5173;p377"/>
              <p:cNvGrpSpPr/>
              <p:nvPr/>
            </p:nvGrpSpPr>
            <p:grpSpPr>
              <a:xfrm>
                <a:off x="1597409" y="2240941"/>
                <a:ext cx="960080" cy="640200"/>
                <a:chOff x="2327774" y="2114681"/>
                <a:chExt cx="826800" cy="640200"/>
              </a:xfrm>
            </p:grpSpPr>
            <p:sp>
              <p:nvSpPr>
                <p:cNvPr id="5174" name="Google Shape;5174;p377"/>
                <p:cNvSpPr/>
                <p:nvPr/>
              </p:nvSpPr>
              <p:spPr>
                <a:xfrm>
                  <a:off x="2327774" y="2114681"/>
                  <a:ext cx="8268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5175" name="Google Shape;5175;p377"/>
                <p:cNvSpPr/>
                <p:nvPr/>
              </p:nvSpPr>
              <p:spPr>
                <a:xfrm>
                  <a:off x="2459774" y="2251931"/>
                  <a:ext cx="5628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Política de Pessoal</a:t>
                  </a:r>
                  <a:endParaRPr sz="900">
                    <a:latin typeface="Roboto Medium"/>
                    <a:ea typeface="Roboto Medium"/>
                    <a:cs typeface="Roboto Medium"/>
                    <a:sym typeface="Roboto Medium"/>
                  </a:endParaRPr>
                </a:p>
              </p:txBody>
            </p:sp>
          </p:grpSp>
        </p:grpSp>
      </p:grpSp>
      <p:sp>
        <p:nvSpPr>
          <p:cNvPr id="5176" name="Google Shape;5176;p377"/>
          <p:cNvSpPr txBox="1"/>
          <p:nvPr/>
        </p:nvSpPr>
        <p:spPr>
          <a:xfrm>
            <a:off x="3613350" y="4911725"/>
            <a:ext cx="1917300" cy="107700"/>
          </a:xfrm>
          <a:prstGeom prst="rect">
            <a:avLst/>
          </a:prstGeom>
          <a:noFill/>
          <a:ln>
            <a:noFill/>
          </a:ln>
        </p:spPr>
        <p:txBody>
          <a:bodyPr anchorCtr="0" anchor="t" bIns="0" lIns="0" spcFirstLastPara="1" rIns="0" wrap="square" tIns="0">
            <a:spAutoFit/>
          </a:bodyPr>
          <a:lstStyle/>
          <a:p>
            <a:pPr indent="0" lvl="0" marL="0" rtl="0" algn="ctr">
              <a:spcBef>
                <a:spcPts val="0"/>
              </a:spcBef>
              <a:spcAft>
                <a:spcPts val="0"/>
              </a:spcAft>
              <a:buNone/>
            </a:pPr>
            <a:r>
              <a:rPr b="1" lang="en-US" sz="700">
                <a:solidFill>
                  <a:schemeClr val="accent1"/>
                </a:solidFill>
                <a:latin typeface="Roboto"/>
                <a:ea typeface="Roboto"/>
                <a:cs typeface="Roboto"/>
                <a:sym typeface="Roboto"/>
              </a:rPr>
              <a:t>*</a:t>
            </a:r>
            <a:r>
              <a:rPr lang="en-US" sz="700">
                <a:solidFill>
                  <a:srgbClr val="999999"/>
                </a:solidFill>
                <a:latin typeface="Roboto Light"/>
                <a:ea typeface="Roboto Light"/>
                <a:cs typeface="Roboto Light"/>
                <a:sym typeface="Roboto Light"/>
              </a:rPr>
              <a:t> Provided via AWS security controls.</a:t>
            </a:r>
            <a:endParaRPr sz="700">
              <a:solidFill>
                <a:srgbClr val="999999"/>
              </a:solidFill>
              <a:latin typeface="Roboto Light"/>
              <a:ea typeface="Roboto Light"/>
              <a:cs typeface="Roboto Light"/>
              <a:sym typeface="Roboto Light"/>
            </a:endParaRPr>
          </a:p>
        </p:txBody>
      </p:sp>
      <p:sp>
        <p:nvSpPr>
          <p:cNvPr id="5177" name="Google Shape;5177;p377"/>
          <p:cNvSpPr/>
          <p:nvPr/>
        </p:nvSpPr>
        <p:spPr>
          <a:xfrm>
            <a:off x="1685100" y="1330325"/>
            <a:ext cx="7090800" cy="7437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grpSp>
        <p:nvGrpSpPr>
          <p:cNvPr id="5178" name="Google Shape;5178;p377"/>
          <p:cNvGrpSpPr/>
          <p:nvPr/>
        </p:nvGrpSpPr>
        <p:grpSpPr>
          <a:xfrm>
            <a:off x="368100" y="1382069"/>
            <a:ext cx="8353854" cy="640213"/>
            <a:chOff x="368100" y="1382069"/>
            <a:chExt cx="8353854" cy="640213"/>
          </a:xfrm>
        </p:grpSpPr>
        <p:sp>
          <p:nvSpPr>
            <p:cNvPr id="5179" name="Google Shape;5179;p377"/>
            <p:cNvSpPr txBox="1"/>
            <p:nvPr/>
          </p:nvSpPr>
          <p:spPr>
            <a:xfrm>
              <a:off x="368100" y="1532825"/>
              <a:ext cx="1188300" cy="3387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00">
                  <a:solidFill>
                    <a:schemeClr val="accent6"/>
                  </a:solidFill>
                  <a:latin typeface="Roboto"/>
                  <a:ea typeface="Roboto"/>
                  <a:cs typeface="Roboto"/>
                  <a:sym typeface="Roboto"/>
                </a:rPr>
                <a:t>SEGURANÇA LÓGICA</a:t>
              </a:r>
              <a:endParaRPr b="1" sz="1100">
                <a:solidFill>
                  <a:schemeClr val="accent6"/>
                </a:solidFill>
                <a:latin typeface="Roboto"/>
                <a:ea typeface="Roboto"/>
                <a:cs typeface="Roboto"/>
                <a:sym typeface="Roboto"/>
              </a:endParaRPr>
            </a:p>
          </p:txBody>
        </p:sp>
        <p:grpSp>
          <p:nvGrpSpPr>
            <p:cNvPr id="5180" name="Google Shape;5180;p377"/>
            <p:cNvGrpSpPr/>
            <p:nvPr/>
          </p:nvGrpSpPr>
          <p:grpSpPr>
            <a:xfrm>
              <a:off x="1741503" y="1382069"/>
              <a:ext cx="6980451" cy="640213"/>
              <a:chOff x="1596628" y="1382069"/>
              <a:chExt cx="6980451" cy="640213"/>
            </a:xfrm>
          </p:grpSpPr>
          <p:grpSp>
            <p:nvGrpSpPr>
              <p:cNvPr id="5181" name="Google Shape;5181;p377"/>
              <p:cNvGrpSpPr/>
              <p:nvPr/>
            </p:nvGrpSpPr>
            <p:grpSpPr>
              <a:xfrm>
                <a:off x="6283333" y="1382081"/>
                <a:ext cx="731516" cy="640200"/>
                <a:chOff x="5110750" y="2921200"/>
                <a:chExt cx="781200" cy="640200"/>
              </a:xfrm>
            </p:grpSpPr>
            <p:sp>
              <p:nvSpPr>
                <p:cNvPr id="5182" name="Google Shape;5182;p377"/>
                <p:cNvSpPr/>
                <p:nvPr/>
              </p:nvSpPr>
              <p:spPr>
                <a:xfrm>
                  <a:off x="5110750" y="2921200"/>
                  <a:ext cx="7812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US">
                      <a:latin typeface="Roboto Light"/>
                      <a:ea typeface="Roboto Light"/>
                      <a:cs typeface="Roboto Light"/>
                      <a:sym typeface="Roboto Light"/>
                    </a:rPr>
                    <a:t>   </a:t>
                  </a:r>
                  <a:endParaRPr>
                    <a:latin typeface="Roboto Light"/>
                    <a:ea typeface="Roboto Light"/>
                    <a:cs typeface="Roboto Light"/>
                    <a:sym typeface="Roboto Light"/>
                  </a:endParaRPr>
                </a:p>
              </p:txBody>
            </p:sp>
            <p:sp>
              <p:nvSpPr>
                <p:cNvPr id="5183" name="Google Shape;5183;p377"/>
                <p:cNvSpPr/>
                <p:nvPr/>
              </p:nvSpPr>
              <p:spPr>
                <a:xfrm>
                  <a:off x="5146750" y="3058438"/>
                  <a:ext cx="7092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FIPS 140-2</a:t>
                  </a:r>
                  <a:br>
                    <a:rPr lang="en-US" sz="900">
                      <a:latin typeface="Roboto Medium"/>
                      <a:ea typeface="Roboto Medium"/>
                      <a:cs typeface="Roboto Medium"/>
                      <a:sym typeface="Roboto Medium"/>
                    </a:rPr>
                  </a:br>
                  <a:r>
                    <a:rPr lang="en-US" sz="900">
                      <a:latin typeface="Roboto Medium"/>
                      <a:ea typeface="Roboto Medium"/>
                      <a:cs typeface="Roboto Medium"/>
                      <a:sym typeface="Roboto Medium"/>
                    </a:rPr>
                    <a:t>Auth</a:t>
                  </a:r>
                  <a:endParaRPr sz="900">
                    <a:latin typeface="Roboto Medium"/>
                    <a:ea typeface="Roboto Medium"/>
                    <a:cs typeface="Roboto Medium"/>
                    <a:sym typeface="Roboto Medium"/>
                  </a:endParaRPr>
                </a:p>
              </p:txBody>
            </p:sp>
          </p:grpSp>
          <p:grpSp>
            <p:nvGrpSpPr>
              <p:cNvPr id="5184" name="Google Shape;5184;p377"/>
              <p:cNvGrpSpPr/>
              <p:nvPr/>
            </p:nvGrpSpPr>
            <p:grpSpPr>
              <a:xfrm>
                <a:off x="7064434" y="1382069"/>
                <a:ext cx="731534" cy="640200"/>
                <a:chOff x="5987274" y="2921188"/>
                <a:chExt cx="639900" cy="640200"/>
              </a:xfrm>
            </p:grpSpPr>
            <p:sp>
              <p:nvSpPr>
                <p:cNvPr id="5185" name="Google Shape;5185;p377"/>
                <p:cNvSpPr/>
                <p:nvPr/>
              </p:nvSpPr>
              <p:spPr>
                <a:xfrm>
                  <a:off x="5987274" y="2921188"/>
                  <a:ext cx="6399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US">
                      <a:latin typeface="Roboto Light"/>
                      <a:ea typeface="Roboto Light"/>
                      <a:cs typeface="Roboto Light"/>
                      <a:sym typeface="Roboto Light"/>
                    </a:rPr>
                    <a:t>   </a:t>
                  </a:r>
                  <a:endParaRPr>
                    <a:latin typeface="Roboto Light"/>
                    <a:ea typeface="Roboto Light"/>
                    <a:cs typeface="Roboto Light"/>
                    <a:sym typeface="Roboto Light"/>
                  </a:endParaRPr>
                </a:p>
              </p:txBody>
            </p:sp>
            <p:sp>
              <p:nvSpPr>
                <p:cNvPr id="5186" name="Google Shape;5186;p377"/>
                <p:cNvSpPr/>
                <p:nvPr/>
              </p:nvSpPr>
              <p:spPr>
                <a:xfrm>
                  <a:off x="6124374" y="3058438"/>
                  <a:ext cx="3657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SSO</a:t>
                  </a:r>
                  <a:endParaRPr sz="900">
                    <a:latin typeface="Roboto Medium"/>
                    <a:ea typeface="Roboto Medium"/>
                    <a:cs typeface="Roboto Medium"/>
                    <a:sym typeface="Roboto Medium"/>
                  </a:endParaRPr>
                </a:p>
              </p:txBody>
            </p:sp>
          </p:grpSp>
          <p:grpSp>
            <p:nvGrpSpPr>
              <p:cNvPr id="5187" name="Google Shape;5187;p377"/>
              <p:cNvGrpSpPr/>
              <p:nvPr/>
            </p:nvGrpSpPr>
            <p:grpSpPr>
              <a:xfrm>
                <a:off x="7845552" y="1382081"/>
                <a:ext cx="731527" cy="640200"/>
                <a:chOff x="6716850" y="2921200"/>
                <a:chExt cx="750900" cy="640200"/>
              </a:xfrm>
            </p:grpSpPr>
            <p:sp>
              <p:nvSpPr>
                <p:cNvPr id="5188" name="Google Shape;5188;p377"/>
                <p:cNvSpPr/>
                <p:nvPr/>
              </p:nvSpPr>
              <p:spPr>
                <a:xfrm>
                  <a:off x="6716850" y="2921200"/>
                  <a:ext cx="7509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US">
                      <a:latin typeface="Roboto Light"/>
                      <a:ea typeface="Roboto Light"/>
                      <a:cs typeface="Roboto Light"/>
                      <a:sym typeface="Roboto Light"/>
                    </a:rPr>
                    <a:t>   </a:t>
                  </a:r>
                  <a:endParaRPr>
                    <a:latin typeface="Roboto Light"/>
                    <a:ea typeface="Roboto Light"/>
                    <a:cs typeface="Roboto Light"/>
                    <a:sym typeface="Roboto Light"/>
                  </a:endParaRPr>
                </a:p>
              </p:txBody>
            </p:sp>
            <p:sp>
              <p:nvSpPr>
                <p:cNvPr id="5189" name="Google Shape;5189;p377"/>
                <p:cNvSpPr/>
                <p:nvPr/>
              </p:nvSpPr>
              <p:spPr>
                <a:xfrm>
                  <a:off x="6772350" y="3058450"/>
                  <a:ext cx="6399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Criptografia E2E</a:t>
                  </a:r>
                  <a:endParaRPr sz="900">
                    <a:latin typeface="Roboto Medium"/>
                    <a:ea typeface="Roboto Medium"/>
                    <a:cs typeface="Roboto Medium"/>
                    <a:sym typeface="Roboto Medium"/>
                  </a:endParaRPr>
                </a:p>
              </p:txBody>
            </p:sp>
          </p:grpSp>
          <p:grpSp>
            <p:nvGrpSpPr>
              <p:cNvPr id="5190" name="Google Shape;5190;p377"/>
              <p:cNvGrpSpPr/>
              <p:nvPr/>
            </p:nvGrpSpPr>
            <p:grpSpPr>
              <a:xfrm>
                <a:off x="1596628" y="1382069"/>
                <a:ext cx="731534" cy="640200"/>
                <a:chOff x="1334299" y="2921188"/>
                <a:chExt cx="639900" cy="640200"/>
              </a:xfrm>
            </p:grpSpPr>
            <p:sp>
              <p:nvSpPr>
                <p:cNvPr id="5191" name="Google Shape;5191;p377"/>
                <p:cNvSpPr/>
                <p:nvPr/>
              </p:nvSpPr>
              <p:spPr>
                <a:xfrm>
                  <a:off x="1334299" y="2921188"/>
                  <a:ext cx="6399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US">
                      <a:latin typeface="Roboto Light"/>
                      <a:ea typeface="Roboto Light"/>
                      <a:cs typeface="Roboto Light"/>
                      <a:sym typeface="Roboto Light"/>
                    </a:rPr>
                    <a:t>   </a:t>
                  </a:r>
                  <a:endParaRPr>
                    <a:latin typeface="Roboto Light"/>
                    <a:ea typeface="Roboto Light"/>
                    <a:cs typeface="Roboto Light"/>
                    <a:sym typeface="Roboto Light"/>
                  </a:endParaRPr>
                </a:p>
              </p:txBody>
            </p:sp>
            <p:sp>
              <p:nvSpPr>
                <p:cNvPr id="5192" name="Google Shape;5192;p377"/>
                <p:cNvSpPr/>
                <p:nvPr/>
              </p:nvSpPr>
              <p:spPr>
                <a:xfrm>
                  <a:off x="1422949" y="3058438"/>
                  <a:ext cx="4626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MFA</a:t>
                  </a:r>
                  <a:r>
                    <a:rPr baseline="30000" lang="en-US" sz="900">
                      <a:solidFill>
                        <a:schemeClr val="accent1"/>
                      </a:solidFill>
                      <a:latin typeface="Roboto Medium"/>
                      <a:ea typeface="Roboto Medium"/>
                      <a:cs typeface="Roboto Medium"/>
                      <a:sym typeface="Roboto Medium"/>
                    </a:rPr>
                    <a:t>*</a:t>
                  </a:r>
                  <a:endParaRPr sz="900">
                    <a:solidFill>
                      <a:schemeClr val="accent1"/>
                    </a:solidFill>
                    <a:latin typeface="Roboto Medium"/>
                    <a:ea typeface="Roboto Medium"/>
                    <a:cs typeface="Roboto Medium"/>
                    <a:sym typeface="Roboto Medium"/>
                  </a:endParaRPr>
                </a:p>
              </p:txBody>
            </p:sp>
          </p:grpSp>
          <p:grpSp>
            <p:nvGrpSpPr>
              <p:cNvPr id="5193" name="Google Shape;5193;p377"/>
              <p:cNvGrpSpPr/>
              <p:nvPr/>
            </p:nvGrpSpPr>
            <p:grpSpPr>
              <a:xfrm>
                <a:off x="4721090" y="1382081"/>
                <a:ext cx="731540" cy="640200"/>
                <a:chOff x="4397400" y="2921200"/>
                <a:chExt cx="709200" cy="640200"/>
              </a:xfrm>
            </p:grpSpPr>
            <p:sp>
              <p:nvSpPr>
                <p:cNvPr id="5194" name="Google Shape;5194;p377"/>
                <p:cNvSpPr/>
                <p:nvPr/>
              </p:nvSpPr>
              <p:spPr>
                <a:xfrm>
                  <a:off x="4397400" y="2921200"/>
                  <a:ext cx="7092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US">
                      <a:latin typeface="Roboto Light"/>
                      <a:ea typeface="Roboto Light"/>
                      <a:cs typeface="Roboto Light"/>
                      <a:sym typeface="Roboto Light"/>
                    </a:rPr>
                    <a:t>   </a:t>
                  </a:r>
                  <a:endParaRPr>
                    <a:latin typeface="Roboto Light"/>
                    <a:ea typeface="Roboto Light"/>
                    <a:cs typeface="Roboto Light"/>
                    <a:sym typeface="Roboto Light"/>
                  </a:endParaRPr>
                </a:p>
              </p:txBody>
            </p:sp>
            <p:sp>
              <p:nvSpPr>
                <p:cNvPr id="5195" name="Google Shape;5195;p377"/>
                <p:cNvSpPr/>
                <p:nvPr/>
              </p:nvSpPr>
              <p:spPr>
                <a:xfrm>
                  <a:off x="4431900" y="3058438"/>
                  <a:ext cx="6402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Segurança</a:t>
                  </a:r>
                  <a:endParaRPr sz="900">
                    <a:latin typeface="Roboto Medium"/>
                    <a:ea typeface="Roboto Medium"/>
                    <a:cs typeface="Roboto Medium"/>
                    <a:sym typeface="Roboto Medium"/>
                  </a:endParaRPr>
                </a:p>
                <a:p>
                  <a:pPr indent="0" lvl="0" marL="0" rtl="0" algn="ctr">
                    <a:spcBef>
                      <a:spcPts val="0"/>
                    </a:spcBef>
                    <a:spcAft>
                      <a:spcPts val="0"/>
                    </a:spcAft>
                    <a:buNone/>
                  </a:pPr>
                  <a:r>
                    <a:rPr lang="en-US" sz="900">
                      <a:latin typeface="Roboto Medium"/>
                      <a:ea typeface="Roboto Medium"/>
                      <a:cs typeface="Roboto Medium"/>
                      <a:sym typeface="Roboto Medium"/>
                    </a:rPr>
                    <a:t>De Banco de Dados</a:t>
                  </a:r>
                  <a:endParaRPr sz="900">
                    <a:latin typeface="Roboto Medium"/>
                    <a:ea typeface="Roboto Medium"/>
                    <a:cs typeface="Roboto Medium"/>
                    <a:sym typeface="Roboto Medium"/>
                  </a:endParaRPr>
                </a:p>
              </p:txBody>
            </p:sp>
          </p:grpSp>
          <p:grpSp>
            <p:nvGrpSpPr>
              <p:cNvPr id="5196" name="Google Shape;5196;p377"/>
              <p:cNvGrpSpPr/>
              <p:nvPr/>
            </p:nvGrpSpPr>
            <p:grpSpPr>
              <a:xfrm>
                <a:off x="3939965" y="1382081"/>
                <a:ext cx="731540" cy="640200"/>
                <a:chOff x="3570825" y="2921200"/>
                <a:chExt cx="709200" cy="640200"/>
              </a:xfrm>
            </p:grpSpPr>
            <p:sp>
              <p:nvSpPr>
                <p:cNvPr id="5197" name="Google Shape;5197;p377"/>
                <p:cNvSpPr/>
                <p:nvPr/>
              </p:nvSpPr>
              <p:spPr>
                <a:xfrm>
                  <a:off x="3570825" y="2921200"/>
                  <a:ext cx="7092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US">
                      <a:latin typeface="Roboto Light"/>
                      <a:ea typeface="Roboto Light"/>
                      <a:cs typeface="Roboto Light"/>
                      <a:sym typeface="Roboto Light"/>
                    </a:rPr>
                    <a:t>   </a:t>
                  </a:r>
                  <a:endParaRPr>
                    <a:latin typeface="Roboto Light"/>
                    <a:ea typeface="Roboto Light"/>
                    <a:cs typeface="Roboto Light"/>
                    <a:sym typeface="Roboto Light"/>
                  </a:endParaRPr>
                </a:p>
              </p:txBody>
            </p:sp>
            <p:sp>
              <p:nvSpPr>
                <p:cNvPr id="5198" name="Google Shape;5198;p377"/>
                <p:cNvSpPr/>
                <p:nvPr/>
              </p:nvSpPr>
              <p:spPr>
                <a:xfrm>
                  <a:off x="3644025" y="3058438"/>
                  <a:ext cx="5628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IDS </a:t>
                  </a:r>
                  <a:br>
                    <a:rPr lang="en-US" sz="900">
                      <a:latin typeface="Roboto Medium"/>
                      <a:ea typeface="Roboto Medium"/>
                      <a:cs typeface="Roboto Medium"/>
                      <a:sym typeface="Roboto Medium"/>
                    </a:rPr>
                  </a:br>
                  <a:r>
                    <a:rPr lang="en-US" sz="900">
                      <a:latin typeface="Roboto Medium"/>
                      <a:ea typeface="Roboto Medium"/>
                      <a:cs typeface="Roboto Medium"/>
                      <a:sym typeface="Roboto Medium"/>
                    </a:rPr>
                    <a:t>&amp; IPS</a:t>
                  </a:r>
                  <a:endParaRPr sz="900">
                    <a:latin typeface="Roboto Medium"/>
                    <a:ea typeface="Roboto Medium"/>
                    <a:cs typeface="Roboto Medium"/>
                    <a:sym typeface="Roboto Medium"/>
                  </a:endParaRPr>
                </a:p>
              </p:txBody>
            </p:sp>
          </p:grpSp>
          <p:grpSp>
            <p:nvGrpSpPr>
              <p:cNvPr id="5199" name="Google Shape;5199;p377"/>
              <p:cNvGrpSpPr/>
              <p:nvPr/>
            </p:nvGrpSpPr>
            <p:grpSpPr>
              <a:xfrm>
                <a:off x="3158865" y="1382081"/>
                <a:ext cx="731516" cy="640200"/>
                <a:chOff x="2706625" y="2921200"/>
                <a:chExt cx="781200" cy="640200"/>
              </a:xfrm>
            </p:grpSpPr>
            <p:sp>
              <p:nvSpPr>
                <p:cNvPr id="5200" name="Google Shape;5200;p377"/>
                <p:cNvSpPr/>
                <p:nvPr/>
              </p:nvSpPr>
              <p:spPr>
                <a:xfrm>
                  <a:off x="2706625" y="2921200"/>
                  <a:ext cx="7812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US">
                      <a:latin typeface="Roboto Light"/>
                      <a:ea typeface="Roboto Light"/>
                      <a:cs typeface="Roboto Light"/>
                      <a:sym typeface="Roboto Light"/>
                    </a:rPr>
                    <a:t>   </a:t>
                  </a:r>
                  <a:endParaRPr>
                    <a:latin typeface="Roboto Light"/>
                    <a:ea typeface="Roboto Light"/>
                    <a:cs typeface="Roboto Light"/>
                    <a:sym typeface="Roboto Light"/>
                  </a:endParaRPr>
                </a:p>
              </p:txBody>
            </p:sp>
            <p:sp>
              <p:nvSpPr>
                <p:cNvPr id="5201" name="Google Shape;5201;p377"/>
                <p:cNvSpPr/>
                <p:nvPr/>
              </p:nvSpPr>
              <p:spPr>
                <a:xfrm>
                  <a:off x="2757325" y="3058438"/>
                  <a:ext cx="6798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Controle</a:t>
                  </a:r>
                  <a:endParaRPr sz="900">
                    <a:latin typeface="Roboto Medium"/>
                    <a:ea typeface="Roboto Medium"/>
                    <a:cs typeface="Roboto Medium"/>
                    <a:sym typeface="Roboto Medium"/>
                  </a:endParaRPr>
                </a:p>
                <a:p>
                  <a:pPr indent="0" lvl="0" marL="0" rtl="0" algn="ctr">
                    <a:spcBef>
                      <a:spcPts val="0"/>
                    </a:spcBef>
                    <a:spcAft>
                      <a:spcPts val="0"/>
                    </a:spcAft>
                    <a:buNone/>
                  </a:pPr>
                  <a:r>
                    <a:rPr lang="en-US" sz="900">
                      <a:latin typeface="Roboto Medium"/>
                      <a:ea typeface="Roboto Medium"/>
                      <a:cs typeface="Roboto Medium"/>
                      <a:sym typeface="Roboto Medium"/>
                    </a:rPr>
                    <a:t>de Acesso</a:t>
                  </a:r>
                  <a:endParaRPr sz="900">
                    <a:latin typeface="Roboto Medium"/>
                    <a:ea typeface="Roboto Medium"/>
                    <a:cs typeface="Roboto Medium"/>
                    <a:sym typeface="Roboto Medium"/>
                  </a:endParaRPr>
                </a:p>
              </p:txBody>
            </p:sp>
          </p:grpSp>
          <p:grpSp>
            <p:nvGrpSpPr>
              <p:cNvPr id="5202" name="Google Shape;5202;p377"/>
              <p:cNvGrpSpPr/>
              <p:nvPr/>
            </p:nvGrpSpPr>
            <p:grpSpPr>
              <a:xfrm>
                <a:off x="2377746" y="1382069"/>
                <a:ext cx="731534" cy="640200"/>
                <a:chOff x="1974199" y="2921188"/>
                <a:chExt cx="639900" cy="640200"/>
              </a:xfrm>
            </p:grpSpPr>
            <p:sp>
              <p:nvSpPr>
                <p:cNvPr id="5203" name="Google Shape;5203;p377"/>
                <p:cNvSpPr/>
                <p:nvPr/>
              </p:nvSpPr>
              <p:spPr>
                <a:xfrm>
                  <a:off x="1974199" y="2921188"/>
                  <a:ext cx="6399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US">
                      <a:latin typeface="Roboto Light"/>
                      <a:ea typeface="Roboto Light"/>
                      <a:cs typeface="Roboto Light"/>
                      <a:sym typeface="Roboto Light"/>
                    </a:rPr>
                    <a:t>   </a:t>
                  </a:r>
                  <a:endParaRPr>
                    <a:latin typeface="Roboto Light"/>
                    <a:ea typeface="Roboto Light"/>
                    <a:cs typeface="Roboto Light"/>
                    <a:sym typeface="Roboto Light"/>
                  </a:endParaRPr>
                </a:p>
              </p:txBody>
            </p:sp>
            <p:sp>
              <p:nvSpPr>
                <p:cNvPr id="5204" name="Google Shape;5204;p377"/>
                <p:cNvSpPr/>
                <p:nvPr/>
              </p:nvSpPr>
              <p:spPr>
                <a:xfrm>
                  <a:off x="2123599" y="3058438"/>
                  <a:ext cx="3411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WAF</a:t>
                  </a:r>
                  <a:r>
                    <a:rPr baseline="30000" lang="en-US" sz="900">
                      <a:solidFill>
                        <a:schemeClr val="accent1"/>
                      </a:solidFill>
                      <a:latin typeface="Roboto Medium"/>
                      <a:ea typeface="Roboto Medium"/>
                      <a:cs typeface="Roboto Medium"/>
                      <a:sym typeface="Roboto Medium"/>
                    </a:rPr>
                    <a:t>*</a:t>
                  </a:r>
                  <a:endParaRPr sz="900">
                    <a:latin typeface="Roboto Medium"/>
                    <a:ea typeface="Roboto Medium"/>
                    <a:cs typeface="Roboto Medium"/>
                    <a:sym typeface="Roboto Medium"/>
                  </a:endParaRPr>
                </a:p>
              </p:txBody>
            </p:sp>
          </p:grpSp>
          <p:grpSp>
            <p:nvGrpSpPr>
              <p:cNvPr id="5205" name="Google Shape;5205;p377"/>
              <p:cNvGrpSpPr/>
              <p:nvPr/>
            </p:nvGrpSpPr>
            <p:grpSpPr>
              <a:xfrm>
                <a:off x="5502215" y="1382081"/>
                <a:ext cx="731534" cy="640200"/>
                <a:chOff x="7661725" y="2921200"/>
                <a:chExt cx="857400" cy="640200"/>
              </a:xfrm>
            </p:grpSpPr>
            <p:sp>
              <p:nvSpPr>
                <p:cNvPr id="5206" name="Google Shape;5206;p377"/>
                <p:cNvSpPr/>
                <p:nvPr/>
              </p:nvSpPr>
              <p:spPr>
                <a:xfrm>
                  <a:off x="7661725" y="2921200"/>
                  <a:ext cx="8574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US">
                      <a:latin typeface="Roboto Light"/>
                      <a:ea typeface="Roboto Light"/>
                      <a:cs typeface="Roboto Light"/>
                      <a:sym typeface="Roboto Light"/>
                    </a:rPr>
                    <a:t>   </a:t>
                  </a:r>
                  <a:endParaRPr>
                    <a:latin typeface="Roboto Light"/>
                    <a:ea typeface="Roboto Light"/>
                    <a:cs typeface="Roboto Light"/>
                    <a:sym typeface="Roboto Light"/>
                  </a:endParaRPr>
                </a:p>
              </p:txBody>
            </p:sp>
            <p:sp>
              <p:nvSpPr>
                <p:cNvPr id="5207" name="Google Shape;5207;p377"/>
                <p:cNvSpPr/>
                <p:nvPr/>
              </p:nvSpPr>
              <p:spPr>
                <a:xfrm>
                  <a:off x="7701251" y="3058444"/>
                  <a:ext cx="7785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700">
                      <a:latin typeface="Roboto Medium"/>
                      <a:ea typeface="Roboto Medium"/>
                      <a:cs typeface="Roboto Medium"/>
                      <a:sym typeface="Roboto Medium"/>
                    </a:rPr>
                    <a:t>Monitoramento e Mitigação</a:t>
                  </a:r>
                  <a:endParaRPr sz="700">
                    <a:latin typeface="Roboto Medium"/>
                    <a:ea typeface="Roboto Medium"/>
                    <a:cs typeface="Roboto Medium"/>
                    <a:sym typeface="Roboto Medium"/>
                  </a:endParaRPr>
                </a:p>
                <a:p>
                  <a:pPr indent="0" lvl="0" marL="0" rtl="0" algn="ctr">
                    <a:spcBef>
                      <a:spcPts val="0"/>
                    </a:spcBef>
                    <a:spcAft>
                      <a:spcPts val="0"/>
                    </a:spcAft>
                    <a:buNone/>
                  </a:pPr>
                  <a:r>
                    <a:rPr lang="en-US" sz="700">
                      <a:latin typeface="Roboto Medium"/>
                      <a:ea typeface="Roboto Medium"/>
                      <a:cs typeface="Roboto Medium"/>
                      <a:sym typeface="Roboto Medium"/>
                    </a:rPr>
                    <a:t>de DDOS</a:t>
                  </a:r>
                  <a:r>
                    <a:rPr baseline="30000" lang="en-US" sz="700">
                      <a:solidFill>
                        <a:schemeClr val="accent1"/>
                      </a:solidFill>
                      <a:latin typeface="Roboto Medium"/>
                      <a:ea typeface="Roboto Medium"/>
                      <a:cs typeface="Roboto Medium"/>
                      <a:sym typeface="Roboto Medium"/>
                    </a:rPr>
                    <a:t>*</a:t>
                  </a:r>
                  <a:r>
                    <a:rPr lang="en-US" sz="700">
                      <a:latin typeface="Roboto Medium"/>
                      <a:ea typeface="Roboto Medium"/>
                      <a:cs typeface="Roboto Medium"/>
                      <a:sym typeface="Roboto Medium"/>
                    </a:rPr>
                    <a:t> </a:t>
                  </a:r>
                  <a:endParaRPr sz="700">
                    <a:latin typeface="Roboto Medium"/>
                    <a:ea typeface="Roboto Medium"/>
                    <a:cs typeface="Roboto Medium"/>
                    <a:sym typeface="Roboto Medium"/>
                  </a:endParaRPr>
                </a:p>
              </p:txBody>
            </p:sp>
          </p:grpSp>
        </p:grpSp>
      </p:gr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133"/>
                                        </p:tgtEl>
                                        <p:attrNameLst>
                                          <p:attrName>style.visibility</p:attrName>
                                        </p:attrNameLst>
                                      </p:cBhvr>
                                      <p:to>
                                        <p:strVal val="visible"/>
                                      </p:to>
                                    </p:set>
                                    <p:animEffect filter="fade" transition="in">
                                      <p:cBhvr>
                                        <p:cTn dur="200"/>
                                        <p:tgtEl>
                                          <p:spTgt spid="5133"/>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152"/>
                                        </p:tgtEl>
                                        <p:attrNameLst>
                                          <p:attrName>style.visibility</p:attrName>
                                        </p:attrNameLst>
                                      </p:cBhvr>
                                      <p:to>
                                        <p:strVal val="visible"/>
                                      </p:to>
                                    </p:set>
                                    <p:animEffect filter="fade" transition="in">
                                      <p:cBhvr>
                                        <p:cTn dur="200"/>
                                        <p:tgtEl>
                                          <p:spTgt spid="5152"/>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178"/>
                                        </p:tgtEl>
                                        <p:attrNameLst>
                                          <p:attrName>style.visibility</p:attrName>
                                        </p:attrNameLst>
                                      </p:cBhvr>
                                      <p:to>
                                        <p:strVal val="visible"/>
                                      </p:to>
                                    </p:set>
                                    <p:animEffect filter="fade" transition="in">
                                      <p:cBhvr>
                                        <p:cTn dur="200"/>
                                        <p:tgtEl>
                                          <p:spTgt spid="5178"/>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116"/>
                                        </p:tgtEl>
                                        <p:attrNameLst>
                                          <p:attrName>style.visibility</p:attrName>
                                        </p:attrNameLst>
                                      </p:cBhvr>
                                      <p:to>
                                        <p:strVal val="visible"/>
                                      </p:to>
                                    </p:set>
                                    <p:animEffect filter="fade" transition="in">
                                      <p:cBhvr>
                                        <p:cTn dur="200"/>
                                        <p:tgtEl>
                                          <p:spTgt spid="511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2"/>
        </a:solidFill>
      </p:bgPr>
    </p:bg>
    <p:spTree>
      <p:nvGrpSpPr>
        <p:cNvPr id="5211" name="Shape 5211"/>
        <p:cNvGrpSpPr/>
        <p:nvPr/>
      </p:nvGrpSpPr>
      <p:grpSpPr>
        <a:xfrm>
          <a:off x="0" y="0"/>
          <a:ext cx="0" cy="0"/>
          <a:chOff x="0" y="0"/>
          <a:chExt cx="0" cy="0"/>
        </a:xfrm>
      </p:grpSpPr>
      <p:pic>
        <p:nvPicPr>
          <p:cNvPr descr="A circular pattern with lines and dots&#10;&#10;AI-generated content may be incorrect." id="5212" name="Google Shape;5212;p378"/>
          <p:cNvPicPr preferRelativeResize="0"/>
          <p:nvPr/>
        </p:nvPicPr>
        <p:blipFill rotWithShape="1">
          <a:blip r:embed="rId3">
            <a:alphaModFix/>
          </a:blip>
          <a:srcRect b="0" l="0" r="0" t="0"/>
          <a:stretch/>
        </p:blipFill>
        <p:spPr>
          <a:xfrm>
            <a:off x="0" y="0"/>
            <a:ext cx="9144000" cy="5143500"/>
          </a:xfrm>
          <a:prstGeom prst="rect">
            <a:avLst/>
          </a:prstGeom>
          <a:noFill/>
          <a:ln>
            <a:noFill/>
          </a:ln>
        </p:spPr>
      </p:pic>
      <p:pic>
        <p:nvPicPr>
          <p:cNvPr id="5213" name="Google Shape;5213;p378"/>
          <p:cNvPicPr preferRelativeResize="0"/>
          <p:nvPr/>
        </p:nvPicPr>
        <p:blipFill rotWithShape="1">
          <a:blip r:embed="rId4">
            <a:alphaModFix/>
          </a:blip>
          <a:srcRect b="0" l="0" r="0" t="0"/>
          <a:stretch/>
        </p:blipFill>
        <p:spPr>
          <a:xfrm>
            <a:off x="727364" y="1508015"/>
            <a:ext cx="3122045" cy="627531"/>
          </a:xfrm>
          <a:prstGeom prst="rect">
            <a:avLst/>
          </a:prstGeom>
          <a:noFill/>
          <a:ln>
            <a:noFill/>
          </a:ln>
        </p:spPr>
      </p:pic>
      <p:pic>
        <p:nvPicPr>
          <p:cNvPr descr="A black rectangular object with a shadow&#10;&#10;AI-generated content may be incorrect." id="5214" name="Google Shape;5214;p378"/>
          <p:cNvPicPr preferRelativeResize="0"/>
          <p:nvPr/>
        </p:nvPicPr>
        <p:blipFill rotWithShape="1">
          <a:blip r:embed="rId5">
            <a:alphaModFix/>
          </a:blip>
          <a:srcRect b="0" l="0" r="0" t="0"/>
          <a:stretch/>
        </p:blipFill>
        <p:spPr>
          <a:xfrm>
            <a:off x="4630397" y="1509825"/>
            <a:ext cx="3071155" cy="617302"/>
          </a:xfrm>
          <a:prstGeom prst="rect">
            <a:avLst/>
          </a:prstGeom>
          <a:noFill/>
          <a:ln>
            <a:noFill/>
          </a:ln>
        </p:spPr>
      </p:pic>
      <p:pic>
        <p:nvPicPr>
          <p:cNvPr id="5215" name="Google Shape;5215;p378"/>
          <p:cNvPicPr preferRelativeResize="0"/>
          <p:nvPr/>
        </p:nvPicPr>
        <p:blipFill rotWithShape="1">
          <a:blip r:embed="rId6">
            <a:alphaModFix/>
          </a:blip>
          <a:srcRect b="0" l="0" r="0" t="0"/>
          <a:stretch/>
        </p:blipFill>
        <p:spPr>
          <a:xfrm>
            <a:off x="587435" y="1525824"/>
            <a:ext cx="3957065" cy="617302"/>
          </a:xfrm>
          <a:prstGeom prst="rect">
            <a:avLst/>
          </a:prstGeom>
          <a:noFill/>
          <a:ln>
            <a:noFill/>
          </a:ln>
        </p:spPr>
      </p:pic>
      <p:pic>
        <p:nvPicPr>
          <p:cNvPr id="5216" name="Google Shape;5216;p378"/>
          <p:cNvPicPr preferRelativeResize="0"/>
          <p:nvPr/>
        </p:nvPicPr>
        <p:blipFill rotWithShape="1">
          <a:blip r:embed="rId7">
            <a:alphaModFix/>
          </a:blip>
          <a:srcRect b="0" l="0" r="0" t="0"/>
          <a:stretch/>
        </p:blipFill>
        <p:spPr>
          <a:xfrm>
            <a:off x="4613554" y="1525824"/>
            <a:ext cx="3957065" cy="617302"/>
          </a:xfrm>
          <a:prstGeom prst="rect">
            <a:avLst/>
          </a:prstGeom>
          <a:noFill/>
          <a:ln>
            <a:noFill/>
          </a:ln>
        </p:spPr>
      </p:pic>
      <p:grpSp>
        <p:nvGrpSpPr>
          <p:cNvPr id="5217" name="Google Shape;5217;p378"/>
          <p:cNvGrpSpPr/>
          <p:nvPr/>
        </p:nvGrpSpPr>
        <p:grpSpPr>
          <a:xfrm>
            <a:off x="-2597512" y="626917"/>
            <a:ext cx="13493070" cy="1011031"/>
            <a:chOff x="-2597512" y="626917"/>
            <a:chExt cx="13493070" cy="1011031"/>
          </a:xfrm>
        </p:grpSpPr>
        <p:pic>
          <p:nvPicPr>
            <p:cNvPr id="5218" name="Google Shape;5218;p378"/>
            <p:cNvPicPr preferRelativeResize="0"/>
            <p:nvPr/>
          </p:nvPicPr>
          <p:blipFill rotWithShape="1">
            <a:blip r:embed="rId8">
              <a:alphaModFix/>
            </a:blip>
            <a:srcRect b="0" l="0" r="0" t="0"/>
            <a:stretch/>
          </p:blipFill>
          <p:spPr>
            <a:xfrm>
              <a:off x="-2597512" y="626918"/>
              <a:ext cx="10326960" cy="1011030"/>
            </a:xfrm>
            <a:prstGeom prst="rect">
              <a:avLst/>
            </a:prstGeom>
            <a:noFill/>
            <a:ln>
              <a:noFill/>
            </a:ln>
          </p:spPr>
        </p:pic>
        <p:pic>
          <p:nvPicPr>
            <p:cNvPr id="5219" name="Google Shape;5219;p378"/>
            <p:cNvPicPr preferRelativeResize="0"/>
            <p:nvPr/>
          </p:nvPicPr>
          <p:blipFill rotWithShape="1">
            <a:blip r:embed="rId8">
              <a:alphaModFix/>
            </a:blip>
            <a:srcRect b="0" l="0" r="0" t="0"/>
            <a:stretch/>
          </p:blipFill>
          <p:spPr>
            <a:xfrm rot="10800000">
              <a:off x="568598" y="626917"/>
              <a:ext cx="10326960" cy="1011030"/>
            </a:xfrm>
            <a:prstGeom prst="rect">
              <a:avLst/>
            </a:prstGeom>
            <a:noFill/>
            <a:ln>
              <a:noFill/>
            </a:ln>
          </p:spPr>
        </p:pic>
      </p:grpSp>
      <p:pic>
        <p:nvPicPr>
          <p:cNvPr descr="A black and grey background&#10;&#10;AI-generated content may be incorrect." id="5220" name="Google Shape;5220;p378"/>
          <p:cNvPicPr preferRelativeResize="0"/>
          <p:nvPr/>
        </p:nvPicPr>
        <p:blipFill rotWithShape="1">
          <a:blip r:embed="rId9">
            <a:alphaModFix amt="85000"/>
          </a:blip>
          <a:srcRect b="0" l="0" r="0" t="0"/>
          <a:stretch/>
        </p:blipFill>
        <p:spPr>
          <a:xfrm>
            <a:off x="640975" y="2259570"/>
            <a:ext cx="7919530" cy="1810931"/>
          </a:xfrm>
          <a:prstGeom prst="rect">
            <a:avLst/>
          </a:prstGeom>
          <a:noFill/>
          <a:ln>
            <a:noFill/>
          </a:ln>
        </p:spPr>
      </p:pic>
      <p:pic>
        <p:nvPicPr>
          <p:cNvPr descr="A black and orange line&#10;&#10;AI-generated content may be incorrect." id="5221" name="Google Shape;5221;p378"/>
          <p:cNvPicPr preferRelativeResize="0"/>
          <p:nvPr/>
        </p:nvPicPr>
        <p:blipFill rotWithShape="1">
          <a:blip r:embed="rId10">
            <a:alphaModFix/>
          </a:blip>
          <a:srcRect b="0" l="0" r="0" t="0"/>
          <a:stretch/>
        </p:blipFill>
        <p:spPr>
          <a:xfrm>
            <a:off x="583492" y="2205862"/>
            <a:ext cx="7993415" cy="1882450"/>
          </a:xfrm>
          <a:prstGeom prst="rect">
            <a:avLst/>
          </a:prstGeom>
          <a:noFill/>
          <a:ln>
            <a:noFill/>
          </a:ln>
        </p:spPr>
      </p:pic>
      <p:pic>
        <p:nvPicPr>
          <p:cNvPr id="5222" name="Google Shape;5222;p378" title="AgentsList.png"/>
          <p:cNvPicPr preferRelativeResize="0"/>
          <p:nvPr/>
        </p:nvPicPr>
        <p:blipFill rotWithShape="1">
          <a:blip r:embed="rId11">
            <a:alphaModFix/>
          </a:blip>
          <a:srcRect b="119" l="880" r="-880" t="129"/>
          <a:stretch/>
        </p:blipFill>
        <p:spPr>
          <a:xfrm>
            <a:off x="1063229" y="-682418"/>
            <a:ext cx="8080768" cy="456563"/>
          </a:xfrm>
          <a:prstGeom prst="rect">
            <a:avLst/>
          </a:prstGeom>
          <a:noFill/>
          <a:ln>
            <a:noFill/>
          </a:ln>
        </p:spPr>
      </p:pic>
      <p:pic>
        <p:nvPicPr>
          <p:cNvPr descr="A black background with orange text&#10;&#10;AI-generated content may be incorrect." id="5223" name="Google Shape;5223;p378"/>
          <p:cNvPicPr preferRelativeResize="0"/>
          <p:nvPr/>
        </p:nvPicPr>
        <p:blipFill rotWithShape="1">
          <a:blip r:embed="rId12">
            <a:alphaModFix/>
          </a:blip>
          <a:srcRect b="0" l="0" r="0" t="0"/>
          <a:stretch/>
        </p:blipFill>
        <p:spPr>
          <a:xfrm>
            <a:off x="5781758" y="2625483"/>
            <a:ext cx="2221742" cy="888697"/>
          </a:xfrm>
          <a:prstGeom prst="rect">
            <a:avLst/>
          </a:prstGeom>
          <a:noFill/>
          <a:ln>
            <a:noFill/>
          </a:ln>
        </p:spPr>
      </p:pic>
      <p:pic>
        <p:nvPicPr>
          <p:cNvPr id="5224" name="Google Shape;5224;p378"/>
          <p:cNvPicPr preferRelativeResize="0"/>
          <p:nvPr/>
        </p:nvPicPr>
        <p:blipFill rotWithShape="1">
          <a:blip r:embed="rId13">
            <a:alphaModFix/>
          </a:blip>
          <a:srcRect b="0" l="0" r="0" t="0"/>
          <a:stretch/>
        </p:blipFill>
        <p:spPr>
          <a:xfrm>
            <a:off x="587437" y="1523995"/>
            <a:ext cx="3957060" cy="617302"/>
          </a:xfrm>
          <a:prstGeom prst="rect">
            <a:avLst/>
          </a:prstGeom>
          <a:noFill/>
          <a:ln>
            <a:noFill/>
          </a:ln>
        </p:spPr>
      </p:pic>
      <p:pic>
        <p:nvPicPr>
          <p:cNvPr id="5225" name="Google Shape;5225;p378"/>
          <p:cNvPicPr preferRelativeResize="0"/>
          <p:nvPr/>
        </p:nvPicPr>
        <p:blipFill rotWithShape="1">
          <a:blip r:embed="rId14">
            <a:alphaModFix/>
          </a:blip>
          <a:srcRect b="0" l="0" r="0" t="0"/>
          <a:stretch/>
        </p:blipFill>
        <p:spPr>
          <a:xfrm>
            <a:off x="4613556" y="1523995"/>
            <a:ext cx="3957060" cy="617302"/>
          </a:xfrm>
          <a:prstGeom prst="rect">
            <a:avLst/>
          </a:prstGeom>
          <a:noFill/>
          <a:ln>
            <a:noFill/>
          </a:ln>
        </p:spPr>
      </p:pic>
      <p:sp>
        <p:nvSpPr>
          <p:cNvPr id="5226" name="Google Shape;5226;p378"/>
          <p:cNvSpPr txBox="1"/>
          <p:nvPr>
            <p:ph type="title"/>
          </p:nvPr>
        </p:nvSpPr>
        <p:spPr>
          <a:xfrm>
            <a:off x="365700" y="274350"/>
            <a:ext cx="7470600" cy="679800"/>
          </a:xfrm>
          <a:prstGeom prst="rect">
            <a:avLst/>
          </a:prstGeom>
        </p:spPr>
        <p:txBody>
          <a:bodyPr anchorCtr="0" anchor="t" bIns="0" lIns="0" spcFirstLastPara="1" rIns="0" wrap="square" tIns="0">
            <a:normAutofit fontScale="90000"/>
          </a:bodyPr>
          <a:lstStyle/>
          <a:p>
            <a:pPr indent="0" lvl="0" marL="0" rtl="0" algn="l">
              <a:spcBef>
                <a:spcPts val="0"/>
              </a:spcBef>
              <a:spcAft>
                <a:spcPts val="0"/>
              </a:spcAft>
              <a:buNone/>
            </a:pPr>
            <a:r>
              <a:rPr lang="en-US">
                <a:solidFill>
                  <a:schemeClr val="accent1"/>
                </a:solidFill>
              </a:rPr>
              <a:t>Jitterbit Harmony: unificada com IA, plataforma low-code</a:t>
            </a:r>
            <a:endParaRPr sz="1500">
              <a:solidFill>
                <a:schemeClr val="accent1"/>
              </a:solidFill>
            </a:endParaRPr>
          </a:p>
          <a:p>
            <a:pPr indent="0" lvl="0" marL="0" rtl="0" algn="l">
              <a:spcBef>
                <a:spcPts val="0"/>
              </a:spcBef>
              <a:spcAft>
                <a:spcPts val="0"/>
              </a:spcAft>
              <a:buNone/>
            </a:pPr>
            <a:r>
              <a:t/>
            </a:r>
            <a:endParaRPr>
              <a:solidFill>
                <a:schemeClr val="accent1"/>
              </a:solidFill>
            </a:endParaRPr>
          </a:p>
          <a:p>
            <a:pPr indent="0" lvl="0" marL="0" rtl="0" algn="l">
              <a:spcBef>
                <a:spcPts val="0"/>
              </a:spcBef>
              <a:spcAft>
                <a:spcPts val="0"/>
              </a:spcAft>
              <a:buNone/>
            </a:pPr>
            <a:r>
              <a:t/>
            </a:r>
            <a:endParaRPr/>
          </a:p>
        </p:txBody>
      </p:sp>
      <p:pic>
        <p:nvPicPr>
          <p:cNvPr id="5227" name="Google Shape;5227;p378"/>
          <p:cNvPicPr preferRelativeResize="0"/>
          <p:nvPr/>
        </p:nvPicPr>
        <p:blipFill>
          <a:blip r:embed="rId15">
            <a:alphaModFix/>
          </a:blip>
          <a:stretch>
            <a:fillRect/>
          </a:stretch>
        </p:blipFill>
        <p:spPr>
          <a:xfrm>
            <a:off x="126343" y="329184"/>
            <a:ext cx="109728" cy="181051"/>
          </a:xfrm>
          <a:prstGeom prst="rect">
            <a:avLst/>
          </a:prstGeom>
          <a:noFill/>
          <a:ln>
            <a:noFill/>
          </a:ln>
        </p:spPr>
      </p:pic>
      <p:pic>
        <p:nvPicPr>
          <p:cNvPr id="5228" name="Google Shape;5228;p378" title="EnterpriseApplications.png"/>
          <p:cNvPicPr preferRelativeResize="0"/>
          <p:nvPr/>
        </p:nvPicPr>
        <p:blipFill>
          <a:blip r:embed="rId16">
            <a:alphaModFix/>
          </a:blip>
          <a:stretch>
            <a:fillRect/>
          </a:stretch>
        </p:blipFill>
        <p:spPr>
          <a:xfrm>
            <a:off x="566928" y="4208149"/>
            <a:ext cx="8037576" cy="792742"/>
          </a:xfrm>
          <a:prstGeom prst="rect">
            <a:avLst/>
          </a:prstGeom>
          <a:noFill/>
          <a:ln>
            <a:noFill/>
          </a:ln>
        </p:spPr>
      </p:pic>
      <p:sp>
        <p:nvSpPr>
          <p:cNvPr id="5229" name="Google Shape;5229;p378"/>
          <p:cNvSpPr txBox="1"/>
          <p:nvPr>
            <p:ph type="title"/>
          </p:nvPr>
        </p:nvSpPr>
        <p:spPr>
          <a:xfrm>
            <a:off x="365750" y="548640"/>
            <a:ext cx="8189700" cy="336900"/>
          </a:xfrm>
          <a:prstGeom prst="rect">
            <a:avLst/>
          </a:prstGeom>
        </p:spPr>
        <p:txBody>
          <a:bodyPr anchorCtr="0" anchor="t" bIns="0" lIns="0" spcFirstLastPara="1" rIns="0" wrap="square" tIns="0">
            <a:normAutofit/>
          </a:bodyPr>
          <a:lstStyle/>
          <a:p>
            <a:pPr indent="0" lvl="0" marL="0" rtl="0" algn="l">
              <a:spcBef>
                <a:spcPts val="0"/>
              </a:spcBef>
              <a:spcAft>
                <a:spcPts val="0"/>
              </a:spcAft>
              <a:buSzPts val="990"/>
              <a:buNone/>
            </a:pPr>
            <a:r>
              <a:rPr lang="en-US" sz="1400">
                <a:solidFill>
                  <a:schemeClr val="lt1"/>
                </a:solidFill>
                <a:latin typeface="Roboto Slab Light"/>
                <a:ea typeface="Roboto Slab Light"/>
                <a:cs typeface="Roboto Slab Light"/>
                <a:sym typeface="Roboto Slab Light"/>
              </a:rPr>
              <a:t>Capacitando as organizações a criar agentes de IA e automatizar a transformação dos negócios</a:t>
            </a:r>
            <a:endParaRPr sz="1400">
              <a:solidFill>
                <a:schemeClr val="lt1"/>
              </a:solidFill>
              <a:latin typeface="Roboto Slab Light"/>
              <a:ea typeface="Roboto Slab Light"/>
              <a:cs typeface="Roboto Slab Light"/>
              <a:sym typeface="Roboto Slab Light"/>
            </a:endParaRPr>
          </a:p>
        </p:txBody>
      </p:sp>
      <p:grpSp>
        <p:nvGrpSpPr>
          <p:cNvPr id="5230" name="Google Shape;5230;p378"/>
          <p:cNvGrpSpPr/>
          <p:nvPr/>
        </p:nvGrpSpPr>
        <p:grpSpPr>
          <a:xfrm>
            <a:off x="554462" y="968499"/>
            <a:ext cx="8072237" cy="491769"/>
            <a:chOff x="554462" y="968499"/>
            <a:chExt cx="8072237" cy="491769"/>
          </a:xfrm>
        </p:grpSpPr>
        <p:pic>
          <p:nvPicPr>
            <p:cNvPr id="5231" name="Google Shape;5231;p378" title="AI.png"/>
            <p:cNvPicPr preferRelativeResize="0"/>
            <p:nvPr/>
          </p:nvPicPr>
          <p:blipFill>
            <a:blip r:embed="rId17">
              <a:alphaModFix/>
            </a:blip>
            <a:stretch>
              <a:fillRect/>
            </a:stretch>
          </p:blipFill>
          <p:spPr>
            <a:xfrm>
              <a:off x="554462" y="968499"/>
              <a:ext cx="363887" cy="456575"/>
            </a:xfrm>
            <a:prstGeom prst="rect">
              <a:avLst/>
            </a:prstGeom>
            <a:noFill/>
            <a:ln>
              <a:noFill/>
            </a:ln>
          </p:spPr>
        </p:pic>
        <p:sp>
          <p:nvSpPr>
            <p:cNvPr id="5232" name="Google Shape;5232;p378"/>
            <p:cNvSpPr txBox="1"/>
            <p:nvPr/>
          </p:nvSpPr>
          <p:spPr>
            <a:xfrm>
              <a:off x="1045655" y="998568"/>
              <a:ext cx="911100" cy="4617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b="1" lang="en-US" sz="1000">
                  <a:solidFill>
                    <a:schemeClr val="lt1"/>
                  </a:solidFill>
                  <a:latin typeface="Roboto Slab"/>
                  <a:ea typeface="Roboto Slab"/>
                  <a:cs typeface="Roboto Slab"/>
                  <a:sym typeface="Roboto Slab"/>
                </a:rPr>
                <a:t>Agente de Base de Conhecimento</a:t>
              </a:r>
              <a:endParaRPr b="1" sz="1000">
                <a:solidFill>
                  <a:schemeClr val="lt1"/>
                </a:solidFill>
                <a:latin typeface="Roboto Slab"/>
                <a:ea typeface="Roboto Slab"/>
                <a:cs typeface="Roboto Slab"/>
                <a:sym typeface="Roboto Slab"/>
              </a:endParaRPr>
            </a:p>
          </p:txBody>
        </p:sp>
        <p:sp>
          <p:nvSpPr>
            <p:cNvPr id="5233" name="Google Shape;5233;p378"/>
            <p:cNvSpPr txBox="1"/>
            <p:nvPr/>
          </p:nvSpPr>
          <p:spPr>
            <a:xfrm>
              <a:off x="2572250" y="998575"/>
              <a:ext cx="923400" cy="3078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b="1" lang="en-US" sz="1000">
                  <a:solidFill>
                    <a:schemeClr val="lt1"/>
                  </a:solidFill>
                  <a:latin typeface="Roboto Slab"/>
                  <a:ea typeface="Roboto Slab"/>
                  <a:cs typeface="Roboto Slab"/>
                  <a:sym typeface="Roboto Slab"/>
                </a:rPr>
                <a:t>Agente de Colaboradores</a:t>
              </a:r>
              <a:endParaRPr b="1" sz="1000">
                <a:solidFill>
                  <a:schemeClr val="lt1"/>
                </a:solidFill>
                <a:latin typeface="Roboto Slab"/>
                <a:ea typeface="Roboto Slab"/>
                <a:cs typeface="Roboto Slab"/>
                <a:sym typeface="Roboto Slab"/>
              </a:endParaRPr>
            </a:p>
          </p:txBody>
        </p:sp>
        <p:sp>
          <p:nvSpPr>
            <p:cNvPr id="5234" name="Google Shape;5234;p378"/>
            <p:cNvSpPr txBox="1"/>
            <p:nvPr/>
          </p:nvSpPr>
          <p:spPr>
            <a:xfrm>
              <a:off x="3988100" y="998575"/>
              <a:ext cx="610800" cy="3078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b="1" lang="en-US" sz="1000">
                  <a:solidFill>
                    <a:schemeClr val="lt1"/>
                  </a:solidFill>
                  <a:latin typeface="Roboto Slab"/>
                  <a:ea typeface="Roboto Slab"/>
                  <a:cs typeface="Roboto Slab"/>
                  <a:sym typeface="Roboto Slab"/>
                </a:rPr>
                <a:t>Agente de Vendas</a:t>
              </a:r>
              <a:endParaRPr b="1" sz="1000">
                <a:solidFill>
                  <a:schemeClr val="lt1"/>
                </a:solidFill>
                <a:latin typeface="Roboto Slab"/>
                <a:ea typeface="Roboto Slab"/>
                <a:cs typeface="Roboto Slab"/>
                <a:sym typeface="Roboto Slab"/>
              </a:endParaRPr>
            </a:p>
          </p:txBody>
        </p:sp>
        <p:sp>
          <p:nvSpPr>
            <p:cNvPr id="5235" name="Google Shape;5235;p378"/>
            <p:cNvSpPr txBox="1"/>
            <p:nvPr/>
          </p:nvSpPr>
          <p:spPr>
            <a:xfrm>
              <a:off x="5183917" y="998568"/>
              <a:ext cx="610800" cy="3078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b="1" lang="en-US" sz="1000">
                  <a:solidFill>
                    <a:schemeClr val="lt1"/>
                  </a:solidFill>
                  <a:latin typeface="Roboto Slab"/>
                  <a:ea typeface="Roboto Slab"/>
                  <a:cs typeface="Roboto Slab"/>
                  <a:sym typeface="Roboto Slab"/>
                </a:rPr>
                <a:t>Agente de Serviços</a:t>
              </a:r>
              <a:endParaRPr b="1" sz="1000">
                <a:solidFill>
                  <a:schemeClr val="lt1"/>
                </a:solidFill>
                <a:latin typeface="Roboto Slab"/>
                <a:ea typeface="Roboto Slab"/>
                <a:cs typeface="Roboto Slab"/>
                <a:sym typeface="Roboto Slab"/>
              </a:endParaRPr>
            </a:p>
          </p:txBody>
        </p:sp>
        <p:sp>
          <p:nvSpPr>
            <p:cNvPr id="5236" name="Google Shape;5236;p378"/>
            <p:cNvSpPr txBox="1"/>
            <p:nvPr/>
          </p:nvSpPr>
          <p:spPr>
            <a:xfrm>
              <a:off x="6446675" y="998575"/>
              <a:ext cx="819900" cy="2772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b="1" lang="en-US" sz="900">
                  <a:solidFill>
                    <a:schemeClr val="lt1"/>
                  </a:solidFill>
                  <a:latin typeface="Roboto Slab"/>
                  <a:ea typeface="Roboto Slab"/>
                  <a:cs typeface="Roboto Slab"/>
                  <a:sym typeface="Roboto Slab"/>
                </a:rPr>
                <a:t>Agente</a:t>
              </a:r>
              <a:endParaRPr b="1" sz="900">
                <a:solidFill>
                  <a:schemeClr val="lt1"/>
                </a:solidFill>
                <a:latin typeface="Roboto Slab"/>
                <a:ea typeface="Roboto Slab"/>
                <a:cs typeface="Roboto Slab"/>
                <a:sym typeface="Roboto Slab"/>
              </a:endParaRPr>
            </a:p>
            <a:p>
              <a:pPr indent="0" lvl="0" marL="0" rtl="0" algn="l">
                <a:spcBef>
                  <a:spcPts val="0"/>
                </a:spcBef>
                <a:spcAft>
                  <a:spcPts val="0"/>
                </a:spcAft>
                <a:buNone/>
              </a:pPr>
              <a:r>
                <a:rPr b="1" lang="en-US" sz="900">
                  <a:solidFill>
                    <a:schemeClr val="lt1"/>
                  </a:solidFill>
                  <a:latin typeface="Roboto Slab"/>
                  <a:ea typeface="Roboto Slab"/>
                  <a:cs typeface="Roboto Slab"/>
                  <a:sym typeface="Roboto Slab"/>
                </a:rPr>
                <a:t>Customizado</a:t>
              </a:r>
              <a:endParaRPr b="1" sz="900">
                <a:solidFill>
                  <a:schemeClr val="lt1"/>
                </a:solidFill>
                <a:latin typeface="Roboto Slab"/>
                <a:ea typeface="Roboto Slab"/>
                <a:cs typeface="Roboto Slab"/>
                <a:sym typeface="Roboto Slab"/>
              </a:endParaRPr>
            </a:p>
          </p:txBody>
        </p:sp>
        <p:sp>
          <p:nvSpPr>
            <p:cNvPr id="5237" name="Google Shape;5237;p378"/>
            <p:cNvSpPr txBox="1"/>
            <p:nvPr/>
          </p:nvSpPr>
          <p:spPr>
            <a:xfrm>
              <a:off x="7703300" y="998568"/>
              <a:ext cx="923400" cy="3078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b="1" lang="en-US" sz="1000">
                  <a:solidFill>
                    <a:schemeClr val="lt1"/>
                  </a:solidFill>
                  <a:latin typeface="Roboto Slab"/>
                  <a:ea typeface="Roboto Slab"/>
                  <a:cs typeface="Roboto Slab"/>
                  <a:sym typeface="Roboto Slab"/>
                </a:rPr>
                <a:t>Agente de Terceiros</a:t>
              </a:r>
              <a:endParaRPr b="1" sz="1000">
                <a:solidFill>
                  <a:schemeClr val="lt1"/>
                </a:solidFill>
                <a:latin typeface="Roboto Slab"/>
                <a:ea typeface="Roboto Slab"/>
                <a:cs typeface="Roboto Slab"/>
                <a:sym typeface="Roboto Slab"/>
              </a:endParaRPr>
            </a:p>
          </p:txBody>
        </p:sp>
        <p:pic>
          <p:nvPicPr>
            <p:cNvPr id="5238" name="Google Shape;5238;p378" title="AI.png"/>
            <p:cNvPicPr preferRelativeResize="0"/>
            <p:nvPr/>
          </p:nvPicPr>
          <p:blipFill>
            <a:blip r:embed="rId17">
              <a:alphaModFix/>
            </a:blip>
            <a:stretch>
              <a:fillRect/>
            </a:stretch>
          </p:blipFill>
          <p:spPr>
            <a:xfrm>
              <a:off x="2082562" y="968499"/>
              <a:ext cx="363887" cy="456575"/>
            </a:xfrm>
            <a:prstGeom prst="rect">
              <a:avLst/>
            </a:prstGeom>
            <a:noFill/>
            <a:ln>
              <a:noFill/>
            </a:ln>
          </p:spPr>
        </p:pic>
        <p:pic>
          <p:nvPicPr>
            <p:cNvPr id="5239" name="Google Shape;5239;p378" title="AI.png"/>
            <p:cNvPicPr preferRelativeResize="0"/>
            <p:nvPr/>
          </p:nvPicPr>
          <p:blipFill>
            <a:blip r:embed="rId17">
              <a:alphaModFix/>
            </a:blip>
            <a:stretch>
              <a:fillRect/>
            </a:stretch>
          </p:blipFill>
          <p:spPr>
            <a:xfrm>
              <a:off x="3527637" y="968499"/>
              <a:ext cx="363887" cy="456575"/>
            </a:xfrm>
            <a:prstGeom prst="rect">
              <a:avLst/>
            </a:prstGeom>
            <a:noFill/>
            <a:ln>
              <a:noFill/>
            </a:ln>
          </p:spPr>
        </p:pic>
        <p:pic>
          <p:nvPicPr>
            <p:cNvPr id="5240" name="Google Shape;5240;p378" title="AI.png"/>
            <p:cNvPicPr preferRelativeResize="0"/>
            <p:nvPr/>
          </p:nvPicPr>
          <p:blipFill>
            <a:blip r:embed="rId17">
              <a:alphaModFix/>
            </a:blip>
            <a:stretch>
              <a:fillRect/>
            </a:stretch>
          </p:blipFill>
          <p:spPr>
            <a:xfrm>
              <a:off x="4704325" y="968512"/>
              <a:ext cx="363887" cy="456575"/>
            </a:xfrm>
            <a:prstGeom prst="rect">
              <a:avLst/>
            </a:prstGeom>
            <a:noFill/>
            <a:ln>
              <a:noFill/>
            </a:ln>
          </p:spPr>
        </p:pic>
        <p:pic>
          <p:nvPicPr>
            <p:cNvPr id="5241" name="Google Shape;5241;p378" title="AI.png"/>
            <p:cNvPicPr preferRelativeResize="0"/>
            <p:nvPr/>
          </p:nvPicPr>
          <p:blipFill>
            <a:blip r:embed="rId17">
              <a:alphaModFix/>
            </a:blip>
            <a:stretch>
              <a:fillRect/>
            </a:stretch>
          </p:blipFill>
          <p:spPr>
            <a:xfrm>
              <a:off x="5964587" y="977412"/>
              <a:ext cx="363887" cy="456575"/>
            </a:xfrm>
            <a:prstGeom prst="rect">
              <a:avLst/>
            </a:prstGeom>
            <a:noFill/>
            <a:ln>
              <a:noFill/>
            </a:ln>
          </p:spPr>
        </p:pic>
        <p:pic>
          <p:nvPicPr>
            <p:cNvPr id="5242" name="Google Shape;5242;p378" title="Blue.png"/>
            <p:cNvPicPr preferRelativeResize="0"/>
            <p:nvPr/>
          </p:nvPicPr>
          <p:blipFill>
            <a:blip r:embed="rId18">
              <a:alphaModFix/>
            </a:blip>
            <a:stretch>
              <a:fillRect/>
            </a:stretch>
          </p:blipFill>
          <p:spPr>
            <a:xfrm>
              <a:off x="7224850" y="977400"/>
              <a:ext cx="363900" cy="456595"/>
            </a:xfrm>
            <a:prstGeom prst="rect">
              <a:avLst/>
            </a:prstGeom>
            <a:noFill/>
            <a:ln>
              <a:noFill/>
            </a:ln>
          </p:spPr>
        </p:pic>
      </p:gr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221"/>
                                        </p:tgtEl>
                                        <p:attrNameLst>
                                          <p:attrName>style.visibility</p:attrName>
                                        </p:attrNameLst>
                                      </p:cBhvr>
                                      <p:to>
                                        <p:strVal val="visible"/>
                                      </p:to>
                                    </p:set>
                                    <p:animEffect filter="fade" transition="in">
                                      <p:cBhvr>
                                        <p:cTn dur="500"/>
                                        <p:tgtEl>
                                          <p:spTgt spid="5221"/>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5223"/>
                                        </p:tgtEl>
                                        <p:attrNameLst>
                                          <p:attrName>style.visibility</p:attrName>
                                        </p:attrNameLst>
                                      </p:cBhvr>
                                      <p:to>
                                        <p:strVal val="visible"/>
                                      </p:to>
                                    </p:set>
                                    <p:animEffect filter="fade" transition="in">
                                      <p:cBhvr>
                                        <p:cTn dur="500"/>
                                        <p:tgtEl>
                                          <p:spTgt spid="5223"/>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5220"/>
                                        </p:tgtEl>
                                        <p:attrNameLst>
                                          <p:attrName>style.visibility</p:attrName>
                                        </p:attrNameLst>
                                      </p:cBhvr>
                                      <p:to>
                                        <p:strVal val="visible"/>
                                      </p:to>
                                    </p:set>
                                    <p:animEffect filter="fade" transition="in">
                                      <p:cBhvr>
                                        <p:cTn dur="250"/>
                                        <p:tgtEl>
                                          <p:spTgt spid="5220"/>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215"/>
                                        </p:tgtEl>
                                        <p:attrNameLst>
                                          <p:attrName>style.visibility</p:attrName>
                                        </p:attrNameLst>
                                      </p:cBhvr>
                                      <p:to>
                                        <p:strVal val="visible"/>
                                      </p:to>
                                    </p:set>
                                    <p:animEffect filter="fade" transition="in">
                                      <p:cBhvr>
                                        <p:cTn dur="350"/>
                                        <p:tgtEl>
                                          <p:spTgt spid="5215"/>
                                        </p:tgtEl>
                                      </p:cBhvr>
                                    </p:animEffect>
                                  </p:childTnLst>
                                </p:cTn>
                              </p:par>
                              <p:par>
                                <p:cTn fill="hold" nodeType="withEffect" presetClass="entr" presetID="10" presetSubtype="0">
                                  <p:stCondLst>
                                    <p:cond delay="0"/>
                                  </p:stCondLst>
                                  <p:childTnLst>
                                    <p:set>
                                      <p:cBhvr>
                                        <p:cTn dur="1" fill="hold">
                                          <p:stCondLst>
                                            <p:cond delay="0"/>
                                          </p:stCondLst>
                                        </p:cTn>
                                        <p:tgtEl>
                                          <p:spTgt spid="5216"/>
                                        </p:tgtEl>
                                        <p:attrNameLst>
                                          <p:attrName>style.visibility</p:attrName>
                                        </p:attrNameLst>
                                      </p:cBhvr>
                                      <p:to>
                                        <p:strVal val="visible"/>
                                      </p:to>
                                    </p:set>
                                    <p:animEffect filter="fade" transition="in">
                                      <p:cBhvr>
                                        <p:cTn dur="350"/>
                                        <p:tgtEl>
                                          <p:spTgt spid="5216"/>
                                        </p:tgtEl>
                                      </p:cBhvr>
                                    </p:animEffect>
                                  </p:childTnLst>
                                </p:cTn>
                              </p:par>
                            </p:childTnLst>
                          </p:cTn>
                        </p:par>
                        <p:par>
                          <p:cTn fill="hold">
                            <p:stCondLst>
                              <p:cond delay="350"/>
                            </p:stCondLst>
                            <p:childTnLst>
                              <p:par>
                                <p:cTn fill="hold" nodeType="afterEffect" presetClass="entr" presetID="10" presetSubtype="0">
                                  <p:stCondLst>
                                    <p:cond delay="0"/>
                                  </p:stCondLst>
                                  <p:childTnLst>
                                    <p:set>
                                      <p:cBhvr>
                                        <p:cTn dur="1" fill="hold">
                                          <p:stCondLst>
                                            <p:cond delay="0"/>
                                          </p:stCondLst>
                                        </p:cTn>
                                        <p:tgtEl>
                                          <p:spTgt spid="5213"/>
                                        </p:tgtEl>
                                        <p:attrNameLst>
                                          <p:attrName>style.visibility</p:attrName>
                                        </p:attrNameLst>
                                      </p:cBhvr>
                                      <p:to>
                                        <p:strVal val="visible"/>
                                      </p:to>
                                    </p:set>
                                    <p:animEffect filter="fade" transition="in">
                                      <p:cBhvr>
                                        <p:cTn dur="250"/>
                                        <p:tgtEl>
                                          <p:spTgt spid="5213"/>
                                        </p:tgtEl>
                                      </p:cBhvr>
                                    </p:animEffect>
                                  </p:childTnLst>
                                </p:cTn>
                              </p:par>
                              <p:par>
                                <p:cTn fill="hold" nodeType="withEffect" presetClass="entr" presetID="10" presetSubtype="0">
                                  <p:stCondLst>
                                    <p:cond delay="0"/>
                                  </p:stCondLst>
                                  <p:childTnLst>
                                    <p:set>
                                      <p:cBhvr>
                                        <p:cTn dur="1" fill="hold">
                                          <p:stCondLst>
                                            <p:cond delay="0"/>
                                          </p:stCondLst>
                                        </p:cTn>
                                        <p:tgtEl>
                                          <p:spTgt spid="5214"/>
                                        </p:tgtEl>
                                        <p:attrNameLst>
                                          <p:attrName>style.visibility</p:attrName>
                                        </p:attrNameLst>
                                      </p:cBhvr>
                                      <p:to>
                                        <p:strVal val="visible"/>
                                      </p:to>
                                    </p:set>
                                    <p:animEffect filter="fade" transition="in">
                                      <p:cBhvr>
                                        <p:cTn dur="250"/>
                                        <p:tgtEl>
                                          <p:spTgt spid="5214"/>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224"/>
                                        </p:tgtEl>
                                        <p:attrNameLst>
                                          <p:attrName>style.visibility</p:attrName>
                                        </p:attrNameLst>
                                      </p:cBhvr>
                                      <p:to>
                                        <p:strVal val="visible"/>
                                      </p:to>
                                    </p:set>
                                    <p:animEffect filter="fade" transition="in">
                                      <p:cBhvr>
                                        <p:cTn dur="350"/>
                                        <p:tgtEl>
                                          <p:spTgt spid="5224"/>
                                        </p:tgtEl>
                                      </p:cBhvr>
                                    </p:animEffect>
                                  </p:childTnLst>
                                </p:cTn>
                              </p:par>
                              <p:par>
                                <p:cTn fill="hold" nodeType="withEffect" presetClass="entr" presetID="10" presetSubtype="0">
                                  <p:stCondLst>
                                    <p:cond delay="0"/>
                                  </p:stCondLst>
                                  <p:childTnLst>
                                    <p:set>
                                      <p:cBhvr>
                                        <p:cTn dur="1" fill="hold">
                                          <p:stCondLst>
                                            <p:cond delay="0"/>
                                          </p:stCondLst>
                                        </p:cTn>
                                        <p:tgtEl>
                                          <p:spTgt spid="5225"/>
                                        </p:tgtEl>
                                        <p:attrNameLst>
                                          <p:attrName>style.visibility</p:attrName>
                                        </p:attrNameLst>
                                      </p:cBhvr>
                                      <p:to>
                                        <p:strVal val="visible"/>
                                      </p:to>
                                    </p:set>
                                    <p:animEffect filter="fade" transition="in">
                                      <p:cBhvr>
                                        <p:cTn dur="350"/>
                                        <p:tgtEl>
                                          <p:spTgt spid="5225"/>
                                        </p:tgtEl>
                                      </p:cBhvr>
                                    </p:animEffect>
                                  </p:childTnLst>
                                </p:cTn>
                              </p:par>
                              <p:par>
                                <p:cTn fill="hold" nodeType="withEffect" presetClass="exit" presetID="10" presetSubtype="0">
                                  <p:stCondLst>
                                    <p:cond delay="0"/>
                                  </p:stCondLst>
                                  <p:childTnLst>
                                    <p:animEffect filter="fade" transition="out">
                                      <p:cBhvr>
                                        <p:cTn dur="500"/>
                                        <p:tgtEl>
                                          <p:spTgt spid="5216"/>
                                        </p:tgtEl>
                                      </p:cBhvr>
                                    </p:animEffect>
                                    <p:set>
                                      <p:cBhvr>
                                        <p:cTn dur="1" fill="hold">
                                          <p:stCondLst>
                                            <p:cond delay="500"/>
                                          </p:stCondLst>
                                        </p:cTn>
                                        <p:tgtEl>
                                          <p:spTgt spid="5216"/>
                                        </p:tgtEl>
                                        <p:attrNameLst>
                                          <p:attrName>style.visibility</p:attrName>
                                        </p:attrNameLst>
                                      </p:cBhvr>
                                      <p:to>
                                        <p:strVal val="hidden"/>
                                      </p:to>
                                    </p:set>
                                  </p:childTnLst>
                                </p:cTn>
                              </p:par>
                              <p:par>
                                <p:cTn fill="hold" nodeType="withEffect" presetClass="exit" presetID="10" presetSubtype="0">
                                  <p:stCondLst>
                                    <p:cond delay="0"/>
                                  </p:stCondLst>
                                  <p:childTnLst>
                                    <p:animEffect filter="fade" transition="out">
                                      <p:cBhvr>
                                        <p:cTn dur="500"/>
                                        <p:tgtEl>
                                          <p:spTgt spid="5215"/>
                                        </p:tgtEl>
                                      </p:cBhvr>
                                    </p:animEffect>
                                    <p:set>
                                      <p:cBhvr>
                                        <p:cTn dur="1" fill="hold">
                                          <p:stCondLst>
                                            <p:cond delay="500"/>
                                          </p:stCondLst>
                                        </p:cTn>
                                        <p:tgtEl>
                                          <p:spTgt spid="5215"/>
                                        </p:tgtEl>
                                        <p:attrNameLst>
                                          <p:attrName>style.visibility</p:attrName>
                                        </p:attrNameLst>
                                      </p:cBhvr>
                                      <p:to>
                                        <p:strVal val="hidden"/>
                                      </p:to>
                                    </p:set>
                                  </p:childTnLst>
                                </p:cTn>
                              </p:par>
                              <p:par>
                                <p:cTn fill="hold" nodeType="withEffect" presetClass="exit" presetID="10" presetSubtype="0">
                                  <p:stCondLst>
                                    <p:cond delay="0"/>
                                  </p:stCondLst>
                                  <p:childTnLst>
                                    <p:animEffect filter="fade" transition="out">
                                      <p:cBhvr>
                                        <p:cTn dur="350"/>
                                        <p:tgtEl>
                                          <p:spTgt spid="5213"/>
                                        </p:tgtEl>
                                      </p:cBhvr>
                                    </p:animEffect>
                                    <p:set>
                                      <p:cBhvr>
                                        <p:cTn dur="1" fill="hold">
                                          <p:stCondLst>
                                            <p:cond delay="350"/>
                                          </p:stCondLst>
                                        </p:cTn>
                                        <p:tgtEl>
                                          <p:spTgt spid="5213"/>
                                        </p:tgtEl>
                                        <p:attrNameLst>
                                          <p:attrName>style.visibility</p:attrName>
                                        </p:attrNameLst>
                                      </p:cBhvr>
                                      <p:to>
                                        <p:strVal val="hidden"/>
                                      </p:to>
                                    </p:set>
                                  </p:childTnLst>
                                </p:cTn>
                              </p:par>
                              <p:par>
                                <p:cTn fill="hold" nodeType="withEffect" presetClass="exit" presetID="10" presetSubtype="0">
                                  <p:stCondLst>
                                    <p:cond delay="0"/>
                                  </p:stCondLst>
                                  <p:childTnLst>
                                    <p:animEffect filter="fade" transition="out">
                                      <p:cBhvr>
                                        <p:cTn dur="350"/>
                                        <p:tgtEl>
                                          <p:spTgt spid="5214"/>
                                        </p:tgtEl>
                                      </p:cBhvr>
                                    </p:animEffect>
                                    <p:set>
                                      <p:cBhvr>
                                        <p:cTn dur="1" fill="hold">
                                          <p:stCondLst>
                                            <p:cond delay="350"/>
                                          </p:stCondLst>
                                        </p:cTn>
                                        <p:tgtEl>
                                          <p:spTgt spid="5214"/>
                                        </p:tgtEl>
                                        <p:attrNameLst>
                                          <p:attrName>style.visibility</p:attrName>
                                        </p:attrNameLst>
                                      </p:cBhvr>
                                      <p:to>
                                        <p:strVal val="hidden"/>
                                      </p:to>
                                    </p:se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5214"/>
                                        </p:tgtEl>
                                        <p:attrNameLst>
                                          <p:attrName>style.visibility</p:attrName>
                                        </p:attrNameLst>
                                      </p:cBhvr>
                                      <p:to>
                                        <p:strVal val="visible"/>
                                      </p:to>
                                    </p:set>
                                    <p:animEffect filter="fade" transition="in">
                                      <p:cBhvr>
                                        <p:cTn dur="250"/>
                                        <p:tgtEl>
                                          <p:spTgt spid="5214"/>
                                        </p:tgtEl>
                                      </p:cBhvr>
                                    </p:animEffect>
                                  </p:childTnLst>
                                </p:cTn>
                              </p:par>
                              <p:par>
                                <p:cTn fill="hold" nodeType="withEffect" presetClass="entr" presetID="10" presetSubtype="0">
                                  <p:stCondLst>
                                    <p:cond delay="0"/>
                                  </p:stCondLst>
                                  <p:childTnLst>
                                    <p:set>
                                      <p:cBhvr>
                                        <p:cTn dur="1" fill="hold">
                                          <p:stCondLst>
                                            <p:cond delay="0"/>
                                          </p:stCondLst>
                                        </p:cTn>
                                        <p:tgtEl>
                                          <p:spTgt spid="5213"/>
                                        </p:tgtEl>
                                        <p:attrNameLst>
                                          <p:attrName>style.visibility</p:attrName>
                                        </p:attrNameLst>
                                      </p:cBhvr>
                                      <p:to>
                                        <p:strVal val="visible"/>
                                      </p:to>
                                    </p:set>
                                    <p:animEffect filter="fade" transition="in">
                                      <p:cBhvr>
                                        <p:cTn dur="250"/>
                                        <p:tgtEl>
                                          <p:spTgt spid="5213"/>
                                        </p:tgtEl>
                                      </p:cBhvr>
                                    </p:animEffect>
                                  </p:childTnLst>
                                </p:cTn>
                              </p:par>
                              <p:par>
                                <p:cTn fill="hold" nodeType="withEffect" presetClass="entr" presetID="23" presetSubtype="16">
                                  <p:stCondLst>
                                    <p:cond delay="0"/>
                                  </p:stCondLst>
                                  <p:childTnLst>
                                    <p:set>
                                      <p:cBhvr>
                                        <p:cTn dur="1" fill="hold">
                                          <p:stCondLst>
                                            <p:cond delay="0"/>
                                          </p:stCondLst>
                                        </p:cTn>
                                        <p:tgtEl>
                                          <p:spTgt spid="5222"/>
                                        </p:tgtEl>
                                        <p:attrNameLst>
                                          <p:attrName>style.visibility</p:attrName>
                                        </p:attrNameLst>
                                      </p:cBhvr>
                                      <p:to>
                                        <p:strVal val="visible"/>
                                      </p:to>
                                    </p:set>
                                    <p:anim calcmode="lin" valueType="num">
                                      <p:cBhvr additive="base">
                                        <p:cTn dur="350"/>
                                        <p:tgtEl>
                                          <p:spTgt spid="5222"/>
                                        </p:tgtEl>
                                        <p:attrNameLst>
                                          <p:attrName>ppt_w</p:attrName>
                                        </p:attrNameLst>
                                      </p:cBhvr>
                                      <p:tavLst>
                                        <p:tav fmla="" tm="0">
                                          <p:val>
                                            <p:strVal val="0"/>
                                          </p:val>
                                        </p:tav>
                                        <p:tav fmla="" tm="100000">
                                          <p:val>
                                            <p:strVal val="#ppt_w"/>
                                          </p:val>
                                        </p:tav>
                                      </p:tavLst>
                                    </p:anim>
                                    <p:anim calcmode="lin" valueType="num">
                                      <p:cBhvr additive="base">
                                        <p:cTn dur="350"/>
                                        <p:tgtEl>
                                          <p:spTgt spid="5222"/>
                                        </p:tgtEl>
                                        <p:attrNameLst>
                                          <p:attrName>ppt_h</p:attrName>
                                        </p:attrNameLst>
                                      </p:cBhvr>
                                      <p:tavLst>
                                        <p:tav fmla="" tm="0">
                                          <p:val>
                                            <p:strVal val="0"/>
                                          </p:val>
                                        </p:tav>
                                        <p:tav fmla="" tm="100000">
                                          <p:val>
                                            <p:strVal val="#ppt_h"/>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3" presetSubtype="16">
                                  <p:stCondLst>
                                    <p:cond delay="0"/>
                                  </p:stCondLst>
                                  <p:childTnLst>
                                    <p:set>
                                      <p:cBhvr>
                                        <p:cTn dur="1" fill="hold">
                                          <p:stCondLst>
                                            <p:cond delay="0"/>
                                          </p:stCondLst>
                                        </p:cTn>
                                        <p:tgtEl>
                                          <p:spTgt spid="5230"/>
                                        </p:tgtEl>
                                        <p:attrNameLst>
                                          <p:attrName>style.visibility</p:attrName>
                                        </p:attrNameLst>
                                      </p:cBhvr>
                                      <p:to>
                                        <p:strVal val="visible"/>
                                      </p:to>
                                    </p:set>
                                    <p:anim calcmode="lin" valueType="num">
                                      <p:cBhvr additive="base">
                                        <p:cTn dur="1000"/>
                                        <p:tgtEl>
                                          <p:spTgt spid="5230"/>
                                        </p:tgtEl>
                                        <p:attrNameLst>
                                          <p:attrName>ppt_w</p:attrName>
                                        </p:attrNameLst>
                                      </p:cBhvr>
                                      <p:tavLst>
                                        <p:tav fmla="" tm="0">
                                          <p:val>
                                            <p:strVal val="0"/>
                                          </p:val>
                                        </p:tav>
                                        <p:tav fmla="" tm="100000">
                                          <p:val>
                                            <p:strVal val="#ppt_w"/>
                                          </p:val>
                                        </p:tav>
                                      </p:tavLst>
                                    </p:anim>
                                    <p:anim calcmode="lin" valueType="num">
                                      <p:cBhvr additive="base">
                                        <p:cTn dur="1000"/>
                                        <p:tgtEl>
                                          <p:spTgt spid="5230"/>
                                        </p:tgtEl>
                                        <p:attrNameLst>
                                          <p:attrName>ppt_h</p:attrName>
                                        </p:attrNameLst>
                                      </p:cBhvr>
                                      <p:tavLst>
                                        <p:tav fmla="" tm="0">
                                          <p:val>
                                            <p:strVal val="0"/>
                                          </p:val>
                                        </p:tav>
                                        <p:tav fmla="" tm="100000">
                                          <p:val>
                                            <p:strVal val="#ppt_h"/>
                                          </p:val>
                                        </p:tav>
                                      </p:tavLst>
                                    </p:anim>
                                  </p:childTnLst>
                                </p:cTn>
                              </p:par>
                              <p:par>
                                <p:cTn fill="hold" nodeType="withEffect" presetClass="entr" presetID="10" presetSubtype="0">
                                  <p:stCondLst>
                                    <p:cond delay="0"/>
                                  </p:stCondLst>
                                  <p:childTnLst>
                                    <p:set>
                                      <p:cBhvr>
                                        <p:cTn dur="1" fill="hold">
                                          <p:stCondLst>
                                            <p:cond delay="0"/>
                                          </p:stCondLst>
                                        </p:cTn>
                                        <p:tgtEl>
                                          <p:spTgt spid="5217"/>
                                        </p:tgtEl>
                                        <p:attrNameLst>
                                          <p:attrName>style.visibility</p:attrName>
                                        </p:attrNameLst>
                                      </p:cBhvr>
                                      <p:to>
                                        <p:strVal val="visible"/>
                                      </p:to>
                                    </p:set>
                                    <p:animEffect filter="fade" transition="in">
                                      <p:cBhvr>
                                        <p:cTn dur="1000"/>
                                        <p:tgtEl>
                                          <p:spTgt spid="521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46" name="Shape 5246"/>
        <p:cNvGrpSpPr/>
        <p:nvPr/>
      </p:nvGrpSpPr>
      <p:grpSpPr>
        <a:xfrm>
          <a:off x="0" y="0"/>
          <a:ext cx="0" cy="0"/>
          <a:chOff x="0" y="0"/>
          <a:chExt cx="0" cy="0"/>
        </a:xfrm>
      </p:grpSpPr>
      <p:sp>
        <p:nvSpPr>
          <p:cNvPr id="5247" name="Google Shape;5247;p379"/>
          <p:cNvSpPr txBox="1"/>
          <p:nvPr>
            <p:ph type="title"/>
          </p:nvPr>
        </p:nvSpPr>
        <p:spPr>
          <a:xfrm>
            <a:off x="365702" y="594300"/>
            <a:ext cx="4839300" cy="2695800"/>
          </a:xfrm>
          <a:prstGeom prst="rect">
            <a:avLst/>
          </a:prstGeom>
          <a:noFill/>
          <a:ln>
            <a:noFill/>
          </a:ln>
        </p:spPr>
        <p:txBody>
          <a:bodyPr anchorCtr="0" anchor="t" bIns="0" lIns="0" spcFirstLastPara="1" rIns="0" wrap="square" tIns="0">
            <a:normAutofit/>
          </a:bodyPr>
          <a:lstStyle/>
          <a:p>
            <a:pPr indent="0" lvl="0" marL="0" rtl="0" algn="l">
              <a:lnSpc>
                <a:spcPct val="115000"/>
              </a:lnSpc>
              <a:spcBef>
                <a:spcPts val="0"/>
              </a:spcBef>
              <a:spcAft>
                <a:spcPts val="0"/>
              </a:spcAft>
              <a:buSzPts val="2600"/>
              <a:buNone/>
            </a:pPr>
            <a:r>
              <a:rPr lang="en-US"/>
              <a:t>Jitterbit API Manager</a:t>
            </a:r>
            <a:endParaRPr/>
          </a:p>
        </p:txBody>
      </p:sp>
      <p:sp>
        <p:nvSpPr>
          <p:cNvPr id="5248" name="Google Shape;5248;p379"/>
          <p:cNvSpPr txBox="1"/>
          <p:nvPr>
            <p:ph idx="1" type="subTitle"/>
          </p:nvPr>
        </p:nvSpPr>
        <p:spPr>
          <a:xfrm>
            <a:off x="365700" y="3566160"/>
            <a:ext cx="2879700" cy="639900"/>
          </a:xfrm>
          <a:prstGeom prst="rect">
            <a:avLst/>
          </a:prstGeom>
          <a:noFill/>
          <a:ln>
            <a:noFill/>
          </a:ln>
        </p:spPr>
        <p:txBody>
          <a:bodyPr anchorCtr="0" anchor="t" bIns="0" lIns="0" spcFirstLastPara="1" rIns="0" wrap="square" tIns="0">
            <a:normAutofit/>
          </a:bodyPr>
          <a:lstStyle/>
          <a:p>
            <a:pPr indent="0" lvl="0" marL="0" rtl="0" algn="l">
              <a:lnSpc>
                <a:spcPct val="115000"/>
              </a:lnSpc>
              <a:spcBef>
                <a:spcPts val="0"/>
              </a:spcBef>
              <a:spcAft>
                <a:spcPts val="1200"/>
              </a:spcAft>
              <a:buSzPts val="1400"/>
              <a:buNone/>
            </a:pPr>
            <a:r>
              <a:rPr lang="en-US"/>
              <a:t>Simplificando </a:t>
            </a:r>
            <a:r>
              <a:rPr lang="en-US"/>
              <a:t>o gerenciamento de APIs para uma integração perfeita</a:t>
            </a:r>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10" name="Shape 4710"/>
        <p:cNvGrpSpPr/>
        <p:nvPr/>
      </p:nvGrpSpPr>
      <p:grpSpPr>
        <a:xfrm>
          <a:off x="0" y="0"/>
          <a:ext cx="0" cy="0"/>
          <a:chOff x="0" y="0"/>
          <a:chExt cx="0" cy="0"/>
        </a:xfrm>
      </p:grpSpPr>
      <p:sp>
        <p:nvSpPr>
          <p:cNvPr id="4711" name="Google Shape;4711;p353"/>
          <p:cNvSpPr txBox="1"/>
          <p:nvPr>
            <p:ph type="title"/>
          </p:nvPr>
        </p:nvSpPr>
        <p:spPr>
          <a:xfrm>
            <a:off x="365702" y="365700"/>
            <a:ext cx="4839300" cy="2695800"/>
          </a:xfrm>
          <a:prstGeom prst="rect">
            <a:avLst/>
          </a:prstGeom>
          <a:noFill/>
          <a:ln>
            <a:noFill/>
          </a:ln>
        </p:spPr>
        <p:txBody>
          <a:bodyPr anchorCtr="0" anchor="t" bIns="0" lIns="0" spcFirstLastPara="1" rIns="0" wrap="square" tIns="0">
            <a:normAutofit/>
          </a:bodyPr>
          <a:lstStyle/>
          <a:p>
            <a:pPr indent="0" lvl="0" marL="0" rtl="0" algn="l">
              <a:lnSpc>
                <a:spcPct val="115000"/>
              </a:lnSpc>
              <a:spcBef>
                <a:spcPts val="0"/>
              </a:spcBef>
              <a:spcAft>
                <a:spcPts val="0"/>
              </a:spcAft>
              <a:buSzPts val="2600"/>
              <a:buNone/>
            </a:pPr>
            <a:r>
              <a:rPr lang="en-US"/>
              <a:t>Jitterbit iPaaS</a:t>
            </a:r>
            <a:endParaRPr/>
          </a:p>
        </p:txBody>
      </p:sp>
      <p:sp>
        <p:nvSpPr>
          <p:cNvPr id="4712" name="Google Shape;4712;p353"/>
          <p:cNvSpPr txBox="1"/>
          <p:nvPr>
            <p:ph idx="1" type="subTitle"/>
          </p:nvPr>
        </p:nvSpPr>
        <p:spPr>
          <a:xfrm>
            <a:off x="365700" y="3566150"/>
            <a:ext cx="3656400" cy="639900"/>
          </a:xfrm>
          <a:prstGeom prst="rect">
            <a:avLst/>
          </a:prstGeom>
          <a:noFill/>
          <a:ln>
            <a:noFill/>
          </a:ln>
        </p:spPr>
        <p:txBody>
          <a:bodyPr anchorCtr="0" anchor="t" bIns="0" lIns="0" spcFirstLastPara="1" rIns="0" wrap="square" tIns="0">
            <a:normAutofit/>
          </a:bodyPr>
          <a:lstStyle/>
          <a:p>
            <a:pPr indent="0" lvl="0" marL="0" rtl="0" algn="l">
              <a:lnSpc>
                <a:spcPct val="115000"/>
              </a:lnSpc>
              <a:spcBef>
                <a:spcPts val="0"/>
              </a:spcBef>
              <a:spcAft>
                <a:spcPts val="1200"/>
              </a:spcAft>
              <a:buSzPts val="1400"/>
              <a:buNone/>
            </a:pPr>
            <a:r>
              <a:rPr lang="en-US"/>
              <a:t>Conectividade sem esforço com integrações seguras, escaláveis e impulsionadas por IA.</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5253" name="Shape 5253"/>
        <p:cNvGrpSpPr/>
        <p:nvPr/>
      </p:nvGrpSpPr>
      <p:grpSpPr>
        <a:xfrm>
          <a:off x="0" y="0"/>
          <a:ext cx="0" cy="0"/>
          <a:chOff x="0" y="0"/>
          <a:chExt cx="0" cy="0"/>
        </a:xfrm>
      </p:grpSpPr>
      <p:sp>
        <p:nvSpPr>
          <p:cNvPr id="5254" name="Google Shape;5254;p380"/>
          <p:cNvSpPr txBox="1"/>
          <p:nvPr>
            <p:ph type="title"/>
          </p:nvPr>
        </p:nvSpPr>
        <p:spPr>
          <a:xfrm>
            <a:off x="365700" y="274350"/>
            <a:ext cx="7470600" cy="679800"/>
          </a:xfrm>
          <a:prstGeom prst="rect">
            <a:avLst/>
          </a:prstGeom>
        </p:spPr>
        <p:txBody>
          <a:bodyPr anchorCtr="0" anchor="t" bIns="0" lIns="0" spcFirstLastPara="1" rIns="0" wrap="square" tIns="0">
            <a:normAutofit/>
          </a:bodyPr>
          <a:lstStyle/>
          <a:p>
            <a:pPr indent="0" lvl="0" marL="0" rtl="0" algn="l">
              <a:spcBef>
                <a:spcPts val="0"/>
              </a:spcBef>
              <a:spcAft>
                <a:spcPts val="0"/>
              </a:spcAft>
              <a:buNone/>
            </a:pPr>
            <a:r>
              <a:rPr lang="en-US"/>
              <a:t>Instruções</a:t>
            </a:r>
            <a:endParaRPr/>
          </a:p>
        </p:txBody>
      </p:sp>
      <p:sp>
        <p:nvSpPr>
          <p:cNvPr id="5255" name="Google Shape;5255;p380"/>
          <p:cNvSpPr txBox="1"/>
          <p:nvPr>
            <p:ph idx="1" type="body"/>
          </p:nvPr>
        </p:nvSpPr>
        <p:spPr>
          <a:xfrm>
            <a:off x="365700" y="740400"/>
            <a:ext cx="8139300" cy="46680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US" sz="1200"/>
              <a:t>Essa é uma extensão do deck Corporate POV para conversas que exigem um mergulho mais profundo nas soluções Jitterbit APIM. Ele oferece uma visão geral das principais funcionalidades, da proposta de valor e de como ele se integra à plataforma Harmony.</a:t>
            </a:r>
            <a:r>
              <a:rPr lang="en-US" sz="1200"/>
              <a:t> </a:t>
            </a:r>
            <a:r>
              <a:rPr b="1" lang="en-US" sz="1200">
                <a:latin typeface="Roboto"/>
                <a:ea typeface="Roboto"/>
                <a:cs typeface="Roboto"/>
                <a:sym typeface="Roboto"/>
              </a:rPr>
              <a:t>Conteúdo do deck</a:t>
            </a:r>
            <a:r>
              <a:rPr b="1" lang="en-US" sz="1200">
                <a:latin typeface="Roboto"/>
                <a:ea typeface="Roboto"/>
                <a:cs typeface="Roboto"/>
                <a:sym typeface="Roboto"/>
              </a:rPr>
              <a:t>: </a:t>
            </a:r>
            <a:endParaRPr b="1" sz="1200">
              <a:latin typeface="Roboto"/>
              <a:ea typeface="Roboto"/>
              <a:cs typeface="Roboto"/>
              <a:sym typeface="Roboto"/>
            </a:endParaRPr>
          </a:p>
          <a:p>
            <a:pPr indent="-304800" lvl="0" marL="457200" rtl="0" algn="l">
              <a:spcBef>
                <a:spcPts val="0"/>
              </a:spcBef>
              <a:spcAft>
                <a:spcPts val="0"/>
              </a:spcAft>
              <a:buSzPts val="1200"/>
              <a:buChar char="●"/>
            </a:pPr>
            <a:r>
              <a:rPr lang="en-US" sz="1200"/>
              <a:t>Uma visão geral resumida da plataforma Harmon</a:t>
            </a:r>
            <a:r>
              <a:rPr lang="en-US" sz="1200"/>
              <a:t>y</a:t>
            </a:r>
            <a:endParaRPr sz="1200"/>
          </a:p>
          <a:p>
            <a:pPr indent="-304800" lvl="0" marL="457200" rtl="0" algn="l">
              <a:spcBef>
                <a:spcPts val="0"/>
              </a:spcBef>
              <a:spcAft>
                <a:spcPts val="0"/>
              </a:spcAft>
              <a:buSzPts val="1200"/>
              <a:buChar char="●"/>
            </a:pPr>
            <a:r>
              <a:rPr lang="en-US" sz="1200"/>
              <a:t>Tendências do mercado que estão aumentando a necessidade dessa solução</a:t>
            </a:r>
            <a:endParaRPr sz="1200"/>
          </a:p>
          <a:p>
            <a:pPr indent="-304800" lvl="0" marL="457200" rtl="0" algn="l">
              <a:spcBef>
                <a:spcPts val="0"/>
              </a:spcBef>
              <a:spcAft>
                <a:spcPts val="0"/>
              </a:spcAft>
              <a:buSzPts val="1200"/>
              <a:buChar char="●"/>
            </a:pPr>
            <a:r>
              <a:rPr lang="en-US" sz="1200"/>
              <a:t>Uma visão geral do APIM</a:t>
            </a:r>
            <a:endParaRPr sz="1200"/>
          </a:p>
          <a:p>
            <a:pPr indent="-304800" lvl="0" marL="457200" rtl="0" algn="l">
              <a:spcBef>
                <a:spcPts val="0"/>
              </a:spcBef>
              <a:spcAft>
                <a:spcPts val="0"/>
              </a:spcAft>
              <a:buSzPts val="1200"/>
              <a:buChar char="●"/>
            </a:pPr>
            <a:r>
              <a:rPr lang="en-US" sz="1200"/>
              <a:t>Perfis de usuários (personas) do APIM</a:t>
            </a:r>
            <a:endParaRPr sz="1200"/>
          </a:p>
          <a:p>
            <a:pPr indent="-304800" lvl="0" marL="457200" rtl="0" algn="l">
              <a:spcBef>
                <a:spcPts val="0"/>
              </a:spcBef>
              <a:spcAft>
                <a:spcPts val="0"/>
              </a:spcAft>
              <a:buSzPts val="1200"/>
              <a:buChar char="●"/>
            </a:pPr>
            <a:r>
              <a:rPr lang="en-US" sz="1200"/>
              <a:t>Funcionalidades e benefícios</a:t>
            </a:r>
            <a:endParaRPr sz="1200"/>
          </a:p>
          <a:p>
            <a:pPr indent="-304800" lvl="0" marL="457200" rtl="0" algn="l">
              <a:spcBef>
                <a:spcPts val="0"/>
              </a:spcBef>
              <a:spcAft>
                <a:spcPts val="0"/>
              </a:spcAft>
              <a:buSzPts val="1200"/>
              <a:buChar char="●"/>
            </a:pPr>
            <a:r>
              <a:rPr lang="en-US" sz="1200"/>
              <a:t>Diagrama de fluxos do APIM</a:t>
            </a:r>
            <a:endParaRPr sz="1200"/>
          </a:p>
          <a:p>
            <a:pPr indent="-304800" lvl="0" marL="457200" rtl="0" algn="l">
              <a:spcBef>
                <a:spcPts val="0"/>
              </a:spcBef>
              <a:spcAft>
                <a:spcPts val="0"/>
              </a:spcAft>
              <a:buSzPts val="1200"/>
              <a:buChar char="●"/>
            </a:pPr>
            <a:r>
              <a:rPr lang="en-US" sz="1200"/>
              <a:t>Casos de uso do APIM</a:t>
            </a:r>
            <a:endParaRPr sz="1200"/>
          </a:p>
          <a:p>
            <a:pPr indent="-304800" lvl="0" marL="457200" rtl="0" algn="l">
              <a:spcBef>
                <a:spcPts val="0"/>
              </a:spcBef>
              <a:spcAft>
                <a:spcPts val="0"/>
              </a:spcAft>
              <a:buSzPts val="1200"/>
              <a:buChar char="●"/>
            </a:pPr>
            <a:r>
              <a:rPr lang="en-US" sz="1200"/>
              <a:t>Provas de eficácia</a:t>
            </a:r>
            <a:endParaRPr sz="1200"/>
          </a:p>
          <a:p>
            <a:pPr indent="0" lvl="0" marL="0" rtl="0" algn="l">
              <a:spcBef>
                <a:spcPts val="0"/>
              </a:spcBef>
              <a:spcAft>
                <a:spcPts val="0"/>
              </a:spcAft>
              <a:buNone/>
            </a:pPr>
            <a:r>
              <a:t/>
            </a:r>
            <a:endParaRPr sz="1200"/>
          </a:p>
          <a:p>
            <a:pPr indent="0" lvl="0" marL="0" rtl="0" algn="l">
              <a:spcBef>
                <a:spcPts val="0"/>
              </a:spcBef>
              <a:spcAft>
                <a:spcPts val="0"/>
              </a:spcAft>
              <a:buNone/>
            </a:pPr>
            <a:r>
              <a:rPr b="1" lang="en-US" sz="1200">
                <a:latin typeface="Roboto"/>
                <a:ea typeface="Roboto"/>
                <a:cs typeface="Roboto"/>
                <a:sym typeface="Roboto"/>
              </a:rPr>
              <a:t>Como apresentar</a:t>
            </a:r>
            <a:endParaRPr b="1" sz="1200">
              <a:latin typeface="Roboto"/>
              <a:ea typeface="Roboto"/>
              <a:cs typeface="Roboto"/>
              <a:sym typeface="Roboto"/>
            </a:endParaRPr>
          </a:p>
          <a:p>
            <a:pPr indent="-304800" lvl="0" marL="457200" rtl="0" algn="l">
              <a:spcBef>
                <a:spcPts val="0"/>
              </a:spcBef>
              <a:spcAft>
                <a:spcPts val="0"/>
              </a:spcAft>
              <a:buSzPts val="1200"/>
              <a:buChar char="●"/>
            </a:pPr>
            <a:r>
              <a:rPr lang="en-US" sz="1200"/>
              <a:t>Consulte as anotações na seção </a:t>
            </a:r>
            <a:r>
              <a:rPr b="1" lang="en-US" sz="1200">
                <a:latin typeface="Roboto"/>
                <a:ea typeface="Roboto"/>
                <a:cs typeface="Roboto"/>
                <a:sym typeface="Roboto"/>
              </a:rPr>
              <a:t>Speaker Notes</a:t>
            </a:r>
            <a:r>
              <a:rPr lang="en-US" sz="1200"/>
              <a:t> para obter sugestões e adaptar a sua narrativa às necessidades e aos objetivos do seu público.</a:t>
            </a:r>
            <a:endParaRPr sz="1200"/>
          </a:p>
          <a:p>
            <a:pPr indent="-304800" lvl="0" marL="457200" rtl="0" algn="l">
              <a:spcBef>
                <a:spcPts val="0"/>
              </a:spcBef>
              <a:spcAft>
                <a:spcPts val="0"/>
              </a:spcAft>
              <a:buSzPts val="1200"/>
              <a:buChar char="●"/>
            </a:pPr>
            <a:r>
              <a:rPr lang="en-US" sz="1200"/>
              <a:t>Adicione a sua foto e suas informações de contato no último slide, no espaço indicado.</a:t>
            </a:r>
            <a:r>
              <a:rPr lang="en-US" sz="1200"/>
              <a:t> </a:t>
            </a:r>
            <a:endParaRPr sz="1200"/>
          </a:p>
          <a:p>
            <a:pPr indent="0" lvl="0" marL="0" rtl="0" algn="l">
              <a:spcBef>
                <a:spcPts val="0"/>
              </a:spcBef>
              <a:spcAft>
                <a:spcPts val="0"/>
              </a:spcAft>
              <a:buNone/>
            </a:pPr>
            <a:r>
              <a:t/>
            </a:r>
            <a:endParaRPr sz="1200"/>
          </a:p>
          <a:p>
            <a:pPr indent="0" lvl="0" marL="0" rtl="0" algn="l">
              <a:spcBef>
                <a:spcPts val="0"/>
              </a:spcBef>
              <a:spcAft>
                <a:spcPts val="0"/>
              </a:spcAft>
              <a:buNone/>
            </a:pPr>
            <a:r>
              <a:rPr lang="en-US" sz="1200"/>
              <a:t>Os </a:t>
            </a:r>
            <a:r>
              <a:rPr b="1" lang="en-US" sz="1200">
                <a:latin typeface="Roboto"/>
                <a:ea typeface="Roboto"/>
                <a:cs typeface="Roboto"/>
                <a:sym typeface="Roboto"/>
              </a:rPr>
              <a:t>slides do apêndice </a:t>
            </a:r>
            <a:r>
              <a:rPr lang="en-US" sz="1200"/>
              <a:t>incluem um</a:t>
            </a:r>
            <a:r>
              <a:rPr b="1" lang="en-US" sz="1200">
                <a:latin typeface="Roboto"/>
                <a:ea typeface="Roboto"/>
                <a:cs typeface="Roboto"/>
                <a:sym typeface="Roboto"/>
              </a:rPr>
              <a:t> case de um cliente, slides de arquitetura, tabelas detalhadas de recursos e muito mais. </a:t>
            </a:r>
            <a:r>
              <a:rPr lang="en-US" sz="1200"/>
              <a:t>Se tiver dúvidas, entre em contato</a:t>
            </a:r>
            <a:r>
              <a:rPr b="1" lang="en-US" sz="1200">
                <a:latin typeface="Roboto"/>
                <a:ea typeface="Roboto"/>
                <a:cs typeface="Roboto"/>
                <a:sym typeface="Roboto"/>
              </a:rPr>
              <a:t> </a:t>
            </a:r>
            <a:r>
              <a:rPr lang="en-US" sz="1200"/>
              <a:t>com</a:t>
            </a:r>
            <a:r>
              <a:rPr b="1" lang="en-US" sz="1200">
                <a:latin typeface="Roboto"/>
                <a:ea typeface="Roboto"/>
                <a:cs typeface="Roboto"/>
                <a:sym typeface="Roboto"/>
              </a:rPr>
              <a:t> productmarketing@jitterbit.com.</a:t>
            </a:r>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59" name="Shape 5259"/>
        <p:cNvGrpSpPr/>
        <p:nvPr/>
      </p:nvGrpSpPr>
      <p:grpSpPr>
        <a:xfrm>
          <a:off x="0" y="0"/>
          <a:ext cx="0" cy="0"/>
          <a:chOff x="0" y="0"/>
          <a:chExt cx="0" cy="0"/>
        </a:xfrm>
      </p:grpSpPr>
      <p:sp>
        <p:nvSpPr>
          <p:cNvPr id="5260" name="Google Shape;5260;p381"/>
          <p:cNvSpPr txBox="1"/>
          <p:nvPr>
            <p:ph idx="1" type="body"/>
          </p:nvPr>
        </p:nvSpPr>
        <p:spPr>
          <a:xfrm>
            <a:off x="3419846" y="2594484"/>
            <a:ext cx="908400" cy="387900"/>
          </a:xfrm>
          <a:prstGeom prst="rect">
            <a:avLst/>
          </a:prstGeom>
        </p:spPr>
        <p:txBody>
          <a:bodyPr anchorCtr="0" anchor="t" bIns="0" lIns="0" spcFirstLastPara="1" rIns="0" wrap="square" tIns="0">
            <a:spAutoFit/>
          </a:bodyPr>
          <a:lstStyle/>
          <a:p>
            <a:pPr indent="0" lvl="0" marL="0" rtl="0" algn="ctr">
              <a:lnSpc>
                <a:spcPct val="90000"/>
              </a:lnSpc>
              <a:spcBef>
                <a:spcPts val="0"/>
              </a:spcBef>
              <a:spcAft>
                <a:spcPts val="0"/>
              </a:spcAft>
              <a:buNone/>
            </a:pPr>
            <a:r>
              <a:rPr lang="en-US">
                <a:solidFill>
                  <a:srgbClr val="F26530"/>
                </a:solidFill>
                <a:latin typeface="Roboto Medium"/>
                <a:ea typeface="Roboto Medium"/>
                <a:cs typeface="Roboto Medium"/>
                <a:sym typeface="Roboto Medium"/>
              </a:rPr>
              <a:t>App</a:t>
            </a:r>
            <a:br>
              <a:rPr lang="en-US">
                <a:solidFill>
                  <a:srgbClr val="F26530"/>
                </a:solidFill>
                <a:latin typeface="Roboto Medium"/>
                <a:ea typeface="Roboto Medium"/>
                <a:cs typeface="Roboto Medium"/>
                <a:sym typeface="Roboto Medium"/>
              </a:rPr>
            </a:br>
            <a:r>
              <a:rPr lang="en-US">
                <a:solidFill>
                  <a:srgbClr val="F26530"/>
                </a:solidFill>
                <a:latin typeface="Roboto Medium"/>
                <a:ea typeface="Roboto Medium"/>
                <a:cs typeface="Roboto Medium"/>
                <a:sym typeface="Roboto Medium"/>
              </a:rPr>
              <a:t>Builder</a:t>
            </a:r>
            <a:endParaRPr>
              <a:solidFill>
                <a:srgbClr val="F26530"/>
              </a:solidFill>
            </a:endParaRPr>
          </a:p>
        </p:txBody>
      </p:sp>
      <p:sp>
        <p:nvSpPr>
          <p:cNvPr id="5261" name="Google Shape;5261;p381"/>
          <p:cNvSpPr txBox="1"/>
          <p:nvPr>
            <p:ph idx="1" type="body"/>
          </p:nvPr>
        </p:nvSpPr>
        <p:spPr>
          <a:xfrm>
            <a:off x="4817863" y="2691534"/>
            <a:ext cx="908400" cy="193800"/>
          </a:xfrm>
          <a:prstGeom prst="rect">
            <a:avLst/>
          </a:prstGeom>
        </p:spPr>
        <p:txBody>
          <a:bodyPr anchorCtr="0" anchor="t" bIns="0" lIns="0" spcFirstLastPara="1" rIns="0" wrap="square" tIns="0">
            <a:spAutoFit/>
          </a:bodyPr>
          <a:lstStyle/>
          <a:p>
            <a:pPr indent="0" lvl="0" marL="0" rtl="0" algn="ctr">
              <a:lnSpc>
                <a:spcPct val="90000"/>
              </a:lnSpc>
              <a:spcBef>
                <a:spcPts val="0"/>
              </a:spcBef>
              <a:spcAft>
                <a:spcPts val="0"/>
              </a:spcAft>
              <a:buNone/>
            </a:pPr>
            <a:r>
              <a:rPr lang="en-US">
                <a:solidFill>
                  <a:srgbClr val="F26530"/>
                </a:solidFill>
                <a:latin typeface="Roboto Medium"/>
                <a:ea typeface="Roboto Medium"/>
                <a:cs typeface="Roboto Medium"/>
                <a:sym typeface="Roboto Medium"/>
              </a:rPr>
              <a:t>EDI</a:t>
            </a:r>
            <a:endParaRPr>
              <a:solidFill>
                <a:srgbClr val="F26530"/>
              </a:solidFill>
            </a:endParaRPr>
          </a:p>
        </p:txBody>
      </p:sp>
      <p:sp>
        <p:nvSpPr>
          <p:cNvPr id="5262" name="Google Shape;5262;p381"/>
          <p:cNvSpPr txBox="1"/>
          <p:nvPr>
            <p:ph idx="1" type="body"/>
          </p:nvPr>
        </p:nvSpPr>
        <p:spPr>
          <a:xfrm>
            <a:off x="2017275" y="2594484"/>
            <a:ext cx="908700" cy="387900"/>
          </a:xfrm>
          <a:prstGeom prst="rect">
            <a:avLst/>
          </a:prstGeom>
        </p:spPr>
        <p:txBody>
          <a:bodyPr anchorCtr="0" anchor="t" bIns="0" lIns="0" spcFirstLastPara="1" rIns="0" wrap="square" tIns="0">
            <a:spAutoFit/>
          </a:bodyPr>
          <a:lstStyle/>
          <a:p>
            <a:pPr indent="0" lvl="0" marL="0" rtl="0" algn="ctr">
              <a:lnSpc>
                <a:spcPct val="90000"/>
              </a:lnSpc>
              <a:spcBef>
                <a:spcPts val="0"/>
              </a:spcBef>
              <a:spcAft>
                <a:spcPts val="0"/>
              </a:spcAft>
              <a:buNone/>
            </a:pPr>
            <a:r>
              <a:rPr lang="en-US">
                <a:solidFill>
                  <a:srgbClr val="F26530"/>
                </a:solidFill>
                <a:latin typeface="Roboto Medium"/>
                <a:ea typeface="Roboto Medium"/>
                <a:cs typeface="Roboto Medium"/>
                <a:sym typeface="Roboto Medium"/>
              </a:rPr>
              <a:t>API</a:t>
            </a:r>
            <a:br>
              <a:rPr lang="en-US">
                <a:solidFill>
                  <a:srgbClr val="F26530"/>
                </a:solidFill>
                <a:latin typeface="Roboto Medium"/>
                <a:ea typeface="Roboto Medium"/>
                <a:cs typeface="Roboto Medium"/>
                <a:sym typeface="Roboto Medium"/>
              </a:rPr>
            </a:br>
            <a:r>
              <a:rPr lang="en-US">
                <a:solidFill>
                  <a:srgbClr val="F26530"/>
                </a:solidFill>
                <a:latin typeface="Roboto Medium"/>
                <a:ea typeface="Roboto Medium"/>
                <a:cs typeface="Roboto Medium"/>
                <a:sym typeface="Roboto Medium"/>
              </a:rPr>
              <a:t>Manager</a:t>
            </a:r>
            <a:endParaRPr>
              <a:solidFill>
                <a:srgbClr val="F26530"/>
              </a:solidFill>
            </a:endParaRPr>
          </a:p>
        </p:txBody>
      </p:sp>
      <p:sp>
        <p:nvSpPr>
          <p:cNvPr id="5263" name="Google Shape;5263;p381"/>
          <p:cNvSpPr txBox="1"/>
          <p:nvPr>
            <p:ph idx="1" type="body"/>
          </p:nvPr>
        </p:nvSpPr>
        <p:spPr>
          <a:xfrm>
            <a:off x="7413575" y="2594484"/>
            <a:ext cx="1340400" cy="387900"/>
          </a:xfrm>
          <a:prstGeom prst="rect">
            <a:avLst/>
          </a:prstGeom>
        </p:spPr>
        <p:txBody>
          <a:bodyPr anchorCtr="0" anchor="t" bIns="0" lIns="0" spcFirstLastPara="1" rIns="0" wrap="square" tIns="0">
            <a:spAutoFit/>
          </a:bodyPr>
          <a:lstStyle/>
          <a:p>
            <a:pPr indent="0" lvl="0" marL="0" rtl="0" algn="ctr">
              <a:lnSpc>
                <a:spcPct val="90000"/>
              </a:lnSpc>
              <a:spcBef>
                <a:spcPts val="0"/>
              </a:spcBef>
              <a:spcAft>
                <a:spcPts val="0"/>
              </a:spcAft>
              <a:buNone/>
            </a:pPr>
            <a:r>
              <a:rPr lang="en-US">
                <a:solidFill>
                  <a:srgbClr val="F26530"/>
                </a:solidFill>
                <a:latin typeface="Roboto Medium"/>
                <a:ea typeface="Roboto Medium"/>
                <a:cs typeface="Roboto Medium"/>
                <a:sym typeface="Roboto Medium"/>
              </a:rPr>
              <a:t>Management Console</a:t>
            </a:r>
            <a:endParaRPr>
              <a:solidFill>
                <a:srgbClr val="F26530"/>
              </a:solidFill>
            </a:endParaRPr>
          </a:p>
        </p:txBody>
      </p:sp>
      <p:sp>
        <p:nvSpPr>
          <p:cNvPr id="5264" name="Google Shape;5264;p381"/>
          <p:cNvSpPr txBox="1"/>
          <p:nvPr>
            <p:ph idx="1" type="body"/>
          </p:nvPr>
        </p:nvSpPr>
        <p:spPr>
          <a:xfrm>
            <a:off x="6064150" y="2691534"/>
            <a:ext cx="1227600" cy="193800"/>
          </a:xfrm>
          <a:prstGeom prst="rect">
            <a:avLst/>
          </a:prstGeom>
        </p:spPr>
        <p:txBody>
          <a:bodyPr anchorCtr="0" anchor="t" bIns="0" lIns="0" spcFirstLastPara="1" rIns="0" wrap="square" tIns="0">
            <a:spAutoFit/>
          </a:bodyPr>
          <a:lstStyle/>
          <a:p>
            <a:pPr indent="0" lvl="0" marL="0" rtl="0" algn="ctr">
              <a:lnSpc>
                <a:spcPct val="90000"/>
              </a:lnSpc>
              <a:spcBef>
                <a:spcPts val="0"/>
              </a:spcBef>
              <a:spcAft>
                <a:spcPts val="0"/>
              </a:spcAft>
              <a:buNone/>
            </a:pPr>
            <a:r>
              <a:rPr lang="en-US">
                <a:solidFill>
                  <a:srgbClr val="F26530"/>
                </a:solidFill>
                <a:latin typeface="Roboto Medium"/>
                <a:ea typeface="Roboto Medium"/>
                <a:cs typeface="Roboto Medium"/>
                <a:sym typeface="Roboto Medium"/>
              </a:rPr>
              <a:t>Marketplace</a:t>
            </a:r>
            <a:endParaRPr>
              <a:solidFill>
                <a:srgbClr val="F26530"/>
              </a:solidFill>
            </a:endParaRPr>
          </a:p>
        </p:txBody>
      </p:sp>
      <p:pic>
        <p:nvPicPr>
          <p:cNvPr id="5265" name="Google Shape;5265;p381"/>
          <p:cNvPicPr preferRelativeResize="0"/>
          <p:nvPr/>
        </p:nvPicPr>
        <p:blipFill rotWithShape="1">
          <a:blip r:embed="rId3">
            <a:alphaModFix/>
          </a:blip>
          <a:srcRect b="0" l="0" r="0" t="0"/>
          <a:stretch/>
        </p:blipFill>
        <p:spPr>
          <a:xfrm>
            <a:off x="2700475" y="339950"/>
            <a:ext cx="3447499" cy="532600"/>
          </a:xfrm>
          <a:prstGeom prst="rect">
            <a:avLst/>
          </a:prstGeom>
          <a:noFill/>
          <a:ln>
            <a:noFill/>
          </a:ln>
        </p:spPr>
      </p:pic>
      <p:pic>
        <p:nvPicPr>
          <p:cNvPr id="5266" name="Google Shape;5266;p381"/>
          <p:cNvPicPr preferRelativeResize="0"/>
          <p:nvPr/>
        </p:nvPicPr>
        <p:blipFill rotWithShape="1">
          <a:blip r:embed="rId4">
            <a:alphaModFix/>
          </a:blip>
          <a:srcRect b="0" l="0" r="0" t="0"/>
          <a:stretch/>
        </p:blipFill>
        <p:spPr>
          <a:xfrm>
            <a:off x="609283" y="1696672"/>
            <a:ext cx="914400" cy="914400"/>
          </a:xfrm>
          <a:prstGeom prst="rect">
            <a:avLst/>
          </a:prstGeom>
          <a:noFill/>
          <a:ln>
            <a:noFill/>
          </a:ln>
        </p:spPr>
      </p:pic>
      <p:sp>
        <p:nvSpPr>
          <p:cNvPr id="5267" name="Google Shape;5267;p381"/>
          <p:cNvSpPr txBox="1"/>
          <p:nvPr>
            <p:ph idx="1" type="body"/>
          </p:nvPr>
        </p:nvSpPr>
        <p:spPr>
          <a:xfrm>
            <a:off x="753075" y="925775"/>
            <a:ext cx="7638000" cy="513600"/>
          </a:xfrm>
          <a:prstGeom prst="rect">
            <a:avLst/>
          </a:prstGeom>
        </p:spPr>
        <p:txBody>
          <a:bodyPr anchorCtr="0" anchor="t" bIns="91425" lIns="0" spcFirstLastPara="1" rIns="91425" wrap="square" tIns="91425">
            <a:normAutofit/>
          </a:bodyPr>
          <a:lstStyle/>
          <a:p>
            <a:pPr indent="0" lvl="0" marL="0" rtl="0" algn="ctr">
              <a:lnSpc>
                <a:spcPct val="100000"/>
              </a:lnSpc>
              <a:spcBef>
                <a:spcPts val="0"/>
              </a:spcBef>
              <a:spcAft>
                <a:spcPts val="0"/>
              </a:spcAft>
              <a:buNone/>
            </a:pPr>
            <a:r>
              <a:rPr lang="en-US">
                <a:latin typeface="Roboto"/>
                <a:ea typeface="Roboto"/>
                <a:cs typeface="Roboto"/>
                <a:sym typeface="Roboto"/>
              </a:rPr>
              <a:t>Integração Low-Code, Orquestração, Automação e Desenvolvimento de Apps com AI-Infused</a:t>
            </a:r>
            <a:r>
              <a:rPr lang="en-US">
                <a:solidFill>
                  <a:srgbClr val="EBF1F3"/>
                </a:solidFill>
                <a:latin typeface="Roboto"/>
                <a:ea typeface="Roboto"/>
                <a:cs typeface="Roboto"/>
                <a:sym typeface="Roboto"/>
              </a:rPr>
              <a:t> </a:t>
            </a:r>
            <a:endParaRPr sz="1000">
              <a:solidFill>
                <a:srgbClr val="EBF1F3"/>
              </a:solidFill>
              <a:latin typeface="Roboto"/>
              <a:ea typeface="Roboto"/>
              <a:cs typeface="Roboto"/>
              <a:sym typeface="Roboto"/>
            </a:endParaRPr>
          </a:p>
        </p:txBody>
      </p:sp>
      <p:pic>
        <p:nvPicPr>
          <p:cNvPr id="5268" name="Google Shape;5268;p381"/>
          <p:cNvPicPr preferRelativeResize="0"/>
          <p:nvPr/>
        </p:nvPicPr>
        <p:blipFill rotWithShape="1">
          <a:blip r:embed="rId5">
            <a:alphaModFix/>
          </a:blip>
          <a:srcRect b="0" l="0" r="0" t="0"/>
          <a:stretch/>
        </p:blipFill>
        <p:spPr>
          <a:xfrm>
            <a:off x="3419380" y="1696672"/>
            <a:ext cx="908775" cy="914400"/>
          </a:xfrm>
          <a:prstGeom prst="rect">
            <a:avLst/>
          </a:prstGeom>
          <a:noFill/>
          <a:ln>
            <a:noFill/>
          </a:ln>
        </p:spPr>
      </p:pic>
      <p:pic>
        <p:nvPicPr>
          <p:cNvPr id="5269" name="Google Shape;5269;p381"/>
          <p:cNvPicPr preferRelativeResize="0"/>
          <p:nvPr/>
        </p:nvPicPr>
        <p:blipFill rotWithShape="1">
          <a:blip r:embed="rId6">
            <a:alphaModFix/>
          </a:blip>
          <a:srcRect b="0" l="0" r="0" t="0"/>
          <a:stretch/>
        </p:blipFill>
        <p:spPr>
          <a:xfrm>
            <a:off x="4821458" y="1696672"/>
            <a:ext cx="908775" cy="914400"/>
          </a:xfrm>
          <a:prstGeom prst="rect">
            <a:avLst/>
          </a:prstGeom>
          <a:noFill/>
          <a:ln>
            <a:noFill/>
          </a:ln>
        </p:spPr>
      </p:pic>
      <p:pic>
        <p:nvPicPr>
          <p:cNvPr id="5270" name="Google Shape;5270;p381"/>
          <p:cNvPicPr preferRelativeResize="0"/>
          <p:nvPr/>
        </p:nvPicPr>
        <p:blipFill rotWithShape="1">
          <a:blip r:embed="rId7">
            <a:alphaModFix/>
          </a:blip>
          <a:srcRect b="0" l="308" r="308" t="0"/>
          <a:stretch/>
        </p:blipFill>
        <p:spPr>
          <a:xfrm>
            <a:off x="2017144" y="1696672"/>
            <a:ext cx="908775" cy="914400"/>
          </a:xfrm>
          <a:prstGeom prst="rect">
            <a:avLst/>
          </a:prstGeom>
          <a:noFill/>
          <a:ln>
            <a:noFill/>
          </a:ln>
        </p:spPr>
      </p:pic>
      <p:pic>
        <p:nvPicPr>
          <p:cNvPr id="5271" name="Google Shape;5271;p381"/>
          <p:cNvPicPr preferRelativeResize="0"/>
          <p:nvPr/>
        </p:nvPicPr>
        <p:blipFill rotWithShape="1">
          <a:blip r:embed="rId8">
            <a:alphaModFix/>
          </a:blip>
          <a:srcRect b="0" l="308" r="308" t="0"/>
          <a:stretch/>
        </p:blipFill>
        <p:spPr>
          <a:xfrm>
            <a:off x="7629388" y="1696672"/>
            <a:ext cx="908775" cy="914400"/>
          </a:xfrm>
          <a:prstGeom prst="rect">
            <a:avLst/>
          </a:prstGeom>
          <a:noFill/>
          <a:ln>
            <a:noFill/>
          </a:ln>
        </p:spPr>
      </p:pic>
      <p:pic>
        <p:nvPicPr>
          <p:cNvPr id="5272" name="Google Shape;5272;p381"/>
          <p:cNvPicPr preferRelativeResize="0"/>
          <p:nvPr/>
        </p:nvPicPr>
        <p:blipFill rotWithShape="1">
          <a:blip r:embed="rId9">
            <a:alphaModFix/>
          </a:blip>
          <a:srcRect b="0" l="0" r="0" t="0"/>
          <a:stretch/>
        </p:blipFill>
        <p:spPr>
          <a:xfrm>
            <a:off x="6223535" y="1696672"/>
            <a:ext cx="908775" cy="914400"/>
          </a:xfrm>
          <a:prstGeom prst="rect">
            <a:avLst/>
          </a:prstGeom>
          <a:noFill/>
          <a:ln>
            <a:noFill/>
          </a:ln>
        </p:spPr>
      </p:pic>
      <p:sp>
        <p:nvSpPr>
          <p:cNvPr id="5273" name="Google Shape;5273;p381"/>
          <p:cNvSpPr txBox="1"/>
          <p:nvPr>
            <p:ph idx="1" type="body"/>
          </p:nvPr>
        </p:nvSpPr>
        <p:spPr>
          <a:xfrm>
            <a:off x="609283" y="2691534"/>
            <a:ext cx="914400" cy="193800"/>
          </a:xfrm>
          <a:prstGeom prst="rect">
            <a:avLst/>
          </a:prstGeom>
        </p:spPr>
        <p:txBody>
          <a:bodyPr anchorCtr="0" anchor="t" bIns="0" lIns="0" spcFirstLastPara="1" rIns="0" wrap="square" tIns="0">
            <a:spAutoFit/>
          </a:bodyPr>
          <a:lstStyle/>
          <a:p>
            <a:pPr indent="0" lvl="0" marL="0" rtl="0" algn="ctr">
              <a:lnSpc>
                <a:spcPct val="90000"/>
              </a:lnSpc>
              <a:spcBef>
                <a:spcPts val="0"/>
              </a:spcBef>
              <a:spcAft>
                <a:spcPts val="0"/>
              </a:spcAft>
              <a:buNone/>
            </a:pPr>
            <a:r>
              <a:rPr lang="en-US">
                <a:solidFill>
                  <a:srgbClr val="F26530"/>
                </a:solidFill>
                <a:latin typeface="Roboto Medium"/>
                <a:ea typeface="Roboto Medium"/>
                <a:cs typeface="Roboto Medium"/>
                <a:sym typeface="Roboto Medium"/>
              </a:rPr>
              <a:t>iPaaS</a:t>
            </a:r>
            <a:endParaRPr>
              <a:solidFill>
                <a:srgbClr val="F26530"/>
              </a:solidFill>
            </a:endParaRPr>
          </a:p>
        </p:txBody>
      </p:sp>
      <p:sp>
        <p:nvSpPr>
          <p:cNvPr id="5274" name="Google Shape;5274;p381"/>
          <p:cNvSpPr txBox="1"/>
          <p:nvPr>
            <p:ph idx="1" type="body"/>
          </p:nvPr>
        </p:nvSpPr>
        <p:spPr>
          <a:xfrm>
            <a:off x="452687" y="3626000"/>
            <a:ext cx="1227600" cy="461700"/>
          </a:xfrm>
          <a:prstGeom prst="rect">
            <a:avLst/>
          </a:prstGeom>
        </p:spPr>
        <p:txBody>
          <a:bodyPr anchorCtr="0" anchor="t" bIns="0" lIns="0" spcFirstLastPara="1" rIns="0" wrap="square" tIns="0">
            <a:spAutoFit/>
          </a:bodyPr>
          <a:lstStyle/>
          <a:p>
            <a:pPr indent="0" lvl="0" marL="0" rtl="0" algn="ctr">
              <a:lnSpc>
                <a:spcPct val="100000"/>
              </a:lnSpc>
              <a:spcBef>
                <a:spcPts val="0"/>
              </a:spcBef>
              <a:spcAft>
                <a:spcPts val="0"/>
              </a:spcAft>
              <a:buNone/>
            </a:pPr>
            <a:r>
              <a:rPr lang="en-US" sz="1000"/>
              <a:t>Construa, gerencie e mantenha integrações</a:t>
            </a:r>
            <a:endParaRPr sz="1000"/>
          </a:p>
        </p:txBody>
      </p:sp>
      <p:sp>
        <p:nvSpPr>
          <p:cNvPr id="5275" name="Google Shape;5275;p381"/>
          <p:cNvSpPr txBox="1"/>
          <p:nvPr>
            <p:ph idx="1" type="body"/>
          </p:nvPr>
        </p:nvSpPr>
        <p:spPr>
          <a:xfrm>
            <a:off x="3259600" y="3626000"/>
            <a:ext cx="1227600" cy="461700"/>
          </a:xfrm>
          <a:prstGeom prst="rect">
            <a:avLst/>
          </a:prstGeom>
        </p:spPr>
        <p:txBody>
          <a:bodyPr anchorCtr="0" anchor="t" bIns="0" lIns="0" spcFirstLastPara="1" rIns="0" wrap="square" tIns="0">
            <a:spAutoFit/>
          </a:bodyPr>
          <a:lstStyle/>
          <a:p>
            <a:pPr indent="0" lvl="0" marL="0" rtl="0" algn="ctr">
              <a:lnSpc>
                <a:spcPct val="100000"/>
              </a:lnSpc>
              <a:spcBef>
                <a:spcPts val="0"/>
              </a:spcBef>
              <a:spcAft>
                <a:spcPts val="0"/>
              </a:spcAft>
              <a:buNone/>
            </a:pPr>
            <a:r>
              <a:rPr lang="en-US" sz="1000"/>
              <a:t>Construa, gerencie e mantenha aplicativos web e mobile</a:t>
            </a:r>
            <a:endParaRPr sz="1000"/>
          </a:p>
        </p:txBody>
      </p:sp>
      <p:sp>
        <p:nvSpPr>
          <p:cNvPr id="5276" name="Google Shape;5276;p381"/>
          <p:cNvSpPr txBox="1"/>
          <p:nvPr>
            <p:ph idx="1" type="body"/>
          </p:nvPr>
        </p:nvSpPr>
        <p:spPr>
          <a:xfrm>
            <a:off x="4663062" y="3626000"/>
            <a:ext cx="1227600" cy="615600"/>
          </a:xfrm>
          <a:prstGeom prst="rect">
            <a:avLst/>
          </a:prstGeom>
        </p:spPr>
        <p:txBody>
          <a:bodyPr anchorCtr="0" anchor="t" bIns="0" lIns="0" spcFirstLastPara="1" rIns="0" wrap="square" tIns="0">
            <a:spAutoFit/>
          </a:bodyPr>
          <a:lstStyle/>
          <a:p>
            <a:pPr indent="0" lvl="0" marL="0" rtl="0" algn="ctr">
              <a:lnSpc>
                <a:spcPct val="100000"/>
              </a:lnSpc>
              <a:spcBef>
                <a:spcPts val="0"/>
              </a:spcBef>
              <a:spcAft>
                <a:spcPts val="0"/>
              </a:spcAft>
              <a:buNone/>
            </a:pPr>
            <a:r>
              <a:rPr lang="en-US" sz="1000"/>
              <a:t>Construa, gerencie e monitore a</a:t>
            </a:r>
            <a:br>
              <a:rPr lang="en-US" sz="1000"/>
            </a:br>
            <a:r>
              <a:rPr lang="en-US" sz="1000"/>
              <a:t>transferência de documentos EDI</a:t>
            </a:r>
            <a:endParaRPr sz="1000"/>
          </a:p>
        </p:txBody>
      </p:sp>
      <p:sp>
        <p:nvSpPr>
          <p:cNvPr id="5277" name="Google Shape;5277;p381"/>
          <p:cNvSpPr txBox="1"/>
          <p:nvPr>
            <p:ph idx="1" type="body"/>
          </p:nvPr>
        </p:nvSpPr>
        <p:spPr>
          <a:xfrm>
            <a:off x="1856149" y="3626000"/>
            <a:ext cx="1227600" cy="507900"/>
          </a:xfrm>
          <a:prstGeom prst="rect">
            <a:avLst/>
          </a:prstGeom>
        </p:spPr>
        <p:txBody>
          <a:bodyPr anchorCtr="0" anchor="t" bIns="0" lIns="91425" spcFirstLastPara="1" rIns="91425" wrap="square" tIns="0">
            <a:spAutoFit/>
          </a:bodyPr>
          <a:lstStyle/>
          <a:p>
            <a:pPr indent="0" lvl="0" marL="0" rtl="0" algn="ctr">
              <a:lnSpc>
                <a:spcPct val="100000"/>
              </a:lnSpc>
              <a:spcBef>
                <a:spcPts val="0"/>
              </a:spcBef>
              <a:spcAft>
                <a:spcPts val="0"/>
              </a:spcAft>
              <a:buNone/>
            </a:pPr>
            <a:r>
              <a:rPr lang="en-US" sz="1100"/>
              <a:t>Crie, controle</a:t>
            </a:r>
            <a:br>
              <a:rPr lang="en-US" sz="1100"/>
            </a:br>
            <a:r>
              <a:rPr lang="en-US" sz="1100"/>
              <a:t>e consuma</a:t>
            </a:r>
            <a:br>
              <a:rPr lang="en-US" sz="1100"/>
            </a:br>
            <a:r>
              <a:rPr lang="en-US" sz="1100"/>
              <a:t>suas APIs</a:t>
            </a:r>
            <a:endParaRPr sz="1100"/>
          </a:p>
        </p:txBody>
      </p:sp>
      <p:sp>
        <p:nvSpPr>
          <p:cNvPr id="5278" name="Google Shape;5278;p381"/>
          <p:cNvSpPr txBox="1"/>
          <p:nvPr>
            <p:ph idx="1" type="body"/>
          </p:nvPr>
        </p:nvSpPr>
        <p:spPr>
          <a:xfrm>
            <a:off x="7469975" y="3626000"/>
            <a:ext cx="1227600" cy="461700"/>
          </a:xfrm>
          <a:prstGeom prst="rect">
            <a:avLst/>
          </a:prstGeom>
        </p:spPr>
        <p:txBody>
          <a:bodyPr anchorCtr="0" anchor="t" bIns="0" lIns="0" spcFirstLastPara="1" rIns="0" wrap="square" tIns="0">
            <a:spAutoFit/>
          </a:bodyPr>
          <a:lstStyle/>
          <a:p>
            <a:pPr indent="0" lvl="0" marL="0" rtl="0" algn="ctr">
              <a:lnSpc>
                <a:spcPct val="100000"/>
              </a:lnSpc>
              <a:spcBef>
                <a:spcPts val="0"/>
              </a:spcBef>
              <a:spcAft>
                <a:spcPts val="0"/>
              </a:spcAft>
              <a:buNone/>
            </a:pPr>
            <a:r>
              <a:rPr lang="en-US" sz="1000"/>
              <a:t>Gerencie, monitore e administre projetos em um só lugar</a:t>
            </a:r>
            <a:endParaRPr sz="1000"/>
          </a:p>
        </p:txBody>
      </p:sp>
      <p:sp>
        <p:nvSpPr>
          <p:cNvPr id="5279" name="Google Shape;5279;p381"/>
          <p:cNvSpPr txBox="1"/>
          <p:nvPr>
            <p:ph idx="1" type="body"/>
          </p:nvPr>
        </p:nvSpPr>
        <p:spPr>
          <a:xfrm>
            <a:off x="6066513" y="3626000"/>
            <a:ext cx="1227600" cy="461700"/>
          </a:xfrm>
          <a:prstGeom prst="rect">
            <a:avLst/>
          </a:prstGeom>
        </p:spPr>
        <p:txBody>
          <a:bodyPr anchorCtr="0" anchor="t" bIns="0" lIns="0" spcFirstLastPara="1" rIns="0" wrap="square" tIns="0">
            <a:spAutoFit/>
          </a:bodyPr>
          <a:lstStyle/>
          <a:p>
            <a:pPr indent="0" lvl="0" marL="0" rtl="0" algn="ctr">
              <a:lnSpc>
                <a:spcPct val="100000"/>
              </a:lnSpc>
              <a:spcBef>
                <a:spcPts val="0"/>
              </a:spcBef>
              <a:spcAft>
                <a:spcPts val="0"/>
              </a:spcAft>
              <a:buNone/>
            </a:pPr>
            <a:r>
              <a:rPr lang="en-US" sz="1000"/>
              <a:t>Obtenha integrações pré-construídas certificadas</a:t>
            </a:r>
            <a:endParaRPr sz="1000"/>
          </a:p>
        </p:txBody>
      </p:sp>
      <p:pic>
        <p:nvPicPr>
          <p:cNvPr id="5280" name="Google Shape;5280;p381"/>
          <p:cNvPicPr preferRelativeResize="0"/>
          <p:nvPr/>
        </p:nvPicPr>
        <p:blipFill>
          <a:blip r:embed="rId10">
            <a:alphaModFix/>
          </a:blip>
          <a:stretch>
            <a:fillRect/>
          </a:stretch>
        </p:blipFill>
        <p:spPr>
          <a:xfrm>
            <a:off x="505508" y="3134770"/>
            <a:ext cx="1121950" cy="338834"/>
          </a:xfrm>
          <a:prstGeom prst="rect">
            <a:avLst/>
          </a:prstGeom>
          <a:noFill/>
          <a:ln>
            <a:noFill/>
          </a:ln>
        </p:spPr>
      </p:pic>
      <p:pic>
        <p:nvPicPr>
          <p:cNvPr id="5281" name="Google Shape;5281;p381"/>
          <p:cNvPicPr preferRelativeResize="0"/>
          <p:nvPr/>
        </p:nvPicPr>
        <p:blipFill>
          <a:blip r:embed="rId10">
            <a:alphaModFix/>
          </a:blip>
          <a:stretch>
            <a:fillRect/>
          </a:stretch>
        </p:blipFill>
        <p:spPr>
          <a:xfrm>
            <a:off x="1908966" y="3134770"/>
            <a:ext cx="1121950" cy="338834"/>
          </a:xfrm>
          <a:prstGeom prst="rect">
            <a:avLst/>
          </a:prstGeom>
          <a:noFill/>
          <a:ln>
            <a:noFill/>
          </a:ln>
        </p:spPr>
      </p:pic>
      <p:pic>
        <p:nvPicPr>
          <p:cNvPr id="5282" name="Google Shape;5282;p381"/>
          <p:cNvPicPr preferRelativeResize="0"/>
          <p:nvPr/>
        </p:nvPicPr>
        <p:blipFill>
          <a:blip r:embed="rId10">
            <a:alphaModFix/>
          </a:blip>
          <a:stretch>
            <a:fillRect/>
          </a:stretch>
        </p:blipFill>
        <p:spPr>
          <a:xfrm>
            <a:off x="3312425" y="3134770"/>
            <a:ext cx="1121950" cy="338834"/>
          </a:xfrm>
          <a:prstGeom prst="rect">
            <a:avLst/>
          </a:prstGeom>
          <a:noFill/>
          <a:ln>
            <a:noFill/>
          </a:ln>
        </p:spPr>
      </p:pic>
      <p:pic>
        <p:nvPicPr>
          <p:cNvPr id="5283" name="Google Shape;5283;p381"/>
          <p:cNvPicPr preferRelativeResize="0"/>
          <p:nvPr/>
        </p:nvPicPr>
        <p:blipFill>
          <a:blip r:embed="rId10">
            <a:alphaModFix/>
          </a:blip>
          <a:stretch>
            <a:fillRect/>
          </a:stretch>
        </p:blipFill>
        <p:spPr>
          <a:xfrm>
            <a:off x="4715883" y="3134770"/>
            <a:ext cx="1121950" cy="338834"/>
          </a:xfrm>
          <a:prstGeom prst="rect">
            <a:avLst/>
          </a:prstGeom>
          <a:noFill/>
          <a:ln>
            <a:noFill/>
          </a:ln>
        </p:spPr>
      </p:pic>
      <p:pic>
        <p:nvPicPr>
          <p:cNvPr id="5284" name="Google Shape;5284;p381"/>
          <p:cNvPicPr preferRelativeResize="0"/>
          <p:nvPr/>
        </p:nvPicPr>
        <p:blipFill>
          <a:blip r:embed="rId10">
            <a:alphaModFix/>
          </a:blip>
          <a:stretch>
            <a:fillRect/>
          </a:stretch>
        </p:blipFill>
        <p:spPr>
          <a:xfrm>
            <a:off x="6119342" y="3134770"/>
            <a:ext cx="1121950" cy="338834"/>
          </a:xfrm>
          <a:prstGeom prst="rect">
            <a:avLst/>
          </a:prstGeom>
          <a:noFill/>
          <a:ln>
            <a:noFill/>
          </a:ln>
        </p:spPr>
      </p:pic>
      <p:pic>
        <p:nvPicPr>
          <p:cNvPr id="5285" name="Google Shape;5285;p381"/>
          <p:cNvPicPr preferRelativeResize="0"/>
          <p:nvPr/>
        </p:nvPicPr>
        <p:blipFill>
          <a:blip r:embed="rId10">
            <a:alphaModFix/>
          </a:blip>
          <a:stretch>
            <a:fillRect/>
          </a:stretch>
        </p:blipFill>
        <p:spPr>
          <a:xfrm>
            <a:off x="7522800" y="3134770"/>
            <a:ext cx="1121950" cy="338834"/>
          </a:xfrm>
          <a:prstGeom prst="rect">
            <a:avLst/>
          </a:prstGeom>
          <a:noFill/>
          <a:ln>
            <a:noFill/>
          </a:ln>
        </p:spPr>
      </p:pic>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89" name="Shape 5289"/>
        <p:cNvGrpSpPr/>
        <p:nvPr/>
      </p:nvGrpSpPr>
      <p:grpSpPr>
        <a:xfrm>
          <a:off x="0" y="0"/>
          <a:ext cx="0" cy="0"/>
          <a:chOff x="0" y="0"/>
          <a:chExt cx="0" cy="0"/>
        </a:xfrm>
      </p:grpSpPr>
      <p:sp>
        <p:nvSpPr>
          <p:cNvPr id="5290" name="Google Shape;5290;p382"/>
          <p:cNvSpPr txBox="1"/>
          <p:nvPr/>
        </p:nvSpPr>
        <p:spPr>
          <a:xfrm>
            <a:off x="2398300" y="479750"/>
            <a:ext cx="2423700" cy="1323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US" sz="1600">
                <a:solidFill>
                  <a:srgbClr val="FF6529"/>
                </a:solidFill>
                <a:latin typeface="Roboto"/>
                <a:ea typeface="Roboto"/>
                <a:cs typeface="Roboto"/>
                <a:sym typeface="Roboto"/>
              </a:rPr>
              <a:t>das empresas afirmam que as integrações são um “requisito essencial” para seus clientes </a:t>
            </a:r>
            <a:r>
              <a:rPr b="1" lang="en-US" sz="1000">
                <a:solidFill>
                  <a:srgbClr val="FF6529"/>
                </a:solidFill>
                <a:latin typeface="Roboto"/>
                <a:ea typeface="Roboto"/>
                <a:cs typeface="Roboto"/>
                <a:sym typeface="Roboto"/>
              </a:rPr>
              <a:t>(Relatório State of Integrations 2024)</a:t>
            </a:r>
            <a:endParaRPr b="1" sz="600">
              <a:solidFill>
                <a:srgbClr val="FF6529"/>
              </a:solidFill>
              <a:latin typeface="Roboto"/>
              <a:ea typeface="Roboto"/>
              <a:cs typeface="Roboto"/>
              <a:sym typeface="Roboto"/>
            </a:endParaRPr>
          </a:p>
        </p:txBody>
      </p:sp>
      <p:sp>
        <p:nvSpPr>
          <p:cNvPr id="5291" name="Google Shape;5291;p382"/>
          <p:cNvSpPr txBox="1"/>
          <p:nvPr/>
        </p:nvSpPr>
        <p:spPr>
          <a:xfrm>
            <a:off x="417100" y="403550"/>
            <a:ext cx="2047500" cy="12930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US" sz="7200">
                <a:solidFill>
                  <a:srgbClr val="FF6529"/>
                </a:solidFill>
                <a:latin typeface="Roboto"/>
                <a:ea typeface="Roboto"/>
                <a:cs typeface="Roboto"/>
                <a:sym typeface="Roboto"/>
              </a:rPr>
              <a:t>84%</a:t>
            </a:r>
            <a:endParaRPr b="1" sz="7200">
              <a:solidFill>
                <a:srgbClr val="FF6529"/>
              </a:solidFill>
              <a:latin typeface="Roboto"/>
              <a:ea typeface="Roboto"/>
              <a:cs typeface="Roboto"/>
              <a:sym typeface="Roboto"/>
            </a:endParaRPr>
          </a:p>
        </p:txBody>
      </p:sp>
      <p:sp>
        <p:nvSpPr>
          <p:cNvPr id="5292" name="Google Shape;5292;p382"/>
          <p:cNvSpPr txBox="1"/>
          <p:nvPr/>
        </p:nvSpPr>
        <p:spPr>
          <a:xfrm>
            <a:off x="4989100" y="403550"/>
            <a:ext cx="2528700" cy="12930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US" sz="7200">
                <a:solidFill>
                  <a:srgbClr val="FF6529"/>
                </a:solidFill>
                <a:latin typeface="Roboto"/>
                <a:ea typeface="Roboto"/>
                <a:cs typeface="Roboto"/>
                <a:sym typeface="Roboto"/>
              </a:rPr>
              <a:t>70%</a:t>
            </a:r>
            <a:endParaRPr b="1" sz="3600">
              <a:solidFill>
                <a:srgbClr val="FF6529"/>
              </a:solidFill>
              <a:latin typeface="Roboto"/>
              <a:ea typeface="Roboto"/>
              <a:cs typeface="Roboto"/>
              <a:sym typeface="Roboto"/>
            </a:endParaRPr>
          </a:p>
        </p:txBody>
      </p:sp>
      <p:sp>
        <p:nvSpPr>
          <p:cNvPr id="5293" name="Google Shape;5293;p382"/>
          <p:cNvSpPr txBox="1"/>
          <p:nvPr/>
        </p:nvSpPr>
        <p:spPr>
          <a:xfrm>
            <a:off x="6965425" y="392900"/>
            <a:ext cx="1976100" cy="1585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None/>
            </a:pPr>
            <a:r>
              <a:rPr b="1" lang="en-US" sz="1600">
                <a:solidFill>
                  <a:srgbClr val="FF6529"/>
                </a:solidFill>
                <a:latin typeface="Roboto"/>
                <a:ea typeface="Roboto"/>
                <a:cs typeface="Roboto"/>
                <a:sym typeface="Roboto"/>
              </a:rPr>
              <a:t>das aplicações estão desconectadas </a:t>
            </a:r>
            <a:r>
              <a:rPr b="1" lang="en-US" sz="1600">
                <a:solidFill>
                  <a:srgbClr val="FF6529"/>
                </a:solidFill>
                <a:latin typeface="Roboto"/>
                <a:ea typeface="Roboto"/>
                <a:cs typeface="Roboto"/>
                <a:sym typeface="Roboto"/>
              </a:rPr>
              <a:t>umas das outras e d</a:t>
            </a:r>
            <a:r>
              <a:rPr b="1" lang="en-US" sz="1600">
                <a:solidFill>
                  <a:srgbClr val="FF6529"/>
                </a:solidFill>
                <a:latin typeface="Roboto"/>
                <a:ea typeface="Roboto"/>
                <a:cs typeface="Roboto"/>
                <a:sym typeface="Roboto"/>
              </a:rPr>
              <a:t>o core do negócio </a:t>
            </a:r>
            <a:r>
              <a:rPr b="1" lang="en-US" sz="1100">
                <a:solidFill>
                  <a:srgbClr val="FF6529"/>
                </a:solidFill>
                <a:latin typeface="Roboto"/>
                <a:ea typeface="Roboto"/>
                <a:cs typeface="Roboto"/>
                <a:sym typeface="Roboto"/>
              </a:rPr>
              <a:t>(Salesforce)</a:t>
            </a:r>
            <a:endParaRPr b="1" sz="700">
              <a:solidFill>
                <a:srgbClr val="FF6529"/>
              </a:solidFill>
              <a:latin typeface="Roboto"/>
              <a:ea typeface="Roboto"/>
              <a:cs typeface="Roboto"/>
              <a:sym typeface="Roboto"/>
            </a:endParaRPr>
          </a:p>
        </p:txBody>
      </p:sp>
      <p:sp>
        <p:nvSpPr>
          <p:cNvPr id="5294" name="Google Shape;5294;p382"/>
          <p:cNvSpPr txBox="1"/>
          <p:nvPr/>
        </p:nvSpPr>
        <p:spPr>
          <a:xfrm>
            <a:off x="297875" y="2182475"/>
            <a:ext cx="8562900" cy="1065600"/>
          </a:xfrm>
          <a:prstGeom prst="rect">
            <a:avLst/>
          </a:prstGeom>
          <a:noFill/>
          <a:ln>
            <a:noFill/>
          </a:ln>
        </p:spPr>
        <p:txBody>
          <a:bodyPr anchorCtr="0" anchor="t" bIns="0" lIns="0" spcFirstLastPara="1" rIns="0" wrap="square" tIns="0">
            <a:normAutofit fontScale="70000"/>
          </a:bodyPr>
          <a:lstStyle/>
          <a:p>
            <a:pPr indent="0" lvl="0" marL="0" rtl="0" algn="ctr">
              <a:lnSpc>
                <a:spcPct val="100000"/>
              </a:lnSpc>
              <a:spcBef>
                <a:spcPts val="0"/>
              </a:spcBef>
              <a:spcAft>
                <a:spcPts val="0"/>
              </a:spcAft>
              <a:buNone/>
            </a:pPr>
            <a:r>
              <a:rPr lang="en-US" sz="3600">
                <a:solidFill>
                  <a:srgbClr val="FFFFFF"/>
                </a:solidFill>
                <a:latin typeface="Roboto Slab Medium"/>
                <a:ea typeface="Roboto Slab Medium"/>
                <a:cs typeface="Roboto Slab Medium"/>
                <a:sym typeface="Roboto Slab Medium"/>
              </a:rPr>
              <a:t>O APIM capacita as equipes a projetar, proteger e implementar APIs, promovendo agilidade nos negócios.</a:t>
            </a:r>
            <a:endParaRPr sz="3600">
              <a:solidFill>
                <a:srgbClr val="FFFFFF"/>
              </a:solidFill>
              <a:latin typeface="Roboto Slab Medium"/>
              <a:ea typeface="Roboto Slab Medium"/>
              <a:cs typeface="Roboto Slab Medium"/>
              <a:sym typeface="Roboto Slab Medium"/>
            </a:endParaRPr>
          </a:p>
          <a:p>
            <a:pPr indent="0" lvl="0" marL="0" rtl="0" algn="l">
              <a:lnSpc>
                <a:spcPct val="80000"/>
              </a:lnSpc>
              <a:spcBef>
                <a:spcPts val="0"/>
              </a:spcBef>
              <a:spcAft>
                <a:spcPts val="0"/>
              </a:spcAft>
              <a:buNone/>
            </a:pPr>
            <a:r>
              <a:t/>
            </a:r>
            <a:endParaRPr sz="2000">
              <a:solidFill>
                <a:srgbClr val="FF6529"/>
              </a:solidFill>
              <a:latin typeface="Roboto Slab Medium"/>
              <a:ea typeface="Roboto Slab Medium"/>
              <a:cs typeface="Roboto Slab Medium"/>
              <a:sym typeface="Roboto Slab Medium"/>
            </a:endParaRPr>
          </a:p>
        </p:txBody>
      </p:sp>
      <p:sp>
        <p:nvSpPr>
          <p:cNvPr id="5295" name="Google Shape;5295;p382"/>
          <p:cNvSpPr txBox="1"/>
          <p:nvPr/>
        </p:nvSpPr>
        <p:spPr>
          <a:xfrm>
            <a:off x="417100" y="3222950"/>
            <a:ext cx="2047500" cy="12930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US" sz="7200">
                <a:solidFill>
                  <a:srgbClr val="FF6529"/>
                </a:solidFill>
                <a:latin typeface="Roboto"/>
                <a:ea typeface="Roboto"/>
                <a:cs typeface="Roboto"/>
                <a:sym typeface="Roboto"/>
              </a:rPr>
              <a:t>90%</a:t>
            </a:r>
            <a:endParaRPr b="1" sz="7200">
              <a:solidFill>
                <a:srgbClr val="FF6529"/>
              </a:solidFill>
              <a:latin typeface="Roboto"/>
              <a:ea typeface="Roboto"/>
              <a:cs typeface="Roboto"/>
              <a:sym typeface="Roboto"/>
            </a:endParaRPr>
          </a:p>
        </p:txBody>
      </p:sp>
      <p:sp>
        <p:nvSpPr>
          <p:cNvPr id="5296" name="Google Shape;5296;p382"/>
          <p:cNvSpPr txBox="1"/>
          <p:nvPr/>
        </p:nvSpPr>
        <p:spPr>
          <a:xfrm>
            <a:off x="2398300" y="3222950"/>
            <a:ext cx="2670300" cy="15639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600"/>
              </a:spcAft>
              <a:buNone/>
            </a:pPr>
            <a:r>
              <a:rPr b="1" lang="en-US" sz="1600">
                <a:solidFill>
                  <a:schemeClr val="accent1"/>
                </a:solidFill>
                <a:latin typeface="Roboto"/>
                <a:ea typeface="Roboto"/>
                <a:cs typeface="Roboto"/>
                <a:sym typeface="Roboto"/>
              </a:rPr>
              <a:t>dos compradores B2B consideram a integração com tecnologias um fator importante na pré-seleção de fornecedores </a:t>
            </a:r>
            <a:r>
              <a:rPr b="1" lang="en-US" sz="1100">
                <a:solidFill>
                  <a:schemeClr val="accent1"/>
                </a:solidFill>
                <a:latin typeface="Roboto"/>
                <a:ea typeface="Roboto"/>
                <a:cs typeface="Roboto"/>
                <a:sym typeface="Roboto"/>
              </a:rPr>
              <a:t>(Inbox Insight)</a:t>
            </a:r>
            <a:endParaRPr b="1" sz="1100">
              <a:solidFill>
                <a:schemeClr val="accent1"/>
              </a:solidFill>
              <a:latin typeface="Roboto"/>
              <a:ea typeface="Roboto"/>
              <a:cs typeface="Roboto"/>
              <a:sym typeface="Roboto"/>
            </a:endParaRPr>
          </a:p>
        </p:txBody>
      </p:sp>
      <p:sp>
        <p:nvSpPr>
          <p:cNvPr id="5297" name="Google Shape;5297;p382"/>
          <p:cNvSpPr txBox="1"/>
          <p:nvPr/>
        </p:nvSpPr>
        <p:spPr>
          <a:xfrm>
            <a:off x="4989100" y="3222950"/>
            <a:ext cx="2047500" cy="12930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US" sz="7200">
                <a:solidFill>
                  <a:srgbClr val="FF6529"/>
                </a:solidFill>
                <a:latin typeface="Roboto"/>
                <a:ea typeface="Roboto"/>
                <a:cs typeface="Roboto"/>
                <a:sym typeface="Roboto"/>
              </a:rPr>
              <a:t>85%</a:t>
            </a:r>
            <a:endParaRPr b="1" sz="7200">
              <a:solidFill>
                <a:srgbClr val="FF6529"/>
              </a:solidFill>
              <a:latin typeface="Roboto"/>
              <a:ea typeface="Roboto"/>
              <a:cs typeface="Roboto"/>
              <a:sym typeface="Roboto"/>
            </a:endParaRPr>
          </a:p>
        </p:txBody>
      </p:sp>
      <p:sp>
        <p:nvSpPr>
          <p:cNvPr id="5298" name="Google Shape;5298;p382"/>
          <p:cNvSpPr txBox="1"/>
          <p:nvPr/>
        </p:nvSpPr>
        <p:spPr>
          <a:xfrm>
            <a:off x="6894100" y="3375350"/>
            <a:ext cx="2047500" cy="12807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600"/>
              </a:spcAft>
              <a:buNone/>
            </a:pPr>
            <a:r>
              <a:rPr b="1" lang="en-US" sz="1600">
                <a:solidFill>
                  <a:srgbClr val="FF6529"/>
                </a:solidFill>
                <a:latin typeface="Roboto"/>
                <a:ea typeface="Roboto"/>
                <a:cs typeface="Roboto"/>
                <a:sym typeface="Roboto"/>
              </a:rPr>
              <a:t>dos trabalhadores esperam que a IA melhore seus empregos </a:t>
            </a:r>
            <a:r>
              <a:rPr b="1" lang="en-US" sz="1100">
                <a:solidFill>
                  <a:srgbClr val="FF6529"/>
                </a:solidFill>
                <a:latin typeface="Roboto"/>
                <a:ea typeface="Roboto"/>
                <a:cs typeface="Roboto"/>
                <a:sym typeface="Roboto"/>
              </a:rPr>
              <a:t>(Censuswide)</a:t>
            </a:r>
            <a:endParaRPr b="1" sz="700">
              <a:solidFill>
                <a:srgbClr val="FF6529"/>
              </a:solidFill>
              <a:latin typeface="Roboto"/>
              <a:ea typeface="Roboto"/>
              <a:cs typeface="Roboto"/>
              <a:sym typeface="Roboto"/>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02" name="Shape 5302"/>
        <p:cNvGrpSpPr/>
        <p:nvPr/>
      </p:nvGrpSpPr>
      <p:grpSpPr>
        <a:xfrm>
          <a:off x="0" y="0"/>
          <a:ext cx="0" cy="0"/>
          <a:chOff x="0" y="0"/>
          <a:chExt cx="0" cy="0"/>
        </a:xfrm>
      </p:grpSpPr>
      <p:sp>
        <p:nvSpPr>
          <p:cNvPr id="5303" name="Google Shape;5303;p383"/>
          <p:cNvSpPr txBox="1"/>
          <p:nvPr>
            <p:ph type="title"/>
          </p:nvPr>
        </p:nvSpPr>
        <p:spPr>
          <a:xfrm>
            <a:off x="365700" y="274350"/>
            <a:ext cx="8412600" cy="3078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US"/>
              <a:t>Jitterbit API Manager - Visão Geral do Produto</a:t>
            </a:r>
            <a:endParaRPr/>
          </a:p>
        </p:txBody>
      </p:sp>
      <p:sp>
        <p:nvSpPr>
          <p:cNvPr id="5304" name="Google Shape;5304;p383"/>
          <p:cNvSpPr txBox="1"/>
          <p:nvPr>
            <p:ph idx="1" type="body"/>
          </p:nvPr>
        </p:nvSpPr>
        <p:spPr>
          <a:xfrm>
            <a:off x="365700" y="914400"/>
            <a:ext cx="8139300" cy="923400"/>
          </a:xfrm>
          <a:prstGeom prst="rect">
            <a:avLst/>
          </a:prstGeom>
          <a:noFill/>
          <a:ln>
            <a:noFill/>
          </a:ln>
        </p:spPr>
        <p:txBody>
          <a:bodyPr anchorCtr="0" anchor="t" bIns="0" lIns="0" spcFirstLastPara="1" rIns="0" wrap="square" tIns="0">
            <a:spAutoFit/>
          </a:bodyPr>
          <a:lstStyle/>
          <a:p>
            <a:pPr indent="0" lvl="0" marL="0" rtl="0" algn="l">
              <a:lnSpc>
                <a:spcPct val="100000"/>
              </a:lnSpc>
              <a:spcBef>
                <a:spcPts val="0"/>
              </a:spcBef>
              <a:spcAft>
                <a:spcPts val="0"/>
              </a:spcAft>
              <a:buSzPts val="1400"/>
              <a:buNone/>
            </a:pPr>
            <a:r>
              <a:rPr b="1" lang="en-US" sz="1200">
                <a:solidFill>
                  <a:srgbClr val="1B3E51"/>
                </a:solidFill>
                <a:latin typeface="Roboto"/>
                <a:ea typeface="Roboto"/>
                <a:cs typeface="Roboto"/>
                <a:sym typeface="Roboto"/>
              </a:rPr>
              <a:t>O que é:</a:t>
            </a:r>
            <a:endParaRPr sz="800">
              <a:solidFill>
                <a:srgbClr val="063849"/>
              </a:solidFill>
              <a:latin typeface="Roboto"/>
              <a:ea typeface="Roboto"/>
              <a:cs typeface="Roboto"/>
              <a:sym typeface="Roboto"/>
            </a:endParaRPr>
          </a:p>
          <a:p>
            <a:pPr indent="-123952" lvl="0" marL="137160" rtl="0" algn="l">
              <a:lnSpc>
                <a:spcPct val="100000"/>
              </a:lnSpc>
              <a:spcBef>
                <a:spcPts val="600"/>
              </a:spcBef>
              <a:spcAft>
                <a:spcPts val="0"/>
              </a:spcAft>
              <a:buClr>
                <a:srgbClr val="CFDDE5"/>
              </a:buClr>
              <a:buSzPts val="800"/>
              <a:buFont typeface="Roboto"/>
              <a:buChar char="●"/>
            </a:pPr>
            <a:r>
              <a:rPr lang="en-US" sz="1100">
                <a:solidFill>
                  <a:srgbClr val="1B3E51"/>
                </a:solidFill>
                <a:latin typeface="Roboto"/>
                <a:ea typeface="Roboto"/>
                <a:cs typeface="Roboto"/>
                <a:sym typeface="Roboto"/>
              </a:rPr>
              <a:t>Uma solução de gerenciamento de APIs na nuvem</a:t>
            </a:r>
            <a:endParaRPr sz="1100">
              <a:solidFill>
                <a:srgbClr val="1B3E51"/>
              </a:solidFill>
              <a:latin typeface="Roboto"/>
              <a:ea typeface="Roboto"/>
              <a:cs typeface="Roboto"/>
              <a:sym typeface="Roboto"/>
            </a:endParaRPr>
          </a:p>
          <a:p>
            <a:pPr indent="-123952" lvl="0" marL="137160" rtl="0" algn="l">
              <a:lnSpc>
                <a:spcPct val="100000"/>
              </a:lnSpc>
              <a:spcBef>
                <a:spcPts val="600"/>
              </a:spcBef>
              <a:spcAft>
                <a:spcPts val="0"/>
              </a:spcAft>
              <a:buClr>
                <a:srgbClr val="CFDDE5"/>
              </a:buClr>
              <a:buSzPts val="800"/>
              <a:buFont typeface="Roboto"/>
              <a:buChar char="●"/>
            </a:pPr>
            <a:r>
              <a:rPr lang="en-US" sz="1100">
                <a:solidFill>
                  <a:srgbClr val="1B3E51"/>
                </a:solidFill>
                <a:latin typeface="Roboto"/>
                <a:ea typeface="Roboto"/>
                <a:cs typeface="Roboto"/>
                <a:sym typeface="Roboto"/>
              </a:rPr>
              <a:t>Totalmente integrada ao Jitterbit iPaaS</a:t>
            </a:r>
            <a:endParaRPr sz="1100">
              <a:solidFill>
                <a:srgbClr val="1B3E51"/>
              </a:solidFill>
              <a:latin typeface="Roboto"/>
              <a:ea typeface="Roboto"/>
              <a:cs typeface="Roboto"/>
              <a:sym typeface="Roboto"/>
            </a:endParaRPr>
          </a:p>
          <a:p>
            <a:pPr indent="-123952" lvl="0" marL="137160" rtl="0" algn="l">
              <a:lnSpc>
                <a:spcPct val="100000"/>
              </a:lnSpc>
              <a:spcBef>
                <a:spcPts val="600"/>
              </a:spcBef>
              <a:spcAft>
                <a:spcPts val="600"/>
              </a:spcAft>
              <a:buClr>
                <a:srgbClr val="CFDDE5"/>
              </a:buClr>
              <a:buSzPts val="800"/>
              <a:buFont typeface="Roboto"/>
              <a:buChar char="●"/>
            </a:pPr>
            <a:r>
              <a:rPr lang="en-US" sz="1100">
                <a:solidFill>
                  <a:srgbClr val="1B3E51"/>
                </a:solidFill>
                <a:latin typeface="Roboto"/>
                <a:ea typeface="Roboto"/>
                <a:cs typeface="Roboto"/>
                <a:sym typeface="Roboto"/>
              </a:rPr>
              <a:t>Um serviço complementar à assinatura do Jitterbit iPaaS</a:t>
            </a:r>
            <a:endParaRPr sz="1100">
              <a:solidFill>
                <a:srgbClr val="1B3E51"/>
              </a:solidFill>
              <a:latin typeface="Roboto"/>
              <a:ea typeface="Roboto"/>
              <a:cs typeface="Roboto"/>
              <a:sym typeface="Roboto"/>
            </a:endParaRPr>
          </a:p>
        </p:txBody>
      </p:sp>
      <p:grpSp>
        <p:nvGrpSpPr>
          <p:cNvPr id="5305" name="Google Shape;5305;p383"/>
          <p:cNvGrpSpPr/>
          <p:nvPr/>
        </p:nvGrpSpPr>
        <p:grpSpPr>
          <a:xfrm>
            <a:off x="365725" y="2402400"/>
            <a:ext cx="8412600" cy="1908600"/>
            <a:chOff x="365725" y="2571750"/>
            <a:chExt cx="8412600" cy="1908600"/>
          </a:xfrm>
        </p:grpSpPr>
        <p:sp>
          <p:nvSpPr>
            <p:cNvPr id="5306" name="Google Shape;5306;p383"/>
            <p:cNvSpPr/>
            <p:nvPr/>
          </p:nvSpPr>
          <p:spPr>
            <a:xfrm>
              <a:off x="365725" y="2571750"/>
              <a:ext cx="8412600" cy="1908600"/>
            </a:xfrm>
            <a:prstGeom prst="rect">
              <a:avLst/>
            </a:prstGeom>
            <a:solidFill>
              <a:srgbClr val="EBF1F3">
                <a:alpha val="50000"/>
              </a:srgbClr>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400">
                <a:latin typeface="Roboto Light"/>
                <a:ea typeface="Roboto Light"/>
                <a:cs typeface="Roboto Light"/>
                <a:sym typeface="Roboto Light"/>
              </a:endParaRPr>
            </a:p>
          </p:txBody>
        </p:sp>
        <p:sp>
          <p:nvSpPr>
            <p:cNvPr id="5307" name="Google Shape;5307;p383"/>
            <p:cNvSpPr/>
            <p:nvPr/>
          </p:nvSpPr>
          <p:spPr>
            <a:xfrm>
              <a:off x="457050" y="2674325"/>
              <a:ext cx="1920300" cy="1679100"/>
            </a:xfrm>
            <a:prstGeom prst="rect">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400">
                <a:latin typeface="Roboto Light"/>
                <a:ea typeface="Roboto Light"/>
                <a:cs typeface="Roboto Light"/>
                <a:sym typeface="Roboto Light"/>
              </a:endParaRPr>
            </a:p>
          </p:txBody>
        </p:sp>
        <p:sp>
          <p:nvSpPr>
            <p:cNvPr id="5308" name="Google Shape;5308;p383"/>
            <p:cNvSpPr/>
            <p:nvPr/>
          </p:nvSpPr>
          <p:spPr>
            <a:xfrm>
              <a:off x="2560050" y="2674325"/>
              <a:ext cx="1920300" cy="1679100"/>
            </a:xfrm>
            <a:prstGeom prst="rect">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400">
                <a:latin typeface="Roboto Light"/>
                <a:ea typeface="Roboto Light"/>
                <a:cs typeface="Roboto Light"/>
                <a:sym typeface="Roboto Light"/>
              </a:endParaRPr>
            </a:p>
          </p:txBody>
        </p:sp>
        <p:sp>
          <p:nvSpPr>
            <p:cNvPr id="5309" name="Google Shape;5309;p383"/>
            <p:cNvSpPr/>
            <p:nvPr/>
          </p:nvSpPr>
          <p:spPr>
            <a:xfrm>
              <a:off x="4663050" y="2674325"/>
              <a:ext cx="1920300" cy="1679100"/>
            </a:xfrm>
            <a:prstGeom prst="rect">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400">
                <a:latin typeface="Roboto Light"/>
                <a:ea typeface="Roboto Light"/>
                <a:cs typeface="Roboto Light"/>
                <a:sym typeface="Roboto Light"/>
              </a:endParaRPr>
            </a:p>
          </p:txBody>
        </p:sp>
        <p:sp>
          <p:nvSpPr>
            <p:cNvPr id="5310" name="Google Shape;5310;p383"/>
            <p:cNvSpPr/>
            <p:nvPr/>
          </p:nvSpPr>
          <p:spPr>
            <a:xfrm>
              <a:off x="6766050" y="2674325"/>
              <a:ext cx="1920300" cy="1679100"/>
            </a:xfrm>
            <a:prstGeom prst="rect">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400">
                <a:latin typeface="Roboto Light"/>
                <a:ea typeface="Roboto Light"/>
                <a:cs typeface="Roboto Light"/>
                <a:sym typeface="Roboto Light"/>
              </a:endParaRPr>
            </a:p>
          </p:txBody>
        </p:sp>
        <p:sp>
          <p:nvSpPr>
            <p:cNvPr id="5311" name="Google Shape;5311;p383"/>
            <p:cNvSpPr/>
            <p:nvPr/>
          </p:nvSpPr>
          <p:spPr>
            <a:xfrm>
              <a:off x="537750" y="3215300"/>
              <a:ext cx="1758900" cy="1011000"/>
            </a:xfrm>
            <a:prstGeom prst="rect">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400">
                <a:latin typeface="Roboto Light"/>
                <a:ea typeface="Roboto Light"/>
                <a:cs typeface="Roboto Light"/>
                <a:sym typeface="Roboto Light"/>
              </a:endParaRPr>
            </a:p>
          </p:txBody>
        </p:sp>
        <p:sp>
          <p:nvSpPr>
            <p:cNvPr id="5312" name="Google Shape;5312;p383"/>
            <p:cNvSpPr/>
            <p:nvPr/>
          </p:nvSpPr>
          <p:spPr>
            <a:xfrm>
              <a:off x="2640750" y="3215300"/>
              <a:ext cx="1758900" cy="1011000"/>
            </a:xfrm>
            <a:prstGeom prst="rect">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400">
                <a:latin typeface="Roboto Light"/>
                <a:ea typeface="Roboto Light"/>
                <a:cs typeface="Roboto Light"/>
                <a:sym typeface="Roboto Light"/>
              </a:endParaRPr>
            </a:p>
          </p:txBody>
        </p:sp>
        <p:sp>
          <p:nvSpPr>
            <p:cNvPr id="5313" name="Google Shape;5313;p383"/>
            <p:cNvSpPr/>
            <p:nvPr/>
          </p:nvSpPr>
          <p:spPr>
            <a:xfrm>
              <a:off x="4743750" y="3215300"/>
              <a:ext cx="1758900" cy="1011000"/>
            </a:xfrm>
            <a:prstGeom prst="rect">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400">
                <a:latin typeface="Roboto Light"/>
                <a:ea typeface="Roboto Light"/>
                <a:cs typeface="Roboto Light"/>
                <a:sym typeface="Roboto Light"/>
              </a:endParaRPr>
            </a:p>
          </p:txBody>
        </p:sp>
        <p:sp>
          <p:nvSpPr>
            <p:cNvPr id="5314" name="Google Shape;5314;p383"/>
            <p:cNvSpPr/>
            <p:nvPr/>
          </p:nvSpPr>
          <p:spPr>
            <a:xfrm>
              <a:off x="6846750" y="3215300"/>
              <a:ext cx="1758900" cy="1011000"/>
            </a:xfrm>
            <a:prstGeom prst="rect">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400">
                <a:latin typeface="Roboto Light"/>
                <a:ea typeface="Roboto Light"/>
                <a:cs typeface="Roboto Light"/>
                <a:sym typeface="Roboto Light"/>
              </a:endParaRPr>
            </a:p>
          </p:txBody>
        </p:sp>
        <p:sp>
          <p:nvSpPr>
            <p:cNvPr id="5315" name="Google Shape;5315;p383"/>
            <p:cNvSpPr txBox="1"/>
            <p:nvPr/>
          </p:nvSpPr>
          <p:spPr>
            <a:xfrm>
              <a:off x="769875" y="2765225"/>
              <a:ext cx="1338600" cy="369300"/>
            </a:xfrm>
            <a:prstGeom prst="rect">
              <a:avLst/>
            </a:prstGeom>
            <a:noFill/>
            <a:ln>
              <a:noFill/>
            </a:ln>
          </p:spPr>
          <p:txBody>
            <a:bodyPr anchorCtr="0" anchor="t" bIns="0" lIns="0" spcFirstLastPara="1" rIns="0" wrap="square" tIns="0">
              <a:spAutoFit/>
            </a:bodyPr>
            <a:lstStyle/>
            <a:p>
              <a:pPr indent="0" lvl="0" marL="0" rtl="0" algn="ctr">
                <a:spcBef>
                  <a:spcPts val="0"/>
                </a:spcBef>
                <a:spcAft>
                  <a:spcPts val="0"/>
                </a:spcAft>
                <a:buNone/>
              </a:pPr>
              <a:r>
                <a:rPr lang="en-US" sz="1200">
                  <a:solidFill>
                    <a:schemeClr val="dk1"/>
                  </a:solidFill>
                  <a:latin typeface="Roboto Slab SemiBold"/>
                  <a:ea typeface="Roboto Slab SemiBold"/>
                  <a:cs typeface="Roboto Slab SemiBold"/>
                  <a:sym typeface="Roboto Slab SemiBold"/>
                </a:rPr>
                <a:t>Criação e Publicação de </a:t>
              </a:r>
              <a:r>
                <a:rPr lang="en-US" sz="1200">
                  <a:solidFill>
                    <a:schemeClr val="dk1"/>
                  </a:solidFill>
                  <a:latin typeface="Roboto Slab SemiBold"/>
                  <a:ea typeface="Roboto Slab SemiBold"/>
                  <a:cs typeface="Roboto Slab SemiBold"/>
                  <a:sym typeface="Roboto Slab SemiBold"/>
                </a:rPr>
                <a:t>API</a:t>
              </a:r>
              <a:endParaRPr sz="1200">
                <a:solidFill>
                  <a:schemeClr val="dk1"/>
                </a:solidFill>
                <a:latin typeface="Roboto Slab SemiBold"/>
                <a:ea typeface="Roboto Slab SemiBold"/>
                <a:cs typeface="Roboto Slab SemiBold"/>
                <a:sym typeface="Roboto Slab SemiBold"/>
              </a:endParaRPr>
            </a:p>
          </p:txBody>
        </p:sp>
        <p:sp>
          <p:nvSpPr>
            <p:cNvPr id="5316" name="Google Shape;5316;p383"/>
            <p:cNvSpPr txBox="1"/>
            <p:nvPr/>
          </p:nvSpPr>
          <p:spPr>
            <a:xfrm>
              <a:off x="2982050" y="2765225"/>
              <a:ext cx="1076100" cy="369300"/>
            </a:xfrm>
            <a:prstGeom prst="rect">
              <a:avLst/>
            </a:prstGeom>
            <a:noFill/>
            <a:ln>
              <a:noFill/>
            </a:ln>
          </p:spPr>
          <p:txBody>
            <a:bodyPr anchorCtr="0" anchor="t" bIns="0" lIns="0" spcFirstLastPara="1" rIns="0" wrap="square" tIns="0">
              <a:spAutoFit/>
            </a:bodyPr>
            <a:lstStyle/>
            <a:p>
              <a:pPr indent="0" lvl="0" marL="0" rtl="0" algn="ctr">
                <a:spcBef>
                  <a:spcPts val="0"/>
                </a:spcBef>
                <a:spcAft>
                  <a:spcPts val="0"/>
                </a:spcAft>
                <a:buNone/>
              </a:pPr>
              <a:r>
                <a:rPr lang="en-US" sz="1200">
                  <a:solidFill>
                    <a:schemeClr val="dk1"/>
                  </a:solidFill>
                  <a:latin typeface="Roboto Slab SemiBold"/>
                  <a:ea typeface="Roboto Slab SemiBold"/>
                  <a:cs typeface="Roboto Slab SemiBold"/>
                  <a:sym typeface="Roboto Slab SemiBold"/>
                </a:rPr>
                <a:t>Logs e</a:t>
              </a:r>
              <a:endParaRPr sz="1200">
                <a:solidFill>
                  <a:schemeClr val="dk1"/>
                </a:solidFill>
                <a:latin typeface="Roboto Slab SemiBold"/>
                <a:ea typeface="Roboto Slab SemiBold"/>
                <a:cs typeface="Roboto Slab SemiBold"/>
                <a:sym typeface="Roboto Slab SemiBold"/>
              </a:endParaRPr>
            </a:p>
            <a:p>
              <a:pPr indent="0" lvl="0" marL="0" rtl="0" algn="ctr">
                <a:spcBef>
                  <a:spcPts val="0"/>
                </a:spcBef>
                <a:spcAft>
                  <a:spcPts val="0"/>
                </a:spcAft>
                <a:buNone/>
              </a:pPr>
              <a:r>
                <a:rPr lang="en-US" sz="1200">
                  <a:solidFill>
                    <a:schemeClr val="dk1"/>
                  </a:solidFill>
                  <a:latin typeface="Roboto Slab SemiBold"/>
                  <a:ea typeface="Roboto Slab SemiBold"/>
                  <a:cs typeface="Roboto Slab SemiBold"/>
                  <a:sym typeface="Roboto Slab SemiBold"/>
                </a:rPr>
                <a:t>Análise de </a:t>
              </a:r>
              <a:r>
                <a:rPr lang="en-US" sz="1200">
                  <a:solidFill>
                    <a:schemeClr val="dk1"/>
                  </a:solidFill>
                  <a:latin typeface="Roboto Slab SemiBold"/>
                  <a:ea typeface="Roboto Slab SemiBold"/>
                  <a:cs typeface="Roboto Slab SemiBold"/>
                  <a:sym typeface="Roboto Slab SemiBold"/>
                </a:rPr>
                <a:t>API</a:t>
              </a:r>
              <a:endParaRPr sz="1200">
                <a:solidFill>
                  <a:schemeClr val="dk1"/>
                </a:solidFill>
                <a:latin typeface="Roboto Slab SemiBold"/>
                <a:ea typeface="Roboto Slab SemiBold"/>
                <a:cs typeface="Roboto Slab SemiBold"/>
                <a:sym typeface="Roboto Slab SemiBold"/>
              </a:endParaRPr>
            </a:p>
          </p:txBody>
        </p:sp>
        <p:sp>
          <p:nvSpPr>
            <p:cNvPr id="5317" name="Google Shape;5317;p383"/>
            <p:cNvSpPr txBox="1"/>
            <p:nvPr/>
          </p:nvSpPr>
          <p:spPr>
            <a:xfrm>
              <a:off x="5069850" y="2857475"/>
              <a:ext cx="1106700" cy="184800"/>
            </a:xfrm>
            <a:prstGeom prst="rect">
              <a:avLst/>
            </a:prstGeom>
            <a:noFill/>
            <a:ln>
              <a:noFill/>
            </a:ln>
          </p:spPr>
          <p:txBody>
            <a:bodyPr anchorCtr="0" anchor="t" bIns="0" lIns="0" spcFirstLastPara="1" rIns="0" wrap="square" tIns="0">
              <a:spAutoFit/>
            </a:bodyPr>
            <a:lstStyle/>
            <a:p>
              <a:pPr indent="0" lvl="0" marL="0" rtl="0" algn="ctr">
                <a:spcBef>
                  <a:spcPts val="0"/>
                </a:spcBef>
                <a:spcAft>
                  <a:spcPts val="0"/>
                </a:spcAft>
                <a:buNone/>
              </a:pPr>
              <a:r>
                <a:rPr lang="en-US" sz="1200">
                  <a:solidFill>
                    <a:schemeClr val="dk1"/>
                  </a:solidFill>
                  <a:latin typeface="Roboto Slab SemiBold"/>
                  <a:ea typeface="Roboto Slab SemiBold"/>
                  <a:cs typeface="Roboto Slab SemiBold"/>
                  <a:sym typeface="Roboto Slab SemiBold"/>
                </a:rPr>
                <a:t>API Gateway</a:t>
              </a:r>
              <a:endParaRPr sz="1200">
                <a:solidFill>
                  <a:schemeClr val="dk1"/>
                </a:solidFill>
                <a:latin typeface="Roboto Slab SemiBold"/>
                <a:ea typeface="Roboto Slab SemiBold"/>
                <a:cs typeface="Roboto Slab SemiBold"/>
                <a:sym typeface="Roboto Slab SemiBold"/>
              </a:endParaRPr>
            </a:p>
          </p:txBody>
        </p:sp>
        <p:sp>
          <p:nvSpPr>
            <p:cNvPr id="5318" name="Google Shape;5318;p383"/>
            <p:cNvSpPr txBox="1"/>
            <p:nvPr/>
          </p:nvSpPr>
          <p:spPr>
            <a:xfrm>
              <a:off x="7172850" y="2857475"/>
              <a:ext cx="1106700" cy="184800"/>
            </a:xfrm>
            <a:prstGeom prst="rect">
              <a:avLst/>
            </a:prstGeom>
            <a:noFill/>
            <a:ln>
              <a:noFill/>
            </a:ln>
          </p:spPr>
          <p:txBody>
            <a:bodyPr anchorCtr="0" anchor="t" bIns="0" lIns="0" spcFirstLastPara="1" rIns="0" wrap="square" tIns="0">
              <a:spAutoFit/>
            </a:bodyPr>
            <a:lstStyle/>
            <a:p>
              <a:pPr indent="0" lvl="0" marL="0" rtl="0" algn="ctr">
                <a:spcBef>
                  <a:spcPts val="0"/>
                </a:spcBef>
                <a:spcAft>
                  <a:spcPts val="0"/>
                </a:spcAft>
                <a:buNone/>
              </a:pPr>
              <a:r>
                <a:rPr lang="en-US" sz="1200">
                  <a:solidFill>
                    <a:schemeClr val="dk1"/>
                  </a:solidFill>
                  <a:latin typeface="Roboto Slab SemiBold"/>
                  <a:ea typeface="Roboto Slab SemiBold"/>
                  <a:cs typeface="Roboto Slab SemiBold"/>
                  <a:sym typeface="Roboto Slab SemiBold"/>
                </a:rPr>
                <a:t>Portal da </a:t>
              </a:r>
              <a:r>
                <a:rPr lang="en-US" sz="1200">
                  <a:solidFill>
                    <a:schemeClr val="dk1"/>
                  </a:solidFill>
                  <a:latin typeface="Roboto Slab SemiBold"/>
                  <a:ea typeface="Roboto Slab SemiBold"/>
                  <a:cs typeface="Roboto Slab SemiBold"/>
                  <a:sym typeface="Roboto Slab SemiBold"/>
                </a:rPr>
                <a:t>API</a:t>
              </a:r>
              <a:endParaRPr sz="1200">
                <a:solidFill>
                  <a:schemeClr val="dk1"/>
                </a:solidFill>
                <a:latin typeface="Roboto Slab SemiBold"/>
                <a:ea typeface="Roboto Slab SemiBold"/>
                <a:cs typeface="Roboto Slab SemiBold"/>
                <a:sym typeface="Roboto Slab SemiBold"/>
              </a:endParaRPr>
            </a:p>
          </p:txBody>
        </p:sp>
        <p:sp>
          <p:nvSpPr>
            <p:cNvPr id="5319" name="Google Shape;5319;p383"/>
            <p:cNvSpPr txBox="1"/>
            <p:nvPr/>
          </p:nvSpPr>
          <p:spPr>
            <a:xfrm>
              <a:off x="682450" y="3364375"/>
              <a:ext cx="1413000" cy="507900"/>
            </a:xfrm>
            <a:prstGeom prst="rect">
              <a:avLst/>
            </a:prstGeom>
            <a:noFill/>
            <a:ln>
              <a:noFill/>
            </a:ln>
          </p:spPr>
          <p:txBody>
            <a:bodyPr anchorCtr="0" anchor="t" bIns="0" lIns="0" spcFirstLastPara="1" rIns="0" wrap="square" tIns="0">
              <a:spAutoFit/>
            </a:bodyPr>
            <a:lstStyle/>
            <a:p>
              <a:pPr indent="0" lvl="0" marL="0" rtl="0" algn="ctr">
                <a:spcBef>
                  <a:spcPts val="0"/>
                </a:spcBef>
                <a:spcAft>
                  <a:spcPts val="0"/>
                </a:spcAft>
                <a:buNone/>
              </a:pPr>
              <a:r>
                <a:rPr lang="en-US" sz="1100">
                  <a:solidFill>
                    <a:schemeClr val="dk1"/>
                  </a:solidFill>
                  <a:latin typeface="Roboto"/>
                  <a:ea typeface="Roboto"/>
                  <a:cs typeface="Roboto"/>
                  <a:sym typeface="Roboto"/>
                </a:rPr>
                <a:t>Permite a criação e a publicação eficientes de APIs</a:t>
              </a:r>
              <a:endParaRPr sz="1100">
                <a:solidFill>
                  <a:schemeClr val="dk1"/>
                </a:solidFill>
                <a:latin typeface="Roboto"/>
                <a:ea typeface="Roboto"/>
                <a:cs typeface="Roboto"/>
                <a:sym typeface="Roboto"/>
              </a:endParaRPr>
            </a:p>
          </p:txBody>
        </p:sp>
        <p:sp>
          <p:nvSpPr>
            <p:cNvPr id="5320" name="Google Shape;5320;p383"/>
            <p:cNvSpPr txBox="1"/>
            <p:nvPr/>
          </p:nvSpPr>
          <p:spPr>
            <a:xfrm>
              <a:off x="2773050" y="3364375"/>
              <a:ext cx="1494300" cy="507900"/>
            </a:xfrm>
            <a:prstGeom prst="rect">
              <a:avLst/>
            </a:prstGeom>
            <a:noFill/>
            <a:ln>
              <a:noFill/>
            </a:ln>
          </p:spPr>
          <p:txBody>
            <a:bodyPr anchorCtr="0" anchor="t" bIns="0" lIns="0" spcFirstLastPara="1" rIns="0" wrap="square" tIns="0">
              <a:spAutoFit/>
            </a:bodyPr>
            <a:lstStyle/>
            <a:p>
              <a:pPr indent="0" lvl="0" marL="0" rtl="0" algn="ctr">
                <a:spcBef>
                  <a:spcPts val="0"/>
                </a:spcBef>
                <a:spcAft>
                  <a:spcPts val="0"/>
                </a:spcAft>
                <a:buNone/>
              </a:pPr>
              <a:r>
                <a:rPr lang="en-US" sz="1100">
                  <a:solidFill>
                    <a:schemeClr val="dk1"/>
                  </a:solidFill>
                  <a:latin typeface="Roboto"/>
                  <a:ea typeface="Roboto"/>
                  <a:cs typeface="Roboto"/>
                  <a:sym typeface="Roboto"/>
                </a:rPr>
                <a:t>Fornece monitoramento de métricas e desempenho das APIs</a:t>
              </a:r>
              <a:endParaRPr sz="1100">
                <a:solidFill>
                  <a:schemeClr val="dk1"/>
                </a:solidFill>
                <a:latin typeface="Roboto"/>
                <a:ea typeface="Roboto"/>
                <a:cs typeface="Roboto"/>
                <a:sym typeface="Roboto"/>
              </a:endParaRPr>
            </a:p>
          </p:txBody>
        </p:sp>
        <p:sp>
          <p:nvSpPr>
            <p:cNvPr id="5321" name="Google Shape;5321;p383"/>
            <p:cNvSpPr txBox="1"/>
            <p:nvPr/>
          </p:nvSpPr>
          <p:spPr>
            <a:xfrm>
              <a:off x="4953900" y="3364375"/>
              <a:ext cx="1338600" cy="677400"/>
            </a:xfrm>
            <a:prstGeom prst="rect">
              <a:avLst/>
            </a:prstGeom>
            <a:noFill/>
            <a:ln>
              <a:noFill/>
            </a:ln>
          </p:spPr>
          <p:txBody>
            <a:bodyPr anchorCtr="0" anchor="t" bIns="0" lIns="0" spcFirstLastPara="1" rIns="0" wrap="square" tIns="0">
              <a:spAutoFit/>
            </a:bodyPr>
            <a:lstStyle/>
            <a:p>
              <a:pPr indent="0" lvl="0" marL="0" rtl="0" algn="ctr">
                <a:spcBef>
                  <a:spcPts val="0"/>
                </a:spcBef>
                <a:spcAft>
                  <a:spcPts val="0"/>
                </a:spcAft>
                <a:buNone/>
              </a:pPr>
              <a:r>
                <a:rPr lang="en-US" sz="1100">
                  <a:solidFill>
                    <a:schemeClr val="dk1"/>
                  </a:solidFill>
                  <a:latin typeface="Roboto"/>
                  <a:ea typeface="Roboto"/>
                  <a:cs typeface="Roboto"/>
                  <a:sym typeface="Roboto"/>
                </a:rPr>
                <a:t>Gerencia e corrige chamadas de API para um acesso seguro e confiável</a:t>
              </a:r>
              <a:endParaRPr sz="1100">
                <a:solidFill>
                  <a:schemeClr val="dk1"/>
                </a:solidFill>
                <a:latin typeface="Roboto"/>
                <a:ea typeface="Roboto"/>
                <a:cs typeface="Roboto"/>
                <a:sym typeface="Roboto"/>
              </a:endParaRPr>
            </a:p>
          </p:txBody>
        </p:sp>
        <p:sp>
          <p:nvSpPr>
            <p:cNvPr id="5322" name="Google Shape;5322;p383"/>
            <p:cNvSpPr txBox="1"/>
            <p:nvPr/>
          </p:nvSpPr>
          <p:spPr>
            <a:xfrm>
              <a:off x="7038000" y="3364375"/>
              <a:ext cx="1376400" cy="677400"/>
            </a:xfrm>
            <a:prstGeom prst="rect">
              <a:avLst/>
            </a:prstGeom>
            <a:noFill/>
            <a:ln>
              <a:noFill/>
            </a:ln>
          </p:spPr>
          <p:txBody>
            <a:bodyPr anchorCtr="0" anchor="t" bIns="0" lIns="0" spcFirstLastPara="1" rIns="0" wrap="square" tIns="0">
              <a:spAutoFit/>
            </a:bodyPr>
            <a:lstStyle/>
            <a:p>
              <a:pPr indent="0" lvl="0" marL="0" rtl="0" algn="ctr">
                <a:spcBef>
                  <a:spcPts val="0"/>
                </a:spcBef>
                <a:spcAft>
                  <a:spcPts val="0"/>
                </a:spcAft>
                <a:buNone/>
              </a:pPr>
              <a:r>
                <a:rPr lang="en-US" sz="1100">
                  <a:solidFill>
                    <a:schemeClr val="dk1"/>
                  </a:solidFill>
                  <a:latin typeface="Roboto"/>
                  <a:ea typeface="Roboto"/>
                  <a:cs typeface="Roboto"/>
                  <a:sym typeface="Roboto"/>
                </a:rPr>
                <a:t>Permite que os usuários descubram e acessem as APIs disponíveis</a:t>
              </a:r>
              <a:endParaRPr sz="1100">
                <a:solidFill>
                  <a:schemeClr val="dk1"/>
                </a:solidFill>
                <a:latin typeface="Roboto"/>
                <a:ea typeface="Roboto"/>
                <a:cs typeface="Roboto"/>
                <a:sym typeface="Roboto"/>
              </a:endParaRPr>
            </a:p>
          </p:txBody>
        </p:sp>
      </p:grpSp>
      <p:sp>
        <p:nvSpPr>
          <p:cNvPr id="5323" name="Google Shape;5323;p383"/>
          <p:cNvSpPr txBox="1"/>
          <p:nvPr>
            <p:ph idx="1" type="body"/>
          </p:nvPr>
        </p:nvSpPr>
        <p:spPr>
          <a:xfrm>
            <a:off x="365700" y="2092093"/>
            <a:ext cx="8139300" cy="184800"/>
          </a:xfrm>
          <a:prstGeom prst="rect">
            <a:avLst/>
          </a:prstGeom>
          <a:noFill/>
          <a:ln>
            <a:noFill/>
          </a:ln>
        </p:spPr>
        <p:txBody>
          <a:bodyPr anchorCtr="0" anchor="t" bIns="0" lIns="0" spcFirstLastPara="1" rIns="0" wrap="square" tIns="0">
            <a:spAutoFit/>
          </a:bodyPr>
          <a:lstStyle/>
          <a:p>
            <a:pPr indent="0" lvl="0" marL="0" rtl="0" algn="l">
              <a:lnSpc>
                <a:spcPct val="100000"/>
              </a:lnSpc>
              <a:spcBef>
                <a:spcPts val="1200"/>
              </a:spcBef>
              <a:spcAft>
                <a:spcPts val="600"/>
              </a:spcAft>
              <a:buSzPts val="1400"/>
              <a:buNone/>
            </a:pPr>
            <a:r>
              <a:rPr b="1" lang="en-US" sz="1200">
                <a:solidFill>
                  <a:srgbClr val="1B3E51"/>
                </a:solidFill>
                <a:latin typeface="Roboto"/>
                <a:ea typeface="Roboto"/>
                <a:cs typeface="Roboto"/>
                <a:sym typeface="Roboto"/>
              </a:rPr>
              <a:t>Quais são os componentes do </a:t>
            </a:r>
            <a:r>
              <a:rPr b="1" lang="en-US" sz="1200">
                <a:solidFill>
                  <a:srgbClr val="1B3E51"/>
                </a:solidFill>
                <a:latin typeface="Roboto"/>
                <a:ea typeface="Roboto"/>
                <a:cs typeface="Roboto"/>
                <a:sym typeface="Roboto"/>
              </a:rPr>
              <a:t>API Manager:</a:t>
            </a:r>
            <a:endParaRPr>
              <a:solidFill>
                <a:srgbClr val="063849"/>
              </a:solidFill>
              <a:latin typeface="Roboto"/>
              <a:ea typeface="Roboto"/>
              <a:cs typeface="Roboto"/>
              <a:sym typeface="Roboto"/>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28" name="Shape 5328"/>
        <p:cNvGrpSpPr/>
        <p:nvPr/>
      </p:nvGrpSpPr>
      <p:grpSpPr>
        <a:xfrm>
          <a:off x="0" y="0"/>
          <a:ext cx="0" cy="0"/>
          <a:chOff x="0" y="0"/>
          <a:chExt cx="0" cy="0"/>
        </a:xfrm>
      </p:grpSpPr>
      <p:sp>
        <p:nvSpPr>
          <p:cNvPr id="5329" name="Google Shape;5329;p384"/>
          <p:cNvSpPr txBox="1"/>
          <p:nvPr>
            <p:ph type="title"/>
          </p:nvPr>
        </p:nvSpPr>
        <p:spPr>
          <a:xfrm>
            <a:off x="365700" y="274350"/>
            <a:ext cx="7470600" cy="1003800"/>
          </a:xfrm>
          <a:prstGeom prst="rect">
            <a:avLst/>
          </a:prstGeom>
        </p:spPr>
        <p:txBody>
          <a:bodyPr anchorCtr="0" anchor="t" bIns="0" lIns="0" spcFirstLastPara="1" rIns="0" wrap="square" tIns="0">
            <a:normAutofit/>
          </a:bodyPr>
          <a:lstStyle/>
          <a:p>
            <a:pPr indent="0" lvl="0" marL="0" rtl="0" algn="l">
              <a:spcBef>
                <a:spcPts val="0"/>
              </a:spcBef>
              <a:spcAft>
                <a:spcPts val="0"/>
              </a:spcAft>
              <a:buNone/>
            </a:pPr>
            <a:r>
              <a:rPr lang="en-US"/>
              <a:t>Suporte a Perfis de Usuário</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pic>
        <p:nvPicPr>
          <p:cNvPr id="5330" name="Google Shape;5330;p384"/>
          <p:cNvPicPr preferRelativeResize="0"/>
          <p:nvPr/>
        </p:nvPicPr>
        <p:blipFill rotWithShape="1">
          <a:blip r:embed="rId3">
            <a:alphaModFix/>
          </a:blip>
          <a:srcRect b="0" l="0" r="0" t="0"/>
          <a:stretch/>
        </p:blipFill>
        <p:spPr>
          <a:xfrm>
            <a:off x="1197406" y="1515159"/>
            <a:ext cx="745040" cy="745040"/>
          </a:xfrm>
          <a:prstGeom prst="rect">
            <a:avLst/>
          </a:prstGeom>
          <a:noFill/>
          <a:ln>
            <a:noFill/>
          </a:ln>
        </p:spPr>
      </p:pic>
      <p:pic>
        <p:nvPicPr>
          <p:cNvPr id="5331" name="Google Shape;5331;p384"/>
          <p:cNvPicPr preferRelativeResize="0"/>
          <p:nvPr/>
        </p:nvPicPr>
        <p:blipFill rotWithShape="1">
          <a:blip r:embed="rId4">
            <a:alphaModFix/>
          </a:blip>
          <a:srcRect b="0" l="0" r="0" t="0"/>
          <a:stretch/>
        </p:blipFill>
        <p:spPr>
          <a:xfrm>
            <a:off x="4231040" y="1515158"/>
            <a:ext cx="680469" cy="745040"/>
          </a:xfrm>
          <a:prstGeom prst="rect">
            <a:avLst/>
          </a:prstGeom>
          <a:noFill/>
          <a:ln>
            <a:noFill/>
          </a:ln>
        </p:spPr>
      </p:pic>
      <p:sp>
        <p:nvSpPr>
          <p:cNvPr id="5332" name="Google Shape;5332;p384"/>
          <p:cNvSpPr txBox="1"/>
          <p:nvPr>
            <p:ph idx="1" type="body"/>
          </p:nvPr>
        </p:nvSpPr>
        <p:spPr>
          <a:xfrm>
            <a:off x="445972" y="2571550"/>
            <a:ext cx="2498400" cy="1361400"/>
          </a:xfrm>
          <a:prstGeom prst="rect">
            <a:avLst/>
          </a:prstGeom>
          <a:noFill/>
          <a:ln>
            <a:noFill/>
          </a:ln>
        </p:spPr>
        <p:txBody>
          <a:bodyPr anchorCtr="0" anchor="t" bIns="0" lIns="0" spcFirstLastPara="1" rIns="0" wrap="square" tIns="0">
            <a:spAutoFit/>
          </a:bodyPr>
          <a:lstStyle/>
          <a:p>
            <a:pPr indent="0" lvl="0" marL="0" rtl="0" algn="ctr">
              <a:lnSpc>
                <a:spcPct val="115000"/>
              </a:lnSpc>
              <a:spcBef>
                <a:spcPts val="0"/>
              </a:spcBef>
              <a:spcAft>
                <a:spcPts val="0"/>
              </a:spcAft>
              <a:buSzPts val="1800"/>
              <a:buNone/>
            </a:pPr>
            <a:r>
              <a:rPr b="1" lang="en-US" sz="1800">
                <a:solidFill>
                  <a:schemeClr val="accent6"/>
                </a:solidFill>
                <a:latin typeface="Roboto"/>
                <a:ea typeface="Roboto"/>
                <a:cs typeface="Roboto"/>
                <a:sym typeface="Roboto"/>
              </a:rPr>
              <a:t>Especialistas</a:t>
            </a:r>
            <a:endParaRPr b="1" sz="1800">
              <a:solidFill>
                <a:schemeClr val="accent6"/>
              </a:solidFill>
              <a:latin typeface="Roboto"/>
              <a:ea typeface="Roboto"/>
              <a:cs typeface="Roboto"/>
              <a:sym typeface="Roboto"/>
            </a:endParaRPr>
          </a:p>
          <a:p>
            <a:pPr indent="0" lvl="0" marL="0" rtl="0" algn="ctr">
              <a:lnSpc>
                <a:spcPct val="115000"/>
              </a:lnSpc>
              <a:spcBef>
                <a:spcPts val="0"/>
              </a:spcBef>
              <a:spcAft>
                <a:spcPts val="0"/>
              </a:spcAft>
              <a:buSzPts val="1800"/>
              <a:buNone/>
            </a:pPr>
            <a:r>
              <a:rPr b="1" lang="en-US" sz="1800">
                <a:solidFill>
                  <a:schemeClr val="accent6"/>
                </a:solidFill>
                <a:latin typeface="Roboto"/>
                <a:ea typeface="Roboto"/>
                <a:cs typeface="Roboto"/>
                <a:sym typeface="Roboto"/>
              </a:rPr>
              <a:t>em Integração</a:t>
            </a:r>
            <a:endParaRPr b="1" sz="1800">
              <a:solidFill>
                <a:schemeClr val="accent6"/>
              </a:solidFill>
              <a:latin typeface="Roboto"/>
              <a:ea typeface="Roboto"/>
              <a:cs typeface="Roboto"/>
              <a:sym typeface="Roboto"/>
            </a:endParaRPr>
          </a:p>
          <a:p>
            <a:pPr indent="0" lvl="0" marL="685800" rtl="0" algn="l">
              <a:lnSpc>
                <a:spcPct val="115000"/>
              </a:lnSpc>
              <a:spcBef>
                <a:spcPts val="0"/>
              </a:spcBef>
              <a:spcAft>
                <a:spcPts val="0"/>
              </a:spcAft>
              <a:buSzPts val="1800"/>
              <a:buNone/>
            </a:pPr>
            <a:r>
              <a:t/>
            </a:r>
            <a:endParaRPr sz="1100">
              <a:solidFill>
                <a:schemeClr val="dk1"/>
              </a:solidFill>
              <a:latin typeface="Poppins"/>
              <a:ea typeface="Poppins"/>
              <a:cs typeface="Poppins"/>
              <a:sym typeface="Poppins"/>
            </a:endParaRPr>
          </a:p>
          <a:p>
            <a:pPr indent="0" lvl="0" marL="0" rtl="0" algn="ctr">
              <a:spcBef>
                <a:spcPts val="0"/>
              </a:spcBef>
              <a:spcAft>
                <a:spcPts val="0"/>
              </a:spcAft>
              <a:buNone/>
            </a:pPr>
            <a:r>
              <a:rPr lang="en-US" sz="1600"/>
              <a:t>Exponha integrações</a:t>
            </a:r>
            <a:endParaRPr sz="1600"/>
          </a:p>
          <a:p>
            <a:pPr indent="0" lvl="0" marL="0" rtl="0" algn="ctr">
              <a:spcBef>
                <a:spcPts val="0"/>
              </a:spcBef>
              <a:spcAft>
                <a:spcPts val="0"/>
              </a:spcAft>
              <a:buNone/>
            </a:pPr>
            <a:r>
              <a:rPr lang="en-US" sz="1600"/>
              <a:t>como APIs</a:t>
            </a:r>
            <a:endParaRPr sz="1600"/>
          </a:p>
        </p:txBody>
      </p:sp>
      <p:sp>
        <p:nvSpPr>
          <p:cNvPr id="5333" name="Google Shape;5333;p384"/>
          <p:cNvSpPr txBox="1"/>
          <p:nvPr>
            <p:ph idx="1" type="body"/>
          </p:nvPr>
        </p:nvSpPr>
        <p:spPr>
          <a:xfrm>
            <a:off x="3428388" y="2571560"/>
            <a:ext cx="2287200" cy="1644600"/>
          </a:xfrm>
          <a:prstGeom prst="rect">
            <a:avLst/>
          </a:prstGeom>
          <a:noFill/>
          <a:ln>
            <a:noFill/>
          </a:ln>
        </p:spPr>
        <p:txBody>
          <a:bodyPr anchorCtr="0" anchor="t" bIns="0" lIns="0" spcFirstLastPara="1" rIns="0" wrap="square" tIns="0">
            <a:spAutoFit/>
          </a:bodyPr>
          <a:lstStyle/>
          <a:p>
            <a:pPr indent="0" lvl="0" marL="0" rtl="0" algn="ctr">
              <a:lnSpc>
                <a:spcPct val="115000"/>
              </a:lnSpc>
              <a:spcBef>
                <a:spcPts val="0"/>
              </a:spcBef>
              <a:spcAft>
                <a:spcPts val="0"/>
              </a:spcAft>
              <a:buSzPts val="1800"/>
              <a:buNone/>
            </a:pPr>
            <a:r>
              <a:rPr b="1" lang="en-US" sz="1800">
                <a:solidFill>
                  <a:schemeClr val="accent6"/>
                </a:solidFill>
                <a:latin typeface="Roboto"/>
                <a:ea typeface="Roboto"/>
                <a:cs typeface="Roboto"/>
                <a:sym typeface="Roboto"/>
              </a:rPr>
              <a:t>Integradores</a:t>
            </a:r>
            <a:endParaRPr b="1" sz="1800">
              <a:solidFill>
                <a:schemeClr val="accent6"/>
              </a:solidFill>
              <a:latin typeface="Roboto"/>
              <a:ea typeface="Roboto"/>
              <a:cs typeface="Roboto"/>
              <a:sym typeface="Roboto"/>
            </a:endParaRPr>
          </a:p>
          <a:p>
            <a:pPr indent="0" lvl="0" marL="0" rtl="0" algn="ctr">
              <a:lnSpc>
                <a:spcPct val="115000"/>
              </a:lnSpc>
              <a:spcBef>
                <a:spcPts val="0"/>
              </a:spcBef>
              <a:spcAft>
                <a:spcPts val="0"/>
              </a:spcAft>
              <a:buSzPts val="1800"/>
              <a:buNone/>
            </a:pPr>
            <a:r>
              <a:rPr b="1" lang="en-US" sz="1800">
                <a:solidFill>
                  <a:schemeClr val="accent6"/>
                </a:solidFill>
                <a:latin typeface="Roboto"/>
                <a:ea typeface="Roboto"/>
                <a:cs typeface="Roboto"/>
                <a:sym typeface="Roboto"/>
              </a:rPr>
              <a:t>não técnicos</a:t>
            </a:r>
            <a:endParaRPr b="1" sz="1400">
              <a:solidFill>
                <a:schemeClr val="accent6"/>
              </a:solidFill>
              <a:latin typeface="Poppins SemiBold"/>
              <a:ea typeface="Poppins SemiBold"/>
              <a:cs typeface="Poppins SemiBold"/>
              <a:sym typeface="Poppins SemiBold"/>
            </a:endParaRPr>
          </a:p>
          <a:p>
            <a:pPr indent="0" lvl="0" marL="685800" rtl="0" algn="l">
              <a:lnSpc>
                <a:spcPct val="115000"/>
              </a:lnSpc>
              <a:spcBef>
                <a:spcPts val="0"/>
              </a:spcBef>
              <a:spcAft>
                <a:spcPts val="0"/>
              </a:spcAft>
              <a:buSzPts val="1800"/>
              <a:buNone/>
            </a:pPr>
            <a:r>
              <a:t/>
            </a:r>
            <a:endParaRPr sz="1100">
              <a:solidFill>
                <a:schemeClr val="dk1"/>
              </a:solidFill>
              <a:latin typeface="Poppins"/>
              <a:ea typeface="Poppins"/>
              <a:cs typeface="Poppins"/>
              <a:sym typeface="Poppins"/>
            </a:endParaRPr>
          </a:p>
          <a:p>
            <a:pPr indent="0" lvl="0" marL="0" rtl="0" algn="ctr">
              <a:spcBef>
                <a:spcPts val="0"/>
              </a:spcBef>
              <a:spcAft>
                <a:spcPts val="600"/>
              </a:spcAft>
              <a:buNone/>
            </a:pPr>
            <a:r>
              <a:rPr lang="en-US" sz="1600"/>
              <a:t>Capacite os usuários com IA para criar e publicar APIs</a:t>
            </a:r>
            <a:endParaRPr sz="1600"/>
          </a:p>
        </p:txBody>
      </p:sp>
      <p:sp>
        <p:nvSpPr>
          <p:cNvPr id="5334" name="Google Shape;5334;p384"/>
          <p:cNvSpPr txBox="1"/>
          <p:nvPr>
            <p:ph idx="1" type="body"/>
          </p:nvPr>
        </p:nvSpPr>
        <p:spPr>
          <a:xfrm>
            <a:off x="6277682" y="2571560"/>
            <a:ext cx="2378400" cy="1850100"/>
          </a:xfrm>
          <a:prstGeom prst="rect">
            <a:avLst/>
          </a:prstGeom>
          <a:noFill/>
          <a:ln>
            <a:noFill/>
          </a:ln>
        </p:spPr>
        <p:txBody>
          <a:bodyPr anchorCtr="0" anchor="t" bIns="0" lIns="0" spcFirstLastPara="1" rIns="0" wrap="square" tIns="0">
            <a:spAutoFit/>
          </a:bodyPr>
          <a:lstStyle/>
          <a:p>
            <a:pPr indent="0" lvl="0" marL="0" rtl="0" algn="ctr">
              <a:lnSpc>
                <a:spcPct val="115000"/>
              </a:lnSpc>
              <a:spcBef>
                <a:spcPts val="0"/>
              </a:spcBef>
              <a:spcAft>
                <a:spcPts val="0"/>
              </a:spcAft>
              <a:buSzPts val="1800"/>
              <a:buNone/>
            </a:pPr>
            <a:r>
              <a:rPr b="1" lang="en-US" sz="1800">
                <a:solidFill>
                  <a:schemeClr val="accent6"/>
                </a:solidFill>
                <a:latin typeface="Roboto"/>
                <a:ea typeface="Roboto"/>
                <a:cs typeface="Roboto"/>
                <a:sym typeface="Roboto"/>
              </a:rPr>
              <a:t>Administradores</a:t>
            </a:r>
            <a:endParaRPr b="1" sz="1800">
              <a:solidFill>
                <a:schemeClr val="accent6"/>
              </a:solidFill>
              <a:latin typeface="Roboto"/>
              <a:ea typeface="Roboto"/>
              <a:cs typeface="Roboto"/>
              <a:sym typeface="Roboto"/>
            </a:endParaRPr>
          </a:p>
          <a:p>
            <a:pPr indent="0" lvl="0" marL="0" rtl="0" algn="ctr">
              <a:lnSpc>
                <a:spcPct val="115000"/>
              </a:lnSpc>
              <a:spcBef>
                <a:spcPts val="0"/>
              </a:spcBef>
              <a:spcAft>
                <a:spcPts val="0"/>
              </a:spcAft>
              <a:buSzPts val="1800"/>
              <a:buNone/>
            </a:pPr>
            <a:r>
              <a:rPr b="1" lang="en-US" sz="1800">
                <a:solidFill>
                  <a:schemeClr val="accent6"/>
                </a:solidFill>
                <a:latin typeface="Roboto"/>
                <a:ea typeface="Roboto"/>
                <a:cs typeface="Roboto"/>
                <a:sym typeface="Roboto"/>
              </a:rPr>
              <a:t>de TI</a:t>
            </a:r>
            <a:endParaRPr sz="1100">
              <a:solidFill>
                <a:schemeClr val="accent6"/>
              </a:solidFill>
              <a:latin typeface="Poppins"/>
              <a:ea typeface="Poppins"/>
              <a:cs typeface="Poppins"/>
              <a:sym typeface="Poppins"/>
            </a:endParaRPr>
          </a:p>
          <a:p>
            <a:pPr indent="0" lvl="0" marL="0" rtl="0" algn="l">
              <a:lnSpc>
                <a:spcPct val="115000"/>
              </a:lnSpc>
              <a:spcBef>
                <a:spcPts val="0"/>
              </a:spcBef>
              <a:spcAft>
                <a:spcPts val="0"/>
              </a:spcAft>
              <a:buNone/>
            </a:pPr>
            <a:r>
              <a:t/>
            </a:r>
            <a:endParaRPr sz="1200">
              <a:latin typeface="Roboto"/>
              <a:ea typeface="Roboto"/>
              <a:cs typeface="Roboto"/>
              <a:sym typeface="Roboto"/>
            </a:endParaRPr>
          </a:p>
          <a:p>
            <a:pPr indent="0" lvl="0" marL="0" rtl="0" algn="ctr">
              <a:lnSpc>
                <a:spcPct val="100000"/>
              </a:lnSpc>
              <a:spcBef>
                <a:spcPts val="0"/>
              </a:spcBef>
              <a:spcAft>
                <a:spcPts val="0"/>
              </a:spcAft>
              <a:buNone/>
            </a:pPr>
            <a:r>
              <a:rPr lang="en-US" sz="1600"/>
              <a:t>Oferece flexibilidade para administrar e proteger APIs com facilidade</a:t>
            </a:r>
            <a:endParaRPr sz="1600"/>
          </a:p>
          <a:p>
            <a:pPr indent="0" lvl="0" marL="342900" rtl="0" algn="l">
              <a:lnSpc>
                <a:spcPct val="115000"/>
              </a:lnSpc>
              <a:spcBef>
                <a:spcPts val="600"/>
              </a:spcBef>
              <a:spcAft>
                <a:spcPts val="0"/>
              </a:spcAft>
              <a:buSzPts val="1800"/>
              <a:buNone/>
            </a:pPr>
            <a:r>
              <a:t/>
            </a:r>
            <a:endParaRPr sz="1200">
              <a:solidFill>
                <a:schemeClr val="dk1"/>
              </a:solidFill>
              <a:latin typeface="Roboto"/>
              <a:ea typeface="Roboto"/>
              <a:cs typeface="Roboto"/>
              <a:sym typeface="Roboto"/>
            </a:endParaRPr>
          </a:p>
        </p:txBody>
      </p:sp>
      <p:pic>
        <p:nvPicPr>
          <p:cNvPr id="5335" name="Google Shape;5335;p384"/>
          <p:cNvPicPr preferRelativeResize="0"/>
          <p:nvPr/>
        </p:nvPicPr>
        <p:blipFill rotWithShape="1">
          <a:blip r:embed="rId5">
            <a:alphaModFix/>
          </a:blip>
          <a:srcRect b="0" l="0" r="0" t="0"/>
          <a:stretch/>
        </p:blipFill>
        <p:spPr>
          <a:xfrm>
            <a:off x="7077967" y="1494679"/>
            <a:ext cx="758590" cy="758590"/>
          </a:xfrm>
          <a:prstGeom prst="rect">
            <a:avLst/>
          </a:prstGeom>
          <a:noFill/>
          <a:ln>
            <a:noFill/>
          </a:ln>
        </p:spPr>
      </p:pic>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40" name="Shape 5340"/>
        <p:cNvGrpSpPr/>
        <p:nvPr/>
      </p:nvGrpSpPr>
      <p:grpSpPr>
        <a:xfrm>
          <a:off x="0" y="0"/>
          <a:ext cx="0" cy="0"/>
          <a:chOff x="0" y="0"/>
          <a:chExt cx="0" cy="0"/>
        </a:xfrm>
      </p:grpSpPr>
      <p:sp>
        <p:nvSpPr>
          <p:cNvPr id="5341" name="Google Shape;5341;p385"/>
          <p:cNvSpPr txBox="1"/>
          <p:nvPr>
            <p:ph idx="1" type="body"/>
          </p:nvPr>
        </p:nvSpPr>
        <p:spPr>
          <a:xfrm>
            <a:off x="365700" y="914400"/>
            <a:ext cx="3879300" cy="3345300"/>
          </a:xfrm>
          <a:prstGeom prst="rect">
            <a:avLst/>
          </a:prstGeom>
        </p:spPr>
        <p:txBody>
          <a:bodyPr anchorCtr="0" anchor="t" bIns="0" lIns="0" spcFirstLastPara="1" rIns="0" wrap="square" tIns="0">
            <a:spAutoFit/>
          </a:bodyPr>
          <a:lstStyle/>
          <a:p>
            <a:pPr indent="0" lvl="0" marL="0" rtl="0" algn="l">
              <a:lnSpc>
                <a:spcPct val="100000"/>
              </a:lnSpc>
              <a:spcBef>
                <a:spcPts val="0"/>
              </a:spcBef>
              <a:spcAft>
                <a:spcPts val="0"/>
              </a:spcAft>
              <a:buNone/>
            </a:pPr>
            <a:r>
              <a:rPr b="1" lang="en-US" sz="1200">
                <a:latin typeface="Roboto"/>
                <a:ea typeface="Roboto"/>
                <a:cs typeface="Roboto"/>
                <a:sym typeface="Roboto"/>
              </a:rPr>
              <a:t>Principais Recursos</a:t>
            </a:r>
            <a:endParaRPr b="1" sz="1200">
              <a:latin typeface="Roboto"/>
              <a:ea typeface="Roboto"/>
              <a:cs typeface="Roboto"/>
              <a:sym typeface="Roboto"/>
            </a:endParaRPr>
          </a:p>
          <a:p>
            <a:pPr indent="-123952" lvl="0" marL="137160" marR="0" rtl="0" algn="l">
              <a:lnSpc>
                <a:spcPct val="100000"/>
              </a:lnSpc>
              <a:spcBef>
                <a:spcPts val="600"/>
              </a:spcBef>
              <a:spcAft>
                <a:spcPts val="0"/>
              </a:spcAft>
              <a:buClr>
                <a:srgbClr val="CFDDE5"/>
              </a:buClr>
              <a:buSzPts val="800"/>
              <a:buFont typeface="Roboto"/>
              <a:buChar char="●"/>
            </a:pPr>
            <a:r>
              <a:rPr lang="en-US" sz="1000">
                <a:solidFill>
                  <a:srgbClr val="1B3E51"/>
                </a:solidFill>
                <a:latin typeface="Roboto SemiBold"/>
                <a:ea typeface="Roboto SemiBold"/>
                <a:cs typeface="Roboto SemiBold"/>
                <a:sym typeface="Roboto SemiBold"/>
              </a:rPr>
              <a:t>Minhas APIs: </a:t>
            </a:r>
            <a:r>
              <a:rPr lang="en-US" sz="1000">
                <a:solidFill>
                  <a:srgbClr val="1B3E51"/>
                </a:solidFill>
                <a:latin typeface="Roboto"/>
                <a:ea typeface="Roboto"/>
                <a:cs typeface="Roboto"/>
                <a:sym typeface="Roboto"/>
              </a:rPr>
              <a:t>oferece uma página centralizada para criar, importar e gerenciar APIs</a:t>
            </a:r>
            <a:endParaRPr sz="1000">
              <a:solidFill>
                <a:srgbClr val="1B3E51"/>
              </a:solidFill>
              <a:latin typeface="Roboto"/>
              <a:ea typeface="Roboto"/>
              <a:cs typeface="Roboto"/>
              <a:sym typeface="Roboto"/>
            </a:endParaRPr>
          </a:p>
          <a:p>
            <a:pPr indent="-123952" lvl="0" marL="137160" marR="0" rtl="0" algn="l">
              <a:lnSpc>
                <a:spcPct val="100000"/>
              </a:lnSpc>
              <a:spcBef>
                <a:spcPts val="1000"/>
              </a:spcBef>
              <a:spcAft>
                <a:spcPts val="0"/>
              </a:spcAft>
              <a:buClr>
                <a:srgbClr val="CFDDE5"/>
              </a:buClr>
              <a:buSzPts val="800"/>
              <a:buFont typeface="Roboto"/>
              <a:buChar char="●"/>
            </a:pPr>
            <a:r>
              <a:rPr lang="en-US" sz="1000">
                <a:solidFill>
                  <a:srgbClr val="1B3E51"/>
                </a:solidFill>
                <a:latin typeface="Roboto SemiBold"/>
                <a:ea typeface="Roboto SemiBold"/>
                <a:cs typeface="Roboto SemiBold"/>
                <a:sym typeface="Roboto SemiBold"/>
              </a:rPr>
              <a:t>Publicar como API: </a:t>
            </a:r>
            <a:r>
              <a:rPr lang="en-US" sz="1000">
                <a:solidFill>
                  <a:srgbClr val="1B3E51"/>
                </a:solidFill>
                <a:latin typeface="Roboto"/>
                <a:ea typeface="Roboto"/>
                <a:cs typeface="Roboto"/>
                <a:sym typeface="Roboto"/>
              </a:rPr>
              <a:t>permite que usuários do Integration Studio publiquem uma operação como API com poucos cliques</a:t>
            </a:r>
            <a:endParaRPr sz="1000">
              <a:solidFill>
                <a:srgbClr val="1B3E51"/>
              </a:solidFill>
              <a:latin typeface="Roboto"/>
              <a:ea typeface="Roboto"/>
              <a:cs typeface="Roboto"/>
              <a:sym typeface="Roboto"/>
            </a:endParaRPr>
          </a:p>
          <a:p>
            <a:pPr indent="-123952" lvl="0" marL="137160" marR="0" rtl="0" algn="l">
              <a:lnSpc>
                <a:spcPct val="100000"/>
              </a:lnSpc>
              <a:spcBef>
                <a:spcPts val="1000"/>
              </a:spcBef>
              <a:spcAft>
                <a:spcPts val="0"/>
              </a:spcAft>
              <a:buClr>
                <a:srgbClr val="CFDDE5"/>
              </a:buClr>
              <a:buSzPts val="800"/>
              <a:buFont typeface="Roboto"/>
              <a:buChar char="●"/>
            </a:pPr>
            <a:r>
              <a:rPr lang="en-US" sz="1000">
                <a:solidFill>
                  <a:srgbClr val="1B3E51"/>
                </a:solidFill>
                <a:latin typeface="Roboto SemiBold"/>
                <a:ea typeface="Roboto SemiBold"/>
                <a:cs typeface="Roboto SemiBold"/>
                <a:sym typeface="Roboto SemiBold"/>
              </a:rPr>
              <a:t>Gerenciador de Portal: </a:t>
            </a:r>
            <a:r>
              <a:rPr lang="en-US" sz="1000">
                <a:solidFill>
                  <a:srgbClr val="1B3E51"/>
                </a:solidFill>
                <a:latin typeface="Roboto"/>
                <a:ea typeface="Roboto"/>
                <a:cs typeface="Roboto"/>
                <a:sym typeface="Roboto"/>
              </a:rPr>
              <a:t>gera automaticamente e personaliza a documentação OpenAPI, além de permitir testes interativos das APIs na mesma página</a:t>
            </a:r>
            <a:endParaRPr sz="1000">
              <a:solidFill>
                <a:srgbClr val="1B3E51"/>
              </a:solidFill>
              <a:latin typeface="Roboto"/>
              <a:ea typeface="Roboto"/>
              <a:cs typeface="Roboto"/>
              <a:sym typeface="Roboto"/>
            </a:endParaRPr>
          </a:p>
          <a:p>
            <a:pPr indent="0" lvl="0" marL="0" rtl="0" algn="l">
              <a:lnSpc>
                <a:spcPct val="100000"/>
              </a:lnSpc>
              <a:spcBef>
                <a:spcPts val="1200"/>
              </a:spcBef>
              <a:spcAft>
                <a:spcPts val="0"/>
              </a:spcAft>
              <a:buNone/>
            </a:pPr>
            <a:r>
              <a:rPr b="1" lang="en-US" sz="1200">
                <a:latin typeface="Roboto"/>
                <a:ea typeface="Roboto"/>
                <a:cs typeface="Roboto"/>
                <a:sym typeface="Roboto"/>
              </a:rPr>
              <a:t>Benefícios</a:t>
            </a:r>
            <a:endParaRPr b="1" sz="1200">
              <a:latin typeface="Roboto"/>
              <a:ea typeface="Roboto"/>
              <a:cs typeface="Roboto"/>
              <a:sym typeface="Roboto"/>
            </a:endParaRPr>
          </a:p>
          <a:p>
            <a:pPr indent="-123952" lvl="0" marL="137160" marR="0" rtl="0" algn="l">
              <a:lnSpc>
                <a:spcPct val="100000"/>
              </a:lnSpc>
              <a:spcBef>
                <a:spcPts val="600"/>
              </a:spcBef>
              <a:spcAft>
                <a:spcPts val="0"/>
              </a:spcAft>
              <a:buClr>
                <a:srgbClr val="CFDDE5"/>
              </a:buClr>
              <a:buSzPts val="800"/>
              <a:buFont typeface="Roboto"/>
              <a:buChar char="●"/>
            </a:pPr>
            <a:r>
              <a:rPr lang="en-US" sz="1000">
                <a:solidFill>
                  <a:srgbClr val="1B3E51"/>
                </a:solidFill>
                <a:latin typeface="Roboto SemiBold"/>
                <a:ea typeface="Roboto SemiBold"/>
                <a:cs typeface="Roboto SemiBold"/>
                <a:sym typeface="Roboto SemiBold"/>
              </a:rPr>
              <a:t>Simplifique a criação de APIs para workflows: </a:t>
            </a:r>
            <a:r>
              <a:rPr lang="en-US" sz="1000">
                <a:solidFill>
                  <a:srgbClr val="1B3E51"/>
                </a:solidFill>
                <a:latin typeface="Roboto"/>
                <a:ea typeface="Roboto"/>
                <a:cs typeface="Roboto"/>
                <a:sym typeface="Roboto"/>
              </a:rPr>
              <a:t>projete e construa facilmente workflows do iPaaS como APIs para conexões fluidas</a:t>
            </a:r>
            <a:endParaRPr sz="1000">
              <a:solidFill>
                <a:srgbClr val="1B3E51"/>
              </a:solidFill>
              <a:latin typeface="Roboto"/>
              <a:ea typeface="Roboto"/>
              <a:cs typeface="Roboto"/>
              <a:sym typeface="Roboto"/>
            </a:endParaRPr>
          </a:p>
          <a:p>
            <a:pPr indent="-123952" lvl="0" marL="137160" marR="0" rtl="0" algn="l">
              <a:lnSpc>
                <a:spcPct val="100000"/>
              </a:lnSpc>
              <a:spcBef>
                <a:spcPts val="1000"/>
              </a:spcBef>
              <a:spcAft>
                <a:spcPts val="0"/>
              </a:spcAft>
              <a:buClr>
                <a:srgbClr val="CFDDE5"/>
              </a:buClr>
              <a:buSzPts val="800"/>
              <a:buFont typeface="Roboto"/>
              <a:buChar char="●"/>
            </a:pPr>
            <a:r>
              <a:rPr lang="en-US" sz="1000">
                <a:solidFill>
                  <a:srgbClr val="1B3E51"/>
                </a:solidFill>
                <a:latin typeface="Roboto SemiBold"/>
                <a:ea typeface="Roboto SemiBold"/>
                <a:cs typeface="Roboto SemiBold"/>
                <a:sym typeface="Roboto SemiBold"/>
              </a:rPr>
              <a:t>Potencialize a automação: </a:t>
            </a:r>
            <a:r>
              <a:rPr lang="en-US" sz="1000">
                <a:solidFill>
                  <a:srgbClr val="1B3E51"/>
                </a:solidFill>
                <a:latin typeface="Roboto"/>
                <a:ea typeface="Roboto"/>
                <a:cs typeface="Roboto"/>
                <a:sym typeface="Roboto"/>
              </a:rPr>
              <a:t>exponha integrações e workflows como APIs para impulsionar automação em tempo real e melhorar a eficiência operacional</a:t>
            </a:r>
            <a:endParaRPr sz="1000">
              <a:solidFill>
                <a:srgbClr val="1B3E51"/>
              </a:solidFill>
              <a:latin typeface="Roboto"/>
              <a:ea typeface="Roboto"/>
              <a:cs typeface="Roboto"/>
              <a:sym typeface="Roboto"/>
            </a:endParaRPr>
          </a:p>
          <a:p>
            <a:pPr indent="-123952" lvl="0" marL="137160" marR="0" rtl="0" algn="l">
              <a:lnSpc>
                <a:spcPct val="100000"/>
              </a:lnSpc>
              <a:spcBef>
                <a:spcPts val="1000"/>
              </a:spcBef>
              <a:spcAft>
                <a:spcPts val="1000"/>
              </a:spcAft>
              <a:buClr>
                <a:srgbClr val="CFDDE5"/>
              </a:buClr>
              <a:buSzPts val="800"/>
              <a:buFont typeface="Roboto"/>
              <a:buChar char="●"/>
            </a:pPr>
            <a:r>
              <a:rPr lang="en-US" sz="1000">
                <a:solidFill>
                  <a:srgbClr val="1B3E51"/>
                </a:solidFill>
                <a:latin typeface="Roboto SemiBold"/>
                <a:ea typeface="Roboto SemiBold"/>
                <a:cs typeface="Roboto SemiBold"/>
                <a:sym typeface="Roboto SemiBold"/>
              </a:rPr>
              <a:t>Facilite a integração em tempo real: </a:t>
            </a:r>
            <a:r>
              <a:rPr lang="en-US" sz="1000">
                <a:solidFill>
                  <a:srgbClr val="1B3E51"/>
                </a:solidFill>
                <a:latin typeface="Roboto"/>
                <a:ea typeface="Roboto"/>
                <a:cs typeface="Roboto"/>
                <a:sym typeface="Roboto"/>
              </a:rPr>
              <a:t>garante troca de dados precisa e pontual entre sistemas para operações otimizadas</a:t>
            </a:r>
            <a:endParaRPr sz="1000">
              <a:solidFill>
                <a:srgbClr val="1B3E51"/>
              </a:solidFill>
              <a:latin typeface="Roboto"/>
              <a:ea typeface="Roboto"/>
              <a:cs typeface="Roboto"/>
              <a:sym typeface="Roboto"/>
            </a:endParaRPr>
          </a:p>
        </p:txBody>
      </p:sp>
      <p:sp>
        <p:nvSpPr>
          <p:cNvPr id="5342" name="Google Shape;5342;p385"/>
          <p:cNvSpPr txBox="1"/>
          <p:nvPr>
            <p:ph type="title"/>
          </p:nvPr>
        </p:nvSpPr>
        <p:spPr>
          <a:xfrm>
            <a:off x="365531" y="273844"/>
            <a:ext cx="7470600" cy="307800"/>
          </a:xfrm>
          <a:prstGeom prst="rect">
            <a:avLst/>
          </a:prstGeom>
        </p:spPr>
        <p:txBody>
          <a:bodyPr anchorCtr="0" anchor="t" bIns="0" lIns="0" spcFirstLastPara="1" rIns="0" wrap="square" tIns="0">
            <a:spAutoFit/>
          </a:bodyPr>
          <a:lstStyle/>
          <a:p>
            <a:pPr indent="0" lvl="0" marL="0" rtl="0" algn="l">
              <a:spcBef>
                <a:spcPts val="0"/>
              </a:spcBef>
              <a:spcAft>
                <a:spcPts val="0"/>
              </a:spcAft>
              <a:buNone/>
            </a:pPr>
            <a:r>
              <a:rPr lang="en-US"/>
              <a:t>Simplifique a Criação de APIs e a Integração em Tempo Real</a:t>
            </a:r>
            <a:endParaRPr/>
          </a:p>
        </p:txBody>
      </p:sp>
      <p:pic>
        <p:nvPicPr>
          <p:cNvPr id="5343" name="Google Shape;5343;p385"/>
          <p:cNvPicPr preferRelativeResize="0"/>
          <p:nvPr/>
        </p:nvPicPr>
        <p:blipFill>
          <a:blip r:embed="rId3">
            <a:alphaModFix/>
          </a:blip>
          <a:stretch>
            <a:fillRect/>
          </a:stretch>
        </p:blipFill>
        <p:spPr>
          <a:xfrm>
            <a:off x="4818402" y="1110511"/>
            <a:ext cx="3959900" cy="2922476"/>
          </a:xfrm>
          <a:prstGeom prst="rect">
            <a:avLst/>
          </a:prstGeom>
          <a:noFill/>
          <a:ln cap="flat" cmpd="sng" w="28575">
            <a:solidFill>
              <a:schemeClr val="lt2"/>
            </a:solidFill>
            <a:prstDash val="solid"/>
            <a:round/>
            <a:headEnd len="sm" w="sm" type="none"/>
            <a:tailEnd len="sm" w="sm" type="none"/>
          </a:ln>
        </p:spPr>
      </p:pic>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48" name="Shape 5348"/>
        <p:cNvGrpSpPr/>
        <p:nvPr/>
      </p:nvGrpSpPr>
      <p:grpSpPr>
        <a:xfrm>
          <a:off x="0" y="0"/>
          <a:ext cx="0" cy="0"/>
          <a:chOff x="0" y="0"/>
          <a:chExt cx="0" cy="0"/>
        </a:xfrm>
      </p:grpSpPr>
      <p:sp>
        <p:nvSpPr>
          <p:cNvPr id="5349" name="Google Shape;5349;p386"/>
          <p:cNvSpPr txBox="1"/>
          <p:nvPr>
            <p:ph type="title"/>
          </p:nvPr>
        </p:nvSpPr>
        <p:spPr>
          <a:xfrm>
            <a:off x="365700" y="274350"/>
            <a:ext cx="7470600" cy="307800"/>
          </a:xfrm>
          <a:prstGeom prst="rect">
            <a:avLst/>
          </a:prstGeom>
        </p:spPr>
        <p:txBody>
          <a:bodyPr anchorCtr="0" anchor="t" bIns="0" lIns="0" spcFirstLastPara="1" rIns="0" wrap="square" tIns="0">
            <a:spAutoFit/>
          </a:bodyPr>
          <a:lstStyle/>
          <a:p>
            <a:pPr indent="0" lvl="0" marL="0" rtl="0" algn="l">
              <a:spcBef>
                <a:spcPts val="0"/>
              </a:spcBef>
              <a:spcAft>
                <a:spcPts val="0"/>
              </a:spcAft>
              <a:buNone/>
            </a:pPr>
            <a:r>
              <a:rPr lang="en-US"/>
              <a:t>Gerenciamento de APIs e Monitoramento em Tempo Real</a:t>
            </a:r>
            <a:endParaRPr/>
          </a:p>
        </p:txBody>
      </p:sp>
      <p:sp>
        <p:nvSpPr>
          <p:cNvPr id="5350" name="Google Shape;5350;p386"/>
          <p:cNvSpPr txBox="1"/>
          <p:nvPr>
            <p:ph idx="1" type="body"/>
          </p:nvPr>
        </p:nvSpPr>
        <p:spPr>
          <a:xfrm>
            <a:off x="365700" y="914400"/>
            <a:ext cx="4006800" cy="3345300"/>
          </a:xfrm>
          <a:prstGeom prst="rect">
            <a:avLst/>
          </a:prstGeom>
        </p:spPr>
        <p:txBody>
          <a:bodyPr anchorCtr="0" anchor="t" bIns="0" lIns="0" spcFirstLastPara="1" rIns="0" wrap="square" tIns="0">
            <a:spAutoFit/>
          </a:bodyPr>
          <a:lstStyle/>
          <a:p>
            <a:pPr indent="0" lvl="0" marL="0" rtl="0" algn="l">
              <a:lnSpc>
                <a:spcPct val="100000"/>
              </a:lnSpc>
              <a:spcBef>
                <a:spcPts val="0"/>
              </a:spcBef>
              <a:spcAft>
                <a:spcPts val="0"/>
              </a:spcAft>
              <a:buNone/>
            </a:pPr>
            <a:r>
              <a:rPr b="1" lang="en-US" sz="1200">
                <a:latin typeface="Roboto"/>
                <a:ea typeface="Roboto"/>
                <a:cs typeface="Roboto"/>
                <a:sym typeface="Roboto"/>
              </a:rPr>
              <a:t>Principais Funcionalidades</a:t>
            </a:r>
            <a:endParaRPr b="1" sz="1200">
              <a:latin typeface="Roboto"/>
              <a:ea typeface="Roboto"/>
              <a:cs typeface="Roboto"/>
              <a:sym typeface="Roboto"/>
            </a:endParaRPr>
          </a:p>
          <a:p>
            <a:pPr indent="-123952" lvl="0" marL="137160" marR="0" rtl="0" algn="l">
              <a:lnSpc>
                <a:spcPct val="100000"/>
              </a:lnSpc>
              <a:spcBef>
                <a:spcPts val="600"/>
              </a:spcBef>
              <a:spcAft>
                <a:spcPts val="0"/>
              </a:spcAft>
              <a:buClr>
                <a:schemeClr val="dk2"/>
              </a:buClr>
              <a:buSzPts val="800"/>
              <a:buFont typeface="Roboto"/>
              <a:buChar char="●"/>
            </a:pPr>
            <a:r>
              <a:rPr lang="en-US" sz="1000">
                <a:solidFill>
                  <a:srgbClr val="1B3E51"/>
                </a:solidFill>
                <a:latin typeface="Roboto SemiBold"/>
                <a:ea typeface="Roboto SemiBold"/>
                <a:cs typeface="Roboto SemiBold"/>
                <a:sym typeface="Roboto SemiBold"/>
              </a:rPr>
              <a:t>Logs de API: </a:t>
            </a:r>
            <a:r>
              <a:rPr lang="en-US" sz="1000">
                <a:solidFill>
                  <a:srgbClr val="1B3E51"/>
                </a:solidFill>
                <a:latin typeface="Roboto"/>
                <a:ea typeface="Roboto"/>
                <a:cs typeface="Roboto"/>
                <a:sym typeface="Roboto"/>
              </a:rPr>
              <a:t>Acesso a registros detalhados das chamadas de API, incluindo horário, endereços IP e dados de acesso</a:t>
            </a:r>
            <a:endParaRPr sz="1000">
              <a:solidFill>
                <a:srgbClr val="1B3E51"/>
              </a:solidFill>
              <a:latin typeface="Roboto"/>
              <a:ea typeface="Roboto"/>
              <a:cs typeface="Roboto"/>
              <a:sym typeface="Roboto"/>
            </a:endParaRPr>
          </a:p>
          <a:p>
            <a:pPr indent="-123952" lvl="0" marL="137160" marR="0" rtl="0" algn="l">
              <a:lnSpc>
                <a:spcPct val="100000"/>
              </a:lnSpc>
              <a:spcBef>
                <a:spcPts val="1000"/>
              </a:spcBef>
              <a:spcAft>
                <a:spcPts val="0"/>
              </a:spcAft>
              <a:buClr>
                <a:schemeClr val="dk2"/>
              </a:buClr>
              <a:buSzPts val="800"/>
              <a:buFont typeface="Roboto"/>
              <a:buChar char="●"/>
            </a:pPr>
            <a:r>
              <a:rPr lang="en-US" sz="1000">
                <a:solidFill>
                  <a:srgbClr val="1B3E51"/>
                </a:solidFill>
                <a:latin typeface="Roboto SemiBold"/>
                <a:ea typeface="Roboto SemiBold"/>
                <a:cs typeface="Roboto SemiBold"/>
                <a:sym typeface="Roboto SemiBold"/>
              </a:rPr>
              <a:t>Análises: </a:t>
            </a:r>
            <a:r>
              <a:rPr lang="en-US" sz="1000">
                <a:solidFill>
                  <a:srgbClr val="1B3E51"/>
                </a:solidFill>
                <a:latin typeface="Roboto"/>
                <a:ea typeface="Roboto"/>
                <a:cs typeface="Roboto"/>
                <a:sym typeface="Roboto"/>
              </a:rPr>
              <a:t>Acesso a métricas sobre uso e desempenho da API, para monitoramento e análise</a:t>
            </a:r>
            <a:endParaRPr sz="1000">
              <a:solidFill>
                <a:srgbClr val="1B3E51"/>
              </a:solidFill>
              <a:latin typeface="Roboto"/>
              <a:ea typeface="Roboto"/>
              <a:cs typeface="Roboto"/>
              <a:sym typeface="Roboto"/>
            </a:endParaRPr>
          </a:p>
          <a:p>
            <a:pPr indent="-123952" lvl="0" marL="137160" marR="0" rtl="0" algn="l">
              <a:lnSpc>
                <a:spcPct val="100000"/>
              </a:lnSpc>
              <a:spcBef>
                <a:spcPts val="1000"/>
              </a:spcBef>
              <a:spcAft>
                <a:spcPts val="0"/>
              </a:spcAft>
              <a:buClr>
                <a:schemeClr val="dk2"/>
              </a:buClr>
              <a:buSzPts val="800"/>
              <a:buFont typeface="Roboto"/>
              <a:buChar char="●"/>
            </a:pPr>
            <a:r>
              <a:rPr lang="en-US" sz="1000">
                <a:solidFill>
                  <a:srgbClr val="1B3E51"/>
                </a:solidFill>
                <a:latin typeface="Roboto SemiBold"/>
                <a:ea typeface="Roboto SemiBold"/>
                <a:cs typeface="Roboto SemiBold"/>
                <a:sym typeface="Roboto SemiBold"/>
              </a:rPr>
              <a:t>Gerenciador de API: </a:t>
            </a:r>
            <a:r>
              <a:rPr lang="en-US" sz="1000">
                <a:solidFill>
                  <a:srgbClr val="1B3E51"/>
                </a:solidFill>
                <a:latin typeface="Roboto"/>
                <a:ea typeface="Roboto"/>
                <a:cs typeface="Roboto"/>
                <a:sym typeface="Roboto"/>
              </a:rPr>
              <a:t>Monitoramento da saúde e status das APIs por meio de uma interface simples</a:t>
            </a:r>
            <a:endParaRPr sz="1000">
              <a:solidFill>
                <a:srgbClr val="1B3E51"/>
              </a:solidFill>
              <a:latin typeface="Roboto"/>
              <a:ea typeface="Roboto"/>
              <a:cs typeface="Roboto"/>
              <a:sym typeface="Roboto"/>
            </a:endParaRPr>
          </a:p>
          <a:p>
            <a:pPr indent="0" lvl="0" marL="0" rtl="0" algn="l">
              <a:lnSpc>
                <a:spcPct val="100000"/>
              </a:lnSpc>
              <a:spcBef>
                <a:spcPts val="1200"/>
              </a:spcBef>
              <a:spcAft>
                <a:spcPts val="0"/>
              </a:spcAft>
              <a:buNone/>
            </a:pPr>
            <a:r>
              <a:rPr b="1" lang="en-US" sz="1200">
                <a:latin typeface="Roboto"/>
                <a:ea typeface="Roboto"/>
                <a:cs typeface="Roboto"/>
                <a:sym typeface="Roboto"/>
              </a:rPr>
              <a:t>Benefícios</a:t>
            </a:r>
            <a:endParaRPr b="1" sz="1200">
              <a:latin typeface="Roboto"/>
              <a:ea typeface="Roboto"/>
              <a:cs typeface="Roboto"/>
              <a:sym typeface="Roboto"/>
            </a:endParaRPr>
          </a:p>
          <a:p>
            <a:pPr indent="-130302" lvl="0" marL="137160" marR="0" rtl="0" algn="l">
              <a:lnSpc>
                <a:spcPct val="100000"/>
              </a:lnSpc>
              <a:spcBef>
                <a:spcPts val="600"/>
              </a:spcBef>
              <a:spcAft>
                <a:spcPts val="0"/>
              </a:spcAft>
              <a:buClr>
                <a:schemeClr val="dk2"/>
              </a:buClr>
              <a:buSzPts val="900"/>
              <a:buFont typeface="Roboto"/>
              <a:buChar char="●"/>
            </a:pPr>
            <a:r>
              <a:rPr lang="en-US" sz="1000">
                <a:solidFill>
                  <a:srgbClr val="1B3E51"/>
                </a:solidFill>
                <a:latin typeface="Roboto SemiBold"/>
                <a:ea typeface="Roboto SemiBold"/>
                <a:cs typeface="Roboto SemiBold"/>
                <a:sym typeface="Roboto SemiBold"/>
              </a:rPr>
              <a:t>Monitoramento de Desempenho da API em Tempo Real: </a:t>
            </a:r>
            <a:r>
              <a:rPr lang="en-US" sz="1000">
                <a:solidFill>
                  <a:srgbClr val="1B3E51"/>
                </a:solidFill>
                <a:latin typeface="Roboto"/>
                <a:ea typeface="Roboto"/>
                <a:cs typeface="Roboto"/>
                <a:sym typeface="Roboto"/>
              </a:rPr>
              <a:t>Obtenha insights acionáveis para melhorar o desempenho e a escalabilidade das APIs.</a:t>
            </a:r>
            <a:endParaRPr sz="1000">
              <a:solidFill>
                <a:srgbClr val="1B3E51"/>
              </a:solidFill>
              <a:latin typeface="Roboto"/>
              <a:ea typeface="Roboto"/>
              <a:cs typeface="Roboto"/>
              <a:sym typeface="Roboto"/>
            </a:endParaRPr>
          </a:p>
          <a:p>
            <a:pPr indent="-130302" lvl="0" marL="137160" marR="0" rtl="0" algn="l">
              <a:lnSpc>
                <a:spcPct val="100000"/>
              </a:lnSpc>
              <a:spcBef>
                <a:spcPts val="1000"/>
              </a:spcBef>
              <a:spcAft>
                <a:spcPts val="0"/>
              </a:spcAft>
              <a:buClr>
                <a:schemeClr val="dk2"/>
              </a:buClr>
              <a:buSzPts val="900"/>
              <a:buFont typeface="Roboto"/>
              <a:buChar char="●"/>
            </a:pPr>
            <a:r>
              <a:rPr lang="en-US" sz="1000">
                <a:solidFill>
                  <a:srgbClr val="1B3E51"/>
                </a:solidFill>
                <a:latin typeface="Roboto SemiBold"/>
                <a:ea typeface="Roboto SemiBold"/>
                <a:cs typeface="Roboto SemiBold"/>
                <a:sym typeface="Roboto SemiBold"/>
              </a:rPr>
              <a:t>Identificação e Solução de Problemas: </a:t>
            </a:r>
            <a:r>
              <a:rPr lang="en-US" sz="1000">
                <a:solidFill>
                  <a:srgbClr val="1B3E51"/>
                </a:solidFill>
                <a:latin typeface="Roboto"/>
                <a:ea typeface="Roboto"/>
                <a:cs typeface="Roboto"/>
                <a:sym typeface="Roboto"/>
              </a:rPr>
              <a:t>Garanta operações ininterruptas das APIs com registros completos.</a:t>
            </a:r>
            <a:endParaRPr sz="1000">
              <a:solidFill>
                <a:srgbClr val="1B3E51"/>
              </a:solidFill>
              <a:latin typeface="Roboto"/>
              <a:ea typeface="Roboto"/>
              <a:cs typeface="Roboto"/>
              <a:sym typeface="Roboto"/>
            </a:endParaRPr>
          </a:p>
          <a:p>
            <a:pPr indent="-130302" lvl="0" marL="137160" marR="0" rtl="0" algn="l">
              <a:lnSpc>
                <a:spcPct val="100000"/>
              </a:lnSpc>
              <a:spcBef>
                <a:spcPts val="1000"/>
              </a:spcBef>
              <a:spcAft>
                <a:spcPts val="1000"/>
              </a:spcAft>
              <a:buClr>
                <a:schemeClr val="dk2"/>
              </a:buClr>
              <a:buSzPts val="900"/>
              <a:buFont typeface="Roboto"/>
              <a:buChar char="●"/>
            </a:pPr>
            <a:r>
              <a:rPr lang="en-US" sz="1000">
                <a:solidFill>
                  <a:srgbClr val="1B3E51"/>
                </a:solidFill>
                <a:latin typeface="Roboto SemiBold"/>
                <a:ea typeface="Roboto SemiBold"/>
                <a:cs typeface="Roboto SemiBold"/>
                <a:sym typeface="Roboto SemiBold"/>
              </a:rPr>
              <a:t>Gerenciamento Completo do Ciclo de Vida da API: </a:t>
            </a:r>
            <a:r>
              <a:rPr lang="en-US" sz="1000">
                <a:solidFill>
                  <a:srgbClr val="1B3E51"/>
                </a:solidFill>
                <a:latin typeface="Roboto"/>
                <a:ea typeface="Roboto"/>
                <a:cs typeface="Roboto"/>
                <a:sym typeface="Roboto"/>
              </a:rPr>
              <a:t>Controles robustos de segurança e autenticação completa de usuários em qualquer dispositivo.</a:t>
            </a:r>
            <a:endParaRPr sz="1000">
              <a:solidFill>
                <a:srgbClr val="1B3E51"/>
              </a:solidFill>
              <a:latin typeface="Roboto"/>
              <a:ea typeface="Roboto"/>
              <a:cs typeface="Roboto"/>
              <a:sym typeface="Roboto"/>
            </a:endParaRPr>
          </a:p>
        </p:txBody>
      </p:sp>
      <p:pic>
        <p:nvPicPr>
          <p:cNvPr id="5351" name="Google Shape;5351;p386"/>
          <p:cNvPicPr preferRelativeResize="0"/>
          <p:nvPr/>
        </p:nvPicPr>
        <p:blipFill>
          <a:blip r:embed="rId3">
            <a:alphaModFix/>
          </a:blip>
          <a:stretch>
            <a:fillRect/>
          </a:stretch>
        </p:blipFill>
        <p:spPr>
          <a:xfrm>
            <a:off x="4621950" y="945950"/>
            <a:ext cx="4156350" cy="2820476"/>
          </a:xfrm>
          <a:prstGeom prst="rect">
            <a:avLst/>
          </a:prstGeom>
          <a:noFill/>
          <a:ln cap="flat" cmpd="sng" w="28575">
            <a:solidFill>
              <a:schemeClr val="lt2"/>
            </a:solidFill>
            <a:prstDash val="solid"/>
            <a:round/>
            <a:headEnd len="sm" w="sm" type="none"/>
            <a:tailEnd len="sm" w="sm" type="none"/>
          </a:ln>
        </p:spPr>
      </p:pic>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56" name="Shape 5356"/>
        <p:cNvGrpSpPr/>
        <p:nvPr/>
      </p:nvGrpSpPr>
      <p:grpSpPr>
        <a:xfrm>
          <a:off x="0" y="0"/>
          <a:ext cx="0" cy="0"/>
          <a:chOff x="0" y="0"/>
          <a:chExt cx="0" cy="0"/>
        </a:xfrm>
      </p:grpSpPr>
      <p:sp>
        <p:nvSpPr>
          <p:cNvPr id="5357" name="Google Shape;5357;p387"/>
          <p:cNvSpPr txBox="1"/>
          <p:nvPr>
            <p:ph type="title"/>
          </p:nvPr>
        </p:nvSpPr>
        <p:spPr>
          <a:xfrm>
            <a:off x="365700" y="274350"/>
            <a:ext cx="7470600" cy="307800"/>
          </a:xfrm>
          <a:prstGeom prst="rect">
            <a:avLst/>
          </a:prstGeom>
        </p:spPr>
        <p:txBody>
          <a:bodyPr anchorCtr="0" anchor="t" bIns="0" lIns="0" spcFirstLastPara="1" rIns="0" wrap="square" tIns="0">
            <a:spAutoFit/>
          </a:bodyPr>
          <a:lstStyle/>
          <a:p>
            <a:pPr indent="0" lvl="0" marL="0" rtl="0" algn="l">
              <a:spcBef>
                <a:spcPts val="0"/>
              </a:spcBef>
              <a:spcAft>
                <a:spcPts val="0"/>
              </a:spcAft>
              <a:buNone/>
            </a:pPr>
            <a:r>
              <a:rPr lang="en-US"/>
              <a:t>Segurança Abrangente de APIs e Gestão de Riscos</a:t>
            </a:r>
            <a:endParaRPr/>
          </a:p>
        </p:txBody>
      </p:sp>
      <p:sp>
        <p:nvSpPr>
          <p:cNvPr id="5358" name="Google Shape;5358;p387"/>
          <p:cNvSpPr txBox="1"/>
          <p:nvPr>
            <p:ph idx="1" type="body"/>
          </p:nvPr>
        </p:nvSpPr>
        <p:spPr>
          <a:xfrm>
            <a:off x="365700" y="914400"/>
            <a:ext cx="3924300" cy="3675000"/>
          </a:xfrm>
          <a:prstGeom prst="rect">
            <a:avLst/>
          </a:prstGeom>
        </p:spPr>
        <p:txBody>
          <a:bodyPr anchorCtr="0" anchor="t" bIns="0" lIns="0" spcFirstLastPara="1" rIns="0" wrap="square" tIns="0">
            <a:spAutoFit/>
          </a:bodyPr>
          <a:lstStyle/>
          <a:p>
            <a:pPr indent="0" lvl="0" marL="0" rtl="0" algn="l">
              <a:lnSpc>
                <a:spcPct val="100000"/>
              </a:lnSpc>
              <a:spcBef>
                <a:spcPts val="0"/>
              </a:spcBef>
              <a:spcAft>
                <a:spcPts val="0"/>
              </a:spcAft>
              <a:buNone/>
            </a:pPr>
            <a:r>
              <a:rPr b="1" lang="en-US" sz="1200">
                <a:latin typeface="Roboto"/>
                <a:ea typeface="Roboto"/>
                <a:cs typeface="Roboto"/>
                <a:sym typeface="Roboto"/>
              </a:rPr>
              <a:t>Principais Recursos</a:t>
            </a:r>
            <a:endParaRPr b="1" sz="1200">
              <a:latin typeface="Roboto"/>
              <a:ea typeface="Roboto"/>
              <a:cs typeface="Roboto"/>
              <a:sym typeface="Roboto"/>
            </a:endParaRPr>
          </a:p>
          <a:p>
            <a:pPr indent="-123952" lvl="0" marL="137160" rtl="0" algn="l">
              <a:lnSpc>
                <a:spcPct val="100000"/>
              </a:lnSpc>
              <a:spcBef>
                <a:spcPts val="600"/>
              </a:spcBef>
              <a:spcAft>
                <a:spcPts val="0"/>
              </a:spcAft>
              <a:buClr>
                <a:schemeClr val="dk2"/>
              </a:buClr>
              <a:buSzPts val="800"/>
              <a:buFont typeface="Roboto"/>
              <a:buChar char="●"/>
            </a:pPr>
            <a:r>
              <a:rPr b="1" lang="en-US" sz="1000">
                <a:latin typeface="Roboto"/>
                <a:ea typeface="Roboto"/>
                <a:cs typeface="Roboto"/>
                <a:sym typeface="Roboto"/>
              </a:rPr>
              <a:t>Perfis de Segurança: </a:t>
            </a:r>
            <a:r>
              <a:rPr lang="en-US" sz="1000">
                <a:latin typeface="Roboto"/>
                <a:ea typeface="Roboto"/>
                <a:cs typeface="Roboto"/>
                <a:sym typeface="Roboto"/>
              </a:rPr>
              <a:t>Permitem que os administradores gerenciem políticas de segurança para acesso às APIs com base em esquemas e perfis.</a:t>
            </a:r>
            <a:endParaRPr sz="1000">
              <a:latin typeface="Roboto"/>
              <a:ea typeface="Roboto"/>
              <a:cs typeface="Roboto"/>
              <a:sym typeface="Roboto"/>
            </a:endParaRPr>
          </a:p>
          <a:p>
            <a:pPr indent="-123952" lvl="0" marL="137160" rtl="0" algn="l">
              <a:lnSpc>
                <a:spcPct val="100000"/>
              </a:lnSpc>
              <a:spcBef>
                <a:spcPts val="1000"/>
              </a:spcBef>
              <a:spcAft>
                <a:spcPts val="0"/>
              </a:spcAft>
              <a:buClr>
                <a:schemeClr val="dk2"/>
              </a:buClr>
              <a:buSzPts val="800"/>
              <a:buFont typeface="Roboto"/>
              <a:buChar char="●"/>
            </a:pPr>
            <a:r>
              <a:rPr b="1" lang="en-US" sz="1000">
                <a:latin typeface="Roboto"/>
                <a:ea typeface="Roboto"/>
                <a:cs typeface="Roboto"/>
                <a:sym typeface="Roboto"/>
              </a:rPr>
              <a:t>Grupos de IP Confiáveis: </a:t>
            </a:r>
            <a:r>
              <a:rPr lang="en-US" sz="1000">
                <a:latin typeface="Roboto"/>
                <a:ea typeface="Roboto"/>
                <a:cs typeface="Roboto"/>
                <a:sym typeface="Roboto"/>
              </a:rPr>
              <a:t>Permitem que os administradores apliquem controle de acesso às APIs em nível de IP.</a:t>
            </a:r>
            <a:endParaRPr sz="1000">
              <a:latin typeface="Roboto"/>
              <a:ea typeface="Roboto"/>
              <a:cs typeface="Roboto"/>
              <a:sym typeface="Roboto"/>
            </a:endParaRPr>
          </a:p>
          <a:p>
            <a:pPr indent="-123952" lvl="0" marL="137160" rtl="0" algn="l">
              <a:lnSpc>
                <a:spcPct val="100000"/>
              </a:lnSpc>
              <a:spcBef>
                <a:spcPts val="1000"/>
              </a:spcBef>
              <a:spcAft>
                <a:spcPts val="0"/>
              </a:spcAft>
              <a:buClr>
                <a:schemeClr val="dk2"/>
              </a:buClr>
              <a:buSzPts val="800"/>
              <a:buFont typeface="Roboto"/>
              <a:buChar char="●"/>
            </a:pPr>
            <a:r>
              <a:rPr b="1" lang="en-US" sz="1000">
                <a:latin typeface="Roboto"/>
                <a:ea typeface="Roboto"/>
                <a:cs typeface="Roboto"/>
                <a:sym typeface="Roboto"/>
              </a:rPr>
              <a:t>Gateway Privado de API: </a:t>
            </a:r>
            <a:r>
              <a:rPr lang="en-US" sz="1000">
                <a:latin typeface="Roboto"/>
                <a:ea typeface="Roboto"/>
                <a:cs typeface="Roboto"/>
                <a:sym typeface="Roboto"/>
              </a:rPr>
              <a:t>Disponibiliza ferramentas para implantar, testar, administrar segurança e gerenciar o tráfego do Gateway Privado de API.</a:t>
            </a:r>
            <a:r>
              <a:rPr lang="en-US" sz="1000">
                <a:latin typeface="Roboto"/>
                <a:ea typeface="Roboto"/>
                <a:cs typeface="Roboto"/>
                <a:sym typeface="Roboto"/>
              </a:rPr>
              <a:t> </a:t>
            </a:r>
            <a:endParaRPr sz="1000">
              <a:latin typeface="Roboto"/>
              <a:ea typeface="Roboto"/>
              <a:cs typeface="Roboto"/>
              <a:sym typeface="Roboto"/>
            </a:endParaRPr>
          </a:p>
          <a:p>
            <a:pPr indent="0" lvl="0" marL="0" rtl="0" algn="l">
              <a:lnSpc>
                <a:spcPct val="100000"/>
              </a:lnSpc>
              <a:spcBef>
                <a:spcPts val="1200"/>
              </a:spcBef>
              <a:spcAft>
                <a:spcPts val="0"/>
              </a:spcAft>
              <a:buNone/>
            </a:pPr>
            <a:r>
              <a:rPr b="1" lang="en-US" sz="1200">
                <a:latin typeface="Roboto"/>
                <a:ea typeface="Roboto"/>
                <a:cs typeface="Roboto"/>
                <a:sym typeface="Roboto"/>
              </a:rPr>
              <a:t>Benefícios</a:t>
            </a:r>
            <a:endParaRPr b="1" sz="1200">
              <a:latin typeface="Roboto"/>
              <a:ea typeface="Roboto"/>
              <a:cs typeface="Roboto"/>
              <a:sym typeface="Roboto"/>
            </a:endParaRPr>
          </a:p>
          <a:p>
            <a:pPr indent="-125072" lvl="0" marL="137160" rtl="0" algn="l">
              <a:lnSpc>
                <a:spcPct val="100000"/>
              </a:lnSpc>
              <a:spcBef>
                <a:spcPts val="600"/>
              </a:spcBef>
              <a:spcAft>
                <a:spcPts val="0"/>
              </a:spcAft>
              <a:buClr>
                <a:schemeClr val="dk2"/>
              </a:buClr>
              <a:buSzPts val="818"/>
              <a:buFont typeface="Roboto"/>
              <a:buChar char="●"/>
            </a:pPr>
            <a:r>
              <a:rPr b="1" lang="en-US" sz="1017">
                <a:latin typeface="Roboto"/>
                <a:ea typeface="Roboto"/>
                <a:cs typeface="Roboto"/>
                <a:sym typeface="Roboto"/>
              </a:rPr>
              <a:t>Aprimoramento do Controle de Acesso às APIs: </a:t>
            </a:r>
            <a:r>
              <a:rPr lang="en-US" sz="1017">
                <a:latin typeface="Roboto"/>
                <a:ea typeface="Roboto"/>
                <a:cs typeface="Roboto"/>
                <a:sym typeface="Roboto"/>
              </a:rPr>
              <a:t>Minimiza o risco de acessos não autorizados e protege dados sensíveis.</a:t>
            </a:r>
            <a:endParaRPr sz="1017">
              <a:latin typeface="Roboto"/>
              <a:ea typeface="Roboto"/>
              <a:cs typeface="Roboto"/>
              <a:sym typeface="Roboto"/>
            </a:endParaRPr>
          </a:p>
          <a:p>
            <a:pPr indent="-125072" lvl="0" marL="137160" rtl="0" algn="l">
              <a:lnSpc>
                <a:spcPct val="100000"/>
              </a:lnSpc>
              <a:spcBef>
                <a:spcPts val="1000"/>
              </a:spcBef>
              <a:spcAft>
                <a:spcPts val="0"/>
              </a:spcAft>
              <a:buClr>
                <a:schemeClr val="dk2"/>
              </a:buClr>
              <a:buSzPts val="818"/>
              <a:buFont typeface="Roboto"/>
              <a:buChar char="●"/>
            </a:pPr>
            <a:r>
              <a:rPr b="1" lang="en-US" sz="1017">
                <a:latin typeface="Roboto"/>
                <a:ea typeface="Roboto"/>
                <a:cs typeface="Roboto"/>
                <a:sym typeface="Roboto"/>
              </a:rPr>
              <a:t>Transmissão Segura de Dados: </a:t>
            </a:r>
            <a:r>
              <a:rPr lang="en-US" sz="1017">
                <a:latin typeface="Roboto"/>
                <a:ea typeface="Roboto"/>
                <a:cs typeface="Roboto"/>
                <a:sym typeface="Roboto"/>
              </a:rPr>
              <a:t>Protege os canais de comunicação internos e externos contra possíveis violações de segurança.</a:t>
            </a:r>
            <a:endParaRPr sz="1017">
              <a:latin typeface="Roboto"/>
              <a:ea typeface="Roboto"/>
              <a:cs typeface="Roboto"/>
              <a:sym typeface="Roboto"/>
            </a:endParaRPr>
          </a:p>
          <a:p>
            <a:pPr indent="-125072" lvl="0" marL="137160" rtl="0" algn="l">
              <a:lnSpc>
                <a:spcPct val="100000"/>
              </a:lnSpc>
              <a:spcBef>
                <a:spcPts val="1000"/>
              </a:spcBef>
              <a:spcAft>
                <a:spcPts val="1000"/>
              </a:spcAft>
              <a:buClr>
                <a:schemeClr val="dk2"/>
              </a:buClr>
              <a:buSzPts val="818"/>
              <a:buFont typeface="Roboto"/>
              <a:buChar char="●"/>
            </a:pPr>
            <a:r>
              <a:rPr b="1" lang="en-US" sz="1017">
                <a:latin typeface="Roboto"/>
                <a:ea typeface="Roboto"/>
                <a:cs typeface="Roboto"/>
                <a:sym typeface="Roboto"/>
              </a:rPr>
              <a:t>Gestão e Monitoramento de Riscos: </a:t>
            </a:r>
            <a:r>
              <a:rPr lang="en-US" sz="1017">
                <a:latin typeface="Roboto"/>
                <a:ea typeface="Roboto"/>
                <a:cs typeface="Roboto"/>
                <a:sym typeface="Roboto"/>
              </a:rPr>
              <a:t>Identifica vulnerabilidades e responde rapidamente a incidentes de segurança, garantindo APIs seguras e em conformidade.</a:t>
            </a:r>
            <a:endParaRPr sz="1017">
              <a:latin typeface="Roboto"/>
              <a:ea typeface="Roboto"/>
              <a:cs typeface="Roboto"/>
              <a:sym typeface="Roboto"/>
            </a:endParaRPr>
          </a:p>
        </p:txBody>
      </p:sp>
      <p:pic>
        <p:nvPicPr>
          <p:cNvPr id="5359" name="Google Shape;5359;p387"/>
          <p:cNvPicPr preferRelativeResize="0"/>
          <p:nvPr/>
        </p:nvPicPr>
        <p:blipFill>
          <a:blip r:embed="rId3">
            <a:alphaModFix/>
          </a:blip>
          <a:stretch>
            <a:fillRect/>
          </a:stretch>
        </p:blipFill>
        <p:spPr>
          <a:xfrm>
            <a:off x="4773109" y="966601"/>
            <a:ext cx="4005191" cy="3210300"/>
          </a:xfrm>
          <a:prstGeom prst="rect">
            <a:avLst/>
          </a:prstGeom>
          <a:noFill/>
          <a:ln cap="flat" cmpd="sng" w="28575">
            <a:solidFill>
              <a:schemeClr val="lt2"/>
            </a:solidFill>
            <a:prstDash val="solid"/>
            <a:round/>
            <a:headEnd len="sm" w="sm" type="none"/>
            <a:tailEnd len="sm" w="sm" type="none"/>
          </a:ln>
        </p:spPr>
      </p:pic>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63" name="Shape 5363"/>
        <p:cNvGrpSpPr/>
        <p:nvPr/>
      </p:nvGrpSpPr>
      <p:grpSpPr>
        <a:xfrm>
          <a:off x="0" y="0"/>
          <a:ext cx="0" cy="0"/>
          <a:chOff x="0" y="0"/>
          <a:chExt cx="0" cy="0"/>
        </a:xfrm>
      </p:grpSpPr>
      <p:sp>
        <p:nvSpPr>
          <p:cNvPr id="5364" name="Google Shape;5364;p388"/>
          <p:cNvSpPr/>
          <p:nvPr/>
        </p:nvSpPr>
        <p:spPr>
          <a:xfrm>
            <a:off x="2409275" y="1050075"/>
            <a:ext cx="4325400" cy="3572700"/>
          </a:xfrm>
          <a:prstGeom prst="roundRect">
            <a:avLst>
              <a:gd fmla="val 3043" name="adj"/>
            </a:avLst>
          </a:prstGeom>
          <a:solidFill>
            <a:srgbClr val="EBF1F3">
              <a:alpha val="50000"/>
            </a:srgbClr>
          </a:solidFill>
          <a:ln>
            <a:noFill/>
          </a:ln>
        </p:spPr>
        <p:txBody>
          <a:bodyPr anchorCtr="0" anchor="t" bIns="68575" lIns="68575" spcFirstLastPara="1" rIns="68575" wrap="square" tIns="68575">
            <a:noAutofit/>
          </a:bodyPr>
          <a:lstStyle/>
          <a:p>
            <a:pPr indent="0" lvl="0" marL="0" rtl="0" algn="ctr">
              <a:spcBef>
                <a:spcPts val="0"/>
              </a:spcBef>
              <a:spcAft>
                <a:spcPts val="0"/>
              </a:spcAft>
              <a:buNone/>
            </a:pPr>
            <a:r>
              <a:t/>
            </a:r>
            <a:endParaRPr sz="900">
              <a:latin typeface="Roboto Light"/>
              <a:ea typeface="Roboto Light"/>
              <a:cs typeface="Roboto Light"/>
              <a:sym typeface="Roboto Light"/>
            </a:endParaRPr>
          </a:p>
        </p:txBody>
      </p:sp>
      <p:sp>
        <p:nvSpPr>
          <p:cNvPr id="5365" name="Google Shape;5365;p388"/>
          <p:cNvSpPr txBox="1"/>
          <p:nvPr>
            <p:ph type="title"/>
          </p:nvPr>
        </p:nvSpPr>
        <p:spPr>
          <a:xfrm>
            <a:off x="365689" y="274320"/>
            <a:ext cx="8458200" cy="307800"/>
          </a:xfrm>
          <a:prstGeom prst="rect">
            <a:avLst/>
          </a:prstGeom>
          <a:noFill/>
          <a:ln>
            <a:noFill/>
          </a:ln>
        </p:spPr>
        <p:txBody>
          <a:bodyPr anchorCtr="0" anchor="t" bIns="0" lIns="0" spcFirstLastPara="1" rIns="0" wrap="square" tIns="0">
            <a:spAutoFit/>
          </a:bodyPr>
          <a:lstStyle/>
          <a:p>
            <a:pPr indent="0" lvl="0" marL="0" rtl="0" algn="l">
              <a:lnSpc>
                <a:spcPct val="100000"/>
              </a:lnSpc>
              <a:spcBef>
                <a:spcPts val="0"/>
              </a:spcBef>
              <a:spcAft>
                <a:spcPts val="0"/>
              </a:spcAft>
              <a:buSzPts val="2000"/>
              <a:buNone/>
            </a:pPr>
            <a:r>
              <a:rPr lang="en-US"/>
              <a:t>Jitterbit APIM: uma solução de Gestão de APIs totalmente integrada</a:t>
            </a:r>
            <a:endParaRPr/>
          </a:p>
        </p:txBody>
      </p:sp>
      <p:grpSp>
        <p:nvGrpSpPr>
          <p:cNvPr id="5366" name="Google Shape;5366;p388"/>
          <p:cNvGrpSpPr/>
          <p:nvPr/>
        </p:nvGrpSpPr>
        <p:grpSpPr>
          <a:xfrm>
            <a:off x="700913" y="2279729"/>
            <a:ext cx="1285200" cy="636600"/>
            <a:chOff x="525975" y="962375"/>
            <a:chExt cx="1285200" cy="636600"/>
          </a:xfrm>
        </p:grpSpPr>
        <p:sp>
          <p:nvSpPr>
            <p:cNvPr id="5367" name="Google Shape;5367;p388"/>
            <p:cNvSpPr/>
            <p:nvPr/>
          </p:nvSpPr>
          <p:spPr>
            <a:xfrm>
              <a:off x="525975" y="962375"/>
              <a:ext cx="1285200" cy="636600"/>
            </a:xfrm>
            <a:prstGeom prst="roundRect">
              <a:avLst>
                <a:gd fmla="val 4999" name="adj"/>
              </a:avLst>
            </a:prstGeom>
            <a:solidFill>
              <a:srgbClr val="FFFFFF"/>
            </a:solidFill>
            <a:ln cap="flat" cmpd="sng" w="19050">
              <a:solidFill>
                <a:srgbClr val="CFDD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1B3E51"/>
                </a:solidFill>
                <a:latin typeface="Roboto Slab Medium"/>
                <a:ea typeface="Roboto Slab Medium"/>
                <a:cs typeface="Roboto Slab Medium"/>
                <a:sym typeface="Roboto Slab Medium"/>
              </a:endParaRPr>
            </a:p>
          </p:txBody>
        </p:sp>
        <p:sp>
          <p:nvSpPr>
            <p:cNvPr id="5368" name="Google Shape;5368;p388"/>
            <p:cNvSpPr txBox="1"/>
            <p:nvPr/>
          </p:nvSpPr>
          <p:spPr>
            <a:xfrm>
              <a:off x="613238" y="1203738"/>
              <a:ext cx="1110600" cy="153900"/>
            </a:xfrm>
            <a:prstGeom prst="rect">
              <a:avLst/>
            </a:prstGeom>
            <a:noFill/>
            <a:ln>
              <a:noFill/>
            </a:ln>
          </p:spPr>
          <p:txBody>
            <a:bodyPr anchorCtr="0" anchor="t" bIns="0" lIns="0" spcFirstLastPara="1" rIns="0" wrap="square" tIns="0">
              <a:spAutoFit/>
            </a:bodyPr>
            <a:lstStyle/>
            <a:p>
              <a:pPr indent="0" lvl="0" marL="0" rtl="0" algn="ctr">
                <a:spcBef>
                  <a:spcPts val="0"/>
                </a:spcBef>
                <a:spcAft>
                  <a:spcPts val="0"/>
                </a:spcAft>
                <a:buNone/>
              </a:pPr>
              <a:r>
                <a:rPr lang="en-US" sz="1000">
                  <a:solidFill>
                    <a:srgbClr val="063849"/>
                  </a:solidFill>
                  <a:latin typeface="Roboto Medium"/>
                  <a:ea typeface="Roboto Medium"/>
                  <a:cs typeface="Roboto Medium"/>
                  <a:sym typeface="Roboto Medium"/>
                </a:rPr>
                <a:t>APIs de terceiros</a:t>
              </a:r>
              <a:endParaRPr sz="1000">
                <a:solidFill>
                  <a:srgbClr val="063849"/>
                </a:solidFill>
                <a:latin typeface="Roboto Medium"/>
                <a:ea typeface="Roboto Medium"/>
                <a:cs typeface="Roboto Medium"/>
                <a:sym typeface="Roboto Medium"/>
              </a:endParaRPr>
            </a:p>
          </p:txBody>
        </p:sp>
      </p:grpSp>
      <p:sp>
        <p:nvSpPr>
          <p:cNvPr id="5369" name="Google Shape;5369;p388"/>
          <p:cNvSpPr/>
          <p:nvPr/>
        </p:nvSpPr>
        <p:spPr>
          <a:xfrm>
            <a:off x="3859175" y="1202113"/>
            <a:ext cx="1425650" cy="218280"/>
          </a:xfrm>
          <a:custGeom>
            <a:rect b="b" l="l" r="r" t="t"/>
            <a:pathLst>
              <a:path extrusionOk="0" h="981033" w="6870604">
                <a:moveTo>
                  <a:pt x="3398142" y="183427"/>
                </a:moveTo>
                <a:cubicBezTo>
                  <a:pt x="3364930" y="183427"/>
                  <a:pt x="3334764" y="191308"/>
                  <a:pt x="3307738" y="206973"/>
                </a:cubicBezTo>
                <a:cubicBezTo>
                  <a:pt x="3280712" y="222733"/>
                  <a:pt x="3258063" y="244570"/>
                  <a:pt x="3239697" y="272578"/>
                </a:cubicBezTo>
                <a:lnTo>
                  <a:pt x="3232941" y="193776"/>
                </a:lnTo>
                <a:lnTo>
                  <a:pt x="3068310" y="193776"/>
                </a:lnTo>
                <a:lnTo>
                  <a:pt x="3068310" y="754597"/>
                </a:lnTo>
                <a:lnTo>
                  <a:pt x="3243408" y="754597"/>
                </a:lnTo>
                <a:lnTo>
                  <a:pt x="3243408" y="351379"/>
                </a:lnTo>
                <a:cubicBezTo>
                  <a:pt x="3252449" y="341031"/>
                  <a:pt x="3263202" y="332866"/>
                  <a:pt x="3275858" y="326979"/>
                </a:cubicBezTo>
                <a:cubicBezTo>
                  <a:pt x="3288515" y="321093"/>
                  <a:pt x="3302980" y="318150"/>
                  <a:pt x="3319252" y="318150"/>
                </a:cubicBezTo>
                <a:cubicBezTo>
                  <a:pt x="3345232" y="318150"/>
                  <a:pt x="3364835" y="324796"/>
                  <a:pt x="3378253" y="338088"/>
                </a:cubicBezTo>
                <a:cubicBezTo>
                  <a:pt x="3391576" y="351379"/>
                  <a:pt x="3398237" y="374071"/>
                  <a:pt x="3398237" y="406256"/>
                </a:cubicBezTo>
                <a:lnTo>
                  <a:pt x="3398237" y="754502"/>
                </a:lnTo>
                <a:lnTo>
                  <a:pt x="3573811" y="754502"/>
                </a:lnTo>
                <a:lnTo>
                  <a:pt x="3573811" y="406730"/>
                </a:lnTo>
                <a:cubicBezTo>
                  <a:pt x="3573811" y="328973"/>
                  <a:pt x="3558300" y="272293"/>
                  <a:pt x="3527277" y="236690"/>
                </a:cubicBezTo>
                <a:cubicBezTo>
                  <a:pt x="3496254" y="201087"/>
                  <a:pt x="3453241" y="183333"/>
                  <a:pt x="3398142" y="183333"/>
                </a:cubicBezTo>
                <a:close/>
                <a:moveTo>
                  <a:pt x="1527351" y="183427"/>
                </a:moveTo>
                <a:cubicBezTo>
                  <a:pt x="1501372" y="183427"/>
                  <a:pt x="1478723" y="191592"/>
                  <a:pt x="1459310" y="207827"/>
                </a:cubicBezTo>
                <a:cubicBezTo>
                  <a:pt x="1439897" y="224063"/>
                  <a:pt x="1424290" y="246849"/>
                  <a:pt x="1412586" y="276281"/>
                </a:cubicBezTo>
                <a:lnTo>
                  <a:pt x="1406305" y="193871"/>
                </a:lnTo>
                <a:lnTo>
                  <a:pt x="1241103" y="193871"/>
                </a:lnTo>
                <a:lnTo>
                  <a:pt x="1241103" y="754692"/>
                </a:lnTo>
                <a:lnTo>
                  <a:pt x="1416677" y="754692"/>
                </a:lnTo>
                <a:lnTo>
                  <a:pt x="1416677" y="386698"/>
                </a:lnTo>
                <a:cubicBezTo>
                  <a:pt x="1422863" y="374260"/>
                  <a:pt x="1432474" y="364671"/>
                  <a:pt x="1445226" y="357930"/>
                </a:cubicBezTo>
                <a:cubicBezTo>
                  <a:pt x="1458073" y="351190"/>
                  <a:pt x="1474536" y="347867"/>
                  <a:pt x="1494615" y="347867"/>
                </a:cubicBezTo>
                <a:lnTo>
                  <a:pt x="1558469" y="348341"/>
                </a:lnTo>
                <a:lnTo>
                  <a:pt x="1575598" y="189789"/>
                </a:lnTo>
                <a:cubicBezTo>
                  <a:pt x="1569032" y="188080"/>
                  <a:pt x="1561419" y="186561"/>
                  <a:pt x="1552759" y="185421"/>
                </a:cubicBezTo>
                <a:cubicBezTo>
                  <a:pt x="1544099" y="184187"/>
                  <a:pt x="1535630" y="183617"/>
                  <a:pt x="1527256" y="183617"/>
                </a:cubicBezTo>
                <a:close/>
                <a:moveTo>
                  <a:pt x="3848068" y="511546"/>
                </a:moveTo>
                <a:lnTo>
                  <a:pt x="3844928" y="511546"/>
                </a:lnTo>
                <a:lnTo>
                  <a:pt x="3844452" y="507369"/>
                </a:lnTo>
                <a:lnTo>
                  <a:pt x="3760804" y="193776"/>
                </a:lnTo>
                <a:lnTo>
                  <a:pt x="3574287" y="193776"/>
                </a:lnTo>
                <a:lnTo>
                  <a:pt x="3768608" y="760768"/>
                </a:lnTo>
                <a:lnTo>
                  <a:pt x="3754619" y="797226"/>
                </a:lnTo>
                <a:cubicBezTo>
                  <a:pt x="3748338" y="813556"/>
                  <a:pt x="3738822" y="825803"/>
                  <a:pt x="3726070" y="833968"/>
                </a:cubicBezTo>
                <a:cubicBezTo>
                  <a:pt x="3713223" y="842133"/>
                  <a:pt x="3692954" y="846216"/>
                  <a:pt x="3665262" y="846216"/>
                </a:cubicBezTo>
                <a:cubicBezTo>
                  <a:pt x="3661455" y="846216"/>
                  <a:pt x="3658315" y="845931"/>
                  <a:pt x="3655936" y="845456"/>
                </a:cubicBezTo>
                <a:cubicBezTo>
                  <a:pt x="3653462" y="844982"/>
                  <a:pt x="3649845" y="844127"/>
                  <a:pt x="3644992" y="843083"/>
                </a:cubicBezTo>
                <a:lnTo>
                  <a:pt x="3623676" y="967551"/>
                </a:lnTo>
                <a:cubicBezTo>
                  <a:pt x="3644421" y="972678"/>
                  <a:pt x="3659647" y="976286"/>
                  <a:pt x="3669354" y="978185"/>
                </a:cubicBezTo>
                <a:cubicBezTo>
                  <a:pt x="3679060" y="980084"/>
                  <a:pt x="3691526" y="981033"/>
                  <a:pt x="3706752" y="981033"/>
                </a:cubicBezTo>
                <a:cubicBezTo>
                  <a:pt x="3766324" y="981033"/>
                  <a:pt x="3809813" y="967551"/>
                  <a:pt x="3837124" y="940588"/>
                </a:cubicBezTo>
                <a:cubicBezTo>
                  <a:pt x="3864436" y="913625"/>
                  <a:pt x="3886799" y="879445"/>
                  <a:pt x="3904118" y="837956"/>
                </a:cubicBezTo>
                <a:lnTo>
                  <a:pt x="4128035" y="193776"/>
                </a:lnTo>
                <a:lnTo>
                  <a:pt x="3941041" y="193776"/>
                </a:lnTo>
                <a:lnTo>
                  <a:pt x="3848068" y="511451"/>
                </a:lnTo>
                <a:close/>
                <a:moveTo>
                  <a:pt x="2748565" y="183427"/>
                </a:moveTo>
                <a:cubicBezTo>
                  <a:pt x="2663015" y="183427"/>
                  <a:pt x="2596401" y="209916"/>
                  <a:pt x="2548535" y="262989"/>
                </a:cubicBezTo>
                <a:cubicBezTo>
                  <a:pt x="2500764" y="316061"/>
                  <a:pt x="2476878" y="384704"/>
                  <a:pt x="2476878" y="469012"/>
                </a:cubicBezTo>
                <a:lnTo>
                  <a:pt x="2476878" y="479931"/>
                </a:lnTo>
                <a:cubicBezTo>
                  <a:pt x="2476878" y="564619"/>
                  <a:pt x="2500764" y="633356"/>
                  <a:pt x="2548535" y="686239"/>
                </a:cubicBezTo>
                <a:cubicBezTo>
                  <a:pt x="2596306" y="739122"/>
                  <a:pt x="2663300" y="765515"/>
                  <a:pt x="2749612" y="765515"/>
                </a:cubicBezTo>
                <a:cubicBezTo>
                  <a:pt x="2835924" y="765515"/>
                  <a:pt x="2901301" y="739122"/>
                  <a:pt x="2949072" y="686239"/>
                </a:cubicBezTo>
                <a:cubicBezTo>
                  <a:pt x="2996844" y="633356"/>
                  <a:pt x="3020729" y="564619"/>
                  <a:pt x="3020729" y="479931"/>
                </a:cubicBezTo>
                <a:lnTo>
                  <a:pt x="3020729" y="469012"/>
                </a:lnTo>
                <a:cubicBezTo>
                  <a:pt x="3020729" y="384704"/>
                  <a:pt x="2996844" y="316061"/>
                  <a:pt x="2949072" y="262989"/>
                </a:cubicBezTo>
                <a:cubicBezTo>
                  <a:pt x="2901301" y="209916"/>
                  <a:pt x="2834402" y="183427"/>
                  <a:pt x="2748565" y="183427"/>
                </a:cubicBezTo>
                <a:close/>
                <a:moveTo>
                  <a:pt x="2845726" y="479931"/>
                </a:moveTo>
                <a:cubicBezTo>
                  <a:pt x="2845726" y="526547"/>
                  <a:pt x="2838304" y="563384"/>
                  <a:pt x="2823363" y="590348"/>
                </a:cubicBezTo>
                <a:cubicBezTo>
                  <a:pt x="2808422" y="617311"/>
                  <a:pt x="2783871" y="630793"/>
                  <a:pt x="2749612" y="630793"/>
                </a:cubicBezTo>
                <a:cubicBezTo>
                  <a:pt x="2715354" y="630793"/>
                  <a:pt x="2689280" y="617406"/>
                  <a:pt x="2674529" y="590633"/>
                </a:cubicBezTo>
                <a:cubicBezTo>
                  <a:pt x="2659779" y="563859"/>
                  <a:pt x="2652452" y="526927"/>
                  <a:pt x="2652452" y="480026"/>
                </a:cubicBezTo>
                <a:lnTo>
                  <a:pt x="2652452" y="469107"/>
                </a:lnTo>
                <a:cubicBezTo>
                  <a:pt x="2652452" y="423820"/>
                  <a:pt x="2659779" y="387362"/>
                  <a:pt x="2674529" y="359734"/>
                </a:cubicBezTo>
                <a:cubicBezTo>
                  <a:pt x="2689280" y="332106"/>
                  <a:pt x="2713927" y="318245"/>
                  <a:pt x="2748565" y="318245"/>
                </a:cubicBezTo>
                <a:cubicBezTo>
                  <a:pt x="2783205" y="318245"/>
                  <a:pt x="2808518" y="332011"/>
                  <a:pt x="2823363" y="359449"/>
                </a:cubicBezTo>
                <a:cubicBezTo>
                  <a:pt x="2838208" y="386888"/>
                  <a:pt x="2845726" y="423440"/>
                  <a:pt x="2845726" y="469107"/>
                </a:cubicBezTo>
                <a:lnTo>
                  <a:pt x="2845726" y="480026"/>
                </a:lnTo>
                <a:close/>
                <a:moveTo>
                  <a:pt x="1164688" y="595000"/>
                </a:moveTo>
                <a:lnTo>
                  <a:pt x="1164688" y="383565"/>
                </a:lnTo>
                <a:cubicBezTo>
                  <a:pt x="1164688" y="319289"/>
                  <a:pt x="1143087" y="269919"/>
                  <a:pt x="1099978" y="235361"/>
                </a:cubicBezTo>
                <a:cubicBezTo>
                  <a:pt x="1056870" y="200802"/>
                  <a:pt x="1000629" y="183522"/>
                  <a:pt x="931446" y="183522"/>
                </a:cubicBezTo>
                <a:cubicBezTo>
                  <a:pt x="857315" y="183522"/>
                  <a:pt x="797744" y="200707"/>
                  <a:pt x="752732" y="235076"/>
                </a:cubicBezTo>
                <a:cubicBezTo>
                  <a:pt x="707720" y="269445"/>
                  <a:pt x="686404" y="312263"/>
                  <a:pt x="688878" y="363342"/>
                </a:cubicBezTo>
                <a:lnTo>
                  <a:pt x="689925" y="366475"/>
                </a:lnTo>
                <a:lnTo>
                  <a:pt x="859789" y="366950"/>
                </a:lnTo>
                <a:cubicBezTo>
                  <a:pt x="859789" y="346917"/>
                  <a:pt x="864738" y="332106"/>
                  <a:pt x="874634" y="322612"/>
                </a:cubicBezTo>
                <a:cubicBezTo>
                  <a:pt x="884531" y="313118"/>
                  <a:pt x="899472" y="308371"/>
                  <a:pt x="919551" y="308371"/>
                </a:cubicBezTo>
                <a:cubicBezTo>
                  <a:pt x="943056" y="308371"/>
                  <a:pt x="960471" y="314732"/>
                  <a:pt x="971795" y="327549"/>
                </a:cubicBezTo>
                <a:cubicBezTo>
                  <a:pt x="983024" y="340366"/>
                  <a:pt x="988639" y="358690"/>
                  <a:pt x="988639" y="382520"/>
                </a:cubicBezTo>
                <a:lnTo>
                  <a:pt x="988639" y="422396"/>
                </a:lnTo>
                <a:lnTo>
                  <a:pt x="924785" y="422396"/>
                </a:lnTo>
                <a:cubicBezTo>
                  <a:pt x="839615" y="422396"/>
                  <a:pt x="776142" y="437492"/>
                  <a:pt x="734366" y="467778"/>
                </a:cubicBezTo>
                <a:cubicBezTo>
                  <a:pt x="692589" y="497969"/>
                  <a:pt x="671749" y="540978"/>
                  <a:pt x="671749" y="596614"/>
                </a:cubicBezTo>
                <a:cubicBezTo>
                  <a:pt x="671749" y="647788"/>
                  <a:pt x="688497" y="688707"/>
                  <a:pt x="721899" y="719469"/>
                </a:cubicBezTo>
                <a:cubicBezTo>
                  <a:pt x="755301" y="750230"/>
                  <a:pt x="798695" y="765610"/>
                  <a:pt x="851986" y="765610"/>
                </a:cubicBezTo>
                <a:cubicBezTo>
                  <a:pt x="885578" y="765610"/>
                  <a:pt x="914127" y="758774"/>
                  <a:pt x="937727" y="745103"/>
                </a:cubicBezTo>
                <a:cubicBezTo>
                  <a:pt x="961232" y="731431"/>
                  <a:pt x="981406" y="713108"/>
                  <a:pt x="997964" y="689942"/>
                </a:cubicBezTo>
                <a:cubicBezTo>
                  <a:pt x="1000724" y="701715"/>
                  <a:pt x="1004150" y="713108"/>
                  <a:pt x="1008052" y="724121"/>
                </a:cubicBezTo>
                <a:cubicBezTo>
                  <a:pt x="1012048" y="735134"/>
                  <a:pt x="1016426" y="745198"/>
                  <a:pt x="1021279" y="754217"/>
                </a:cubicBezTo>
                <a:lnTo>
                  <a:pt x="1194760" y="754692"/>
                </a:lnTo>
                <a:cubicBezTo>
                  <a:pt x="1184672" y="729437"/>
                  <a:pt x="1177155" y="704088"/>
                  <a:pt x="1172206" y="678549"/>
                </a:cubicBezTo>
                <a:cubicBezTo>
                  <a:pt x="1167163" y="653009"/>
                  <a:pt x="1164688" y="625191"/>
                  <a:pt x="1164688" y="595095"/>
                </a:cubicBezTo>
                <a:close/>
                <a:moveTo>
                  <a:pt x="988639" y="603260"/>
                </a:moveTo>
                <a:cubicBezTo>
                  <a:pt x="979598" y="614368"/>
                  <a:pt x="967893" y="623293"/>
                  <a:pt x="953333" y="630223"/>
                </a:cubicBezTo>
                <a:cubicBezTo>
                  <a:pt x="938774" y="637154"/>
                  <a:pt x="922882" y="640572"/>
                  <a:pt x="905562" y="640572"/>
                </a:cubicBezTo>
                <a:cubicBezTo>
                  <a:pt x="888243" y="640572"/>
                  <a:pt x="874159" y="635635"/>
                  <a:pt x="863215" y="625761"/>
                </a:cubicBezTo>
                <a:cubicBezTo>
                  <a:pt x="852271" y="615887"/>
                  <a:pt x="846847" y="603070"/>
                  <a:pt x="846847" y="587120"/>
                </a:cubicBezTo>
                <a:cubicBezTo>
                  <a:pt x="846847" y="566422"/>
                  <a:pt x="853128" y="549333"/>
                  <a:pt x="865784" y="535851"/>
                </a:cubicBezTo>
                <a:cubicBezTo>
                  <a:pt x="878441" y="522370"/>
                  <a:pt x="898615" y="515629"/>
                  <a:pt x="926307" y="515629"/>
                </a:cubicBezTo>
                <a:lnTo>
                  <a:pt x="988639" y="515629"/>
                </a:lnTo>
                <a:lnTo>
                  <a:pt x="988639" y="603260"/>
                </a:lnTo>
                <a:close/>
                <a:moveTo>
                  <a:pt x="456112" y="316156"/>
                </a:moveTo>
                <a:lnTo>
                  <a:pt x="176145" y="316156"/>
                </a:lnTo>
                <a:lnTo>
                  <a:pt x="176145" y="0"/>
                </a:lnTo>
                <a:lnTo>
                  <a:pt x="0" y="0"/>
                </a:lnTo>
                <a:lnTo>
                  <a:pt x="0" y="754597"/>
                </a:lnTo>
                <a:lnTo>
                  <a:pt x="176145" y="754597"/>
                </a:lnTo>
                <a:lnTo>
                  <a:pt x="176145" y="450878"/>
                </a:lnTo>
                <a:lnTo>
                  <a:pt x="456112" y="450878"/>
                </a:lnTo>
                <a:lnTo>
                  <a:pt x="456112" y="754597"/>
                </a:lnTo>
                <a:lnTo>
                  <a:pt x="631210" y="754597"/>
                </a:lnTo>
                <a:lnTo>
                  <a:pt x="631210" y="0"/>
                </a:lnTo>
                <a:lnTo>
                  <a:pt x="456112" y="0"/>
                </a:lnTo>
                <a:lnTo>
                  <a:pt x="456112" y="316156"/>
                </a:lnTo>
                <a:close/>
                <a:moveTo>
                  <a:pt x="2253057" y="183427"/>
                </a:moveTo>
                <a:cubicBezTo>
                  <a:pt x="2216705" y="183427"/>
                  <a:pt x="2184921" y="191498"/>
                  <a:pt x="2157704" y="207543"/>
                </a:cubicBezTo>
                <a:cubicBezTo>
                  <a:pt x="2130488" y="223588"/>
                  <a:pt x="2108220" y="246374"/>
                  <a:pt x="2090996" y="275711"/>
                </a:cubicBezTo>
                <a:cubicBezTo>
                  <a:pt x="2078149" y="244570"/>
                  <a:pt x="2059117" y="221499"/>
                  <a:pt x="2033803" y="206308"/>
                </a:cubicBezTo>
                <a:cubicBezTo>
                  <a:pt x="2008490" y="191118"/>
                  <a:pt x="1978419" y="183522"/>
                  <a:pt x="1943399" y="183522"/>
                </a:cubicBezTo>
                <a:cubicBezTo>
                  <a:pt x="1908380" y="183522"/>
                  <a:pt x="1878023" y="190833"/>
                  <a:pt x="1851187" y="205549"/>
                </a:cubicBezTo>
                <a:cubicBezTo>
                  <a:pt x="1824352" y="220265"/>
                  <a:pt x="1802084" y="241057"/>
                  <a:pt x="1784479" y="268021"/>
                </a:cubicBezTo>
                <a:lnTo>
                  <a:pt x="1778198" y="193871"/>
                </a:lnTo>
                <a:lnTo>
                  <a:pt x="1612997" y="193871"/>
                </a:lnTo>
                <a:lnTo>
                  <a:pt x="1612997" y="754692"/>
                </a:lnTo>
                <a:lnTo>
                  <a:pt x="1788571" y="754692"/>
                </a:lnTo>
                <a:lnTo>
                  <a:pt x="1788571" y="352519"/>
                </a:lnTo>
                <a:cubicBezTo>
                  <a:pt x="1797611" y="341790"/>
                  <a:pt x="1808555" y="333435"/>
                  <a:pt x="1821592" y="327359"/>
                </a:cubicBezTo>
                <a:cubicBezTo>
                  <a:pt x="1834534" y="321283"/>
                  <a:pt x="1848999" y="318245"/>
                  <a:pt x="1864986" y="318245"/>
                </a:cubicBezTo>
                <a:cubicBezTo>
                  <a:pt x="1888205" y="318245"/>
                  <a:pt x="1905335" y="324986"/>
                  <a:pt x="1916373" y="338467"/>
                </a:cubicBezTo>
                <a:cubicBezTo>
                  <a:pt x="1927412" y="351949"/>
                  <a:pt x="1933027" y="376824"/>
                  <a:pt x="1933027" y="413092"/>
                </a:cubicBezTo>
                <a:lnTo>
                  <a:pt x="1933027" y="754597"/>
                </a:lnTo>
                <a:lnTo>
                  <a:pt x="2108601" y="754597"/>
                </a:lnTo>
                <a:lnTo>
                  <a:pt x="2108601" y="380432"/>
                </a:lnTo>
                <a:cubicBezTo>
                  <a:pt x="2108601" y="376254"/>
                  <a:pt x="2108410" y="372077"/>
                  <a:pt x="2108125" y="367709"/>
                </a:cubicBezTo>
                <a:cubicBezTo>
                  <a:pt x="2107744" y="363437"/>
                  <a:pt x="2107649" y="358310"/>
                  <a:pt x="2107649" y="352424"/>
                </a:cubicBezTo>
                <a:cubicBezTo>
                  <a:pt x="2116690" y="341695"/>
                  <a:pt x="2127633" y="333340"/>
                  <a:pt x="2140670" y="327264"/>
                </a:cubicBezTo>
                <a:cubicBezTo>
                  <a:pt x="2153612" y="321188"/>
                  <a:pt x="2168648" y="318150"/>
                  <a:pt x="2185587" y="318150"/>
                </a:cubicBezTo>
                <a:cubicBezTo>
                  <a:pt x="2208045" y="318150"/>
                  <a:pt x="2224984" y="324891"/>
                  <a:pt x="2236213" y="338372"/>
                </a:cubicBezTo>
                <a:cubicBezTo>
                  <a:pt x="2247442" y="351854"/>
                  <a:pt x="2253057" y="376729"/>
                  <a:pt x="2253057" y="412997"/>
                </a:cubicBezTo>
                <a:lnTo>
                  <a:pt x="2253057" y="754502"/>
                </a:lnTo>
                <a:lnTo>
                  <a:pt x="2429202" y="754502"/>
                </a:lnTo>
                <a:lnTo>
                  <a:pt x="2429202" y="412997"/>
                </a:lnTo>
                <a:cubicBezTo>
                  <a:pt x="2429202" y="334954"/>
                  <a:pt x="2413500" y="277135"/>
                  <a:pt x="2382192" y="239633"/>
                </a:cubicBezTo>
                <a:cubicBezTo>
                  <a:pt x="2350883" y="202131"/>
                  <a:pt x="2307775" y="183427"/>
                  <a:pt x="2253057" y="183427"/>
                </a:cubicBezTo>
                <a:close/>
                <a:moveTo>
                  <a:pt x="5814211" y="330207"/>
                </a:moveTo>
                <a:cubicBezTo>
                  <a:pt x="5758637" y="330207"/>
                  <a:pt x="5713910" y="349860"/>
                  <a:pt x="5680223" y="389166"/>
                </a:cubicBezTo>
                <a:cubicBezTo>
                  <a:pt x="5646536" y="428472"/>
                  <a:pt x="5629597" y="478791"/>
                  <a:pt x="5629597" y="540219"/>
                </a:cubicBezTo>
                <a:lnTo>
                  <a:pt x="5629597" y="552941"/>
                </a:lnTo>
                <a:cubicBezTo>
                  <a:pt x="5629597" y="614558"/>
                  <a:pt x="5646440" y="664972"/>
                  <a:pt x="5680223" y="704183"/>
                </a:cubicBezTo>
                <a:cubicBezTo>
                  <a:pt x="5713910" y="743394"/>
                  <a:pt x="5758827" y="762952"/>
                  <a:pt x="5814972" y="762952"/>
                </a:cubicBezTo>
                <a:cubicBezTo>
                  <a:pt x="5871118" y="762952"/>
                  <a:pt x="5915178" y="743394"/>
                  <a:pt x="5948770" y="704183"/>
                </a:cubicBezTo>
                <a:cubicBezTo>
                  <a:pt x="5982363" y="665067"/>
                  <a:pt x="5999206" y="614653"/>
                  <a:pt x="5999206" y="552941"/>
                </a:cubicBezTo>
                <a:lnTo>
                  <a:pt x="5999206" y="540219"/>
                </a:lnTo>
                <a:cubicBezTo>
                  <a:pt x="5999206" y="478886"/>
                  <a:pt x="5982363" y="428472"/>
                  <a:pt x="5948580" y="389166"/>
                </a:cubicBezTo>
                <a:cubicBezTo>
                  <a:pt x="5914893" y="349860"/>
                  <a:pt x="5870071" y="330207"/>
                  <a:pt x="5814211" y="330207"/>
                </a:cubicBezTo>
                <a:close/>
                <a:moveTo>
                  <a:pt x="5953148" y="552656"/>
                </a:moveTo>
                <a:cubicBezTo>
                  <a:pt x="5953148" y="600886"/>
                  <a:pt x="5940872" y="641426"/>
                  <a:pt x="5916225" y="674276"/>
                </a:cubicBezTo>
                <a:cubicBezTo>
                  <a:pt x="5891673" y="707126"/>
                  <a:pt x="5857891" y="723551"/>
                  <a:pt x="5814877" y="723551"/>
                </a:cubicBezTo>
                <a:cubicBezTo>
                  <a:pt x="5771864" y="723551"/>
                  <a:pt x="5737035" y="707126"/>
                  <a:pt x="5712578" y="674276"/>
                </a:cubicBezTo>
                <a:cubicBezTo>
                  <a:pt x="5688121" y="641426"/>
                  <a:pt x="5675941" y="600886"/>
                  <a:pt x="5675941" y="552656"/>
                </a:cubicBezTo>
                <a:lnTo>
                  <a:pt x="5675941" y="539934"/>
                </a:lnTo>
                <a:cubicBezTo>
                  <a:pt x="5675941" y="492463"/>
                  <a:pt x="5688121" y="452208"/>
                  <a:pt x="5712578" y="419073"/>
                </a:cubicBezTo>
                <a:cubicBezTo>
                  <a:pt x="5737035" y="385938"/>
                  <a:pt x="5770912" y="369418"/>
                  <a:pt x="5814116" y="369418"/>
                </a:cubicBezTo>
                <a:cubicBezTo>
                  <a:pt x="5857320" y="369418"/>
                  <a:pt x="5891293" y="385938"/>
                  <a:pt x="5916034" y="419073"/>
                </a:cubicBezTo>
                <a:cubicBezTo>
                  <a:pt x="5940777" y="452208"/>
                  <a:pt x="5953148" y="492463"/>
                  <a:pt x="5953148" y="539934"/>
                </a:cubicBezTo>
                <a:lnTo>
                  <a:pt x="5953148" y="552656"/>
                </a:lnTo>
                <a:close/>
                <a:moveTo>
                  <a:pt x="5638447" y="337898"/>
                </a:moveTo>
                <a:lnTo>
                  <a:pt x="5538812" y="337898"/>
                </a:lnTo>
                <a:lnTo>
                  <a:pt x="5538812" y="277040"/>
                </a:lnTo>
                <a:cubicBezTo>
                  <a:pt x="5538812" y="248273"/>
                  <a:pt x="5545473" y="225961"/>
                  <a:pt x="5558892" y="210011"/>
                </a:cubicBezTo>
                <a:cubicBezTo>
                  <a:pt x="5572309" y="194061"/>
                  <a:pt x="5591532" y="186086"/>
                  <a:pt x="5616845" y="186086"/>
                </a:cubicBezTo>
                <a:cubicBezTo>
                  <a:pt x="5625600" y="186086"/>
                  <a:pt x="5633213" y="186561"/>
                  <a:pt x="5639779" y="187415"/>
                </a:cubicBezTo>
                <a:cubicBezTo>
                  <a:pt x="5646346" y="188364"/>
                  <a:pt x="5652721" y="189504"/>
                  <a:pt x="5658906" y="191118"/>
                </a:cubicBezTo>
                <a:lnTo>
                  <a:pt x="5664712" y="152951"/>
                </a:lnTo>
                <a:cubicBezTo>
                  <a:pt x="5655671" y="150673"/>
                  <a:pt x="5646821" y="148869"/>
                  <a:pt x="5638066" y="147539"/>
                </a:cubicBezTo>
                <a:cubicBezTo>
                  <a:pt x="5629311" y="146305"/>
                  <a:pt x="5620652" y="145641"/>
                  <a:pt x="5612182" y="145641"/>
                </a:cubicBezTo>
                <a:cubicBezTo>
                  <a:pt x="5574308" y="145641"/>
                  <a:pt x="5544903" y="157034"/>
                  <a:pt x="5523967" y="179915"/>
                </a:cubicBezTo>
                <a:cubicBezTo>
                  <a:pt x="5503032" y="202796"/>
                  <a:pt x="5492468" y="235171"/>
                  <a:pt x="5492468" y="276945"/>
                </a:cubicBezTo>
                <a:lnTo>
                  <a:pt x="5492468" y="337803"/>
                </a:lnTo>
                <a:lnTo>
                  <a:pt x="5423380" y="337803"/>
                </a:lnTo>
                <a:lnTo>
                  <a:pt x="5423380" y="375590"/>
                </a:lnTo>
                <a:lnTo>
                  <a:pt x="5492468" y="375590"/>
                </a:lnTo>
                <a:lnTo>
                  <a:pt x="5492468" y="754692"/>
                </a:lnTo>
                <a:lnTo>
                  <a:pt x="5538812" y="754692"/>
                </a:lnTo>
                <a:lnTo>
                  <a:pt x="5538812" y="375590"/>
                </a:lnTo>
                <a:lnTo>
                  <a:pt x="5638447" y="375590"/>
                </a:lnTo>
                <a:lnTo>
                  <a:pt x="5638447" y="337803"/>
                </a:lnTo>
                <a:close/>
                <a:moveTo>
                  <a:pt x="6215795" y="330207"/>
                </a:moveTo>
                <a:cubicBezTo>
                  <a:pt x="6187722" y="330207"/>
                  <a:pt x="6163551" y="337423"/>
                  <a:pt x="6143186" y="351759"/>
                </a:cubicBezTo>
                <a:cubicBezTo>
                  <a:pt x="6122821" y="366190"/>
                  <a:pt x="6106644" y="386223"/>
                  <a:pt x="6094559" y="411857"/>
                </a:cubicBezTo>
                <a:lnTo>
                  <a:pt x="6094559" y="407205"/>
                </a:lnTo>
                <a:lnTo>
                  <a:pt x="6088754" y="337898"/>
                </a:lnTo>
                <a:lnTo>
                  <a:pt x="6048215" y="337898"/>
                </a:lnTo>
                <a:lnTo>
                  <a:pt x="6048215" y="754692"/>
                </a:lnTo>
                <a:lnTo>
                  <a:pt x="6094559" y="754692"/>
                </a:lnTo>
                <a:lnTo>
                  <a:pt x="6094559" y="466924"/>
                </a:lnTo>
                <a:cubicBezTo>
                  <a:pt x="6102552" y="438441"/>
                  <a:pt x="6115875" y="416035"/>
                  <a:pt x="6134527" y="399705"/>
                </a:cubicBezTo>
                <a:cubicBezTo>
                  <a:pt x="6153178" y="383375"/>
                  <a:pt x="6177064" y="375210"/>
                  <a:pt x="6206183" y="375210"/>
                </a:cubicBezTo>
                <a:lnTo>
                  <a:pt x="6240537" y="377488"/>
                </a:lnTo>
                <a:lnTo>
                  <a:pt x="6246723" y="334385"/>
                </a:lnTo>
                <a:cubicBezTo>
                  <a:pt x="6243106" y="333340"/>
                  <a:pt x="6238539" y="332391"/>
                  <a:pt x="6233019" y="331537"/>
                </a:cubicBezTo>
                <a:cubicBezTo>
                  <a:pt x="6227500" y="330682"/>
                  <a:pt x="6221790" y="330207"/>
                  <a:pt x="6215795" y="330207"/>
                </a:cubicBezTo>
                <a:close/>
                <a:moveTo>
                  <a:pt x="6834444" y="374545"/>
                </a:moveTo>
                <a:cubicBezTo>
                  <a:pt x="6810273" y="345018"/>
                  <a:pt x="6775919" y="330207"/>
                  <a:pt x="6731383" y="330207"/>
                </a:cubicBezTo>
                <a:cubicBezTo>
                  <a:pt x="6697886" y="330207"/>
                  <a:pt x="6669528" y="338467"/>
                  <a:pt x="6646213" y="355082"/>
                </a:cubicBezTo>
                <a:cubicBezTo>
                  <a:pt x="6622898" y="371602"/>
                  <a:pt x="6604913" y="394578"/>
                  <a:pt x="6592351" y="423820"/>
                </a:cubicBezTo>
                <a:cubicBezTo>
                  <a:pt x="6583121" y="392204"/>
                  <a:pt x="6567704" y="368754"/>
                  <a:pt x="6546198" y="353278"/>
                </a:cubicBezTo>
                <a:cubicBezTo>
                  <a:pt x="6524691" y="337898"/>
                  <a:pt x="6497951" y="330207"/>
                  <a:pt x="6466071" y="330207"/>
                </a:cubicBezTo>
                <a:cubicBezTo>
                  <a:pt x="6434192" y="330207"/>
                  <a:pt x="6408593" y="336853"/>
                  <a:pt x="6386325" y="350240"/>
                </a:cubicBezTo>
                <a:cubicBezTo>
                  <a:pt x="6364058" y="363627"/>
                  <a:pt x="6346262" y="382425"/>
                  <a:pt x="6332844" y="406825"/>
                </a:cubicBezTo>
                <a:lnTo>
                  <a:pt x="6328562" y="337898"/>
                </a:lnTo>
                <a:lnTo>
                  <a:pt x="6287262" y="337898"/>
                </a:lnTo>
                <a:lnTo>
                  <a:pt x="6287262" y="754692"/>
                </a:lnTo>
                <a:lnTo>
                  <a:pt x="6333986" y="754692"/>
                </a:lnTo>
                <a:lnTo>
                  <a:pt x="6333986" y="461322"/>
                </a:lnTo>
                <a:cubicBezTo>
                  <a:pt x="6341694" y="433314"/>
                  <a:pt x="6355112" y="411003"/>
                  <a:pt x="6374335" y="394388"/>
                </a:cubicBezTo>
                <a:cubicBezTo>
                  <a:pt x="6393462" y="377773"/>
                  <a:pt x="6419442" y="369513"/>
                  <a:pt x="6452178" y="369513"/>
                </a:cubicBezTo>
                <a:cubicBezTo>
                  <a:pt x="6484914" y="369513"/>
                  <a:pt x="6509655" y="380432"/>
                  <a:pt x="6528022" y="402173"/>
                </a:cubicBezTo>
                <a:cubicBezTo>
                  <a:pt x="6546388" y="423915"/>
                  <a:pt x="6555619" y="459993"/>
                  <a:pt x="6555619" y="510407"/>
                </a:cubicBezTo>
                <a:lnTo>
                  <a:pt x="6555619" y="754692"/>
                </a:lnTo>
                <a:lnTo>
                  <a:pt x="6602343" y="754692"/>
                </a:lnTo>
                <a:lnTo>
                  <a:pt x="6602343" y="504141"/>
                </a:lnTo>
                <a:cubicBezTo>
                  <a:pt x="6602343" y="502622"/>
                  <a:pt x="6602343" y="500153"/>
                  <a:pt x="6602153" y="496830"/>
                </a:cubicBezTo>
                <a:cubicBezTo>
                  <a:pt x="6602058" y="493507"/>
                  <a:pt x="6601963" y="490944"/>
                  <a:pt x="6601963" y="489140"/>
                </a:cubicBezTo>
                <a:cubicBezTo>
                  <a:pt x="6606626" y="454106"/>
                  <a:pt x="6618711" y="425434"/>
                  <a:pt x="6638219" y="403028"/>
                </a:cubicBezTo>
                <a:cubicBezTo>
                  <a:pt x="6657823" y="380621"/>
                  <a:pt x="6685420" y="369418"/>
                  <a:pt x="6721200" y="369418"/>
                </a:cubicBezTo>
                <a:cubicBezTo>
                  <a:pt x="6753651" y="369418"/>
                  <a:pt x="6778964" y="380052"/>
                  <a:pt x="6797045" y="401224"/>
                </a:cubicBezTo>
                <a:cubicBezTo>
                  <a:pt x="6815221" y="422491"/>
                  <a:pt x="6824261" y="458759"/>
                  <a:pt x="6824261" y="510312"/>
                </a:cubicBezTo>
                <a:lnTo>
                  <a:pt x="6824261" y="754597"/>
                </a:lnTo>
                <a:lnTo>
                  <a:pt x="6870605" y="754597"/>
                </a:lnTo>
                <a:lnTo>
                  <a:pt x="6870605" y="511546"/>
                </a:lnTo>
                <a:cubicBezTo>
                  <a:pt x="6870605" y="449644"/>
                  <a:pt x="6858519" y="403977"/>
                  <a:pt x="6834348" y="374450"/>
                </a:cubicBezTo>
                <a:close/>
                <a:moveTo>
                  <a:pt x="4725938" y="754692"/>
                </a:moveTo>
                <a:lnTo>
                  <a:pt x="4771901" y="754692"/>
                </a:lnTo>
                <a:lnTo>
                  <a:pt x="4771901" y="153806"/>
                </a:lnTo>
                <a:lnTo>
                  <a:pt x="4725938" y="153806"/>
                </a:lnTo>
                <a:lnTo>
                  <a:pt x="4725938" y="754787"/>
                </a:lnTo>
                <a:close/>
                <a:moveTo>
                  <a:pt x="5378845" y="721367"/>
                </a:moveTo>
                <a:cubicBezTo>
                  <a:pt x="5371803" y="722032"/>
                  <a:pt x="5364475" y="722317"/>
                  <a:pt x="5357053" y="722317"/>
                </a:cubicBezTo>
                <a:cubicBezTo>
                  <a:pt x="5340590" y="722317"/>
                  <a:pt x="5327362" y="716620"/>
                  <a:pt x="5317466" y="705132"/>
                </a:cubicBezTo>
                <a:cubicBezTo>
                  <a:pt x="5307568" y="693739"/>
                  <a:pt x="5302620" y="674371"/>
                  <a:pt x="5302620" y="647123"/>
                </a:cubicBezTo>
                <a:lnTo>
                  <a:pt x="5302620" y="375495"/>
                </a:lnTo>
                <a:lnTo>
                  <a:pt x="5394547" y="375495"/>
                </a:lnTo>
                <a:lnTo>
                  <a:pt x="5394547" y="337708"/>
                </a:lnTo>
                <a:lnTo>
                  <a:pt x="5302620" y="337708"/>
                </a:lnTo>
                <a:lnTo>
                  <a:pt x="5302620" y="230993"/>
                </a:lnTo>
                <a:lnTo>
                  <a:pt x="5255895" y="230993"/>
                </a:lnTo>
                <a:lnTo>
                  <a:pt x="5255895" y="337708"/>
                </a:lnTo>
                <a:lnTo>
                  <a:pt x="5183667" y="337708"/>
                </a:lnTo>
                <a:lnTo>
                  <a:pt x="5183667" y="375495"/>
                </a:lnTo>
                <a:lnTo>
                  <a:pt x="5255895" y="375495"/>
                </a:lnTo>
                <a:lnTo>
                  <a:pt x="5255895" y="647123"/>
                </a:lnTo>
                <a:cubicBezTo>
                  <a:pt x="5255895" y="687188"/>
                  <a:pt x="5264079" y="716430"/>
                  <a:pt x="5280447" y="734944"/>
                </a:cubicBezTo>
                <a:cubicBezTo>
                  <a:pt x="5296815" y="753458"/>
                  <a:pt x="5319654" y="762667"/>
                  <a:pt x="5348964" y="762667"/>
                </a:cubicBezTo>
                <a:cubicBezTo>
                  <a:pt x="5360003" y="762667"/>
                  <a:pt x="5371137" y="761718"/>
                  <a:pt x="5382176" y="760009"/>
                </a:cubicBezTo>
                <a:cubicBezTo>
                  <a:pt x="5393214" y="758205"/>
                  <a:pt x="5402635" y="755641"/>
                  <a:pt x="5410343" y="752318"/>
                </a:cubicBezTo>
                <a:lnTo>
                  <a:pt x="5403397" y="718044"/>
                </a:lnTo>
                <a:cubicBezTo>
                  <a:pt x="5394166" y="719564"/>
                  <a:pt x="5385982" y="720703"/>
                  <a:pt x="5378845" y="721272"/>
                </a:cubicBezTo>
                <a:close/>
                <a:moveTo>
                  <a:pt x="4484607" y="193871"/>
                </a:moveTo>
                <a:lnTo>
                  <a:pt x="4291142" y="193871"/>
                </a:lnTo>
                <a:lnTo>
                  <a:pt x="4291142" y="754787"/>
                </a:lnTo>
                <a:lnTo>
                  <a:pt x="4337106" y="754787"/>
                </a:lnTo>
                <a:lnTo>
                  <a:pt x="4337106" y="521705"/>
                </a:lnTo>
                <a:lnTo>
                  <a:pt x="4484607" y="521705"/>
                </a:lnTo>
                <a:cubicBezTo>
                  <a:pt x="4543512" y="521705"/>
                  <a:pt x="4589190" y="506799"/>
                  <a:pt x="4621450" y="476987"/>
                </a:cubicBezTo>
                <a:cubicBezTo>
                  <a:pt x="4653710" y="447176"/>
                  <a:pt x="4669888" y="407395"/>
                  <a:pt x="4669888" y="357551"/>
                </a:cubicBezTo>
                <a:cubicBezTo>
                  <a:pt x="4669888" y="307706"/>
                  <a:pt x="4653710" y="268590"/>
                  <a:pt x="4621450" y="238684"/>
                </a:cubicBezTo>
                <a:cubicBezTo>
                  <a:pt x="4589095" y="208777"/>
                  <a:pt x="4543512" y="193776"/>
                  <a:pt x="4484607" y="193776"/>
                </a:cubicBezTo>
                <a:close/>
                <a:moveTo>
                  <a:pt x="4589095" y="447176"/>
                </a:moveTo>
                <a:cubicBezTo>
                  <a:pt x="4565780" y="470721"/>
                  <a:pt x="4530951" y="482399"/>
                  <a:pt x="4484607" y="482399"/>
                </a:cubicBezTo>
                <a:lnTo>
                  <a:pt x="4337106" y="482399"/>
                </a:lnTo>
                <a:lnTo>
                  <a:pt x="4337106" y="233177"/>
                </a:lnTo>
                <a:lnTo>
                  <a:pt x="4484607" y="233177"/>
                </a:lnTo>
                <a:cubicBezTo>
                  <a:pt x="4531236" y="233177"/>
                  <a:pt x="4566066" y="245045"/>
                  <a:pt x="4589285" y="268780"/>
                </a:cubicBezTo>
                <a:cubicBezTo>
                  <a:pt x="4612410" y="292516"/>
                  <a:pt x="4624019" y="322422"/>
                  <a:pt x="4624019" y="358310"/>
                </a:cubicBezTo>
                <a:cubicBezTo>
                  <a:pt x="4624019" y="394198"/>
                  <a:pt x="4612410" y="423630"/>
                  <a:pt x="4589095" y="447081"/>
                </a:cubicBezTo>
                <a:close/>
                <a:moveTo>
                  <a:pt x="5154262" y="670763"/>
                </a:moveTo>
                <a:lnTo>
                  <a:pt x="5154262" y="465784"/>
                </a:lnTo>
                <a:cubicBezTo>
                  <a:pt x="5154262" y="422111"/>
                  <a:pt x="5140273" y="388597"/>
                  <a:pt x="5112201" y="365241"/>
                </a:cubicBezTo>
                <a:cubicBezTo>
                  <a:pt x="5084128" y="341885"/>
                  <a:pt x="5047110" y="330207"/>
                  <a:pt x="5000956" y="330207"/>
                </a:cubicBezTo>
                <a:cubicBezTo>
                  <a:pt x="4954803" y="330207"/>
                  <a:pt x="4916453" y="342455"/>
                  <a:pt x="4886476" y="366950"/>
                </a:cubicBezTo>
                <a:cubicBezTo>
                  <a:pt x="4856500" y="391445"/>
                  <a:pt x="4842226" y="419263"/>
                  <a:pt x="4843844" y="450309"/>
                </a:cubicBezTo>
                <a:lnTo>
                  <a:pt x="4844605" y="452587"/>
                </a:lnTo>
                <a:lnTo>
                  <a:pt x="4887047" y="452967"/>
                </a:lnTo>
                <a:cubicBezTo>
                  <a:pt x="4887047" y="429611"/>
                  <a:pt x="4897705" y="409864"/>
                  <a:pt x="4918927" y="393628"/>
                </a:cubicBezTo>
                <a:cubicBezTo>
                  <a:pt x="4940148" y="377488"/>
                  <a:pt x="4966888" y="369323"/>
                  <a:pt x="4999053" y="369323"/>
                </a:cubicBezTo>
                <a:cubicBezTo>
                  <a:pt x="5033502" y="369323"/>
                  <a:pt x="5060338" y="377773"/>
                  <a:pt x="5079560" y="394768"/>
                </a:cubicBezTo>
                <a:cubicBezTo>
                  <a:pt x="5098688" y="411762"/>
                  <a:pt x="5108299" y="435118"/>
                  <a:pt x="5108299" y="464835"/>
                </a:cubicBezTo>
                <a:lnTo>
                  <a:pt x="5108299" y="516483"/>
                </a:lnTo>
                <a:lnTo>
                  <a:pt x="5015992" y="516483"/>
                </a:lnTo>
                <a:cubicBezTo>
                  <a:pt x="4959371" y="516483"/>
                  <a:pt x="4914359" y="528066"/>
                  <a:pt x="4881052" y="551137"/>
                </a:cubicBezTo>
                <a:cubicBezTo>
                  <a:pt x="4847746" y="574208"/>
                  <a:pt x="4831092" y="605064"/>
                  <a:pt x="4831092" y="643610"/>
                </a:cubicBezTo>
                <a:cubicBezTo>
                  <a:pt x="4831092" y="679783"/>
                  <a:pt x="4842321" y="708740"/>
                  <a:pt x="4864875" y="730292"/>
                </a:cubicBezTo>
                <a:cubicBezTo>
                  <a:pt x="4887428" y="751844"/>
                  <a:pt x="4919022" y="762667"/>
                  <a:pt x="4959656" y="762667"/>
                </a:cubicBezTo>
                <a:cubicBezTo>
                  <a:pt x="4991821" y="762667"/>
                  <a:pt x="5020750" y="755452"/>
                  <a:pt x="5046539" y="741115"/>
                </a:cubicBezTo>
                <a:cubicBezTo>
                  <a:pt x="5072233" y="726779"/>
                  <a:pt x="5092883" y="708645"/>
                  <a:pt x="5108299" y="686809"/>
                </a:cubicBezTo>
                <a:cubicBezTo>
                  <a:pt x="5108299" y="697347"/>
                  <a:pt x="5108965" y="707696"/>
                  <a:pt x="5110202" y="718044"/>
                </a:cubicBezTo>
                <a:cubicBezTo>
                  <a:pt x="5111439" y="728298"/>
                  <a:pt x="5113628" y="740546"/>
                  <a:pt x="5116769" y="754597"/>
                </a:cubicBezTo>
                <a:lnTo>
                  <a:pt x="5165016" y="754597"/>
                </a:lnTo>
                <a:cubicBezTo>
                  <a:pt x="5161114" y="741020"/>
                  <a:pt x="5158354" y="727254"/>
                  <a:pt x="5156737" y="713392"/>
                </a:cubicBezTo>
                <a:cubicBezTo>
                  <a:pt x="5155024" y="699531"/>
                  <a:pt x="5154262" y="685290"/>
                  <a:pt x="5154262" y="670669"/>
                </a:cubicBezTo>
                <a:close/>
                <a:moveTo>
                  <a:pt x="5108299" y="639148"/>
                </a:moveTo>
                <a:cubicBezTo>
                  <a:pt x="5096975" y="663263"/>
                  <a:pt x="5078608" y="683106"/>
                  <a:pt x="5053105" y="698676"/>
                </a:cubicBezTo>
                <a:cubicBezTo>
                  <a:pt x="5027602" y="714247"/>
                  <a:pt x="4998292" y="721937"/>
                  <a:pt x="4965080" y="721937"/>
                </a:cubicBezTo>
                <a:cubicBezTo>
                  <a:pt x="4937578" y="721937"/>
                  <a:pt x="4915977" y="714816"/>
                  <a:pt x="4900370" y="700575"/>
                </a:cubicBezTo>
                <a:cubicBezTo>
                  <a:pt x="4884763" y="686334"/>
                  <a:pt x="4877055" y="667915"/>
                  <a:pt x="4877055" y="645319"/>
                </a:cubicBezTo>
                <a:cubicBezTo>
                  <a:pt x="4877055" y="618830"/>
                  <a:pt x="4889617" y="596709"/>
                  <a:pt x="4914740" y="578860"/>
                </a:cubicBezTo>
                <a:cubicBezTo>
                  <a:pt x="4939862" y="561011"/>
                  <a:pt x="4973359" y="552086"/>
                  <a:pt x="5015326" y="552086"/>
                </a:cubicBezTo>
                <a:lnTo>
                  <a:pt x="5108394" y="552086"/>
                </a:lnTo>
                <a:lnTo>
                  <a:pt x="5108394" y="639148"/>
                </a:lnTo>
                <a:close/>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grpSp>
        <p:nvGrpSpPr>
          <p:cNvPr id="5370" name="Google Shape;5370;p388"/>
          <p:cNvGrpSpPr/>
          <p:nvPr/>
        </p:nvGrpSpPr>
        <p:grpSpPr>
          <a:xfrm>
            <a:off x="-580999" y="336766"/>
            <a:ext cx="183804" cy="182912"/>
            <a:chOff x="3424807" y="1107551"/>
            <a:chExt cx="828693" cy="826163"/>
          </a:xfrm>
        </p:grpSpPr>
        <p:sp>
          <p:nvSpPr>
            <p:cNvPr id="5371" name="Google Shape;5371;p388"/>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5372" name="Google Shape;5372;p388"/>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5373" name="Google Shape;5373;p388"/>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5374" name="Google Shape;5374;p388"/>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5375" name="Google Shape;5375;p388"/>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5376" name="Google Shape;5376;p388"/>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5377" name="Google Shape;5377;p388"/>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5378" name="Google Shape;5378;p388"/>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grpSp>
      <p:sp>
        <p:nvSpPr>
          <p:cNvPr id="5379" name="Google Shape;5379;p388"/>
          <p:cNvSpPr/>
          <p:nvPr/>
        </p:nvSpPr>
        <p:spPr>
          <a:xfrm>
            <a:off x="2698675" y="1597900"/>
            <a:ext cx="1554600" cy="2841000"/>
          </a:xfrm>
          <a:prstGeom prst="roundRect">
            <a:avLst>
              <a:gd fmla="val 4999" name="adj"/>
            </a:avLst>
          </a:prstGeom>
          <a:solidFill>
            <a:schemeClr val="lt1"/>
          </a:solid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1B3E51"/>
              </a:solidFill>
              <a:latin typeface="Roboto Slab Medium"/>
              <a:ea typeface="Roboto Slab Medium"/>
              <a:cs typeface="Roboto Slab Medium"/>
              <a:sym typeface="Roboto Slab Medium"/>
            </a:endParaRPr>
          </a:p>
        </p:txBody>
      </p:sp>
      <p:grpSp>
        <p:nvGrpSpPr>
          <p:cNvPr id="5380" name="Google Shape;5380;p388"/>
          <p:cNvGrpSpPr/>
          <p:nvPr/>
        </p:nvGrpSpPr>
        <p:grpSpPr>
          <a:xfrm>
            <a:off x="2833375" y="1967129"/>
            <a:ext cx="1285200" cy="1261800"/>
            <a:chOff x="2647600" y="1940054"/>
            <a:chExt cx="1285200" cy="1261800"/>
          </a:xfrm>
        </p:grpSpPr>
        <p:sp>
          <p:nvSpPr>
            <p:cNvPr id="5381" name="Google Shape;5381;p388"/>
            <p:cNvSpPr/>
            <p:nvPr/>
          </p:nvSpPr>
          <p:spPr>
            <a:xfrm>
              <a:off x="2647600" y="1940054"/>
              <a:ext cx="1285200" cy="1261800"/>
            </a:xfrm>
            <a:prstGeom prst="roundRect">
              <a:avLst>
                <a:gd fmla="val 4999" name="adj"/>
              </a:avLst>
            </a:prstGeom>
            <a:solidFill>
              <a:schemeClr val="lt2"/>
            </a:solid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1B3E51"/>
                </a:solidFill>
                <a:latin typeface="Roboto Slab Medium"/>
                <a:ea typeface="Roboto Slab Medium"/>
                <a:cs typeface="Roboto Slab Medium"/>
                <a:sym typeface="Roboto Slab Medium"/>
              </a:endParaRPr>
            </a:p>
          </p:txBody>
        </p:sp>
        <p:grpSp>
          <p:nvGrpSpPr>
            <p:cNvPr id="5382" name="Google Shape;5382;p388"/>
            <p:cNvGrpSpPr/>
            <p:nvPr/>
          </p:nvGrpSpPr>
          <p:grpSpPr>
            <a:xfrm>
              <a:off x="2787250" y="2058261"/>
              <a:ext cx="1005900" cy="1038888"/>
              <a:chOff x="7416988" y="2916377"/>
              <a:chExt cx="1005900" cy="1038888"/>
            </a:xfrm>
          </p:grpSpPr>
          <p:sp>
            <p:nvSpPr>
              <p:cNvPr id="5383" name="Google Shape;5383;p388"/>
              <p:cNvSpPr txBox="1"/>
              <p:nvPr/>
            </p:nvSpPr>
            <p:spPr>
              <a:xfrm>
                <a:off x="7416988" y="2916377"/>
                <a:ext cx="1005900" cy="212400"/>
              </a:xfrm>
              <a:prstGeom prst="rect">
                <a:avLst/>
              </a:prstGeom>
              <a:solidFill>
                <a:schemeClr val="dk2"/>
              </a:solidFill>
              <a:ln>
                <a:noFill/>
              </a:ln>
            </p:spPr>
            <p:txBody>
              <a:bodyPr anchorCtr="0" anchor="t" bIns="36575" lIns="0" spcFirstLastPara="1" rIns="0" wrap="square" tIns="36575">
                <a:spAutoFit/>
              </a:bodyPr>
              <a:lstStyle/>
              <a:p>
                <a:pPr indent="0" lvl="0" marL="0" rtl="0" algn="ctr">
                  <a:spcBef>
                    <a:spcPts val="0"/>
                  </a:spcBef>
                  <a:spcAft>
                    <a:spcPts val="0"/>
                  </a:spcAft>
                  <a:buNone/>
                </a:pPr>
                <a:r>
                  <a:rPr lang="en-US" sz="900">
                    <a:solidFill>
                      <a:srgbClr val="063849"/>
                    </a:solidFill>
                    <a:latin typeface="Roboto"/>
                    <a:ea typeface="Roboto"/>
                    <a:cs typeface="Roboto"/>
                    <a:sym typeface="Roboto"/>
                  </a:rPr>
                  <a:t>APIs</a:t>
                </a:r>
                <a:endParaRPr sz="900">
                  <a:solidFill>
                    <a:srgbClr val="063849"/>
                  </a:solidFill>
                  <a:latin typeface="Roboto"/>
                  <a:ea typeface="Roboto"/>
                  <a:cs typeface="Roboto"/>
                  <a:sym typeface="Roboto"/>
                </a:endParaRPr>
              </a:p>
            </p:txBody>
          </p:sp>
          <p:sp>
            <p:nvSpPr>
              <p:cNvPr id="5384" name="Google Shape;5384;p388"/>
              <p:cNvSpPr txBox="1"/>
              <p:nvPr/>
            </p:nvSpPr>
            <p:spPr>
              <a:xfrm>
                <a:off x="7416988" y="3191873"/>
                <a:ext cx="1005900" cy="197100"/>
              </a:xfrm>
              <a:prstGeom prst="rect">
                <a:avLst/>
              </a:prstGeom>
              <a:solidFill>
                <a:schemeClr val="dk2"/>
              </a:solidFill>
              <a:ln>
                <a:noFill/>
              </a:ln>
            </p:spPr>
            <p:txBody>
              <a:bodyPr anchorCtr="0" anchor="t" bIns="36575" lIns="0" spcFirstLastPara="1" rIns="0" wrap="square" tIns="36575">
                <a:spAutoFit/>
              </a:bodyPr>
              <a:lstStyle/>
              <a:p>
                <a:pPr indent="0" lvl="0" marL="0" rtl="0" algn="ctr">
                  <a:spcBef>
                    <a:spcPts val="0"/>
                  </a:spcBef>
                  <a:spcAft>
                    <a:spcPts val="0"/>
                  </a:spcAft>
                  <a:buNone/>
                </a:pPr>
                <a:r>
                  <a:rPr lang="en-US" sz="800">
                    <a:solidFill>
                      <a:srgbClr val="063849"/>
                    </a:solidFill>
                    <a:latin typeface="Roboto"/>
                    <a:ea typeface="Roboto"/>
                    <a:cs typeface="Roboto"/>
                    <a:sym typeface="Roboto"/>
                  </a:rPr>
                  <a:t>Perfis de Segurança</a:t>
                </a:r>
                <a:endParaRPr sz="800">
                  <a:solidFill>
                    <a:srgbClr val="063849"/>
                  </a:solidFill>
                  <a:latin typeface="Roboto"/>
                  <a:ea typeface="Roboto"/>
                  <a:cs typeface="Roboto"/>
                  <a:sym typeface="Roboto"/>
                </a:endParaRPr>
              </a:p>
            </p:txBody>
          </p:sp>
          <p:sp>
            <p:nvSpPr>
              <p:cNvPr id="5385" name="Google Shape;5385;p388"/>
              <p:cNvSpPr txBox="1"/>
              <p:nvPr/>
            </p:nvSpPr>
            <p:spPr>
              <a:xfrm>
                <a:off x="7416988" y="3467368"/>
                <a:ext cx="1005900" cy="212400"/>
              </a:xfrm>
              <a:prstGeom prst="rect">
                <a:avLst/>
              </a:prstGeom>
              <a:solidFill>
                <a:schemeClr val="dk2"/>
              </a:solidFill>
              <a:ln>
                <a:noFill/>
              </a:ln>
            </p:spPr>
            <p:txBody>
              <a:bodyPr anchorCtr="0" anchor="t" bIns="36575" lIns="0" spcFirstLastPara="1" rIns="0" wrap="square" tIns="36575">
                <a:spAutoFit/>
              </a:bodyPr>
              <a:lstStyle/>
              <a:p>
                <a:pPr indent="0" lvl="0" marL="0" rtl="0" algn="ctr">
                  <a:spcBef>
                    <a:spcPts val="0"/>
                  </a:spcBef>
                  <a:spcAft>
                    <a:spcPts val="0"/>
                  </a:spcAft>
                  <a:buNone/>
                </a:pPr>
                <a:r>
                  <a:rPr lang="en-US" sz="900">
                    <a:solidFill>
                      <a:srgbClr val="063849"/>
                    </a:solidFill>
                    <a:latin typeface="Roboto"/>
                    <a:ea typeface="Roboto"/>
                    <a:cs typeface="Roboto"/>
                    <a:sym typeface="Roboto"/>
                  </a:rPr>
                  <a:t>Logs de API</a:t>
                </a:r>
                <a:endParaRPr sz="900">
                  <a:solidFill>
                    <a:srgbClr val="063849"/>
                  </a:solidFill>
                  <a:latin typeface="Roboto"/>
                  <a:ea typeface="Roboto"/>
                  <a:cs typeface="Roboto"/>
                  <a:sym typeface="Roboto"/>
                </a:endParaRPr>
              </a:p>
            </p:txBody>
          </p:sp>
          <p:sp>
            <p:nvSpPr>
              <p:cNvPr id="5386" name="Google Shape;5386;p388"/>
              <p:cNvSpPr txBox="1"/>
              <p:nvPr/>
            </p:nvSpPr>
            <p:spPr>
              <a:xfrm>
                <a:off x="7416988" y="3742864"/>
                <a:ext cx="1005900" cy="212400"/>
              </a:xfrm>
              <a:prstGeom prst="rect">
                <a:avLst/>
              </a:prstGeom>
              <a:solidFill>
                <a:schemeClr val="dk2"/>
              </a:solidFill>
              <a:ln>
                <a:noFill/>
              </a:ln>
            </p:spPr>
            <p:txBody>
              <a:bodyPr anchorCtr="0" anchor="t" bIns="36575" lIns="0" spcFirstLastPara="1" rIns="0" wrap="square" tIns="36575">
                <a:spAutoFit/>
              </a:bodyPr>
              <a:lstStyle/>
              <a:p>
                <a:pPr indent="0" lvl="0" marL="0" rtl="0" algn="ctr">
                  <a:spcBef>
                    <a:spcPts val="0"/>
                  </a:spcBef>
                  <a:spcAft>
                    <a:spcPts val="0"/>
                  </a:spcAft>
                  <a:buNone/>
                </a:pPr>
                <a:r>
                  <a:rPr lang="en-US" sz="900">
                    <a:solidFill>
                      <a:srgbClr val="063849"/>
                    </a:solidFill>
                    <a:latin typeface="Roboto"/>
                    <a:ea typeface="Roboto"/>
                    <a:cs typeface="Roboto"/>
                    <a:sym typeface="Roboto"/>
                  </a:rPr>
                  <a:t>Analytics</a:t>
                </a:r>
                <a:endParaRPr sz="900">
                  <a:solidFill>
                    <a:srgbClr val="063849"/>
                  </a:solidFill>
                  <a:latin typeface="Roboto"/>
                  <a:ea typeface="Roboto"/>
                  <a:cs typeface="Roboto"/>
                  <a:sym typeface="Roboto"/>
                </a:endParaRPr>
              </a:p>
            </p:txBody>
          </p:sp>
        </p:grpSp>
      </p:grpSp>
      <p:grpSp>
        <p:nvGrpSpPr>
          <p:cNvPr id="5387" name="Google Shape;5387;p388"/>
          <p:cNvGrpSpPr/>
          <p:nvPr/>
        </p:nvGrpSpPr>
        <p:grpSpPr>
          <a:xfrm>
            <a:off x="2833375" y="3309439"/>
            <a:ext cx="1285200" cy="414600"/>
            <a:chOff x="2647600" y="3277699"/>
            <a:chExt cx="1285200" cy="414600"/>
          </a:xfrm>
        </p:grpSpPr>
        <p:sp>
          <p:nvSpPr>
            <p:cNvPr id="5388" name="Google Shape;5388;p388"/>
            <p:cNvSpPr/>
            <p:nvPr/>
          </p:nvSpPr>
          <p:spPr>
            <a:xfrm>
              <a:off x="2647600" y="3277699"/>
              <a:ext cx="1285200" cy="414600"/>
            </a:xfrm>
            <a:prstGeom prst="roundRect">
              <a:avLst>
                <a:gd fmla="val 16679" name="adj"/>
              </a:avLst>
            </a:prstGeom>
            <a:solidFill>
              <a:schemeClr val="lt2"/>
            </a:solid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1B3E51"/>
                </a:solidFill>
                <a:latin typeface="Roboto Slab Medium"/>
                <a:ea typeface="Roboto Slab Medium"/>
                <a:cs typeface="Roboto Slab Medium"/>
                <a:sym typeface="Roboto Slab Medium"/>
              </a:endParaRPr>
            </a:p>
          </p:txBody>
        </p:sp>
        <p:sp>
          <p:nvSpPr>
            <p:cNvPr id="5389" name="Google Shape;5389;p388"/>
            <p:cNvSpPr txBox="1"/>
            <p:nvPr/>
          </p:nvSpPr>
          <p:spPr>
            <a:xfrm>
              <a:off x="2787263" y="3378799"/>
              <a:ext cx="1005900" cy="212400"/>
            </a:xfrm>
            <a:prstGeom prst="rect">
              <a:avLst/>
            </a:prstGeom>
            <a:solidFill>
              <a:schemeClr val="dk2"/>
            </a:solidFill>
            <a:ln>
              <a:noFill/>
            </a:ln>
          </p:spPr>
          <p:txBody>
            <a:bodyPr anchorCtr="0" anchor="t" bIns="36575" lIns="0" spcFirstLastPara="1" rIns="0" wrap="square" tIns="36575">
              <a:spAutoFit/>
            </a:bodyPr>
            <a:lstStyle/>
            <a:p>
              <a:pPr indent="0" lvl="0" marL="0" rtl="0" algn="ctr">
                <a:spcBef>
                  <a:spcPts val="0"/>
                </a:spcBef>
                <a:spcAft>
                  <a:spcPts val="0"/>
                </a:spcAft>
                <a:buNone/>
              </a:pPr>
              <a:r>
                <a:rPr lang="en-US" sz="900">
                  <a:solidFill>
                    <a:srgbClr val="063849"/>
                  </a:solidFill>
                  <a:latin typeface="Roboto"/>
                  <a:ea typeface="Roboto"/>
                  <a:cs typeface="Roboto"/>
                  <a:sym typeface="Roboto"/>
                </a:rPr>
                <a:t>Portal Manager</a:t>
              </a:r>
              <a:endParaRPr sz="900">
                <a:solidFill>
                  <a:srgbClr val="063849"/>
                </a:solidFill>
                <a:latin typeface="Roboto"/>
                <a:ea typeface="Roboto"/>
                <a:cs typeface="Roboto"/>
                <a:sym typeface="Roboto"/>
              </a:endParaRPr>
            </a:p>
          </p:txBody>
        </p:sp>
      </p:grpSp>
      <p:sp>
        <p:nvSpPr>
          <p:cNvPr id="5390" name="Google Shape;5390;p388"/>
          <p:cNvSpPr/>
          <p:nvPr/>
        </p:nvSpPr>
        <p:spPr>
          <a:xfrm>
            <a:off x="4967050" y="1597900"/>
            <a:ext cx="1554600" cy="2395200"/>
          </a:xfrm>
          <a:prstGeom prst="roundRect">
            <a:avLst>
              <a:gd fmla="val 4999" name="adj"/>
            </a:avLst>
          </a:prstGeom>
          <a:solidFill>
            <a:schemeClr val="lt1"/>
          </a:solid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1B3E51"/>
              </a:solidFill>
              <a:latin typeface="Roboto Slab Medium"/>
              <a:ea typeface="Roboto Slab Medium"/>
              <a:cs typeface="Roboto Slab Medium"/>
              <a:sym typeface="Roboto Slab Medium"/>
            </a:endParaRPr>
          </a:p>
        </p:txBody>
      </p:sp>
      <p:grpSp>
        <p:nvGrpSpPr>
          <p:cNvPr id="5391" name="Google Shape;5391;p388"/>
          <p:cNvGrpSpPr/>
          <p:nvPr/>
        </p:nvGrpSpPr>
        <p:grpSpPr>
          <a:xfrm>
            <a:off x="5101750" y="1967125"/>
            <a:ext cx="1285200" cy="1167600"/>
            <a:chOff x="4523013" y="2813221"/>
            <a:chExt cx="1285200" cy="1167600"/>
          </a:xfrm>
        </p:grpSpPr>
        <p:grpSp>
          <p:nvGrpSpPr>
            <p:cNvPr id="5392" name="Google Shape;5392;p388"/>
            <p:cNvGrpSpPr/>
            <p:nvPr/>
          </p:nvGrpSpPr>
          <p:grpSpPr>
            <a:xfrm>
              <a:off x="4523013" y="2813221"/>
              <a:ext cx="1285200" cy="1167600"/>
              <a:chOff x="6637713" y="2853646"/>
              <a:chExt cx="1285200" cy="1167600"/>
            </a:xfrm>
          </p:grpSpPr>
          <p:sp>
            <p:nvSpPr>
              <p:cNvPr id="5393" name="Google Shape;5393;p388"/>
              <p:cNvSpPr/>
              <p:nvPr/>
            </p:nvSpPr>
            <p:spPr>
              <a:xfrm>
                <a:off x="6637713" y="2853646"/>
                <a:ext cx="1285200" cy="1167600"/>
              </a:xfrm>
              <a:prstGeom prst="roundRect">
                <a:avLst>
                  <a:gd fmla="val 6094" name="adj"/>
                </a:avLst>
              </a:prstGeom>
              <a:solidFill>
                <a:schemeClr val="lt2"/>
              </a:solid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1B3E51"/>
                  </a:solidFill>
                  <a:latin typeface="Roboto Slab Medium"/>
                  <a:ea typeface="Roboto Slab Medium"/>
                  <a:cs typeface="Roboto Slab Medium"/>
                  <a:sym typeface="Roboto Slab Medium"/>
                </a:endParaRPr>
              </a:p>
            </p:txBody>
          </p:sp>
          <p:grpSp>
            <p:nvGrpSpPr>
              <p:cNvPr id="5394" name="Google Shape;5394;p388"/>
              <p:cNvGrpSpPr/>
              <p:nvPr/>
            </p:nvGrpSpPr>
            <p:grpSpPr>
              <a:xfrm>
                <a:off x="6777350" y="3108106"/>
                <a:ext cx="1005900" cy="763392"/>
                <a:chOff x="7416988" y="2698677"/>
                <a:chExt cx="1005900" cy="763392"/>
              </a:xfrm>
            </p:grpSpPr>
            <p:sp>
              <p:nvSpPr>
                <p:cNvPr id="5395" name="Google Shape;5395;p388"/>
                <p:cNvSpPr txBox="1"/>
                <p:nvPr/>
              </p:nvSpPr>
              <p:spPr>
                <a:xfrm>
                  <a:off x="7416988" y="2698677"/>
                  <a:ext cx="1005900" cy="212400"/>
                </a:xfrm>
                <a:prstGeom prst="rect">
                  <a:avLst/>
                </a:prstGeom>
                <a:solidFill>
                  <a:schemeClr val="dk2"/>
                </a:solidFill>
                <a:ln>
                  <a:noFill/>
                </a:ln>
              </p:spPr>
              <p:txBody>
                <a:bodyPr anchorCtr="0" anchor="t" bIns="36575" lIns="0" spcFirstLastPara="1" rIns="0" wrap="square" tIns="36575">
                  <a:spAutoFit/>
                </a:bodyPr>
                <a:lstStyle/>
                <a:p>
                  <a:pPr indent="0" lvl="0" marL="0" rtl="0" algn="ctr">
                    <a:spcBef>
                      <a:spcPts val="0"/>
                    </a:spcBef>
                    <a:spcAft>
                      <a:spcPts val="0"/>
                    </a:spcAft>
                    <a:buNone/>
                  </a:pPr>
                  <a:r>
                    <a:rPr lang="en-US" sz="900">
                      <a:solidFill>
                        <a:srgbClr val="063849"/>
                      </a:solidFill>
                      <a:latin typeface="Roboto"/>
                      <a:ea typeface="Roboto"/>
                      <a:cs typeface="Roboto"/>
                      <a:sym typeface="Roboto"/>
                    </a:rPr>
                    <a:t>Projetos</a:t>
                  </a:r>
                  <a:endParaRPr sz="900">
                    <a:solidFill>
                      <a:srgbClr val="063849"/>
                    </a:solidFill>
                    <a:latin typeface="Roboto"/>
                    <a:ea typeface="Roboto"/>
                    <a:cs typeface="Roboto"/>
                    <a:sym typeface="Roboto"/>
                  </a:endParaRPr>
                </a:p>
              </p:txBody>
            </p:sp>
            <p:sp>
              <p:nvSpPr>
                <p:cNvPr id="5396" name="Google Shape;5396;p388"/>
                <p:cNvSpPr txBox="1"/>
                <p:nvPr/>
              </p:nvSpPr>
              <p:spPr>
                <a:xfrm>
                  <a:off x="7416988" y="2974173"/>
                  <a:ext cx="1005900" cy="212400"/>
                </a:xfrm>
                <a:prstGeom prst="rect">
                  <a:avLst/>
                </a:prstGeom>
                <a:solidFill>
                  <a:schemeClr val="dk2"/>
                </a:solidFill>
                <a:ln>
                  <a:noFill/>
                </a:ln>
              </p:spPr>
              <p:txBody>
                <a:bodyPr anchorCtr="0" anchor="t" bIns="36575" lIns="0" spcFirstLastPara="1" rIns="0" wrap="square" tIns="36575">
                  <a:spAutoFit/>
                </a:bodyPr>
                <a:lstStyle/>
                <a:p>
                  <a:pPr indent="0" lvl="0" marL="0" rtl="0" algn="ctr">
                    <a:spcBef>
                      <a:spcPts val="0"/>
                    </a:spcBef>
                    <a:spcAft>
                      <a:spcPts val="0"/>
                    </a:spcAft>
                    <a:buNone/>
                  </a:pPr>
                  <a:r>
                    <a:rPr lang="en-US" sz="900">
                      <a:solidFill>
                        <a:srgbClr val="063849"/>
                      </a:solidFill>
                      <a:latin typeface="Roboto"/>
                      <a:ea typeface="Roboto"/>
                      <a:cs typeface="Roboto"/>
                      <a:sym typeface="Roboto"/>
                    </a:rPr>
                    <a:t>Operações</a:t>
                  </a:r>
                  <a:endParaRPr sz="900">
                    <a:solidFill>
                      <a:srgbClr val="063849"/>
                    </a:solidFill>
                    <a:latin typeface="Roboto"/>
                    <a:ea typeface="Roboto"/>
                    <a:cs typeface="Roboto"/>
                    <a:sym typeface="Roboto"/>
                  </a:endParaRPr>
                </a:p>
              </p:txBody>
            </p:sp>
            <p:sp>
              <p:nvSpPr>
                <p:cNvPr id="5397" name="Google Shape;5397;p388"/>
                <p:cNvSpPr txBox="1"/>
                <p:nvPr/>
              </p:nvSpPr>
              <p:spPr>
                <a:xfrm>
                  <a:off x="7416988" y="3249668"/>
                  <a:ext cx="1005900" cy="212400"/>
                </a:xfrm>
                <a:prstGeom prst="rect">
                  <a:avLst/>
                </a:prstGeom>
                <a:solidFill>
                  <a:schemeClr val="dk2"/>
                </a:solidFill>
                <a:ln>
                  <a:noFill/>
                </a:ln>
              </p:spPr>
              <p:txBody>
                <a:bodyPr anchorCtr="0" anchor="t" bIns="36575" lIns="0" spcFirstLastPara="1" rIns="0" wrap="square" tIns="36575">
                  <a:spAutoFit/>
                </a:bodyPr>
                <a:lstStyle/>
                <a:p>
                  <a:pPr indent="0" lvl="0" marL="0" rtl="0" algn="ctr">
                    <a:spcBef>
                      <a:spcPts val="0"/>
                    </a:spcBef>
                    <a:spcAft>
                      <a:spcPts val="0"/>
                    </a:spcAft>
                    <a:buNone/>
                  </a:pPr>
                  <a:r>
                    <a:rPr lang="en-US" sz="900">
                      <a:solidFill>
                        <a:srgbClr val="063849"/>
                      </a:solidFill>
                      <a:latin typeface="Roboto"/>
                      <a:ea typeface="Roboto"/>
                      <a:cs typeface="Roboto"/>
                      <a:sym typeface="Roboto"/>
                    </a:rPr>
                    <a:t>Logs de Operação</a:t>
                  </a:r>
                  <a:endParaRPr sz="900">
                    <a:solidFill>
                      <a:srgbClr val="063849"/>
                    </a:solidFill>
                    <a:latin typeface="Roboto"/>
                    <a:ea typeface="Roboto"/>
                    <a:cs typeface="Roboto"/>
                    <a:sym typeface="Roboto"/>
                  </a:endParaRPr>
                </a:p>
              </p:txBody>
            </p:sp>
          </p:grpSp>
        </p:grpSp>
        <p:sp>
          <p:nvSpPr>
            <p:cNvPr id="5398" name="Google Shape;5398;p388"/>
            <p:cNvSpPr txBox="1"/>
            <p:nvPr/>
          </p:nvSpPr>
          <p:spPr>
            <a:xfrm>
              <a:off x="4566150" y="2902600"/>
              <a:ext cx="1164900" cy="107700"/>
            </a:xfrm>
            <a:prstGeom prst="rect">
              <a:avLst/>
            </a:prstGeom>
            <a:noFill/>
            <a:ln>
              <a:noFill/>
            </a:ln>
          </p:spPr>
          <p:txBody>
            <a:bodyPr anchorCtr="0" anchor="t" bIns="0" lIns="0" spcFirstLastPara="1" rIns="0" wrap="square" tIns="0">
              <a:spAutoFit/>
            </a:bodyPr>
            <a:lstStyle/>
            <a:p>
              <a:pPr indent="0" lvl="0" marL="0" rtl="0" algn="ctr">
                <a:spcBef>
                  <a:spcPts val="0"/>
                </a:spcBef>
                <a:spcAft>
                  <a:spcPts val="0"/>
                </a:spcAft>
                <a:buNone/>
              </a:pPr>
              <a:r>
                <a:rPr lang="en-US" sz="700">
                  <a:solidFill>
                    <a:srgbClr val="063849"/>
                  </a:solidFill>
                  <a:latin typeface="Roboto Medium"/>
                  <a:ea typeface="Roboto Medium"/>
                  <a:cs typeface="Roboto Medium"/>
                  <a:sym typeface="Roboto Medium"/>
                </a:rPr>
                <a:t>Integration/Design Studio</a:t>
              </a:r>
              <a:endParaRPr sz="700">
                <a:solidFill>
                  <a:srgbClr val="063849"/>
                </a:solidFill>
                <a:latin typeface="Roboto Medium"/>
                <a:ea typeface="Roboto Medium"/>
                <a:cs typeface="Roboto Medium"/>
                <a:sym typeface="Roboto Medium"/>
              </a:endParaRPr>
            </a:p>
          </p:txBody>
        </p:sp>
      </p:grpSp>
      <p:grpSp>
        <p:nvGrpSpPr>
          <p:cNvPr id="5399" name="Google Shape;5399;p388"/>
          <p:cNvGrpSpPr/>
          <p:nvPr/>
        </p:nvGrpSpPr>
        <p:grpSpPr>
          <a:xfrm>
            <a:off x="5414362" y="1682068"/>
            <a:ext cx="659951" cy="216713"/>
            <a:chOff x="5057175" y="1701768"/>
            <a:chExt cx="659951" cy="216713"/>
          </a:xfrm>
        </p:grpSpPr>
        <p:sp>
          <p:nvSpPr>
            <p:cNvPr id="5400" name="Google Shape;5400;p388"/>
            <p:cNvSpPr txBox="1"/>
            <p:nvPr/>
          </p:nvSpPr>
          <p:spPr>
            <a:xfrm>
              <a:off x="5350226" y="1725525"/>
              <a:ext cx="366900" cy="1692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US" sz="1100">
                  <a:solidFill>
                    <a:srgbClr val="063849"/>
                  </a:solidFill>
                  <a:latin typeface="Roboto Medium"/>
                  <a:ea typeface="Roboto Medium"/>
                  <a:cs typeface="Roboto Medium"/>
                  <a:sym typeface="Roboto Medium"/>
                </a:rPr>
                <a:t>iPaaS</a:t>
              </a:r>
              <a:endParaRPr sz="1100">
                <a:solidFill>
                  <a:srgbClr val="063849"/>
                </a:solidFill>
                <a:latin typeface="Roboto Medium"/>
                <a:ea typeface="Roboto Medium"/>
                <a:cs typeface="Roboto Medium"/>
                <a:sym typeface="Roboto Medium"/>
              </a:endParaRPr>
            </a:p>
          </p:txBody>
        </p:sp>
        <p:sp>
          <p:nvSpPr>
            <p:cNvPr id="5401" name="Google Shape;5401;p388"/>
            <p:cNvSpPr/>
            <p:nvPr/>
          </p:nvSpPr>
          <p:spPr>
            <a:xfrm>
              <a:off x="5057175" y="1701768"/>
              <a:ext cx="216858" cy="216713"/>
            </a:xfrm>
            <a:custGeom>
              <a:rect b="b" l="l" r="r" t="t"/>
              <a:pathLst>
                <a:path extrusionOk="0" h="1421072" w="1422020">
                  <a:moveTo>
                    <a:pt x="709872" y="533495"/>
                  </a:moveTo>
                  <a:cubicBezTo>
                    <a:pt x="612485" y="533495"/>
                    <a:pt x="533116" y="612865"/>
                    <a:pt x="533116" y="710252"/>
                  </a:cubicBezTo>
                  <a:cubicBezTo>
                    <a:pt x="533116" y="807639"/>
                    <a:pt x="612485" y="887009"/>
                    <a:pt x="709872" y="887009"/>
                  </a:cubicBezTo>
                  <a:cubicBezTo>
                    <a:pt x="807259" y="887009"/>
                    <a:pt x="886629" y="807639"/>
                    <a:pt x="886629" y="710252"/>
                  </a:cubicBezTo>
                  <a:cubicBezTo>
                    <a:pt x="886629" y="612865"/>
                    <a:pt x="807259" y="533495"/>
                    <a:pt x="709872" y="533495"/>
                  </a:cubicBezTo>
                  <a:close/>
                  <a:moveTo>
                    <a:pt x="709872" y="788863"/>
                  </a:moveTo>
                  <a:cubicBezTo>
                    <a:pt x="666632" y="788863"/>
                    <a:pt x="631356" y="753682"/>
                    <a:pt x="631356" y="710347"/>
                  </a:cubicBezTo>
                  <a:cubicBezTo>
                    <a:pt x="631356" y="667011"/>
                    <a:pt x="666537" y="631830"/>
                    <a:pt x="709872" y="631830"/>
                  </a:cubicBezTo>
                  <a:cubicBezTo>
                    <a:pt x="753208" y="631830"/>
                    <a:pt x="788389" y="667011"/>
                    <a:pt x="788389" y="710347"/>
                  </a:cubicBezTo>
                  <a:cubicBezTo>
                    <a:pt x="788389" y="753682"/>
                    <a:pt x="753113" y="788863"/>
                    <a:pt x="709872" y="788863"/>
                  </a:cubicBezTo>
                  <a:close/>
                  <a:moveTo>
                    <a:pt x="1240333" y="528943"/>
                  </a:moveTo>
                  <a:lnTo>
                    <a:pt x="1185144" y="584132"/>
                  </a:lnTo>
                  <a:lnTo>
                    <a:pt x="1261479" y="660468"/>
                  </a:lnTo>
                  <a:lnTo>
                    <a:pt x="1121705" y="660468"/>
                  </a:lnTo>
                  <a:cubicBezTo>
                    <a:pt x="1117153" y="621873"/>
                    <a:pt x="1107291" y="584417"/>
                    <a:pt x="1092024" y="548477"/>
                  </a:cubicBezTo>
                  <a:cubicBezTo>
                    <a:pt x="1071162" y="499073"/>
                    <a:pt x="1041386" y="454789"/>
                    <a:pt x="1003361" y="416953"/>
                  </a:cubicBezTo>
                  <a:cubicBezTo>
                    <a:pt x="965336" y="378927"/>
                    <a:pt x="921051" y="349057"/>
                    <a:pt x="871836" y="328290"/>
                  </a:cubicBezTo>
                  <a:cubicBezTo>
                    <a:pt x="835992" y="313212"/>
                    <a:pt x="798725" y="303256"/>
                    <a:pt x="760320" y="298704"/>
                  </a:cubicBezTo>
                  <a:lnTo>
                    <a:pt x="760320" y="158455"/>
                  </a:lnTo>
                  <a:lnTo>
                    <a:pt x="836940" y="235075"/>
                  </a:lnTo>
                  <a:lnTo>
                    <a:pt x="892129" y="179886"/>
                  </a:lnTo>
                  <a:lnTo>
                    <a:pt x="712338" y="0"/>
                  </a:lnTo>
                  <a:lnTo>
                    <a:pt x="530271" y="182067"/>
                  </a:lnTo>
                  <a:lnTo>
                    <a:pt x="585460" y="237256"/>
                  </a:lnTo>
                  <a:lnTo>
                    <a:pt x="661795" y="160921"/>
                  </a:lnTo>
                  <a:lnTo>
                    <a:pt x="661795" y="298325"/>
                  </a:lnTo>
                  <a:cubicBezTo>
                    <a:pt x="623011" y="302876"/>
                    <a:pt x="585175" y="312738"/>
                    <a:pt x="549141" y="328005"/>
                  </a:cubicBezTo>
                  <a:cubicBezTo>
                    <a:pt x="499737" y="348867"/>
                    <a:pt x="455452" y="378643"/>
                    <a:pt x="417617" y="416668"/>
                  </a:cubicBezTo>
                  <a:cubicBezTo>
                    <a:pt x="379591" y="454694"/>
                    <a:pt x="349721" y="498978"/>
                    <a:pt x="328954" y="548193"/>
                  </a:cubicBezTo>
                  <a:cubicBezTo>
                    <a:pt x="313687" y="584227"/>
                    <a:pt x="303825" y="621873"/>
                    <a:pt x="299273" y="660468"/>
                  </a:cubicBezTo>
                  <a:lnTo>
                    <a:pt x="158455" y="660468"/>
                  </a:lnTo>
                  <a:lnTo>
                    <a:pt x="235075" y="583848"/>
                  </a:lnTo>
                  <a:lnTo>
                    <a:pt x="179886" y="528659"/>
                  </a:lnTo>
                  <a:lnTo>
                    <a:pt x="0" y="708735"/>
                  </a:lnTo>
                  <a:lnTo>
                    <a:pt x="182067" y="890802"/>
                  </a:lnTo>
                  <a:lnTo>
                    <a:pt x="237256" y="835613"/>
                  </a:lnTo>
                  <a:lnTo>
                    <a:pt x="160921" y="759277"/>
                  </a:lnTo>
                  <a:lnTo>
                    <a:pt x="299083" y="759277"/>
                  </a:lnTo>
                  <a:cubicBezTo>
                    <a:pt x="303635" y="797682"/>
                    <a:pt x="313497" y="835233"/>
                    <a:pt x="328764" y="871078"/>
                  </a:cubicBezTo>
                  <a:cubicBezTo>
                    <a:pt x="349626" y="920482"/>
                    <a:pt x="379401" y="964767"/>
                    <a:pt x="417427" y="1002602"/>
                  </a:cubicBezTo>
                  <a:cubicBezTo>
                    <a:pt x="455452" y="1040628"/>
                    <a:pt x="499737" y="1070498"/>
                    <a:pt x="548952" y="1091265"/>
                  </a:cubicBezTo>
                  <a:cubicBezTo>
                    <a:pt x="585175" y="1106627"/>
                    <a:pt x="623106" y="1116489"/>
                    <a:pt x="661890" y="1121136"/>
                  </a:cubicBezTo>
                  <a:lnTo>
                    <a:pt x="661890" y="1262712"/>
                  </a:lnTo>
                  <a:lnTo>
                    <a:pt x="585270" y="1186092"/>
                  </a:lnTo>
                  <a:lnTo>
                    <a:pt x="530081" y="1241281"/>
                  </a:lnTo>
                  <a:lnTo>
                    <a:pt x="709872" y="1421072"/>
                  </a:lnTo>
                  <a:lnTo>
                    <a:pt x="891940" y="1239005"/>
                  </a:lnTo>
                  <a:lnTo>
                    <a:pt x="836751" y="1183816"/>
                  </a:lnTo>
                  <a:lnTo>
                    <a:pt x="760415" y="1260152"/>
                  </a:lnTo>
                  <a:lnTo>
                    <a:pt x="760415" y="1120946"/>
                  </a:lnTo>
                  <a:cubicBezTo>
                    <a:pt x="798725" y="1116394"/>
                    <a:pt x="835992" y="1106532"/>
                    <a:pt x="871647" y="1091360"/>
                  </a:cubicBezTo>
                  <a:cubicBezTo>
                    <a:pt x="921051" y="1070498"/>
                    <a:pt x="965336" y="1040723"/>
                    <a:pt x="1003171" y="1002697"/>
                  </a:cubicBezTo>
                  <a:cubicBezTo>
                    <a:pt x="1041197" y="964672"/>
                    <a:pt x="1071067" y="920388"/>
                    <a:pt x="1091834" y="871173"/>
                  </a:cubicBezTo>
                  <a:cubicBezTo>
                    <a:pt x="1107101" y="835233"/>
                    <a:pt x="1116963" y="797682"/>
                    <a:pt x="1121515" y="759182"/>
                  </a:cubicBezTo>
                  <a:lnTo>
                    <a:pt x="1263850" y="759182"/>
                  </a:lnTo>
                  <a:lnTo>
                    <a:pt x="1187230" y="835802"/>
                  </a:lnTo>
                  <a:lnTo>
                    <a:pt x="1242419" y="890991"/>
                  </a:lnTo>
                  <a:lnTo>
                    <a:pt x="1422021" y="711390"/>
                  </a:lnTo>
                  <a:lnTo>
                    <a:pt x="1239954" y="529133"/>
                  </a:lnTo>
                  <a:close/>
                  <a:moveTo>
                    <a:pt x="933853" y="933000"/>
                  </a:moveTo>
                  <a:cubicBezTo>
                    <a:pt x="874207" y="992646"/>
                    <a:pt x="794837" y="1025456"/>
                    <a:pt x="710441" y="1025456"/>
                  </a:cubicBezTo>
                  <a:cubicBezTo>
                    <a:pt x="626046" y="1025456"/>
                    <a:pt x="546676" y="992646"/>
                    <a:pt x="487030" y="933000"/>
                  </a:cubicBezTo>
                  <a:cubicBezTo>
                    <a:pt x="427384" y="873354"/>
                    <a:pt x="394574" y="793984"/>
                    <a:pt x="394574" y="709588"/>
                  </a:cubicBezTo>
                  <a:cubicBezTo>
                    <a:pt x="394574" y="625192"/>
                    <a:pt x="427384" y="545822"/>
                    <a:pt x="487030" y="486176"/>
                  </a:cubicBezTo>
                  <a:cubicBezTo>
                    <a:pt x="546676" y="426530"/>
                    <a:pt x="626046" y="393720"/>
                    <a:pt x="710441" y="393720"/>
                  </a:cubicBezTo>
                  <a:cubicBezTo>
                    <a:pt x="794837" y="393720"/>
                    <a:pt x="874207" y="426530"/>
                    <a:pt x="933853" y="486176"/>
                  </a:cubicBezTo>
                  <a:cubicBezTo>
                    <a:pt x="993499" y="545822"/>
                    <a:pt x="1026309" y="625192"/>
                    <a:pt x="1026309" y="709588"/>
                  </a:cubicBezTo>
                  <a:cubicBezTo>
                    <a:pt x="1026309" y="793984"/>
                    <a:pt x="993499" y="873354"/>
                    <a:pt x="933853" y="933000"/>
                  </a:cubicBezTo>
                  <a:close/>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grpSp>
      <p:cxnSp>
        <p:nvCxnSpPr>
          <p:cNvPr id="5402" name="Google Shape;5402;p388"/>
          <p:cNvCxnSpPr>
            <a:stCxn id="5403" idx="3"/>
            <a:endCxn id="5404" idx="1"/>
          </p:cNvCxnSpPr>
          <p:nvPr/>
        </p:nvCxnSpPr>
        <p:spPr>
          <a:xfrm>
            <a:off x="1986113" y="4011838"/>
            <a:ext cx="847200" cy="600"/>
          </a:xfrm>
          <a:prstGeom prst="bentConnector3">
            <a:avLst>
              <a:gd fmla="val 50004" name="adj1"/>
            </a:avLst>
          </a:prstGeom>
          <a:noFill/>
          <a:ln cap="flat" cmpd="sng" w="19050">
            <a:solidFill>
              <a:schemeClr val="dk2"/>
            </a:solidFill>
            <a:prstDash val="solid"/>
            <a:round/>
            <a:headEnd len="med" w="med" type="none"/>
            <a:tailEnd len="med" w="med" type="none"/>
          </a:ln>
        </p:spPr>
      </p:cxnSp>
      <p:sp>
        <p:nvSpPr>
          <p:cNvPr id="5405" name="Google Shape;5405;p388"/>
          <p:cNvSpPr/>
          <p:nvPr/>
        </p:nvSpPr>
        <p:spPr>
          <a:xfrm>
            <a:off x="2306844" y="3957250"/>
            <a:ext cx="205800" cy="109800"/>
          </a:xfrm>
          <a:prstGeom prst="rightArrow">
            <a:avLst>
              <a:gd fmla="val 50000" name="adj1"/>
              <a:gd fmla="val 50000" name="adj2"/>
            </a:avLst>
          </a:prstGeom>
          <a:solidFill>
            <a:schemeClr val="accent2"/>
          </a:solidFill>
          <a:ln>
            <a:noFill/>
          </a:ln>
        </p:spPr>
        <p:txBody>
          <a:bodyPr anchorCtr="0" anchor="ctr" bIns="68575" lIns="68575" spcFirstLastPara="1" rIns="68575" wrap="square" tIns="68575">
            <a:noAutofit/>
          </a:bodyPr>
          <a:lstStyle/>
          <a:p>
            <a:pPr indent="0" lvl="0" marL="0" rtl="0" algn="ctr">
              <a:spcBef>
                <a:spcPts val="0"/>
              </a:spcBef>
              <a:spcAft>
                <a:spcPts val="0"/>
              </a:spcAft>
              <a:buNone/>
            </a:pPr>
            <a:r>
              <a:t/>
            </a:r>
            <a:endParaRPr sz="1100">
              <a:latin typeface="Roboto Light"/>
              <a:ea typeface="Roboto Light"/>
              <a:cs typeface="Roboto Light"/>
              <a:sym typeface="Roboto Light"/>
            </a:endParaRPr>
          </a:p>
        </p:txBody>
      </p:sp>
      <p:cxnSp>
        <p:nvCxnSpPr>
          <p:cNvPr id="5406" name="Google Shape;5406;p388"/>
          <p:cNvCxnSpPr>
            <a:stCxn id="5367" idx="3"/>
            <a:endCxn id="5381" idx="1"/>
          </p:cNvCxnSpPr>
          <p:nvPr/>
        </p:nvCxnSpPr>
        <p:spPr>
          <a:xfrm>
            <a:off x="1986113" y="2598029"/>
            <a:ext cx="847200" cy="600"/>
          </a:xfrm>
          <a:prstGeom prst="bentConnector3">
            <a:avLst>
              <a:gd fmla="val 50004" name="adj1"/>
            </a:avLst>
          </a:prstGeom>
          <a:noFill/>
          <a:ln cap="flat" cmpd="sng" w="19050">
            <a:solidFill>
              <a:schemeClr val="dk2"/>
            </a:solidFill>
            <a:prstDash val="solid"/>
            <a:round/>
            <a:headEnd len="med" w="med" type="none"/>
            <a:tailEnd len="med" w="med" type="none"/>
          </a:ln>
        </p:spPr>
      </p:cxnSp>
      <p:sp>
        <p:nvSpPr>
          <p:cNvPr id="5407" name="Google Shape;5407;p388"/>
          <p:cNvSpPr/>
          <p:nvPr/>
        </p:nvSpPr>
        <p:spPr>
          <a:xfrm>
            <a:off x="2306844" y="2543425"/>
            <a:ext cx="205800" cy="109800"/>
          </a:xfrm>
          <a:prstGeom prst="leftArrow">
            <a:avLst>
              <a:gd fmla="val 50000" name="adj1"/>
              <a:gd fmla="val 50000" name="adj2"/>
            </a:avLst>
          </a:prstGeom>
          <a:solidFill>
            <a:schemeClr val="accent2"/>
          </a:solidFill>
          <a:ln>
            <a:noFill/>
          </a:ln>
        </p:spPr>
        <p:txBody>
          <a:bodyPr anchorCtr="0" anchor="ctr" bIns="68575" lIns="68575" spcFirstLastPara="1" rIns="68575" wrap="square" tIns="68575">
            <a:noAutofit/>
          </a:bodyPr>
          <a:lstStyle/>
          <a:p>
            <a:pPr indent="0" lvl="0" marL="0" rtl="0" algn="ctr">
              <a:spcBef>
                <a:spcPts val="0"/>
              </a:spcBef>
              <a:spcAft>
                <a:spcPts val="0"/>
              </a:spcAft>
              <a:buNone/>
            </a:pPr>
            <a:r>
              <a:t/>
            </a:r>
            <a:endParaRPr sz="1100">
              <a:latin typeface="Roboto Light"/>
              <a:ea typeface="Roboto Light"/>
              <a:cs typeface="Roboto Light"/>
              <a:sym typeface="Roboto Light"/>
            </a:endParaRPr>
          </a:p>
        </p:txBody>
      </p:sp>
      <p:grpSp>
        <p:nvGrpSpPr>
          <p:cNvPr id="5408" name="Google Shape;5408;p388"/>
          <p:cNvGrpSpPr/>
          <p:nvPr/>
        </p:nvGrpSpPr>
        <p:grpSpPr>
          <a:xfrm>
            <a:off x="700913" y="3693538"/>
            <a:ext cx="1285200" cy="636600"/>
            <a:chOff x="525975" y="962375"/>
            <a:chExt cx="1285200" cy="636600"/>
          </a:xfrm>
        </p:grpSpPr>
        <p:sp>
          <p:nvSpPr>
            <p:cNvPr id="5403" name="Google Shape;5403;p388"/>
            <p:cNvSpPr/>
            <p:nvPr/>
          </p:nvSpPr>
          <p:spPr>
            <a:xfrm>
              <a:off x="525975" y="962375"/>
              <a:ext cx="1285200" cy="636600"/>
            </a:xfrm>
            <a:prstGeom prst="roundRect">
              <a:avLst>
                <a:gd fmla="val 4999" name="adj"/>
              </a:avLst>
            </a:prstGeom>
            <a:solidFill>
              <a:srgbClr val="FFFFFF"/>
            </a:solidFill>
            <a:ln cap="flat" cmpd="sng" w="19050">
              <a:solidFill>
                <a:srgbClr val="CFDD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1B3E51"/>
                </a:solidFill>
                <a:latin typeface="Roboto Slab Medium"/>
                <a:ea typeface="Roboto Slab Medium"/>
                <a:cs typeface="Roboto Slab Medium"/>
                <a:sym typeface="Roboto Slab Medium"/>
              </a:endParaRPr>
            </a:p>
          </p:txBody>
        </p:sp>
        <p:sp>
          <p:nvSpPr>
            <p:cNvPr id="5409" name="Google Shape;5409;p388"/>
            <p:cNvSpPr txBox="1"/>
            <p:nvPr/>
          </p:nvSpPr>
          <p:spPr>
            <a:xfrm>
              <a:off x="613238" y="1203738"/>
              <a:ext cx="1110600" cy="153900"/>
            </a:xfrm>
            <a:prstGeom prst="rect">
              <a:avLst/>
            </a:prstGeom>
            <a:noFill/>
            <a:ln>
              <a:noFill/>
            </a:ln>
          </p:spPr>
          <p:txBody>
            <a:bodyPr anchorCtr="0" anchor="t" bIns="0" lIns="0" spcFirstLastPara="1" rIns="0" wrap="square" tIns="0">
              <a:spAutoFit/>
            </a:bodyPr>
            <a:lstStyle/>
            <a:p>
              <a:pPr indent="0" lvl="0" marL="0" rtl="0" algn="ctr">
                <a:spcBef>
                  <a:spcPts val="0"/>
                </a:spcBef>
                <a:spcAft>
                  <a:spcPts val="0"/>
                </a:spcAft>
                <a:buNone/>
              </a:pPr>
              <a:r>
                <a:rPr lang="en-US" sz="1000">
                  <a:solidFill>
                    <a:srgbClr val="063849"/>
                  </a:solidFill>
                  <a:latin typeface="Roboto Medium"/>
                  <a:ea typeface="Roboto Medium"/>
                  <a:cs typeface="Roboto Medium"/>
                  <a:sym typeface="Roboto Medium"/>
                </a:rPr>
                <a:t>Usuários de API</a:t>
              </a:r>
              <a:endParaRPr sz="1000">
                <a:solidFill>
                  <a:srgbClr val="063849"/>
                </a:solidFill>
                <a:latin typeface="Roboto Medium"/>
                <a:ea typeface="Roboto Medium"/>
                <a:cs typeface="Roboto Medium"/>
                <a:sym typeface="Roboto Medium"/>
              </a:endParaRPr>
            </a:p>
          </p:txBody>
        </p:sp>
      </p:grpSp>
      <p:grpSp>
        <p:nvGrpSpPr>
          <p:cNvPr id="5410" name="Google Shape;5410;p388"/>
          <p:cNvGrpSpPr/>
          <p:nvPr/>
        </p:nvGrpSpPr>
        <p:grpSpPr>
          <a:xfrm>
            <a:off x="3163054" y="1681975"/>
            <a:ext cx="625842" cy="216902"/>
            <a:chOff x="3037540" y="1681975"/>
            <a:chExt cx="625842" cy="216902"/>
          </a:xfrm>
        </p:grpSpPr>
        <p:sp>
          <p:nvSpPr>
            <p:cNvPr id="5411" name="Google Shape;5411;p388"/>
            <p:cNvSpPr txBox="1"/>
            <p:nvPr/>
          </p:nvSpPr>
          <p:spPr>
            <a:xfrm>
              <a:off x="3302181" y="1705825"/>
              <a:ext cx="361200" cy="1692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US" sz="1100">
                  <a:solidFill>
                    <a:srgbClr val="063849"/>
                  </a:solidFill>
                  <a:latin typeface="Roboto Medium"/>
                  <a:ea typeface="Roboto Medium"/>
                  <a:cs typeface="Roboto Medium"/>
                  <a:sym typeface="Roboto Medium"/>
                </a:rPr>
                <a:t>APIM</a:t>
              </a:r>
              <a:endParaRPr sz="1100">
                <a:solidFill>
                  <a:srgbClr val="063849"/>
                </a:solidFill>
                <a:latin typeface="Roboto Medium"/>
                <a:ea typeface="Roboto Medium"/>
                <a:cs typeface="Roboto Medium"/>
                <a:sym typeface="Roboto Medium"/>
              </a:endParaRPr>
            </a:p>
          </p:txBody>
        </p:sp>
        <p:sp>
          <p:nvSpPr>
            <p:cNvPr id="5412" name="Google Shape;5412;p388"/>
            <p:cNvSpPr/>
            <p:nvPr/>
          </p:nvSpPr>
          <p:spPr>
            <a:xfrm>
              <a:off x="3037540" y="1681975"/>
              <a:ext cx="195554" cy="216902"/>
            </a:xfrm>
            <a:custGeom>
              <a:rect b="b" l="l" r="r" t="t"/>
              <a:pathLst>
                <a:path extrusionOk="0" h="1422305" w="1282320">
                  <a:moveTo>
                    <a:pt x="1282225" y="415720"/>
                  </a:moveTo>
                  <a:lnTo>
                    <a:pt x="1282225" y="340617"/>
                  </a:lnTo>
                  <a:lnTo>
                    <a:pt x="1220750" y="311411"/>
                  </a:lnTo>
                  <a:lnTo>
                    <a:pt x="1088870" y="385281"/>
                  </a:lnTo>
                  <a:lnTo>
                    <a:pt x="698454" y="169740"/>
                  </a:lnTo>
                  <a:lnTo>
                    <a:pt x="698454" y="28638"/>
                  </a:lnTo>
                  <a:lnTo>
                    <a:pt x="638120" y="0"/>
                  </a:lnTo>
                  <a:lnTo>
                    <a:pt x="577215" y="28922"/>
                  </a:lnTo>
                  <a:lnTo>
                    <a:pt x="577215" y="174576"/>
                  </a:lnTo>
                  <a:lnTo>
                    <a:pt x="209983" y="392013"/>
                  </a:lnTo>
                  <a:lnTo>
                    <a:pt x="66700" y="309704"/>
                  </a:lnTo>
                  <a:lnTo>
                    <a:pt x="3611" y="339764"/>
                  </a:lnTo>
                  <a:lnTo>
                    <a:pt x="3611" y="412970"/>
                  </a:lnTo>
                  <a:lnTo>
                    <a:pt x="141572" y="492340"/>
                  </a:lnTo>
                  <a:lnTo>
                    <a:pt x="141572" y="934517"/>
                  </a:lnTo>
                  <a:lnTo>
                    <a:pt x="0" y="1010473"/>
                  </a:lnTo>
                  <a:lnTo>
                    <a:pt x="0" y="1083490"/>
                  </a:lnTo>
                  <a:lnTo>
                    <a:pt x="63565" y="1113739"/>
                  </a:lnTo>
                  <a:lnTo>
                    <a:pt x="188034" y="1046886"/>
                  </a:lnTo>
                  <a:lnTo>
                    <a:pt x="577405" y="1231893"/>
                  </a:lnTo>
                  <a:lnTo>
                    <a:pt x="577405" y="1393857"/>
                  </a:lnTo>
                  <a:lnTo>
                    <a:pt x="637169" y="1422305"/>
                  </a:lnTo>
                  <a:lnTo>
                    <a:pt x="698644" y="1393099"/>
                  </a:lnTo>
                  <a:lnTo>
                    <a:pt x="698644" y="1233031"/>
                  </a:lnTo>
                  <a:lnTo>
                    <a:pt x="1079178" y="1028964"/>
                  </a:lnTo>
                  <a:lnTo>
                    <a:pt x="1216950" y="1111558"/>
                  </a:lnTo>
                  <a:lnTo>
                    <a:pt x="1280705" y="1081309"/>
                  </a:lnTo>
                  <a:lnTo>
                    <a:pt x="1280705" y="1008766"/>
                  </a:lnTo>
                  <a:lnTo>
                    <a:pt x="1142743" y="925982"/>
                  </a:lnTo>
                  <a:lnTo>
                    <a:pt x="1142743" y="494142"/>
                  </a:lnTo>
                  <a:lnTo>
                    <a:pt x="1282320" y="415625"/>
                  </a:lnTo>
                  <a:close/>
                  <a:moveTo>
                    <a:pt x="577310" y="744200"/>
                  </a:moveTo>
                  <a:lnTo>
                    <a:pt x="577310" y="1097998"/>
                  </a:lnTo>
                  <a:lnTo>
                    <a:pt x="262906" y="948646"/>
                  </a:lnTo>
                  <a:lnTo>
                    <a:pt x="262906" y="562132"/>
                  </a:lnTo>
                  <a:lnTo>
                    <a:pt x="579875" y="744200"/>
                  </a:lnTo>
                  <a:lnTo>
                    <a:pt x="577405" y="744200"/>
                  </a:lnTo>
                  <a:close/>
                  <a:moveTo>
                    <a:pt x="330557" y="461332"/>
                  </a:moveTo>
                  <a:lnTo>
                    <a:pt x="642015" y="276894"/>
                  </a:lnTo>
                  <a:lnTo>
                    <a:pt x="964685" y="455073"/>
                  </a:lnTo>
                  <a:lnTo>
                    <a:pt x="638120" y="638184"/>
                  </a:lnTo>
                  <a:lnTo>
                    <a:pt x="330462" y="461332"/>
                  </a:lnTo>
                  <a:close/>
                  <a:moveTo>
                    <a:pt x="698454" y="1095627"/>
                  </a:moveTo>
                  <a:lnTo>
                    <a:pt x="698454" y="744200"/>
                  </a:lnTo>
                  <a:lnTo>
                    <a:pt x="696554" y="744200"/>
                  </a:lnTo>
                  <a:lnTo>
                    <a:pt x="1021219" y="562132"/>
                  </a:lnTo>
                  <a:lnTo>
                    <a:pt x="1021219" y="922569"/>
                  </a:lnTo>
                  <a:lnTo>
                    <a:pt x="1021409" y="922569"/>
                  </a:lnTo>
                  <a:lnTo>
                    <a:pt x="698549" y="1095627"/>
                  </a:lnTo>
                  <a:close/>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grpSp>
      <p:grpSp>
        <p:nvGrpSpPr>
          <p:cNvPr id="5413" name="Google Shape;5413;p388"/>
          <p:cNvGrpSpPr/>
          <p:nvPr/>
        </p:nvGrpSpPr>
        <p:grpSpPr>
          <a:xfrm>
            <a:off x="2833375" y="3804549"/>
            <a:ext cx="1285200" cy="414600"/>
            <a:chOff x="2647600" y="3277699"/>
            <a:chExt cx="1285200" cy="414600"/>
          </a:xfrm>
        </p:grpSpPr>
        <p:sp>
          <p:nvSpPr>
            <p:cNvPr id="5404" name="Google Shape;5404;p388"/>
            <p:cNvSpPr/>
            <p:nvPr/>
          </p:nvSpPr>
          <p:spPr>
            <a:xfrm>
              <a:off x="2647600" y="3277699"/>
              <a:ext cx="1285200" cy="414600"/>
            </a:xfrm>
            <a:prstGeom prst="roundRect">
              <a:avLst>
                <a:gd fmla="val 16679" name="adj"/>
              </a:avLst>
            </a:prstGeom>
            <a:solidFill>
              <a:schemeClr val="lt2"/>
            </a:solid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1B3E51"/>
                </a:solidFill>
                <a:latin typeface="Roboto Slab Medium"/>
                <a:ea typeface="Roboto Slab Medium"/>
                <a:cs typeface="Roboto Slab Medium"/>
                <a:sym typeface="Roboto Slab Medium"/>
              </a:endParaRPr>
            </a:p>
          </p:txBody>
        </p:sp>
        <p:sp>
          <p:nvSpPr>
            <p:cNvPr id="5414" name="Google Shape;5414;p388"/>
            <p:cNvSpPr txBox="1"/>
            <p:nvPr/>
          </p:nvSpPr>
          <p:spPr>
            <a:xfrm>
              <a:off x="2787263" y="3378799"/>
              <a:ext cx="1005900" cy="212400"/>
            </a:xfrm>
            <a:prstGeom prst="rect">
              <a:avLst/>
            </a:prstGeom>
            <a:solidFill>
              <a:schemeClr val="dk2"/>
            </a:solidFill>
            <a:ln>
              <a:noFill/>
            </a:ln>
          </p:spPr>
          <p:txBody>
            <a:bodyPr anchorCtr="0" anchor="t" bIns="36575" lIns="0" spcFirstLastPara="1" rIns="0" wrap="square" tIns="36575">
              <a:spAutoFit/>
            </a:bodyPr>
            <a:lstStyle/>
            <a:p>
              <a:pPr indent="0" lvl="0" marL="0" rtl="0" algn="ctr">
                <a:spcBef>
                  <a:spcPts val="0"/>
                </a:spcBef>
                <a:spcAft>
                  <a:spcPts val="0"/>
                </a:spcAft>
                <a:buNone/>
              </a:pPr>
              <a:r>
                <a:rPr lang="en-US" sz="900">
                  <a:solidFill>
                    <a:srgbClr val="063849"/>
                  </a:solidFill>
                  <a:latin typeface="Roboto"/>
                  <a:ea typeface="Roboto"/>
                  <a:cs typeface="Roboto"/>
                  <a:sym typeface="Roboto"/>
                </a:rPr>
                <a:t>Portal da API</a:t>
              </a:r>
              <a:endParaRPr sz="900">
                <a:solidFill>
                  <a:srgbClr val="063849"/>
                </a:solidFill>
                <a:latin typeface="Roboto"/>
                <a:ea typeface="Roboto"/>
                <a:cs typeface="Roboto"/>
                <a:sym typeface="Roboto"/>
              </a:endParaRPr>
            </a:p>
          </p:txBody>
        </p:sp>
      </p:grpSp>
      <p:sp>
        <p:nvSpPr>
          <p:cNvPr id="5415" name="Google Shape;5415;p388"/>
          <p:cNvSpPr/>
          <p:nvPr/>
        </p:nvSpPr>
        <p:spPr>
          <a:xfrm>
            <a:off x="5101750" y="3195008"/>
            <a:ext cx="1285200" cy="679200"/>
          </a:xfrm>
          <a:prstGeom prst="roundRect">
            <a:avLst>
              <a:gd fmla="val 8880" name="adj"/>
            </a:avLst>
          </a:prstGeom>
          <a:solidFill>
            <a:schemeClr val="lt2"/>
          </a:solid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1B3E51"/>
              </a:solidFill>
              <a:latin typeface="Roboto Slab Medium"/>
              <a:ea typeface="Roboto Slab Medium"/>
              <a:cs typeface="Roboto Slab Medium"/>
              <a:sym typeface="Roboto Slab Medium"/>
            </a:endParaRPr>
          </a:p>
        </p:txBody>
      </p:sp>
      <p:sp>
        <p:nvSpPr>
          <p:cNvPr id="5416" name="Google Shape;5416;p388"/>
          <p:cNvSpPr txBox="1"/>
          <p:nvPr/>
        </p:nvSpPr>
        <p:spPr>
          <a:xfrm>
            <a:off x="5241375" y="3300228"/>
            <a:ext cx="1005900" cy="212400"/>
          </a:xfrm>
          <a:prstGeom prst="rect">
            <a:avLst/>
          </a:prstGeom>
          <a:solidFill>
            <a:schemeClr val="dk2"/>
          </a:solidFill>
          <a:ln>
            <a:noFill/>
          </a:ln>
        </p:spPr>
        <p:txBody>
          <a:bodyPr anchorCtr="0" anchor="t" bIns="36575" lIns="0" spcFirstLastPara="1" rIns="0" wrap="square" tIns="36575">
            <a:spAutoFit/>
          </a:bodyPr>
          <a:lstStyle/>
          <a:p>
            <a:pPr indent="0" lvl="0" marL="0" rtl="0" algn="ctr">
              <a:spcBef>
                <a:spcPts val="0"/>
              </a:spcBef>
              <a:spcAft>
                <a:spcPts val="0"/>
              </a:spcAft>
              <a:buNone/>
            </a:pPr>
            <a:r>
              <a:rPr lang="en-US" sz="900">
                <a:solidFill>
                  <a:srgbClr val="063849"/>
                </a:solidFill>
                <a:latin typeface="Roboto"/>
                <a:ea typeface="Roboto"/>
                <a:cs typeface="Roboto"/>
                <a:sym typeface="Roboto"/>
              </a:rPr>
              <a:t>Conector EDI</a:t>
            </a:r>
            <a:endParaRPr sz="900">
              <a:solidFill>
                <a:srgbClr val="063849"/>
              </a:solidFill>
              <a:latin typeface="Roboto"/>
              <a:ea typeface="Roboto"/>
              <a:cs typeface="Roboto"/>
              <a:sym typeface="Roboto"/>
            </a:endParaRPr>
          </a:p>
        </p:txBody>
      </p:sp>
      <p:sp>
        <p:nvSpPr>
          <p:cNvPr id="5417" name="Google Shape;5417;p388"/>
          <p:cNvSpPr txBox="1"/>
          <p:nvPr/>
        </p:nvSpPr>
        <p:spPr>
          <a:xfrm>
            <a:off x="5241375" y="3564145"/>
            <a:ext cx="1005900" cy="212400"/>
          </a:xfrm>
          <a:prstGeom prst="rect">
            <a:avLst/>
          </a:prstGeom>
          <a:solidFill>
            <a:schemeClr val="dk2"/>
          </a:solidFill>
          <a:ln>
            <a:noFill/>
          </a:ln>
        </p:spPr>
        <p:txBody>
          <a:bodyPr anchorCtr="0" anchor="t" bIns="36575" lIns="0" spcFirstLastPara="1" rIns="0" wrap="square" tIns="36575">
            <a:spAutoFit/>
          </a:bodyPr>
          <a:lstStyle/>
          <a:p>
            <a:pPr indent="0" lvl="0" marL="0" rtl="0" algn="ctr">
              <a:spcBef>
                <a:spcPts val="0"/>
              </a:spcBef>
              <a:spcAft>
                <a:spcPts val="0"/>
              </a:spcAft>
              <a:buNone/>
            </a:pPr>
            <a:r>
              <a:rPr lang="en-US" sz="900">
                <a:solidFill>
                  <a:srgbClr val="063849"/>
                </a:solidFill>
                <a:latin typeface="Roboto"/>
                <a:ea typeface="Roboto"/>
                <a:cs typeface="Roboto"/>
                <a:sym typeface="Roboto"/>
              </a:rPr>
              <a:t>Conectores</a:t>
            </a:r>
            <a:endParaRPr sz="900">
              <a:solidFill>
                <a:srgbClr val="063849"/>
              </a:solidFill>
              <a:latin typeface="Roboto"/>
              <a:ea typeface="Roboto"/>
              <a:cs typeface="Roboto"/>
              <a:sym typeface="Roboto"/>
            </a:endParaRPr>
          </a:p>
        </p:txBody>
      </p:sp>
      <p:grpSp>
        <p:nvGrpSpPr>
          <p:cNvPr id="5418" name="Google Shape;5418;p388"/>
          <p:cNvGrpSpPr/>
          <p:nvPr/>
        </p:nvGrpSpPr>
        <p:grpSpPr>
          <a:xfrm>
            <a:off x="4967042" y="4074100"/>
            <a:ext cx="1554578" cy="364800"/>
            <a:chOff x="4813225" y="4139400"/>
            <a:chExt cx="1285200" cy="364800"/>
          </a:xfrm>
        </p:grpSpPr>
        <p:sp>
          <p:nvSpPr>
            <p:cNvPr id="5419" name="Google Shape;5419;p388"/>
            <p:cNvSpPr/>
            <p:nvPr/>
          </p:nvSpPr>
          <p:spPr>
            <a:xfrm>
              <a:off x="4813225" y="4139400"/>
              <a:ext cx="1285200" cy="364800"/>
            </a:xfrm>
            <a:prstGeom prst="roundRect">
              <a:avLst>
                <a:gd fmla="val 12246" name="adj"/>
              </a:avLst>
            </a:prstGeom>
            <a:solidFill>
              <a:srgbClr val="FFFFFF"/>
            </a:solidFill>
            <a:ln cap="flat" cmpd="sng" w="19050">
              <a:solidFill>
                <a:srgbClr val="CFDD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1B3E51"/>
                </a:solidFill>
                <a:latin typeface="Roboto Slab Medium"/>
                <a:ea typeface="Roboto Slab Medium"/>
                <a:cs typeface="Roboto Slab Medium"/>
                <a:sym typeface="Roboto Slab Medium"/>
              </a:endParaRPr>
            </a:p>
          </p:txBody>
        </p:sp>
        <p:grpSp>
          <p:nvGrpSpPr>
            <p:cNvPr id="5420" name="Google Shape;5420;p388"/>
            <p:cNvGrpSpPr/>
            <p:nvPr/>
          </p:nvGrpSpPr>
          <p:grpSpPr>
            <a:xfrm>
              <a:off x="5018262" y="4244825"/>
              <a:ext cx="875125" cy="153900"/>
              <a:chOff x="7157825" y="3888475"/>
              <a:chExt cx="875125" cy="153900"/>
            </a:xfrm>
          </p:grpSpPr>
          <p:sp>
            <p:nvSpPr>
              <p:cNvPr id="5421" name="Google Shape;5421;p388"/>
              <p:cNvSpPr txBox="1"/>
              <p:nvPr/>
            </p:nvSpPr>
            <p:spPr>
              <a:xfrm>
                <a:off x="7372950" y="3888475"/>
                <a:ext cx="660000" cy="1539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US" sz="1000">
                    <a:solidFill>
                      <a:srgbClr val="063849"/>
                    </a:solidFill>
                    <a:latin typeface="Roboto Medium"/>
                    <a:ea typeface="Roboto Medium"/>
                    <a:cs typeface="Roboto Medium"/>
                    <a:sym typeface="Roboto Medium"/>
                  </a:rPr>
                  <a:t>App Builder</a:t>
                </a:r>
                <a:endParaRPr sz="1000">
                  <a:solidFill>
                    <a:srgbClr val="063849"/>
                  </a:solidFill>
                  <a:latin typeface="Roboto Medium"/>
                  <a:ea typeface="Roboto Medium"/>
                  <a:cs typeface="Roboto Medium"/>
                  <a:sym typeface="Roboto Medium"/>
                </a:endParaRPr>
              </a:p>
            </p:txBody>
          </p:sp>
          <p:sp>
            <p:nvSpPr>
              <p:cNvPr id="5422" name="Google Shape;5422;p388"/>
              <p:cNvSpPr/>
              <p:nvPr/>
            </p:nvSpPr>
            <p:spPr>
              <a:xfrm>
                <a:off x="7157825" y="3888970"/>
                <a:ext cx="146429" cy="152908"/>
              </a:xfrm>
              <a:custGeom>
                <a:rect b="b" l="l" r="r" t="t"/>
                <a:pathLst>
                  <a:path extrusionOk="0" h="1422400" w="1362130">
                    <a:moveTo>
                      <a:pt x="1063268" y="980318"/>
                    </a:moveTo>
                    <a:lnTo>
                      <a:pt x="1136915" y="1021947"/>
                    </a:lnTo>
                    <a:lnTo>
                      <a:pt x="680971" y="1291634"/>
                    </a:lnTo>
                    <a:lnTo>
                      <a:pt x="224741" y="1021947"/>
                    </a:lnTo>
                    <a:lnTo>
                      <a:pt x="298103" y="980318"/>
                    </a:lnTo>
                    <a:lnTo>
                      <a:pt x="186255" y="914224"/>
                    </a:lnTo>
                    <a:lnTo>
                      <a:pt x="0" y="1019861"/>
                    </a:lnTo>
                    <a:lnTo>
                      <a:pt x="681065" y="1422400"/>
                    </a:lnTo>
                    <a:lnTo>
                      <a:pt x="1362131" y="1019671"/>
                    </a:lnTo>
                    <a:lnTo>
                      <a:pt x="1175116" y="914224"/>
                    </a:lnTo>
                    <a:lnTo>
                      <a:pt x="1063268" y="980318"/>
                    </a:lnTo>
                    <a:close/>
                    <a:moveTo>
                      <a:pt x="383723" y="617227"/>
                    </a:moveTo>
                    <a:lnTo>
                      <a:pt x="383913" y="617037"/>
                    </a:lnTo>
                    <a:lnTo>
                      <a:pt x="681065" y="792751"/>
                    </a:lnTo>
                    <a:lnTo>
                      <a:pt x="1361466" y="390496"/>
                    </a:lnTo>
                    <a:lnTo>
                      <a:pt x="681065" y="0"/>
                    </a:lnTo>
                    <a:lnTo>
                      <a:pt x="570" y="390496"/>
                    </a:lnTo>
                    <a:lnTo>
                      <a:pt x="271875" y="551133"/>
                    </a:lnTo>
                    <a:lnTo>
                      <a:pt x="383723" y="617227"/>
                    </a:lnTo>
                    <a:close/>
                    <a:moveTo>
                      <a:pt x="681065" y="129723"/>
                    </a:moveTo>
                    <a:lnTo>
                      <a:pt x="1137675" y="391919"/>
                    </a:lnTo>
                    <a:lnTo>
                      <a:pt x="681065" y="661890"/>
                    </a:lnTo>
                    <a:lnTo>
                      <a:pt x="559810" y="590106"/>
                    </a:lnTo>
                    <a:lnTo>
                      <a:pt x="350558" y="466263"/>
                    </a:lnTo>
                    <a:lnTo>
                      <a:pt x="224361" y="391729"/>
                    </a:lnTo>
                    <a:lnTo>
                      <a:pt x="680971" y="129628"/>
                    </a:lnTo>
                    <a:close/>
                    <a:moveTo>
                      <a:pt x="271875" y="865862"/>
                    </a:moveTo>
                    <a:lnTo>
                      <a:pt x="383533" y="931956"/>
                    </a:lnTo>
                    <a:lnTo>
                      <a:pt x="383723" y="931956"/>
                    </a:lnTo>
                    <a:lnTo>
                      <a:pt x="681065" y="1107670"/>
                    </a:lnTo>
                    <a:lnTo>
                      <a:pt x="1362131" y="704941"/>
                    </a:lnTo>
                    <a:lnTo>
                      <a:pt x="1175116" y="599494"/>
                    </a:lnTo>
                    <a:lnTo>
                      <a:pt x="1063268" y="665588"/>
                    </a:lnTo>
                    <a:lnTo>
                      <a:pt x="1136915" y="707217"/>
                    </a:lnTo>
                    <a:lnTo>
                      <a:pt x="680971" y="976904"/>
                    </a:lnTo>
                    <a:lnTo>
                      <a:pt x="224741" y="707217"/>
                    </a:lnTo>
                    <a:lnTo>
                      <a:pt x="298103" y="665588"/>
                    </a:lnTo>
                    <a:lnTo>
                      <a:pt x="186255" y="599494"/>
                    </a:lnTo>
                    <a:lnTo>
                      <a:pt x="0" y="705131"/>
                    </a:lnTo>
                    <a:lnTo>
                      <a:pt x="271875" y="865768"/>
                    </a:lnTo>
                    <a:lnTo>
                      <a:pt x="271875" y="865957"/>
                    </a:lnTo>
                    <a:close/>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grpSp>
      </p:grpSp>
      <p:cxnSp>
        <p:nvCxnSpPr>
          <p:cNvPr id="5423" name="Google Shape;5423;p388"/>
          <p:cNvCxnSpPr>
            <a:stCxn id="5417" idx="1"/>
            <a:endCxn id="5419" idx="1"/>
          </p:cNvCxnSpPr>
          <p:nvPr/>
        </p:nvCxnSpPr>
        <p:spPr>
          <a:xfrm flipH="1">
            <a:off x="4967175" y="3670345"/>
            <a:ext cx="274200" cy="586200"/>
          </a:xfrm>
          <a:prstGeom prst="bentConnector3">
            <a:avLst>
              <a:gd fmla="val 244557" name="adj1"/>
            </a:avLst>
          </a:prstGeom>
          <a:noFill/>
          <a:ln cap="flat" cmpd="sng" w="19050">
            <a:solidFill>
              <a:schemeClr val="dk2"/>
            </a:solidFill>
            <a:prstDash val="solid"/>
            <a:round/>
            <a:headEnd len="med" w="med" type="none"/>
            <a:tailEnd len="med" w="med" type="none"/>
          </a:ln>
        </p:spPr>
      </p:cxnSp>
      <p:cxnSp>
        <p:nvCxnSpPr>
          <p:cNvPr id="5424" name="Google Shape;5424;p388"/>
          <p:cNvCxnSpPr>
            <a:stCxn id="5404" idx="3"/>
          </p:cNvCxnSpPr>
          <p:nvPr/>
        </p:nvCxnSpPr>
        <p:spPr>
          <a:xfrm>
            <a:off x="4118575" y="4011849"/>
            <a:ext cx="446100" cy="0"/>
          </a:xfrm>
          <a:prstGeom prst="straightConnector1">
            <a:avLst/>
          </a:prstGeom>
          <a:noFill/>
          <a:ln cap="flat" cmpd="sng" w="19050">
            <a:solidFill>
              <a:schemeClr val="dk2"/>
            </a:solidFill>
            <a:prstDash val="solid"/>
            <a:round/>
            <a:headEnd len="med" w="med" type="none"/>
            <a:tailEnd len="med" w="med" type="none"/>
          </a:ln>
        </p:spPr>
      </p:cxnSp>
      <p:sp>
        <p:nvSpPr>
          <p:cNvPr id="5425" name="Google Shape;5425;p388"/>
          <p:cNvSpPr/>
          <p:nvPr/>
        </p:nvSpPr>
        <p:spPr>
          <a:xfrm>
            <a:off x="4639981" y="4201600"/>
            <a:ext cx="205800" cy="109800"/>
          </a:xfrm>
          <a:prstGeom prst="leftRightArrow">
            <a:avLst>
              <a:gd fmla="val 50000" name="adj1"/>
              <a:gd fmla="val 50000" name="adj2"/>
            </a:avLst>
          </a:prstGeom>
          <a:solidFill>
            <a:schemeClr val="accent2"/>
          </a:solidFill>
          <a:ln>
            <a:noFill/>
          </a:ln>
        </p:spPr>
        <p:txBody>
          <a:bodyPr anchorCtr="0" anchor="ctr" bIns="68575" lIns="68575" spcFirstLastPara="1" rIns="68575" wrap="square" tIns="68575">
            <a:noAutofit/>
          </a:bodyPr>
          <a:lstStyle/>
          <a:p>
            <a:pPr indent="0" lvl="0" marL="0" rtl="0" algn="ctr">
              <a:spcBef>
                <a:spcPts val="0"/>
              </a:spcBef>
              <a:spcAft>
                <a:spcPts val="0"/>
              </a:spcAft>
              <a:buNone/>
            </a:pPr>
            <a:r>
              <a:t/>
            </a:r>
            <a:endParaRPr sz="1100">
              <a:latin typeface="Roboto Light"/>
              <a:ea typeface="Roboto Light"/>
              <a:cs typeface="Roboto Light"/>
              <a:sym typeface="Roboto Light"/>
            </a:endParaRPr>
          </a:p>
        </p:txBody>
      </p:sp>
      <p:sp>
        <p:nvSpPr>
          <p:cNvPr id="5426" name="Google Shape;5426;p388"/>
          <p:cNvSpPr/>
          <p:nvPr/>
        </p:nvSpPr>
        <p:spPr>
          <a:xfrm>
            <a:off x="4639969" y="3615438"/>
            <a:ext cx="208500" cy="109800"/>
          </a:xfrm>
          <a:prstGeom prst="leftArrow">
            <a:avLst>
              <a:gd fmla="val 50000" name="adj1"/>
              <a:gd fmla="val 50000" name="adj2"/>
            </a:avLst>
          </a:prstGeom>
          <a:solidFill>
            <a:schemeClr val="accent2"/>
          </a:solidFill>
          <a:ln>
            <a:noFill/>
          </a:ln>
        </p:spPr>
        <p:txBody>
          <a:bodyPr anchorCtr="0" anchor="ctr" bIns="68575" lIns="68575" spcFirstLastPara="1" rIns="68575" wrap="square" tIns="68575">
            <a:noAutofit/>
          </a:bodyPr>
          <a:lstStyle/>
          <a:p>
            <a:pPr indent="0" lvl="0" marL="0" rtl="0" algn="ctr">
              <a:spcBef>
                <a:spcPts val="0"/>
              </a:spcBef>
              <a:spcAft>
                <a:spcPts val="0"/>
              </a:spcAft>
              <a:buNone/>
            </a:pPr>
            <a:r>
              <a:t/>
            </a:r>
            <a:endParaRPr sz="1100">
              <a:latin typeface="Roboto Light"/>
              <a:ea typeface="Roboto Light"/>
              <a:cs typeface="Roboto Light"/>
              <a:sym typeface="Roboto Light"/>
            </a:endParaRPr>
          </a:p>
        </p:txBody>
      </p:sp>
      <p:cxnSp>
        <p:nvCxnSpPr>
          <p:cNvPr id="5427" name="Google Shape;5427;p388"/>
          <p:cNvCxnSpPr>
            <a:stCxn id="5416" idx="3"/>
            <a:endCxn id="5428" idx="1"/>
          </p:cNvCxnSpPr>
          <p:nvPr/>
        </p:nvCxnSpPr>
        <p:spPr>
          <a:xfrm>
            <a:off x="6247275" y="3406428"/>
            <a:ext cx="910500" cy="600"/>
          </a:xfrm>
          <a:prstGeom prst="bentConnector3">
            <a:avLst>
              <a:gd fmla="val 50005" name="adj1"/>
            </a:avLst>
          </a:prstGeom>
          <a:noFill/>
          <a:ln cap="flat" cmpd="sng" w="19050">
            <a:solidFill>
              <a:schemeClr val="dk2"/>
            </a:solidFill>
            <a:prstDash val="solid"/>
            <a:round/>
            <a:headEnd len="med" w="med" type="none"/>
            <a:tailEnd len="med" w="med" type="none"/>
          </a:ln>
        </p:spPr>
      </p:cxnSp>
      <p:grpSp>
        <p:nvGrpSpPr>
          <p:cNvPr id="5429" name="Google Shape;5429;p388"/>
          <p:cNvGrpSpPr/>
          <p:nvPr/>
        </p:nvGrpSpPr>
        <p:grpSpPr>
          <a:xfrm>
            <a:off x="7157875" y="3176475"/>
            <a:ext cx="1285200" cy="459900"/>
            <a:chOff x="7157875" y="2791525"/>
            <a:chExt cx="1285200" cy="459900"/>
          </a:xfrm>
        </p:grpSpPr>
        <p:sp>
          <p:nvSpPr>
            <p:cNvPr id="5428" name="Google Shape;5428;p388"/>
            <p:cNvSpPr/>
            <p:nvPr/>
          </p:nvSpPr>
          <p:spPr>
            <a:xfrm>
              <a:off x="7157875" y="2791525"/>
              <a:ext cx="1285200" cy="459900"/>
            </a:xfrm>
            <a:prstGeom prst="roundRect">
              <a:avLst>
                <a:gd fmla="val 4999" name="adj"/>
              </a:avLst>
            </a:prstGeom>
            <a:solidFill>
              <a:srgbClr val="FFFFFF"/>
            </a:solidFill>
            <a:ln cap="flat" cmpd="sng" w="19050">
              <a:solidFill>
                <a:srgbClr val="CFDD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1B3E51"/>
                </a:solidFill>
                <a:latin typeface="Roboto Slab Medium"/>
                <a:ea typeface="Roboto Slab Medium"/>
                <a:cs typeface="Roboto Slab Medium"/>
                <a:sym typeface="Roboto Slab Medium"/>
              </a:endParaRPr>
            </a:p>
          </p:txBody>
        </p:sp>
        <p:grpSp>
          <p:nvGrpSpPr>
            <p:cNvPr id="5430" name="Google Shape;5430;p388"/>
            <p:cNvGrpSpPr/>
            <p:nvPr/>
          </p:nvGrpSpPr>
          <p:grpSpPr>
            <a:xfrm>
              <a:off x="7318447" y="2927731"/>
              <a:ext cx="964053" cy="181356"/>
              <a:chOff x="7385447" y="2369581"/>
              <a:chExt cx="964053" cy="181356"/>
            </a:xfrm>
          </p:grpSpPr>
          <p:sp>
            <p:nvSpPr>
              <p:cNvPr id="5431" name="Google Shape;5431;p388"/>
              <p:cNvSpPr txBox="1"/>
              <p:nvPr/>
            </p:nvSpPr>
            <p:spPr>
              <a:xfrm>
                <a:off x="7643000" y="2383300"/>
                <a:ext cx="706500" cy="1539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US" sz="1000">
                    <a:solidFill>
                      <a:srgbClr val="063849"/>
                    </a:solidFill>
                    <a:latin typeface="Roboto Medium"/>
                    <a:ea typeface="Roboto Medium"/>
                    <a:cs typeface="Roboto Medium"/>
                    <a:sym typeface="Roboto Medium"/>
                  </a:rPr>
                  <a:t>Jitterbit EDI</a:t>
                </a:r>
                <a:endParaRPr sz="1000">
                  <a:solidFill>
                    <a:srgbClr val="063849"/>
                  </a:solidFill>
                  <a:latin typeface="Roboto Medium"/>
                  <a:ea typeface="Roboto Medium"/>
                  <a:cs typeface="Roboto Medium"/>
                  <a:sym typeface="Roboto Medium"/>
                </a:endParaRPr>
              </a:p>
            </p:txBody>
          </p:sp>
          <p:sp>
            <p:nvSpPr>
              <p:cNvPr id="5432" name="Google Shape;5432;p388"/>
              <p:cNvSpPr/>
              <p:nvPr/>
            </p:nvSpPr>
            <p:spPr>
              <a:xfrm>
                <a:off x="7385447" y="2369581"/>
                <a:ext cx="181344" cy="181356"/>
              </a:xfrm>
              <a:custGeom>
                <a:rect b="b" l="l" r="r" t="t"/>
                <a:pathLst>
                  <a:path extrusionOk="0" h="1422400" w="1422305">
                    <a:moveTo>
                      <a:pt x="1034464" y="1034559"/>
                    </a:moveTo>
                    <a:cubicBezTo>
                      <a:pt x="1022611" y="969887"/>
                      <a:pt x="991697" y="910336"/>
                      <a:pt x="944284" y="862733"/>
                    </a:cubicBezTo>
                    <a:cubicBezTo>
                      <a:pt x="944000" y="862449"/>
                      <a:pt x="943810" y="862164"/>
                      <a:pt x="943525" y="861974"/>
                    </a:cubicBezTo>
                    <a:cubicBezTo>
                      <a:pt x="943241" y="861785"/>
                      <a:pt x="942956" y="861405"/>
                      <a:pt x="942767" y="861216"/>
                    </a:cubicBezTo>
                    <a:cubicBezTo>
                      <a:pt x="895069" y="813802"/>
                      <a:pt x="835613" y="782889"/>
                      <a:pt x="770941" y="771036"/>
                    </a:cubicBezTo>
                    <a:cubicBezTo>
                      <a:pt x="753777" y="767906"/>
                      <a:pt x="736329" y="766105"/>
                      <a:pt x="718691" y="765725"/>
                    </a:cubicBezTo>
                    <a:cubicBezTo>
                      <a:pt x="716131" y="765725"/>
                      <a:pt x="713666" y="765536"/>
                      <a:pt x="711295" y="765536"/>
                    </a:cubicBezTo>
                    <a:cubicBezTo>
                      <a:pt x="708735" y="765536"/>
                      <a:pt x="706269" y="765536"/>
                      <a:pt x="703898" y="765725"/>
                    </a:cubicBezTo>
                    <a:cubicBezTo>
                      <a:pt x="686166" y="766200"/>
                      <a:pt x="668623" y="767906"/>
                      <a:pt x="651649" y="771036"/>
                    </a:cubicBezTo>
                    <a:cubicBezTo>
                      <a:pt x="586977" y="782889"/>
                      <a:pt x="527331" y="813802"/>
                      <a:pt x="479823" y="861216"/>
                    </a:cubicBezTo>
                    <a:cubicBezTo>
                      <a:pt x="479538" y="861500"/>
                      <a:pt x="479349" y="861690"/>
                      <a:pt x="479064" y="861974"/>
                    </a:cubicBezTo>
                    <a:cubicBezTo>
                      <a:pt x="478780" y="862259"/>
                      <a:pt x="478590" y="862449"/>
                      <a:pt x="478306" y="862733"/>
                    </a:cubicBezTo>
                    <a:cubicBezTo>
                      <a:pt x="450142" y="890517"/>
                      <a:pt x="414487" y="910526"/>
                      <a:pt x="374660" y="919439"/>
                    </a:cubicBezTo>
                    <a:cubicBezTo>
                      <a:pt x="359867" y="922664"/>
                      <a:pt x="344316" y="924465"/>
                      <a:pt x="328480" y="924465"/>
                    </a:cubicBezTo>
                    <a:cubicBezTo>
                      <a:pt x="210989" y="924465"/>
                      <a:pt x="115309" y="828880"/>
                      <a:pt x="115309" y="711295"/>
                    </a:cubicBezTo>
                    <a:cubicBezTo>
                      <a:pt x="115309" y="593710"/>
                      <a:pt x="210895" y="498124"/>
                      <a:pt x="328480" y="498124"/>
                    </a:cubicBezTo>
                    <a:cubicBezTo>
                      <a:pt x="344316" y="498124"/>
                      <a:pt x="359678" y="499926"/>
                      <a:pt x="374660" y="503150"/>
                    </a:cubicBezTo>
                    <a:cubicBezTo>
                      <a:pt x="355126" y="465504"/>
                      <a:pt x="341945" y="425013"/>
                      <a:pt x="336066" y="382626"/>
                    </a:cubicBezTo>
                    <a:cubicBezTo>
                      <a:pt x="333505" y="382626"/>
                      <a:pt x="331040" y="382436"/>
                      <a:pt x="328669" y="382436"/>
                    </a:cubicBezTo>
                    <a:cubicBezTo>
                      <a:pt x="240860" y="382436"/>
                      <a:pt x="158266" y="416668"/>
                      <a:pt x="96249" y="478685"/>
                    </a:cubicBezTo>
                    <a:cubicBezTo>
                      <a:pt x="34232" y="540702"/>
                      <a:pt x="0" y="623391"/>
                      <a:pt x="0" y="711105"/>
                    </a:cubicBezTo>
                    <a:cubicBezTo>
                      <a:pt x="0" y="798820"/>
                      <a:pt x="34232" y="881509"/>
                      <a:pt x="96249" y="943525"/>
                    </a:cubicBezTo>
                    <a:cubicBezTo>
                      <a:pt x="158266" y="1005542"/>
                      <a:pt x="240860" y="1039774"/>
                      <a:pt x="328669" y="1039774"/>
                    </a:cubicBezTo>
                    <a:cubicBezTo>
                      <a:pt x="331230" y="1039774"/>
                      <a:pt x="333695" y="1039774"/>
                      <a:pt x="336066" y="1039585"/>
                    </a:cubicBezTo>
                    <a:cubicBezTo>
                      <a:pt x="353798" y="1039111"/>
                      <a:pt x="371341" y="1037404"/>
                      <a:pt x="388315" y="1034274"/>
                    </a:cubicBezTo>
                    <a:cubicBezTo>
                      <a:pt x="452987" y="1022421"/>
                      <a:pt x="512538" y="991508"/>
                      <a:pt x="560141" y="944094"/>
                    </a:cubicBezTo>
                    <a:lnTo>
                      <a:pt x="560900" y="943336"/>
                    </a:lnTo>
                    <a:lnTo>
                      <a:pt x="561658" y="942577"/>
                    </a:lnTo>
                    <a:cubicBezTo>
                      <a:pt x="589822" y="914793"/>
                      <a:pt x="625477" y="894784"/>
                      <a:pt x="665304" y="885871"/>
                    </a:cubicBezTo>
                    <a:cubicBezTo>
                      <a:pt x="680097" y="882647"/>
                      <a:pt x="695648" y="880845"/>
                      <a:pt x="711484" y="880845"/>
                    </a:cubicBezTo>
                    <a:cubicBezTo>
                      <a:pt x="727321" y="880845"/>
                      <a:pt x="742682" y="882647"/>
                      <a:pt x="757665" y="885871"/>
                    </a:cubicBezTo>
                    <a:cubicBezTo>
                      <a:pt x="797492" y="894784"/>
                      <a:pt x="833337" y="914698"/>
                      <a:pt x="861311" y="942577"/>
                    </a:cubicBezTo>
                    <a:cubicBezTo>
                      <a:pt x="861595" y="942862"/>
                      <a:pt x="861880" y="943146"/>
                      <a:pt x="862069" y="943336"/>
                    </a:cubicBezTo>
                    <a:lnTo>
                      <a:pt x="862828" y="944094"/>
                    </a:lnTo>
                    <a:cubicBezTo>
                      <a:pt x="890612" y="972258"/>
                      <a:pt x="910620" y="1007913"/>
                      <a:pt x="919534" y="1047740"/>
                    </a:cubicBezTo>
                    <a:cubicBezTo>
                      <a:pt x="922758" y="1062533"/>
                      <a:pt x="924560" y="1078084"/>
                      <a:pt x="924560" y="1093920"/>
                    </a:cubicBezTo>
                    <a:cubicBezTo>
                      <a:pt x="924560" y="1211411"/>
                      <a:pt x="828975" y="1307091"/>
                      <a:pt x="711390" y="1307091"/>
                    </a:cubicBezTo>
                    <a:cubicBezTo>
                      <a:pt x="593805" y="1307091"/>
                      <a:pt x="498219" y="1211506"/>
                      <a:pt x="498219" y="1093920"/>
                    </a:cubicBezTo>
                    <a:cubicBezTo>
                      <a:pt x="498219" y="1078084"/>
                      <a:pt x="500021" y="1062723"/>
                      <a:pt x="503245" y="1047740"/>
                    </a:cubicBezTo>
                    <a:cubicBezTo>
                      <a:pt x="465599" y="1067274"/>
                      <a:pt x="425108" y="1080455"/>
                      <a:pt x="382720" y="1086334"/>
                    </a:cubicBezTo>
                    <a:cubicBezTo>
                      <a:pt x="382720" y="1088895"/>
                      <a:pt x="382531" y="1091360"/>
                      <a:pt x="382531" y="1093731"/>
                    </a:cubicBezTo>
                    <a:cubicBezTo>
                      <a:pt x="382531" y="1181540"/>
                      <a:pt x="416763" y="1264134"/>
                      <a:pt x="478780" y="1326151"/>
                    </a:cubicBezTo>
                    <a:cubicBezTo>
                      <a:pt x="540796" y="1388168"/>
                      <a:pt x="623391" y="1422400"/>
                      <a:pt x="711200" y="1422400"/>
                    </a:cubicBezTo>
                    <a:cubicBezTo>
                      <a:pt x="799010" y="1422400"/>
                      <a:pt x="881604" y="1388168"/>
                      <a:pt x="943620" y="1326151"/>
                    </a:cubicBezTo>
                    <a:cubicBezTo>
                      <a:pt x="1005637" y="1264134"/>
                      <a:pt x="1039869" y="1181540"/>
                      <a:pt x="1039869" y="1093731"/>
                    </a:cubicBezTo>
                    <a:cubicBezTo>
                      <a:pt x="1039869" y="1091171"/>
                      <a:pt x="1039869" y="1088705"/>
                      <a:pt x="1039680" y="1086334"/>
                    </a:cubicBezTo>
                    <a:cubicBezTo>
                      <a:pt x="1039395" y="1068981"/>
                      <a:pt x="1037593" y="1051533"/>
                      <a:pt x="1034464" y="1034559"/>
                    </a:cubicBezTo>
                    <a:close/>
                    <a:moveTo>
                      <a:pt x="387841" y="387936"/>
                    </a:moveTo>
                    <a:cubicBezTo>
                      <a:pt x="399694" y="452608"/>
                      <a:pt x="430608" y="512159"/>
                      <a:pt x="477832" y="559762"/>
                    </a:cubicBezTo>
                    <a:lnTo>
                      <a:pt x="478590" y="560520"/>
                    </a:lnTo>
                    <a:lnTo>
                      <a:pt x="479349" y="561279"/>
                    </a:lnTo>
                    <a:cubicBezTo>
                      <a:pt x="507133" y="589443"/>
                      <a:pt x="527141" y="625097"/>
                      <a:pt x="536055" y="664925"/>
                    </a:cubicBezTo>
                    <a:cubicBezTo>
                      <a:pt x="539279" y="679718"/>
                      <a:pt x="541081" y="695269"/>
                      <a:pt x="541081" y="711105"/>
                    </a:cubicBezTo>
                    <a:cubicBezTo>
                      <a:pt x="541081" y="726941"/>
                      <a:pt x="539279" y="742303"/>
                      <a:pt x="536055" y="757286"/>
                    </a:cubicBezTo>
                    <a:cubicBezTo>
                      <a:pt x="573701" y="737752"/>
                      <a:pt x="614192" y="724571"/>
                      <a:pt x="656580" y="718691"/>
                    </a:cubicBezTo>
                    <a:cubicBezTo>
                      <a:pt x="656580" y="716131"/>
                      <a:pt x="656770" y="713666"/>
                      <a:pt x="656770" y="711295"/>
                    </a:cubicBezTo>
                    <a:cubicBezTo>
                      <a:pt x="656770" y="708735"/>
                      <a:pt x="656770" y="706269"/>
                      <a:pt x="656580" y="703898"/>
                    </a:cubicBezTo>
                    <a:cubicBezTo>
                      <a:pt x="656106" y="686166"/>
                      <a:pt x="654399" y="668623"/>
                      <a:pt x="651270" y="651649"/>
                    </a:cubicBezTo>
                    <a:cubicBezTo>
                      <a:pt x="639416" y="586977"/>
                      <a:pt x="608503" y="527426"/>
                      <a:pt x="561089" y="479823"/>
                    </a:cubicBezTo>
                    <a:cubicBezTo>
                      <a:pt x="560805" y="479538"/>
                      <a:pt x="560615" y="479254"/>
                      <a:pt x="560331" y="479064"/>
                    </a:cubicBezTo>
                    <a:cubicBezTo>
                      <a:pt x="560046" y="478780"/>
                      <a:pt x="559762" y="478590"/>
                      <a:pt x="559572" y="478306"/>
                    </a:cubicBezTo>
                    <a:cubicBezTo>
                      <a:pt x="531788" y="450142"/>
                      <a:pt x="511780" y="414487"/>
                      <a:pt x="502866" y="374660"/>
                    </a:cubicBezTo>
                    <a:cubicBezTo>
                      <a:pt x="499642" y="359867"/>
                      <a:pt x="497840" y="344316"/>
                      <a:pt x="497840" y="328480"/>
                    </a:cubicBezTo>
                    <a:cubicBezTo>
                      <a:pt x="497840" y="210989"/>
                      <a:pt x="593425" y="115309"/>
                      <a:pt x="711010" y="115309"/>
                    </a:cubicBezTo>
                    <a:cubicBezTo>
                      <a:pt x="828595" y="115309"/>
                      <a:pt x="924181" y="210895"/>
                      <a:pt x="924181" y="328480"/>
                    </a:cubicBezTo>
                    <a:cubicBezTo>
                      <a:pt x="924181" y="344316"/>
                      <a:pt x="922379" y="359678"/>
                      <a:pt x="919155" y="374660"/>
                    </a:cubicBezTo>
                    <a:cubicBezTo>
                      <a:pt x="956801" y="355126"/>
                      <a:pt x="997292" y="341945"/>
                      <a:pt x="1039680" y="336066"/>
                    </a:cubicBezTo>
                    <a:cubicBezTo>
                      <a:pt x="1039680" y="333505"/>
                      <a:pt x="1039869" y="331040"/>
                      <a:pt x="1039869" y="328669"/>
                    </a:cubicBezTo>
                    <a:cubicBezTo>
                      <a:pt x="1039869" y="240860"/>
                      <a:pt x="1005637" y="158266"/>
                      <a:pt x="943620" y="96249"/>
                    </a:cubicBezTo>
                    <a:cubicBezTo>
                      <a:pt x="881604" y="34232"/>
                      <a:pt x="799010" y="0"/>
                      <a:pt x="711200" y="0"/>
                    </a:cubicBezTo>
                    <a:cubicBezTo>
                      <a:pt x="623391" y="0"/>
                      <a:pt x="540796" y="34232"/>
                      <a:pt x="478780" y="96249"/>
                    </a:cubicBezTo>
                    <a:cubicBezTo>
                      <a:pt x="416763" y="158266"/>
                      <a:pt x="382531" y="240860"/>
                      <a:pt x="382531" y="328669"/>
                    </a:cubicBezTo>
                    <a:cubicBezTo>
                      <a:pt x="382531" y="331230"/>
                      <a:pt x="382531" y="333695"/>
                      <a:pt x="382720" y="336066"/>
                    </a:cubicBezTo>
                    <a:cubicBezTo>
                      <a:pt x="383005" y="353514"/>
                      <a:pt x="384807" y="370962"/>
                      <a:pt x="387936" y="388031"/>
                    </a:cubicBezTo>
                    <a:close/>
                    <a:moveTo>
                      <a:pt x="1326436" y="478875"/>
                    </a:moveTo>
                    <a:cubicBezTo>
                      <a:pt x="1264419" y="416858"/>
                      <a:pt x="1181825" y="382626"/>
                      <a:pt x="1094015" y="382626"/>
                    </a:cubicBezTo>
                    <a:cubicBezTo>
                      <a:pt x="1091455" y="382626"/>
                      <a:pt x="1088989" y="382626"/>
                      <a:pt x="1086619" y="382815"/>
                    </a:cubicBezTo>
                    <a:cubicBezTo>
                      <a:pt x="1068886" y="383289"/>
                      <a:pt x="1051343" y="384996"/>
                      <a:pt x="1034369" y="388126"/>
                    </a:cubicBezTo>
                    <a:cubicBezTo>
                      <a:pt x="969698" y="399979"/>
                      <a:pt x="910146" y="430892"/>
                      <a:pt x="862543" y="478306"/>
                    </a:cubicBezTo>
                    <a:cubicBezTo>
                      <a:pt x="862259" y="478590"/>
                      <a:pt x="861974" y="478780"/>
                      <a:pt x="861785" y="479064"/>
                    </a:cubicBezTo>
                    <a:cubicBezTo>
                      <a:pt x="861595" y="479349"/>
                      <a:pt x="861216" y="479633"/>
                      <a:pt x="861026" y="479823"/>
                    </a:cubicBezTo>
                    <a:cubicBezTo>
                      <a:pt x="832863" y="507607"/>
                      <a:pt x="797208" y="527616"/>
                      <a:pt x="757381" y="536529"/>
                    </a:cubicBezTo>
                    <a:cubicBezTo>
                      <a:pt x="742588" y="539753"/>
                      <a:pt x="727036" y="541555"/>
                      <a:pt x="711200" y="541555"/>
                    </a:cubicBezTo>
                    <a:cubicBezTo>
                      <a:pt x="695364" y="541555"/>
                      <a:pt x="680002" y="539753"/>
                      <a:pt x="665019" y="536529"/>
                    </a:cubicBezTo>
                    <a:cubicBezTo>
                      <a:pt x="684554" y="574175"/>
                      <a:pt x="697735" y="614666"/>
                      <a:pt x="703614" y="657054"/>
                    </a:cubicBezTo>
                    <a:cubicBezTo>
                      <a:pt x="706174" y="657054"/>
                      <a:pt x="708640" y="657244"/>
                      <a:pt x="711010" y="657244"/>
                    </a:cubicBezTo>
                    <a:cubicBezTo>
                      <a:pt x="713571" y="657244"/>
                      <a:pt x="716036" y="657244"/>
                      <a:pt x="718407" y="657054"/>
                    </a:cubicBezTo>
                    <a:cubicBezTo>
                      <a:pt x="736139" y="656580"/>
                      <a:pt x="753682" y="654873"/>
                      <a:pt x="770656" y="651744"/>
                    </a:cubicBezTo>
                    <a:cubicBezTo>
                      <a:pt x="835328" y="639890"/>
                      <a:pt x="894879" y="608977"/>
                      <a:pt x="942482" y="561753"/>
                    </a:cubicBezTo>
                    <a:cubicBezTo>
                      <a:pt x="942767" y="561469"/>
                      <a:pt x="943051" y="561184"/>
                      <a:pt x="943241" y="560995"/>
                    </a:cubicBezTo>
                    <a:lnTo>
                      <a:pt x="944000" y="560236"/>
                    </a:lnTo>
                    <a:cubicBezTo>
                      <a:pt x="972163" y="532452"/>
                      <a:pt x="1007818" y="512443"/>
                      <a:pt x="1047645" y="503530"/>
                    </a:cubicBezTo>
                    <a:cubicBezTo>
                      <a:pt x="1062438" y="500305"/>
                      <a:pt x="1077990" y="498504"/>
                      <a:pt x="1093826" y="498504"/>
                    </a:cubicBezTo>
                    <a:cubicBezTo>
                      <a:pt x="1211316" y="498504"/>
                      <a:pt x="1306996" y="594089"/>
                      <a:pt x="1306996" y="711674"/>
                    </a:cubicBezTo>
                    <a:cubicBezTo>
                      <a:pt x="1306996" y="829259"/>
                      <a:pt x="1211411" y="924844"/>
                      <a:pt x="1093826" y="924844"/>
                    </a:cubicBezTo>
                    <a:cubicBezTo>
                      <a:pt x="1077990" y="924844"/>
                      <a:pt x="1062628" y="923043"/>
                      <a:pt x="1047645" y="919819"/>
                    </a:cubicBezTo>
                    <a:cubicBezTo>
                      <a:pt x="1067179" y="957465"/>
                      <a:pt x="1080360" y="997956"/>
                      <a:pt x="1086240" y="1040343"/>
                    </a:cubicBezTo>
                    <a:cubicBezTo>
                      <a:pt x="1088800" y="1040343"/>
                      <a:pt x="1091265" y="1040533"/>
                      <a:pt x="1093636" y="1040533"/>
                    </a:cubicBezTo>
                    <a:cubicBezTo>
                      <a:pt x="1181445" y="1040533"/>
                      <a:pt x="1264040" y="1006301"/>
                      <a:pt x="1326056" y="944284"/>
                    </a:cubicBezTo>
                    <a:cubicBezTo>
                      <a:pt x="1388073" y="882267"/>
                      <a:pt x="1422305" y="799673"/>
                      <a:pt x="1422305" y="711864"/>
                    </a:cubicBezTo>
                    <a:cubicBezTo>
                      <a:pt x="1422305" y="624054"/>
                      <a:pt x="1388547" y="541081"/>
                      <a:pt x="1326341" y="478969"/>
                    </a:cubicBezTo>
                    <a:close/>
                    <a:moveTo>
                      <a:pt x="765631" y="703898"/>
                    </a:moveTo>
                    <a:cubicBezTo>
                      <a:pt x="765631" y="706459"/>
                      <a:pt x="765441" y="708924"/>
                      <a:pt x="765441" y="711295"/>
                    </a:cubicBezTo>
                    <a:cubicBezTo>
                      <a:pt x="765441" y="713855"/>
                      <a:pt x="765441" y="716321"/>
                      <a:pt x="765631" y="718691"/>
                    </a:cubicBezTo>
                    <a:cubicBezTo>
                      <a:pt x="807923" y="724760"/>
                      <a:pt x="848699" y="737752"/>
                      <a:pt x="886155" y="757286"/>
                    </a:cubicBezTo>
                    <a:cubicBezTo>
                      <a:pt x="882931" y="742493"/>
                      <a:pt x="881129" y="726941"/>
                      <a:pt x="881129" y="711105"/>
                    </a:cubicBezTo>
                    <a:cubicBezTo>
                      <a:pt x="881129" y="695269"/>
                      <a:pt x="882931" y="679907"/>
                      <a:pt x="886155" y="664925"/>
                    </a:cubicBezTo>
                    <a:cubicBezTo>
                      <a:pt x="848509" y="684649"/>
                      <a:pt x="808018" y="697829"/>
                      <a:pt x="765631" y="703898"/>
                    </a:cubicBezTo>
                    <a:close/>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grpSp>
      </p:grpSp>
      <p:sp>
        <p:nvSpPr>
          <p:cNvPr id="5433" name="Google Shape;5433;p388"/>
          <p:cNvSpPr/>
          <p:nvPr/>
        </p:nvSpPr>
        <p:spPr>
          <a:xfrm>
            <a:off x="6635319" y="3351825"/>
            <a:ext cx="205800" cy="109800"/>
          </a:xfrm>
          <a:prstGeom prst="leftRightArrow">
            <a:avLst>
              <a:gd fmla="val 50000" name="adj1"/>
              <a:gd fmla="val 50000" name="adj2"/>
            </a:avLst>
          </a:prstGeom>
          <a:solidFill>
            <a:schemeClr val="accent2"/>
          </a:solidFill>
          <a:ln>
            <a:noFill/>
          </a:ln>
        </p:spPr>
        <p:txBody>
          <a:bodyPr anchorCtr="0" anchor="ctr" bIns="68575" lIns="68575" spcFirstLastPara="1" rIns="68575" wrap="square" tIns="68575">
            <a:noAutofit/>
          </a:bodyPr>
          <a:lstStyle/>
          <a:p>
            <a:pPr indent="0" lvl="0" marL="0" rtl="0" algn="ctr">
              <a:spcBef>
                <a:spcPts val="0"/>
              </a:spcBef>
              <a:spcAft>
                <a:spcPts val="0"/>
              </a:spcAft>
              <a:buNone/>
            </a:pPr>
            <a:r>
              <a:t/>
            </a:r>
            <a:endParaRPr sz="1100">
              <a:latin typeface="Roboto Light"/>
              <a:ea typeface="Roboto Light"/>
              <a:cs typeface="Roboto Light"/>
              <a:sym typeface="Roboto Light"/>
            </a:endParaRPr>
          </a:p>
        </p:txBody>
      </p:sp>
      <p:cxnSp>
        <p:nvCxnSpPr>
          <p:cNvPr id="5434" name="Google Shape;5434;p388"/>
          <p:cNvCxnSpPr/>
          <p:nvPr/>
        </p:nvCxnSpPr>
        <p:spPr>
          <a:xfrm>
            <a:off x="4118575" y="2571750"/>
            <a:ext cx="984900" cy="0"/>
          </a:xfrm>
          <a:prstGeom prst="straightConnector1">
            <a:avLst/>
          </a:prstGeom>
          <a:noFill/>
          <a:ln cap="flat" cmpd="sng" w="19050">
            <a:solidFill>
              <a:schemeClr val="dk2"/>
            </a:solidFill>
            <a:prstDash val="solid"/>
            <a:round/>
            <a:headEnd len="med" w="med" type="none"/>
            <a:tailEnd len="med" w="med" type="none"/>
          </a:ln>
        </p:spPr>
      </p:cxnSp>
      <p:sp>
        <p:nvSpPr>
          <p:cNvPr id="5435" name="Google Shape;5435;p388"/>
          <p:cNvSpPr/>
          <p:nvPr/>
        </p:nvSpPr>
        <p:spPr>
          <a:xfrm>
            <a:off x="4457706" y="2516850"/>
            <a:ext cx="205800" cy="109800"/>
          </a:xfrm>
          <a:prstGeom prst="leftRightArrow">
            <a:avLst>
              <a:gd fmla="val 50000" name="adj1"/>
              <a:gd fmla="val 50000" name="adj2"/>
            </a:avLst>
          </a:prstGeom>
          <a:solidFill>
            <a:schemeClr val="accent2"/>
          </a:solidFill>
          <a:ln>
            <a:noFill/>
          </a:ln>
        </p:spPr>
        <p:txBody>
          <a:bodyPr anchorCtr="0" anchor="ctr" bIns="68575" lIns="68575" spcFirstLastPara="1" rIns="68575" wrap="square" tIns="68575">
            <a:noAutofit/>
          </a:bodyPr>
          <a:lstStyle/>
          <a:p>
            <a:pPr indent="0" lvl="0" marL="0" rtl="0" algn="ctr">
              <a:spcBef>
                <a:spcPts val="0"/>
              </a:spcBef>
              <a:spcAft>
                <a:spcPts val="0"/>
              </a:spcAft>
              <a:buNone/>
            </a:pPr>
            <a:r>
              <a:t/>
            </a:r>
            <a:endParaRPr sz="1100">
              <a:latin typeface="Roboto Light"/>
              <a:ea typeface="Roboto Light"/>
              <a:cs typeface="Roboto Light"/>
              <a:sym typeface="Roboto Light"/>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39" name="Shape 5439"/>
        <p:cNvGrpSpPr/>
        <p:nvPr/>
      </p:nvGrpSpPr>
      <p:grpSpPr>
        <a:xfrm>
          <a:off x="0" y="0"/>
          <a:ext cx="0" cy="0"/>
          <a:chOff x="0" y="0"/>
          <a:chExt cx="0" cy="0"/>
        </a:xfrm>
      </p:grpSpPr>
      <p:sp>
        <p:nvSpPr>
          <p:cNvPr id="5440" name="Google Shape;5440;p389"/>
          <p:cNvSpPr/>
          <p:nvPr/>
        </p:nvSpPr>
        <p:spPr>
          <a:xfrm>
            <a:off x="363925" y="1456650"/>
            <a:ext cx="1600200" cy="2803500"/>
          </a:xfrm>
          <a:prstGeom prst="rect">
            <a:avLst/>
          </a:prstGeom>
          <a:solidFill>
            <a:srgbClr val="EBF1F3">
              <a:alpha val="50000"/>
            </a:srgbClr>
          </a:solidFill>
          <a:ln>
            <a:noFill/>
          </a:ln>
        </p:spPr>
        <p:txBody>
          <a:bodyPr anchorCtr="0" anchor="ctr" bIns="121900" lIns="121900" spcFirstLastPara="1" rIns="121900" wrap="square" tIns="121900">
            <a:noAutofit/>
          </a:bodyPr>
          <a:lstStyle/>
          <a:p>
            <a:pPr indent="0" lvl="0" marL="0" rtl="0" algn="ctr">
              <a:spcBef>
                <a:spcPts val="0"/>
              </a:spcBef>
              <a:spcAft>
                <a:spcPts val="0"/>
              </a:spcAft>
              <a:buNone/>
            </a:pPr>
            <a:r>
              <a:t/>
            </a:r>
            <a:endParaRPr sz="1900">
              <a:latin typeface="Roboto Light"/>
              <a:ea typeface="Roboto Light"/>
              <a:cs typeface="Roboto Light"/>
              <a:sym typeface="Roboto Light"/>
            </a:endParaRPr>
          </a:p>
        </p:txBody>
      </p:sp>
      <p:sp>
        <p:nvSpPr>
          <p:cNvPr id="5441" name="Google Shape;5441;p389"/>
          <p:cNvSpPr/>
          <p:nvPr/>
        </p:nvSpPr>
        <p:spPr>
          <a:xfrm>
            <a:off x="2067913" y="1456650"/>
            <a:ext cx="1600200" cy="2803500"/>
          </a:xfrm>
          <a:prstGeom prst="rect">
            <a:avLst/>
          </a:prstGeom>
          <a:solidFill>
            <a:srgbClr val="EBF1F3">
              <a:alpha val="50000"/>
            </a:srgbClr>
          </a:solidFill>
          <a:ln>
            <a:noFill/>
          </a:ln>
        </p:spPr>
        <p:txBody>
          <a:bodyPr anchorCtr="0" anchor="ctr" bIns="121900" lIns="121900" spcFirstLastPara="1" rIns="121900" wrap="square" tIns="121900">
            <a:noAutofit/>
          </a:bodyPr>
          <a:lstStyle/>
          <a:p>
            <a:pPr indent="0" lvl="0" marL="0" rtl="0" algn="ctr">
              <a:spcBef>
                <a:spcPts val="0"/>
              </a:spcBef>
              <a:spcAft>
                <a:spcPts val="0"/>
              </a:spcAft>
              <a:buNone/>
            </a:pPr>
            <a:r>
              <a:t/>
            </a:r>
            <a:endParaRPr sz="1900">
              <a:latin typeface="Roboto Light"/>
              <a:ea typeface="Roboto Light"/>
              <a:cs typeface="Roboto Light"/>
              <a:sym typeface="Roboto Light"/>
            </a:endParaRPr>
          </a:p>
        </p:txBody>
      </p:sp>
      <p:sp>
        <p:nvSpPr>
          <p:cNvPr id="5442" name="Google Shape;5442;p389"/>
          <p:cNvSpPr/>
          <p:nvPr/>
        </p:nvSpPr>
        <p:spPr>
          <a:xfrm>
            <a:off x="3771900" y="1456650"/>
            <a:ext cx="1600200" cy="2803500"/>
          </a:xfrm>
          <a:prstGeom prst="rect">
            <a:avLst/>
          </a:prstGeom>
          <a:solidFill>
            <a:srgbClr val="EBF1F3">
              <a:alpha val="50000"/>
            </a:srgbClr>
          </a:solidFill>
          <a:ln>
            <a:noFill/>
          </a:ln>
        </p:spPr>
        <p:txBody>
          <a:bodyPr anchorCtr="0" anchor="ctr" bIns="121900" lIns="121900" spcFirstLastPara="1" rIns="121900" wrap="square" tIns="121900">
            <a:noAutofit/>
          </a:bodyPr>
          <a:lstStyle/>
          <a:p>
            <a:pPr indent="0" lvl="0" marL="0" rtl="0" algn="ctr">
              <a:spcBef>
                <a:spcPts val="0"/>
              </a:spcBef>
              <a:spcAft>
                <a:spcPts val="0"/>
              </a:spcAft>
              <a:buNone/>
            </a:pPr>
            <a:r>
              <a:rPr lang="en-US" sz="1900">
                <a:latin typeface="Roboto Light"/>
                <a:ea typeface="Roboto Light"/>
                <a:cs typeface="Roboto Light"/>
                <a:sym typeface="Roboto Light"/>
              </a:rPr>
              <a:t>  </a:t>
            </a:r>
            <a:endParaRPr sz="1900">
              <a:latin typeface="Roboto Light"/>
              <a:ea typeface="Roboto Light"/>
              <a:cs typeface="Roboto Light"/>
              <a:sym typeface="Roboto Light"/>
            </a:endParaRPr>
          </a:p>
        </p:txBody>
      </p:sp>
      <p:sp>
        <p:nvSpPr>
          <p:cNvPr id="5443" name="Google Shape;5443;p389"/>
          <p:cNvSpPr/>
          <p:nvPr/>
        </p:nvSpPr>
        <p:spPr>
          <a:xfrm>
            <a:off x="5483966" y="1456650"/>
            <a:ext cx="1600200" cy="2803500"/>
          </a:xfrm>
          <a:prstGeom prst="rect">
            <a:avLst/>
          </a:prstGeom>
          <a:solidFill>
            <a:srgbClr val="EBF1F3">
              <a:alpha val="50000"/>
            </a:srgbClr>
          </a:solidFill>
          <a:ln>
            <a:noFill/>
          </a:ln>
        </p:spPr>
        <p:txBody>
          <a:bodyPr anchorCtr="0" anchor="ctr" bIns="121900" lIns="121900" spcFirstLastPara="1" rIns="121900" wrap="square" tIns="121900">
            <a:noAutofit/>
          </a:bodyPr>
          <a:lstStyle/>
          <a:p>
            <a:pPr indent="0" lvl="0" marL="0" rtl="0" algn="ctr">
              <a:spcBef>
                <a:spcPts val="0"/>
              </a:spcBef>
              <a:spcAft>
                <a:spcPts val="0"/>
              </a:spcAft>
              <a:buNone/>
            </a:pPr>
            <a:r>
              <a:t/>
            </a:r>
            <a:endParaRPr sz="1900">
              <a:latin typeface="Roboto Light"/>
              <a:ea typeface="Roboto Light"/>
              <a:cs typeface="Roboto Light"/>
              <a:sym typeface="Roboto Light"/>
            </a:endParaRPr>
          </a:p>
        </p:txBody>
      </p:sp>
      <p:sp>
        <p:nvSpPr>
          <p:cNvPr id="5444" name="Google Shape;5444;p389"/>
          <p:cNvSpPr/>
          <p:nvPr/>
        </p:nvSpPr>
        <p:spPr>
          <a:xfrm>
            <a:off x="7179875" y="1456650"/>
            <a:ext cx="1600200" cy="2803500"/>
          </a:xfrm>
          <a:prstGeom prst="rect">
            <a:avLst/>
          </a:prstGeom>
          <a:solidFill>
            <a:srgbClr val="EBF1F3">
              <a:alpha val="50000"/>
            </a:srgbClr>
          </a:solidFill>
          <a:ln>
            <a:noFill/>
          </a:ln>
        </p:spPr>
        <p:txBody>
          <a:bodyPr anchorCtr="0" anchor="ctr" bIns="121900" lIns="121900" spcFirstLastPara="1" rIns="121900" wrap="square" tIns="121900">
            <a:noAutofit/>
          </a:bodyPr>
          <a:lstStyle/>
          <a:p>
            <a:pPr indent="0" lvl="0" marL="0" rtl="0" algn="ctr">
              <a:spcBef>
                <a:spcPts val="0"/>
              </a:spcBef>
              <a:spcAft>
                <a:spcPts val="0"/>
              </a:spcAft>
              <a:buNone/>
            </a:pPr>
            <a:r>
              <a:t/>
            </a:r>
            <a:endParaRPr sz="1900">
              <a:latin typeface="Roboto Light"/>
              <a:ea typeface="Roboto Light"/>
              <a:cs typeface="Roboto Light"/>
              <a:sym typeface="Roboto Light"/>
            </a:endParaRPr>
          </a:p>
        </p:txBody>
      </p:sp>
      <p:sp>
        <p:nvSpPr>
          <p:cNvPr id="5445" name="Google Shape;5445;p389"/>
          <p:cNvSpPr txBox="1"/>
          <p:nvPr>
            <p:ph type="title"/>
          </p:nvPr>
        </p:nvSpPr>
        <p:spPr>
          <a:xfrm>
            <a:off x="365700" y="274350"/>
            <a:ext cx="7192800" cy="3078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US"/>
              <a:t>Casos de uso de clientes do Jitterbit API Manager</a:t>
            </a:r>
            <a:endParaRPr/>
          </a:p>
        </p:txBody>
      </p:sp>
      <p:sp>
        <p:nvSpPr>
          <p:cNvPr id="5446" name="Google Shape;5446;p389"/>
          <p:cNvSpPr txBox="1"/>
          <p:nvPr>
            <p:ph idx="1" type="body"/>
          </p:nvPr>
        </p:nvSpPr>
        <p:spPr>
          <a:xfrm>
            <a:off x="478225" y="2520650"/>
            <a:ext cx="1371600" cy="307800"/>
          </a:xfrm>
          <a:prstGeom prst="rect">
            <a:avLst/>
          </a:prstGeom>
          <a:noFill/>
          <a:ln>
            <a:noFill/>
          </a:ln>
        </p:spPr>
        <p:txBody>
          <a:bodyPr anchorCtr="0" anchor="t" bIns="0" lIns="0" spcFirstLastPara="1" rIns="0" wrap="square" tIns="0">
            <a:spAutoFit/>
          </a:bodyPr>
          <a:lstStyle/>
          <a:p>
            <a:pPr indent="0" lvl="0" marL="0" rtl="0" algn="ctr">
              <a:lnSpc>
                <a:spcPct val="100000"/>
              </a:lnSpc>
              <a:spcBef>
                <a:spcPts val="600"/>
              </a:spcBef>
              <a:spcAft>
                <a:spcPts val="0"/>
              </a:spcAft>
              <a:buNone/>
            </a:pPr>
            <a:r>
              <a:rPr b="1" lang="en-US" sz="1000">
                <a:latin typeface="Roboto"/>
                <a:ea typeface="Roboto"/>
                <a:cs typeface="Roboto"/>
                <a:sym typeface="Roboto"/>
              </a:rPr>
              <a:t>Colaboração Interna e Troca de Dados</a:t>
            </a:r>
            <a:endParaRPr b="1" sz="1000">
              <a:latin typeface="Roboto"/>
              <a:ea typeface="Roboto"/>
              <a:cs typeface="Roboto"/>
              <a:sym typeface="Roboto"/>
            </a:endParaRPr>
          </a:p>
        </p:txBody>
      </p:sp>
      <p:sp>
        <p:nvSpPr>
          <p:cNvPr id="5447" name="Google Shape;5447;p389"/>
          <p:cNvSpPr txBox="1"/>
          <p:nvPr>
            <p:ph idx="1" type="body"/>
          </p:nvPr>
        </p:nvSpPr>
        <p:spPr>
          <a:xfrm>
            <a:off x="2442463" y="2520650"/>
            <a:ext cx="851100" cy="307800"/>
          </a:xfrm>
          <a:prstGeom prst="rect">
            <a:avLst/>
          </a:prstGeom>
          <a:noFill/>
          <a:ln>
            <a:noFill/>
          </a:ln>
        </p:spPr>
        <p:txBody>
          <a:bodyPr anchorCtr="0" anchor="t" bIns="0" lIns="0" spcFirstLastPara="1" rIns="0" wrap="square" tIns="0">
            <a:spAutoFit/>
          </a:bodyPr>
          <a:lstStyle/>
          <a:p>
            <a:pPr indent="0" lvl="0" marL="0" rtl="0" algn="ctr">
              <a:lnSpc>
                <a:spcPct val="100000"/>
              </a:lnSpc>
              <a:spcBef>
                <a:spcPts val="600"/>
              </a:spcBef>
              <a:spcAft>
                <a:spcPts val="0"/>
              </a:spcAft>
              <a:buNone/>
            </a:pPr>
            <a:r>
              <a:rPr b="1" lang="en-US" sz="1000">
                <a:latin typeface="Roboto"/>
                <a:ea typeface="Roboto"/>
                <a:cs typeface="Roboto"/>
                <a:sym typeface="Roboto"/>
              </a:rPr>
              <a:t>Soluções Unificadas</a:t>
            </a:r>
            <a:endParaRPr sz="1000">
              <a:latin typeface="Roboto"/>
              <a:ea typeface="Roboto"/>
              <a:cs typeface="Roboto"/>
              <a:sym typeface="Roboto"/>
            </a:endParaRPr>
          </a:p>
        </p:txBody>
      </p:sp>
      <p:sp>
        <p:nvSpPr>
          <p:cNvPr id="5448" name="Google Shape;5448;p389"/>
          <p:cNvSpPr txBox="1"/>
          <p:nvPr>
            <p:ph idx="1" type="body"/>
          </p:nvPr>
        </p:nvSpPr>
        <p:spPr>
          <a:xfrm>
            <a:off x="4205550" y="2520650"/>
            <a:ext cx="732900" cy="307800"/>
          </a:xfrm>
          <a:prstGeom prst="rect">
            <a:avLst/>
          </a:prstGeom>
          <a:noFill/>
          <a:ln>
            <a:noFill/>
          </a:ln>
        </p:spPr>
        <p:txBody>
          <a:bodyPr anchorCtr="0" anchor="t" bIns="0" lIns="0" spcFirstLastPara="1" rIns="0" wrap="square" tIns="0">
            <a:spAutoFit/>
          </a:bodyPr>
          <a:lstStyle/>
          <a:p>
            <a:pPr indent="0" lvl="0" marL="0" rtl="0" algn="ctr">
              <a:lnSpc>
                <a:spcPct val="100000"/>
              </a:lnSpc>
              <a:spcBef>
                <a:spcPts val="600"/>
              </a:spcBef>
              <a:spcAft>
                <a:spcPts val="0"/>
              </a:spcAft>
              <a:buNone/>
            </a:pPr>
            <a:r>
              <a:rPr b="1" lang="en-US" sz="1000">
                <a:latin typeface="Roboto"/>
                <a:ea typeface="Roboto"/>
                <a:cs typeface="Roboto"/>
                <a:sym typeface="Roboto"/>
              </a:rPr>
              <a:t>Integração de Parceiros</a:t>
            </a:r>
            <a:endParaRPr sz="1000">
              <a:latin typeface="Roboto"/>
              <a:ea typeface="Roboto"/>
              <a:cs typeface="Roboto"/>
              <a:sym typeface="Roboto"/>
            </a:endParaRPr>
          </a:p>
        </p:txBody>
      </p:sp>
      <p:sp>
        <p:nvSpPr>
          <p:cNvPr id="5449" name="Google Shape;5449;p389"/>
          <p:cNvSpPr txBox="1"/>
          <p:nvPr>
            <p:ph idx="1" type="body"/>
          </p:nvPr>
        </p:nvSpPr>
        <p:spPr>
          <a:xfrm>
            <a:off x="5713766" y="2520650"/>
            <a:ext cx="1140600" cy="153900"/>
          </a:xfrm>
          <a:prstGeom prst="rect">
            <a:avLst/>
          </a:prstGeom>
          <a:noFill/>
          <a:ln>
            <a:noFill/>
          </a:ln>
        </p:spPr>
        <p:txBody>
          <a:bodyPr anchorCtr="0" anchor="t" bIns="0" lIns="0" spcFirstLastPara="1" rIns="0" wrap="square" tIns="0">
            <a:spAutoFit/>
          </a:bodyPr>
          <a:lstStyle/>
          <a:p>
            <a:pPr indent="0" lvl="0" marL="0" rtl="0" algn="ctr">
              <a:lnSpc>
                <a:spcPct val="100000"/>
              </a:lnSpc>
              <a:spcBef>
                <a:spcPts val="600"/>
              </a:spcBef>
              <a:spcAft>
                <a:spcPts val="0"/>
              </a:spcAft>
              <a:buNone/>
            </a:pPr>
            <a:r>
              <a:rPr b="1" lang="en-US" sz="1000">
                <a:latin typeface="Roboto"/>
                <a:ea typeface="Roboto"/>
                <a:cs typeface="Roboto"/>
                <a:sym typeface="Roboto"/>
              </a:rPr>
              <a:t>API-as-a-Service</a:t>
            </a:r>
            <a:endParaRPr sz="1000">
              <a:latin typeface="Roboto"/>
              <a:ea typeface="Roboto"/>
              <a:cs typeface="Roboto"/>
              <a:sym typeface="Roboto"/>
            </a:endParaRPr>
          </a:p>
        </p:txBody>
      </p:sp>
      <p:sp>
        <p:nvSpPr>
          <p:cNvPr id="5450" name="Google Shape;5450;p389"/>
          <p:cNvSpPr txBox="1"/>
          <p:nvPr>
            <p:ph idx="1" type="body"/>
          </p:nvPr>
        </p:nvSpPr>
        <p:spPr>
          <a:xfrm>
            <a:off x="7271747" y="2520650"/>
            <a:ext cx="1427400" cy="307800"/>
          </a:xfrm>
          <a:prstGeom prst="rect">
            <a:avLst/>
          </a:prstGeom>
          <a:noFill/>
          <a:ln>
            <a:noFill/>
          </a:ln>
        </p:spPr>
        <p:txBody>
          <a:bodyPr anchorCtr="0" anchor="t" bIns="0" lIns="0" spcFirstLastPara="1" rIns="0" wrap="square" tIns="0">
            <a:spAutoFit/>
          </a:bodyPr>
          <a:lstStyle/>
          <a:p>
            <a:pPr indent="0" lvl="0" marL="0" rtl="0" algn="ctr">
              <a:lnSpc>
                <a:spcPct val="100000"/>
              </a:lnSpc>
              <a:spcBef>
                <a:spcPts val="600"/>
              </a:spcBef>
              <a:spcAft>
                <a:spcPts val="0"/>
              </a:spcAft>
              <a:buNone/>
            </a:pPr>
            <a:r>
              <a:rPr b="1" lang="en-US" sz="1000">
                <a:latin typeface="Roboto"/>
                <a:ea typeface="Roboto"/>
                <a:cs typeface="Roboto"/>
                <a:sym typeface="Roboto"/>
              </a:rPr>
              <a:t>Acesso Público Seguro</a:t>
            </a:r>
            <a:br>
              <a:rPr b="1" lang="en-US" sz="1000">
                <a:latin typeface="Roboto"/>
                <a:ea typeface="Roboto"/>
                <a:cs typeface="Roboto"/>
                <a:sym typeface="Roboto"/>
              </a:rPr>
            </a:br>
            <a:r>
              <a:rPr b="1" lang="en-US" sz="1000">
                <a:latin typeface="Roboto"/>
                <a:ea typeface="Roboto"/>
                <a:cs typeface="Roboto"/>
                <a:sym typeface="Roboto"/>
              </a:rPr>
              <a:t>a Dados Internos</a:t>
            </a:r>
            <a:endParaRPr b="1" sz="1000">
              <a:latin typeface="Roboto"/>
              <a:ea typeface="Roboto"/>
              <a:cs typeface="Roboto"/>
              <a:sym typeface="Roboto"/>
            </a:endParaRPr>
          </a:p>
        </p:txBody>
      </p:sp>
      <p:sp>
        <p:nvSpPr>
          <p:cNvPr id="5451" name="Google Shape;5451;p389"/>
          <p:cNvSpPr txBox="1"/>
          <p:nvPr>
            <p:ph idx="1" type="body"/>
          </p:nvPr>
        </p:nvSpPr>
        <p:spPr>
          <a:xfrm>
            <a:off x="478225" y="2942925"/>
            <a:ext cx="1371600" cy="1385400"/>
          </a:xfrm>
          <a:prstGeom prst="rect">
            <a:avLst/>
          </a:prstGeom>
          <a:noFill/>
          <a:ln>
            <a:noFill/>
          </a:ln>
        </p:spPr>
        <p:txBody>
          <a:bodyPr anchorCtr="0" anchor="t" bIns="0" lIns="0" spcFirstLastPara="1" rIns="0" wrap="square" tIns="0">
            <a:spAutoFit/>
          </a:bodyPr>
          <a:lstStyle/>
          <a:p>
            <a:pPr indent="0" lvl="0" marL="0" rtl="0" algn="ctr">
              <a:lnSpc>
                <a:spcPct val="100000"/>
              </a:lnSpc>
              <a:spcBef>
                <a:spcPts val="600"/>
              </a:spcBef>
              <a:spcAft>
                <a:spcPts val="0"/>
              </a:spcAft>
              <a:buNone/>
            </a:pPr>
            <a:r>
              <a:rPr lang="en-US" sz="900">
                <a:latin typeface="Roboto"/>
                <a:ea typeface="Roboto"/>
                <a:cs typeface="Roboto"/>
                <a:sym typeface="Roboto"/>
              </a:rPr>
              <a:t>Otimize o compartilhamento de dados entre equipes ao expor processos internos como APIs, aprimorando a colaboração entre departamentos — como, por exemplo, entre e-commerce e gestão de estoque.</a:t>
            </a:r>
            <a:endParaRPr sz="900">
              <a:latin typeface="Roboto"/>
              <a:ea typeface="Roboto"/>
              <a:cs typeface="Roboto"/>
              <a:sym typeface="Roboto"/>
            </a:endParaRPr>
          </a:p>
        </p:txBody>
      </p:sp>
      <p:sp>
        <p:nvSpPr>
          <p:cNvPr id="5452" name="Google Shape;5452;p389"/>
          <p:cNvSpPr txBox="1"/>
          <p:nvPr>
            <p:ph idx="1" type="body"/>
          </p:nvPr>
        </p:nvSpPr>
        <p:spPr>
          <a:xfrm>
            <a:off x="2182213" y="2942925"/>
            <a:ext cx="1371600" cy="1246800"/>
          </a:xfrm>
          <a:prstGeom prst="rect">
            <a:avLst/>
          </a:prstGeom>
          <a:noFill/>
          <a:ln>
            <a:noFill/>
          </a:ln>
        </p:spPr>
        <p:txBody>
          <a:bodyPr anchorCtr="0" anchor="t" bIns="0" lIns="0" spcFirstLastPara="1" rIns="0" wrap="square" tIns="0">
            <a:spAutoFit/>
          </a:bodyPr>
          <a:lstStyle/>
          <a:p>
            <a:pPr indent="0" lvl="0" marL="0" rtl="0" algn="ctr">
              <a:lnSpc>
                <a:spcPct val="100000"/>
              </a:lnSpc>
              <a:spcBef>
                <a:spcPts val="600"/>
              </a:spcBef>
              <a:spcAft>
                <a:spcPts val="0"/>
              </a:spcAft>
              <a:buNone/>
            </a:pPr>
            <a:r>
              <a:rPr lang="en-US" sz="900">
                <a:latin typeface="Roboto"/>
                <a:ea typeface="Roboto"/>
                <a:cs typeface="Roboto"/>
                <a:sym typeface="Roboto"/>
              </a:rPr>
              <a:t>Crie APIs compostas para combinar dados de várias fontes, desenvolvendo soluções inovadoras — como rotas otimizadas para deslocamento que integram informações em tempo real de trânsito e transporte público.</a:t>
            </a:r>
            <a:endParaRPr sz="900">
              <a:latin typeface="Roboto"/>
              <a:ea typeface="Roboto"/>
              <a:cs typeface="Roboto"/>
              <a:sym typeface="Roboto"/>
            </a:endParaRPr>
          </a:p>
        </p:txBody>
      </p:sp>
      <p:sp>
        <p:nvSpPr>
          <p:cNvPr id="5453" name="Google Shape;5453;p389"/>
          <p:cNvSpPr txBox="1"/>
          <p:nvPr>
            <p:ph idx="1" type="body"/>
          </p:nvPr>
        </p:nvSpPr>
        <p:spPr>
          <a:xfrm>
            <a:off x="3886200" y="2942925"/>
            <a:ext cx="1371600" cy="1246800"/>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600"/>
              </a:spcBef>
              <a:spcAft>
                <a:spcPts val="0"/>
              </a:spcAft>
              <a:buNone/>
            </a:pPr>
            <a:r>
              <a:rPr lang="en-US" sz="900">
                <a:latin typeface="Roboto"/>
                <a:ea typeface="Roboto"/>
                <a:cs typeface="Roboto"/>
                <a:sym typeface="Roboto"/>
              </a:rPr>
              <a:t>Integre‑se com parceiros de forma segura, permitindo uma troca de dados sem atritos e serviços aprimorados — por exemplo, concedendo acesso a dados de redes sociais para apps de terceiros.</a:t>
            </a:r>
            <a:endParaRPr sz="900">
              <a:latin typeface="Roboto"/>
              <a:ea typeface="Roboto"/>
              <a:cs typeface="Roboto"/>
              <a:sym typeface="Roboto"/>
            </a:endParaRPr>
          </a:p>
        </p:txBody>
      </p:sp>
      <p:sp>
        <p:nvSpPr>
          <p:cNvPr id="5454" name="Google Shape;5454;p389"/>
          <p:cNvSpPr txBox="1"/>
          <p:nvPr>
            <p:ph idx="1" type="body"/>
          </p:nvPr>
        </p:nvSpPr>
        <p:spPr>
          <a:xfrm>
            <a:off x="5598266" y="2942925"/>
            <a:ext cx="1371600" cy="1385400"/>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600"/>
              </a:spcBef>
              <a:spcAft>
                <a:spcPts val="0"/>
              </a:spcAft>
              <a:buNone/>
            </a:pPr>
            <a:r>
              <a:rPr lang="en-US" sz="900">
                <a:latin typeface="Roboto"/>
                <a:ea typeface="Roboto"/>
                <a:cs typeface="Roboto"/>
                <a:sym typeface="Roboto"/>
              </a:rPr>
              <a:t>APIs como serviços, implementando modelos de precificação baseados no uso para acesso a dados — como, por exemplo, oferecer dados em tempo real do mercado de ações para desenvolvedores assinantes.</a:t>
            </a:r>
            <a:endParaRPr sz="900">
              <a:latin typeface="Roboto"/>
              <a:ea typeface="Roboto"/>
              <a:cs typeface="Roboto"/>
              <a:sym typeface="Roboto"/>
            </a:endParaRPr>
          </a:p>
        </p:txBody>
      </p:sp>
      <p:sp>
        <p:nvSpPr>
          <p:cNvPr id="5455" name="Google Shape;5455;p389"/>
          <p:cNvSpPr txBox="1"/>
          <p:nvPr>
            <p:ph idx="1" type="body"/>
          </p:nvPr>
        </p:nvSpPr>
        <p:spPr>
          <a:xfrm>
            <a:off x="7336475" y="2942925"/>
            <a:ext cx="1287000" cy="1246800"/>
          </a:xfrm>
          <a:prstGeom prst="rect">
            <a:avLst/>
          </a:prstGeom>
          <a:noFill/>
          <a:ln>
            <a:noFill/>
          </a:ln>
        </p:spPr>
        <p:txBody>
          <a:bodyPr anchorCtr="0" anchor="t" bIns="0" lIns="0" spcFirstLastPara="1" rIns="0" wrap="square" tIns="0">
            <a:spAutoFit/>
          </a:bodyPr>
          <a:lstStyle/>
          <a:p>
            <a:pPr indent="0" lvl="0" marL="0" rtl="0" algn="ctr">
              <a:lnSpc>
                <a:spcPct val="100000"/>
              </a:lnSpc>
              <a:spcBef>
                <a:spcPts val="600"/>
              </a:spcBef>
              <a:spcAft>
                <a:spcPts val="0"/>
              </a:spcAft>
              <a:buNone/>
            </a:pPr>
            <a:r>
              <a:rPr lang="en-US" sz="900">
                <a:latin typeface="Roboto"/>
                <a:ea typeface="Roboto"/>
                <a:cs typeface="Roboto"/>
                <a:sym typeface="Roboto"/>
              </a:rPr>
              <a:t>Crie APIs públicas para expandir o acesso a dados e serviços, permitindo que desenvolvedores externos aproveitem recursos como dados meteorológicos em suas aplicações.</a:t>
            </a:r>
            <a:endParaRPr sz="900">
              <a:latin typeface="Roboto"/>
              <a:ea typeface="Roboto"/>
              <a:cs typeface="Roboto"/>
              <a:sym typeface="Roboto"/>
            </a:endParaRPr>
          </a:p>
        </p:txBody>
      </p:sp>
      <p:grpSp>
        <p:nvGrpSpPr>
          <p:cNvPr id="5456" name="Google Shape;5456;p389"/>
          <p:cNvGrpSpPr/>
          <p:nvPr/>
        </p:nvGrpSpPr>
        <p:grpSpPr>
          <a:xfrm>
            <a:off x="-1226778" y="1456659"/>
            <a:ext cx="791605" cy="681201"/>
            <a:chOff x="2666408" y="416438"/>
            <a:chExt cx="1428117" cy="1228940"/>
          </a:xfrm>
        </p:grpSpPr>
        <p:sp>
          <p:nvSpPr>
            <p:cNvPr id="5457" name="Google Shape;5457;p389"/>
            <p:cNvSpPr/>
            <p:nvPr/>
          </p:nvSpPr>
          <p:spPr>
            <a:xfrm>
              <a:off x="3228590" y="1392406"/>
              <a:ext cx="303848" cy="252972"/>
            </a:xfrm>
            <a:custGeom>
              <a:rect b="b" l="l" r="r" t="t"/>
              <a:pathLst>
                <a:path extrusionOk="0" h="252972" w="303848">
                  <a:moveTo>
                    <a:pt x="0" y="0"/>
                  </a:moveTo>
                  <a:lnTo>
                    <a:pt x="303849" y="0"/>
                  </a:lnTo>
                  <a:lnTo>
                    <a:pt x="303849" y="252973"/>
                  </a:lnTo>
                  <a:lnTo>
                    <a:pt x="0" y="252973"/>
                  </a:lnTo>
                  <a:close/>
                </a:path>
              </a:pathLst>
            </a:custGeom>
            <a:noFill/>
            <a:ln cap="rnd" cmpd="sng" w="19050">
              <a:solidFill>
                <a:schemeClr val="dk1"/>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5458" name="Google Shape;5458;p389"/>
            <p:cNvSpPr/>
            <p:nvPr/>
          </p:nvSpPr>
          <p:spPr>
            <a:xfrm>
              <a:off x="3380467" y="1250699"/>
              <a:ext cx="9462" cy="141706"/>
            </a:xfrm>
            <a:custGeom>
              <a:rect b="b" l="l" r="r" t="t"/>
              <a:pathLst>
                <a:path extrusionOk="0" h="141706" w="9462">
                  <a:moveTo>
                    <a:pt x="0" y="0"/>
                  </a:moveTo>
                  <a:lnTo>
                    <a:pt x="0" y="141706"/>
                  </a:lnTo>
                </a:path>
              </a:pathLst>
            </a:custGeom>
            <a:noFill/>
            <a:ln cap="rnd" cmpd="sng" w="19050">
              <a:solidFill>
                <a:schemeClr val="dk1"/>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5459" name="Google Shape;5459;p389"/>
            <p:cNvSpPr/>
            <p:nvPr/>
          </p:nvSpPr>
          <p:spPr>
            <a:xfrm>
              <a:off x="2666408" y="1392406"/>
              <a:ext cx="303848" cy="252972"/>
            </a:xfrm>
            <a:custGeom>
              <a:rect b="b" l="l" r="r" t="t"/>
              <a:pathLst>
                <a:path extrusionOk="0" h="252972" w="303848">
                  <a:moveTo>
                    <a:pt x="0" y="0"/>
                  </a:moveTo>
                  <a:lnTo>
                    <a:pt x="303849" y="0"/>
                  </a:lnTo>
                  <a:lnTo>
                    <a:pt x="303849" y="252973"/>
                  </a:lnTo>
                  <a:lnTo>
                    <a:pt x="0" y="252973"/>
                  </a:lnTo>
                  <a:close/>
                </a:path>
              </a:pathLst>
            </a:custGeom>
            <a:noFill/>
            <a:ln cap="rnd" cmpd="sng" w="19050">
              <a:solidFill>
                <a:schemeClr val="dk1"/>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5460" name="Google Shape;5460;p389"/>
            <p:cNvSpPr/>
            <p:nvPr/>
          </p:nvSpPr>
          <p:spPr>
            <a:xfrm>
              <a:off x="2970257" y="1130074"/>
              <a:ext cx="116486" cy="388817"/>
            </a:xfrm>
            <a:custGeom>
              <a:rect b="b" l="l" r="r" t="t"/>
              <a:pathLst>
                <a:path extrusionOk="0" h="388817" w="116486">
                  <a:moveTo>
                    <a:pt x="0" y="388818"/>
                  </a:moveTo>
                  <a:lnTo>
                    <a:pt x="116486" y="388818"/>
                  </a:lnTo>
                  <a:lnTo>
                    <a:pt x="116486" y="0"/>
                  </a:lnTo>
                </a:path>
              </a:pathLst>
            </a:custGeom>
            <a:noFill/>
            <a:ln cap="rnd" cmpd="sng" w="19050">
              <a:solidFill>
                <a:schemeClr val="dk1"/>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5461" name="Google Shape;5461;p389"/>
            <p:cNvSpPr/>
            <p:nvPr/>
          </p:nvSpPr>
          <p:spPr>
            <a:xfrm>
              <a:off x="3790677" y="1392406"/>
              <a:ext cx="303848" cy="252972"/>
            </a:xfrm>
            <a:custGeom>
              <a:rect b="b" l="l" r="r" t="t"/>
              <a:pathLst>
                <a:path extrusionOk="0" h="252972" w="303848">
                  <a:moveTo>
                    <a:pt x="0" y="0"/>
                  </a:moveTo>
                  <a:lnTo>
                    <a:pt x="303849" y="0"/>
                  </a:lnTo>
                  <a:lnTo>
                    <a:pt x="303849" y="252973"/>
                  </a:lnTo>
                  <a:lnTo>
                    <a:pt x="0" y="252973"/>
                  </a:lnTo>
                  <a:close/>
                </a:path>
              </a:pathLst>
            </a:custGeom>
            <a:noFill/>
            <a:ln cap="rnd" cmpd="sng" w="19050">
              <a:solidFill>
                <a:schemeClr val="dk1"/>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5462" name="Google Shape;5462;p389"/>
            <p:cNvSpPr/>
            <p:nvPr/>
          </p:nvSpPr>
          <p:spPr>
            <a:xfrm>
              <a:off x="3674190" y="1130074"/>
              <a:ext cx="116486" cy="388817"/>
            </a:xfrm>
            <a:custGeom>
              <a:rect b="b" l="l" r="r" t="t"/>
              <a:pathLst>
                <a:path extrusionOk="0" h="388817" w="116486">
                  <a:moveTo>
                    <a:pt x="116486" y="388818"/>
                  </a:moveTo>
                  <a:lnTo>
                    <a:pt x="0" y="388818"/>
                  </a:lnTo>
                  <a:lnTo>
                    <a:pt x="0" y="0"/>
                  </a:lnTo>
                </a:path>
              </a:pathLst>
            </a:custGeom>
            <a:noFill/>
            <a:ln cap="rnd" cmpd="sng" w="19050">
              <a:solidFill>
                <a:schemeClr val="dk1"/>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5463" name="Google Shape;5463;p389"/>
            <p:cNvSpPr/>
            <p:nvPr/>
          </p:nvSpPr>
          <p:spPr>
            <a:xfrm>
              <a:off x="2962592" y="416438"/>
              <a:ext cx="835465" cy="834166"/>
            </a:xfrm>
            <a:custGeom>
              <a:rect b="b" l="l" r="r" t="t"/>
              <a:pathLst>
                <a:path extrusionOk="0" h="834166" w="835465">
                  <a:moveTo>
                    <a:pt x="834236" y="361025"/>
                  </a:moveTo>
                  <a:lnTo>
                    <a:pt x="768091" y="337486"/>
                  </a:lnTo>
                  <a:cubicBezTo>
                    <a:pt x="762319" y="335406"/>
                    <a:pt x="757682" y="331058"/>
                    <a:pt x="755316" y="325385"/>
                  </a:cubicBezTo>
                  <a:lnTo>
                    <a:pt x="721440" y="243708"/>
                  </a:lnTo>
                  <a:cubicBezTo>
                    <a:pt x="719074" y="238036"/>
                    <a:pt x="719263" y="231608"/>
                    <a:pt x="721913" y="226125"/>
                  </a:cubicBezTo>
                  <a:lnTo>
                    <a:pt x="752004" y="162787"/>
                  </a:lnTo>
                  <a:cubicBezTo>
                    <a:pt x="752288" y="162126"/>
                    <a:pt x="752194" y="161275"/>
                    <a:pt x="751626" y="160802"/>
                  </a:cubicBezTo>
                  <a:lnTo>
                    <a:pt x="674505" y="83757"/>
                  </a:lnTo>
                  <a:cubicBezTo>
                    <a:pt x="673937" y="83190"/>
                    <a:pt x="673180" y="83095"/>
                    <a:pt x="672517" y="83379"/>
                  </a:cubicBezTo>
                  <a:lnTo>
                    <a:pt x="609117" y="113441"/>
                  </a:lnTo>
                  <a:cubicBezTo>
                    <a:pt x="603534" y="116088"/>
                    <a:pt x="597099" y="116277"/>
                    <a:pt x="591422" y="113913"/>
                  </a:cubicBezTo>
                  <a:lnTo>
                    <a:pt x="509664" y="80070"/>
                  </a:lnTo>
                  <a:cubicBezTo>
                    <a:pt x="503986" y="77707"/>
                    <a:pt x="499538" y="73075"/>
                    <a:pt x="497457" y="67308"/>
                  </a:cubicBezTo>
                  <a:lnTo>
                    <a:pt x="473894" y="1229"/>
                  </a:lnTo>
                  <a:cubicBezTo>
                    <a:pt x="473610" y="473"/>
                    <a:pt x="472948" y="0"/>
                    <a:pt x="472191" y="0"/>
                  </a:cubicBezTo>
                  <a:lnTo>
                    <a:pt x="363180" y="0"/>
                  </a:lnTo>
                  <a:cubicBezTo>
                    <a:pt x="362423" y="0"/>
                    <a:pt x="361761" y="473"/>
                    <a:pt x="361477" y="1229"/>
                  </a:cubicBezTo>
                  <a:lnTo>
                    <a:pt x="337915" y="67308"/>
                  </a:lnTo>
                  <a:cubicBezTo>
                    <a:pt x="335833" y="73075"/>
                    <a:pt x="331385" y="77707"/>
                    <a:pt x="325708" y="80070"/>
                  </a:cubicBezTo>
                  <a:lnTo>
                    <a:pt x="243950" y="113913"/>
                  </a:lnTo>
                  <a:cubicBezTo>
                    <a:pt x="238272" y="116277"/>
                    <a:pt x="231837" y="116088"/>
                    <a:pt x="226349" y="113441"/>
                  </a:cubicBezTo>
                  <a:lnTo>
                    <a:pt x="162948" y="83284"/>
                  </a:lnTo>
                  <a:cubicBezTo>
                    <a:pt x="162286" y="83001"/>
                    <a:pt x="161434" y="83095"/>
                    <a:pt x="160961" y="83662"/>
                  </a:cubicBezTo>
                  <a:lnTo>
                    <a:pt x="83840" y="160708"/>
                  </a:lnTo>
                  <a:cubicBezTo>
                    <a:pt x="83272" y="161275"/>
                    <a:pt x="83178" y="162031"/>
                    <a:pt x="83461" y="162693"/>
                  </a:cubicBezTo>
                  <a:lnTo>
                    <a:pt x="113553" y="226030"/>
                  </a:lnTo>
                  <a:cubicBezTo>
                    <a:pt x="116203" y="231608"/>
                    <a:pt x="116392" y="238036"/>
                    <a:pt x="114026" y="243614"/>
                  </a:cubicBezTo>
                  <a:lnTo>
                    <a:pt x="80149" y="325291"/>
                  </a:lnTo>
                  <a:cubicBezTo>
                    <a:pt x="77784" y="330963"/>
                    <a:pt x="73147" y="335406"/>
                    <a:pt x="67375" y="337486"/>
                  </a:cubicBezTo>
                  <a:lnTo>
                    <a:pt x="1230" y="360930"/>
                  </a:lnTo>
                  <a:cubicBezTo>
                    <a:pt x="473" y="361214"/>
                    <a:pt x="0" y="361876"/>
                    <a:pt x="0" y="362632"/>
                  </a:cubicBezTo>
                  <a:lnTo>
                    <a:pt x="0" y="471535"/>
                  </a:lnTo>
                  <a:cubicBezTo>
                    <a:pt x="0" y="472291"/>
                    <a:pt x="473" y="472953"/>
                    <a:pt x="1136" y="473236"/>
                  </a:cubicBezTo>
                  <a:lnTo>
                    <a:pt x="67280" y="496775"/>
                  </a:lnTo>
                  <a:cubicBezTo>
                    <a:pt x="73052" y="498855"/>
                    <a:pt x="77689" y="503204"/>
                    <a:pt x="80055" y="508876"/>
                  </a:cubicBezTo>
                  <a:lnTo>
                    <a:pt x="113931" y="590553"/>
                  </a:lnTo>
                  <a:cubicBezTo>
                    <a:pt x="116297" y="596225"/>
                    <a:pt x="116108" y="602653"/>
                    <a:pt x="113458" y="608136"/>
                  </a:cubicBezTo>
                  <a:lnTo>
                    <a:pt x="83367" y="671474"/>
                  </a:lnTo>
                  <a:cubicBezTo>
                    <a:pt x="83083" y="672136"/>
                    <a:pt x="83178" y="672986"/>
                    <a:pt x="83745" y="673459"/>
                  </a:cubicBezTo>
                  <a:lnTo>
                    <a:pt x="160867" y="750504"/>
                  </a:lnTo>
                  <a:cubicBezTo>
                    <a:pt x="161434" y="751071"/>
                    <a:pt x="162191" y="751166"/>
                    <a:pt x="162854" y="750882"/>
                  </a:cubicBezTo>
                  <a:lnTo>
                    <a:pt x="226254" y="720821"/>
                  </a:lnTo>
                  <a:cubicBezTo>
                    <a:pt x="229188" y="719402"/>
                    <a:pt x="232405" y="718741"/>
                    <a:pt x="235622" y="718741"/>
                  </a:cubicBezTo>
                  <a:cubicBezTo>
                    <a:pt x="238461" y="718741"/>
                    <a:pt x="241300" y="719308"/>
                    <a:pt x="243950" y="720348"/>
                  </a:cubicBezTo>
                  <a:lnTo>
                    <a:pt x="325708" y="754191"/>
                  </a:lnTo>
                  <a:cubicBezTo>
                    <a:pt x="331385" y="756554"/>
                    <a:pt x="335833" y="761186"/>
                    <a:pt x="337915" y="766953"/>
                  </a:cubicBezTo>
                  <a:lnTo>
                    <a:pt x="361477" y="833032"/>
                  </a:lnTo>
                  <a:cubicBezTo>
                    <a:pt x="361761" y="833694"/>
                    <a:pt x="362423" y="834167"/>
                    <a:pt x="363180" y="834167"/>
                  </a:cubicBezTo>
                  <a:lnTo>
                    <a:pt x="472191" y="834167"/>
                  </a:lnTo>
                  <a:cubicBezTo>
                    <a:pt x="472948" y="834167"/>
                    <a:pt x="473610" y="833694"/>
                    <a:pt x="473894" y="832938"/>
                  </a:cubicBezTo>
                  <a:lnTo>
                    <a:pt x="497457" y="766859"/>
                  </a:lnTo>
                  <a:cubicBezTo>
                    <a:pt x="499538" y="761092"/>
                    <a:pt x="503986" y="756460"/>
                    <a:pt x="509664" y="754096"/>
                  </a:cubicBezTo>
                  <a:lnTo>
                    <a:pt x="591422" y="720253"/>
                  </a:lnTo>
                  <a:cubicBezTo>
                    <a:pt x="597099" y="717890"/>
                    <a:pt x="603534" y="718079"/>
                    <a:pt x="609117" y="720726"/>
                  </a:cubicBezTo>
                  <a:lnTo>
                    <a:pt x="672517" y="750788"/>
                  </a:lnTo>
                  <a:cubicBezTo>
                    <a:pt x="673180" y="751071"/>
                    <a:pt x="674031" y="750977"/>
                    <a:pt x="674505" y="750410"/>
                  </a:cubicBezTo>
                  <a:lnTo>
                    <a:pt x="751626" y="673365"/>
                  </a:lnTo>
                  <a:cubicBezTo>
                    <a:pt x="752194" y="672797"/>
                    <a:pt x="752288" y="672041"/>
                    <a:pt x="752004" y="671379"/>
                  </a:cubicBezTo>
                  <a:lnTo>
                    <a:pt x="721913" y="608042"/>
                  </a:lnTo>
                  <a:cubicBezTo>
                    <a:pt x="719263" y="602464"/>
                    <a:pt x="719074" y="596036"/>
                    <a:pt x="721440" y="590458"/>
                  </a:cubicBezTo>
                  <a:lnTo>
                    <a:pt x="755316" y="508781"/>
                  </a:lnTo>
                  <a:cubicBezTo>
                    <a:pt x="757682" y="503109"/>
                    <a:pt x="762319" y="498666"/>
                    <a:pt x="768091" y="496586"/>
                  </a:cubicBezTo>
                  <a:lnTo>
                    <a:pt x="834236" y="473142"/>
                  </a:lnTo>
                  <a:cubicBezTo>
                    <a:pt x="834993" y="472858"/>
                    <a:pt x="835466" y="472197"/>
                    <a:pt x="835466" y="471440"/>
                  </a:cubicBezTo>
                  <a:lnTo>
                    <a:pt x="835466" y="362537"/>
                  </a:lnTo>
                  <a:cubicBezTo>
                    <a:pt x="835466" y="361781"/>
                    <a:pt x="834993" y="361119"/>
                    <a:pt x="834330" y="360836"/>
                  </a:cubicBezTo>
                  <a:close/>
                  <a:moveTo>
                    <a:pt x="417875" y="595941"/>
                  </a:moveTo>
                  <a:cubicBezTo>
                    <a:pt x="319178" y="595941"/>
                    <a:pt x="238934" y="515777"/>
                    <a:pt x="238934" y="417178"/>
                  </a:cubicBezTo>
                  <a:cubicBezTo>
                    <a:pt x="238934" y="318579"/>
                    <a:pt x="319178" y="238414"/>
                    <a:pt x="417875" y="238414"/>
                  </a:cubicBezTo>
                  <a:cubicBezTo>
                    <a:pt x="516571" y="238414"/>
                    <a:pt x="596815" y="318579"/>
                    <a:pt x="596815" y="417178"/>
                  </a:cubicBezTo>
                  <a:cubicBezTo>
                    <a:pt x="596815" y="515777"/>
                    <a:pt x="516571" y="595941"/>
                    <a:pt x="417875" y="595941"/>
                  </a:cubicBezTo>
                  <a:close/>
                </a:path>
              </a:pathLst>
            </a:custGeom>
            <a:noFill/>
            <a:ln cap="rnd" cmpd="sng" w="19050">
              <a:solidFill>
                <a:schemeClr val="dk1"/>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grpSp>
      <p:grpSp>
        <p:nvGrpSpPr>
          <p:cNvPr id="5464" name="Google Shape;5464;p389"/>
          <p:cNvGrpSpPr/>
          <p:nvPr/>
        </p:nvGrpSpPr>
        <p:grpSpPr>
          <a:xfrm>
            <a:off x="5898941" y="1690797"/>
            <a:ext cx="770249" cy="548620"/>
            <a:chOff x="1162756" y="1056066"/>
            <a:chExt cx="1562689" cy="1103420"/>
          </a:xfrm>
        </p:grpSpPr>
        <p:sp>
          <p:nvSpPr>
            <p:cNvPr id="5465" name="Google Shape;5465;p389"/>
            <p:cNvSpPr/>
            <p:nvPr/>
          </p:nvSpPr>
          <p:spPr>
            <a:xfrm>
              <a:off x="1474077" y="1217158"/>
              <a:ext cx="940047" cy="611501"/>
            </a:xfrm>
            <a:custGeom>
              <a:rect b="b" l="l" r="r" t="t"/>
              <a:pathLst>
                <a:path extrusionOk="0" h="611501" w="940047">
                  <a:moveTo>
                    <a:pt x="0" y="0"/>
                  </a:moveTo>
                  <a:lnTo>
                    <a:pt x="0" y="611502"/>
                  </a:lnTo>
                  <a:lnTo>
                    <a:pt x="940047" y="611502"/>
                  </a:lnTo>
                </a:path>
              </a:pathLst>
            </a:custGeom>
            <a:noFill/>
            <a:ln cap="rnd" cmpd="sng" w="19050">
              <a:solidFill>
                <a:schemeClr val="dk1"/>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5466" name="Google Shape;5466;p389"/>
            <p:cNvSpPr/>
            <p:nvPr/>
          </p:nvSpPr>
          <p:spPr>
            <a:xfrm>
              <a:off x="1474077" y="1247268"/>
              <a:ext cx="940047" cy="357326"/>
            </a:xfrm>
            <a:custGeom>
              <a:rect b="b" l="l" r="r" t="t"/>
              <a:pathLst>
                <a:path extrusionOk="0" h="357326" w="940047">
                  <a:moveTo>
                    <a:pt x="0" y="357327"/>
                  </a:moveTo>
                  <a:lnTo>
                    <a:pt x="193067" y="236223"/>
                  </a:lnTo>
                  <a:lnTo>
                    <a:pt x="410374" y="329402"/>
                  </a:lnTo>
                  <a:lnTo>
                    <a:pt x="565036" y="164986"/>
                  </a:lnTo>
                  <a:lnTo>
                    <a:pt x="789758" y="128037"/>
                  </a:lnTo>
                  <a:lnTo>
                    <a:pt x="940047" y="0"/>
                  </a:lnTo>
                </a:path>
              </a:pathLst>
            </a:custGeom>
            <a:noFill/>
            <a:ln cap="rnd" cmpd="sng" w="19050">
              <a:solidFill>
                <a:schemeClr val="dk1"/>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5467" name="Google Shape;5467;p389"/>
            <p:cNvSpPr/>
            <p:nvPr/>
          </p:nvSpPr>
          <p:spPr>
            <a:xfrm>
              <a:off x="1474077" y="1530792"/>
              <a:ext cx="940047" cy="178663"/>
            </a:xfrm>
            <a:custGeom>
              <a:rect b="b" l="l" r="r" t="t"/>
              <a:pathLst>
                <a:path extrusionOk="0" h="178663" w="940047">
                  <a:moveTo>
                    <a:pt x="0" y="178663"/>
                  </a:moveTo>
                  <a:lnTo>
                    <a:pt x="193067" y="113980"/>
                  </a:lnTo>
                  <a:lnTo>
                    <a:pt x="410374" y="118729"/>
                  </a:lnTo>
                  <a:lnTo>
                    <a:pt x="565036" y="10733"/>
                  </a:lnTo>
                  <a:lnTo>
                    <a:pt x="789758" y="0"/>
                  </a:lnTo>
                  <a:lnTo>
                    <a:pt x="940047" y="73802"/>
                  </a:lnTo>
                </a:path>
              </a:pathLst>
            </a:custGeom>
            <a:noFill/>
            <a:ln cap="rnd" cmpd="sng" w="19050">
              <a:solidFill>
                <a:schemeClr val="dk1"/>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5468" name="Google Shape;5468;p389"/>
            <p:cNvSpPr/>
            <p:nvPr/>
          </p:nvSpPr>
          <p:spPr>
            <a:xfrm>
              <a:off x="1300783" y="1056066"/>
              <a:ext cx="1286635" cy="933684"/>
            </a:xfrm>
            <a:custGeom>
              <a:rect b="b" l="l" r="r" t="t"/>
              <a:pathLst>
                <a:path extrusionOk="0" h="933684" w="1286635">
                  <a:moveTo>
                    <a:pt x="0" y="0"/>
                  </a:moveTo>
                  <a:lnTo>
                    <a:pt x="1286635" y="0"/>
                  </a:lnTo>
                  <a:lnTo>
                    <a:pt x="1286635" y="933685"/>
                  </a:lnTo>
                  <a:lnTo>
                    <a:pt x="0" y="933685"/>
                  </a:lnTo>
                  <a:close/>
                </a:path>
              </a:pathLst>
            </a:custGeom>
            <a:noFill/>
            <a:ln cap="rnd" cmpd="sng" w="19050">
              <a:solidFill>
                <a:schemeClr val="dk1"/>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5469" name="Google Shape;5469;p389"/>
            <p:cNvSpPr/>
            <p:nvPr/>
          </p:nvSpPr>
          <p:spPr>
            <a:xfrm>
              <a:off x="1162756" y="2069347"/>
              <a:ext cx="1562689" cy="90139"/>
            </a:xfrm>
            <a:custGeom>
              <a:rect b="b" l="l" r="r" t="t"/>
              <a:pathLst>
                <a:path extrusionOk="0" h="90139" w="1562689">
                  <a:moveTo>
                    <a:pt x="1562689" y="90139"/>
                  </a:moveTo>
                  <a:lnTo>
                    <a:pt x="0" y="90139"/>
                  </a:lnTo>
                  <a:lnTo>
                    <a:pt x="108463" y="0"/>
                  </a:lnTo>
                  <a:lnTo>
                    <a:pt x="1454321" y="0"/>
                  </a:lnTo>
                  <a:lnTo>
                    <a:pt x="1562689" y="90139"/>
                  </a:lnTo>
                  <a:close/>
                </a:path>
              </a:pathLst>
            </a:custGeom>
            <a:noFill/>
            <a:ln cap="rnd" cmpd="sng" w="19050">
              <a:solidFill>
                <a:schemeClr val="dk1"/>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grpSp>
      <p:grpSp>
        <p:nvGrpSpPr>
          <p:cNvPr id="5470" name="Google Shape;5470;p389"/>
          <p:cNvGrpSpPr/>
          <p:nvPr/>
        </p:nvGrpSpPr>
        <p:grpSpPr>
          <a:xfrm>
            <a:off x="2515375" y="1612433"/>
            <a:ext cx="705390" cy="705390"/>
            <a:chOff x="5564904" y="778735"/>
            <a:chExt cx="1658960" cy="1658960"/>
          </a:xfrm>
        </p:grpSpPr>
        <p:sp>
          <p:nvSpPr>
            <p:cNvPr id="5471" name="Google Shape;5471;p389"/>
            <p:cNvSpPr/>
            <p:nvPr/>
          </p:nvSpPr>
          <p:spPr>
            <a:xfrm rot="2700000">
              <a:off x="5807853" y="1021684"/>
              <a:ext cx="1173062" cy="1173062"/>
            </a:xfrm>
            <a:custGeom>
              <a:rect b="b" l="l" r="r" t="t"/>
              <a:pathLst>
                <a:path extrusionOk="0" h="1172410" w="1172410">
                  <a:moveTo>
                    <a:pt x="870659" y="0"/>
                  </a:moveTo>
                  <a:cubicBezTo>
                    <a:pt x="1037312" y="0"/>
                    <a:pt x="1172411" y="135099"/>
                    <a:pt x="1172411" y="301751"/>
                  </a:cubicBezTo>
                  <a:lnTo>
                    <a:pt x="1172411" y="870659"/>
                  </a:lnTo>
                  <a:cubicBezTo>
                    <a:pt x="1172411" y="1037312"/>
                    <a:pt x="1037312" y="1172411"/>
                    <a:pt x="870659" y="1172411"/>
                  </a:cubicBezTo>
                  <a:lnTo>
                    <a:pt x="301751" y="1172411"/>
                  </a:lnTo>
                  <a:cubicBezTo>
                    <a:pt x="135099" y="1172411"/>
                    <a:pt x="0" y="1037312"/>
                    <a:pt x="0" y="870659"/>
                  </a:cubicBezTo>
                  <a:lnTo>
                    <a:pt x="0" y="301751"/>
                  </a:lnTo>
                  <a:cubicBezTo>
                    <a:pt x="0" y="135099"/>
                    <a:pt x="135099" y="0"/>
                    <a:pt x="301751" y="0"/>
                  </a:cubicBezTo>
                  <a:close/>
                </a:path>
              </a:pathLst>
            </a:custGeom>
            <a:noFill/>
            <a:ln cap="flat" cmpd="sng" w="19050">
              <a:solidFill>
                <a:schemeClr val="dk1"/>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5472" name="Google Shape;5472;p389"/>
            <p:cNvSpPr/>
            <p:nvPr/>
          </p:nvSpPr>
          <p:spPr>
            <a:xfrm>
              <a:off x="5980771" y="1192309"/>
              <a:ext cx="414468" cy="414468"/>
            </a:xfrm>
            <a:custGeom>
              <a:rect b="b" l="l" r="r" t="t"/>
              <a:pathLst>
                <a:path extrusionOk="0" h="414468" w="414468">
                  <a:moveTo>
                    <a:pt x="0" y="0"/>
                  </a:moveTo>
                  <a:lnTo>
                    <a:pt x="135147" y="135147"/>
                  </a:lnTo>
                  <a:cubicBezTo>
                    <a:pt x="146456" y="146456"/>
                    <a:pt x="165464" y="150828"/>
                    <a:pt x="178960" y="137332"/>
                  </a:cubicBezTo>
                  <a:cubicBezTo>
                    <a:pt x="203480" y="112812"/>
                    <a:pt x="197683" y="92949"/>
                    <a:pt x="222203" y="68429"/>
                  </a:cubicBezTo>
                  <a:cubicBezTo>
                    <a:pt x="254707" y="35925"/>
                    <a:pt x="307549" y="35925"/>
                    <a:pt x="340052" y="68429"/>
                  </a:cubicBezTo>
                  <a:cubicBezTo>
                    <a:pt x="372556" y="100932"/>
                    <a:pt x="372556" y="153774"/>
                    <a:pt x="340052" y="186278"/>
                  </a:cubicBezTo>
                  <a:cubicBezTo>
                    <a:pt x="315532" y="210798"/>
                    <a:pt x="295669" y="205001"/>
                    <a:pt x="271148" y="229521"/>
                  </a:cubicBezTo>
                  <a:cubicBezTo>
                    <a:pt x="257653" y="243017"/>
                    <a:pt x="261930" y="262025"/>
                    <a:pt x="273334" y="273334"/>
                  </a:cubicBezTo>
                  <a:lnTo>
                    <a:pt x="414468" y="414468"/>
                  </a:lnTo>
                </a:path>
              </a:pathLst>
            </a:custGeom>
            <a:noFill/>
            <a:ln cap="flat" cmpd="sng" w="19050">
              <a:solidFill>
                <a:schemeClr val="dk1"/>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5473" name="Google Shape;5473;p389"/>
            <p:cNvSpPr/>
            <p:nvPr/>
          </p:nvSpPr>
          <p:spPr>
            <a:xfrm>
              <a:off x="6394384" y="1193164"/>
              <a:ext cx="414468" cy="414468"/>
            </a:xfrm>
            <a:custGeom>
              <a:rect b="b" l="l" r="r" t="t"/>
              <a:pathLst>
                <a:path extrusionOk="0" h="414468" w="414468">
                  <a:moveTo>
                    <a:pt x="414468" y="0"/>
                  </a:moveTo>
                  <a:lnTo>
                    <a:pt x="279322" y="135147"/>
                  </a:lnTo>
                  <a:cubicBezTo>
                    <a:pt x="268012" y="146456"/>
                    <a:pt x="263640" y="165464"/>
                    <a:pt x="277136" y="178960"/>
                  </a:cubicBezTo>
                  <a:cubicBezTo>
                    <a:pt x="301656" y="203480"/>
                    <a:pt x="321519" y="197683"/>
                    <a:pt x="346040" y="222203"/>
                  </a:cubicBezTo>
                  <a:cubicBezTo>
                    <a:pt x="378543" y="254706"/>
                    <a:pt x="378543" y="307549"/>
                    <a:pt x="346040" y="340052"/>
                  </a:cubicBezTo>
                  <a:cubicBezTo>
                    <a:pt x="313536" y="372556"/>
                    <a:pt x="260694" y="372556"/>
                    <a:pt x="228190" y="340052"/>
                  </a:cubicBezTo>
                  <a:cubicBezTo>
                    <a:pt x="203670" y="315532"/>
                    <a:pt x="209468" y="295669"/>
                    <a:pt x="184947" y="271148"/>
                  </a:cubicBezTo>
                  <a:cubicBezTo>
                    <a:pt x="171452" y="257653"/>
                    <a:pt x="152444" y="261930"/>
                    <a:pt x="141134" y="273334"/>
                  </a:cubicBezTo>
                  <a:lnTo>
                    <a:pt x="0" y="414468"/>
                  </a:lnTo>
                </a:path>
              </a:pathLst>
            </a:custGeom>
            <a:noFill/>
            <a:ln cap="flat" cmpd="sng" w="19050">
              <a:solidFill>
                <a:schemeClr val="dk1"/>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5474" name="Google Shape;5474;p389"/>
            <p:cNvSpPr/>
            <p:nvPr/>
          </p:nvSpPr>
          <p:spPr>
            <a:xfrm>
              <a:off x="6395239" y="1606777"/>
              <a:ext cx="414468" cy="414468"/>
            </a:xfrm>
            <a:custGeom>
              <a:rect b="b" l="l" r="r" t="t"/>
              <a:pathLst>
                <a:path extrusionOk="0" h="414468" w="414468">
                  <a:moveTo>
                    <a:pt x="414468" y="414468"/>
                  </a:moveTo>
                  <a:lnTo>
                    <a:pt x="279322" y="279322"/>
                  </a:lnTo>
                  <a:cubicBezTo>
                    <a:pt x="268012" y="268012"/>
                    <a:pt x="249004" y="263640"/>
                    <a:pt x="235508" y="277136"/>
                  </a:cubicBezTo>
                  <a:cubicBezTo>
                    <a:pt x="210988" y="301656"/>
                    <a:pt x="216786" y="321519"/>
                    <a:pt x="192265" y="346040"/>
                  </a:cubicBezTo>
                  <a:cubicBezTo>
                    <a:pt x="159762" y="378543"/>
                    <a:pt x="106920" y="378543"/>
                    <a:pt x="74416" y="346040"/>
                  </a:cubicBezTo>
                  <a:cubicBezTo>
                    <a:pt x="41913" y="313536"/>
                    <a:pt x="41913" y="260694"/>
                    <a:pt x="74416" y="228190"/>
                  </a:cubicBezTo>
                  <a:cubicBezTo>
                    <a:pt x="98936" y="203670"/>
                    <a:pt x="118800" y="209468"/>
                    <a:pt x="143320" y="184947"/>
                  </a:cubicBezTo>
                  <a:cubicBezTo>
                    <a:pt x="156816" y="171452"/>
                    <a:pt x="152539" y="152444"/>
                    <a:pt x="141134" y="141134"/>
                  </a:cubicBezTo>
                  <a:lnTo>
                    <a:pt x="0" y="0"/>
                  </a:lnTo>
                </a:path>
              </a:pathLst>
            </a:custGeom>
            <a:noFill/>
            <a:ln cap="flat" cmpd="sng" w="19050">
              <a:solidFill>
                <a:schemeClr val="dk1"/>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5475" name="Google Shape;5475;p389"/>
            <p:cNvSpPr/>
            <p:nvPr/>
          </p:nvSpPr>
          <p:spPr>
            <a:xfrm>
              <a:off x="5980771" y="1606777"/>
              <a:ext cx="414468" cy="414468"/>
            </a:xfrm>
            <a:custGeom>
              <a:rect b="b" l="l" r="r" t="t"/>
              <a:pathLst>
                <a:path extrusionOk="0" h="414468" w="414468">
                  <a:moveTo>
                    <a:pt x="0" y="414468"/>
                  </a:moveTo>
                  <a:lnTo>
                    <a:pt x="135147" y="279322"/>
                  </a:lnTo>
                  <a:cubicBezTo>
                    <a:pt x="146456" y="268012"/>
                    <a:pt x="150828" y="249004"/>
                    <a:pt x="137332" y="235508"/>
                  </a:cubicBezTo>
                  <a:cubicBezTo>
                    <a:pt x="112812" y="210988"/>
                    <a:pt x="92949" y="216786"/>
                    <a:pt x="68429" y="192265"/>
                  </a:cubicBezTo>
                  <a:cubicBezTo>
                    <a:pt x="35925" y="159762"/>
                    <a:pt x="35925" y="106920"/>
                    <a:pt x="68429" y="74416"/>
                  </a:cubicBezTo>
                  <a:cubicBezTo>
                    <a:pt x="100932" y="41912"/>
                    <a:pt x="153774" y="41912"/>
                    <a:pt x="186278" y="74416"/>
                  </a:cubicBezTo>
                  <a:cubicBezTo>
                    <a:pt x="210798" y="98936"/>
                    <a:pt x="205001" y="118800"/>
                    <a:pt x="229521" y="143320"/>
                  </a:cubicBezTo>
                  <a:cubicBezTo>
                    <a:pt x="243017" y="156816"/>
                    <a:pt x="262025" y="152539"/>
                    <a:pt x="273334" y="141134"/>
                  </a:cubicBezTo>
                  <a:lnTo>
                    <a:pt x="414468" y="0"/>
                  </a:lnTo>
                </a:path>
              </a:pathLst>
            </a:custGeom>
            <a:noFill/>
            <a:ln cap="flat" cmpd="sng" w="19050">
              <a:solidFill>
                <a:schemeClr val="dk1"/>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grpSp>
      <p:grpSp>
        <p:nvGrpSpPr>
          <p:cNvPr id="5476" name="Google Shape;5476;p389"/>
          <p:cNvGrpSpPr/>
          <p:nvPr/>
        </p:nvGrpSpPr>
        <p:grpSpPr>
          <a:xfrm>
            <a:off x="897325" y="1645095"/>
            <a:ext cx="533401" cy="640025"/>
            <a:chOff x="7947312" y="814726"/>
            <a:chExt cx="1233296" cy="1504878"/>
          </a:xfrm>
        </p:grpSpPr>
        <p:sp>
          <p:nvSpPr>
            <p:cNvPr id="5477" name="Google Shape;5477;p389"/>
            <p:cNvSpPr/>
            <p:nvPr/>
          </p:nvSpPr>
          <p:spPr>
            <a:xfrm>
              <a:off x="8124572" y="1407477"/>
              <a:ext cx="169926" cy="168870"/>
            </a:xfrm>
            <a:custGeom>
              <a:rect b="b" l="l" r="r" t="t"/>
              <a:pathLst>
                <a:path extrusionOk="0" h="168870" w="169926">
                  <a:moveTo>
                    <a:pt x="169926" y="84435"/>
                  </a:moveTo>
                  <a:cubicBezTo>
                    <a:pt x="169926" y="131068"/>
                    <a:pt x="131887" y="168871"/>
                    <a:pt x="84963" y="168871"/>
                  </a:cubicBezTo>
                  <a:cubicBezTo>
                    <a:pt x="38039" y="168871"/>
                    <a:pt x="0" y="131068"/>
                    <a:pt x="0" y="84435"/>
                  </a:cubicBezTo>
                  <a:cubicBezTo>
                    <a:pt x="0" y="37803"/>
                    <a:pt x="38039" y="0"/>
                    <a:pt x="84963" y="0"/>
                  </a:cubicBezTo>
                  <a:cubicBezTo>
                    <a:pt x="131887" y="0"/>
                    <a:pt x="169926" y="37803"/>
                    <a:pt x="169926" y="84435"/>
                  </a:cubicBezTo>
                  <a:close/>
                </a:path>
              </a:pathLst>
            </a:custGeom>
            <a:noFill/>
            <a:ln cap="rnd" cmpd="sng" w="19050">
              <a:solidFill>
                <a:schemeClr val="dk1"/>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5478" name="Google Shape;5478;p389"/>
            <p:cNvSpPr/>
            <p:nvPr/>
          </p:nvSpPr>
          <p:spPr>
            <a:xfrm>
              <a:off x="8068756" y="1617429"/>
              <a:ext cx="284130" cy="109330"/>
            </a:xfrm>
            <a:custGeom>
              <a:rect b="b" l="l" r="r" t="t"/>
              <a:pathLst>
                <a:path extrusionOk="0" h="109330" w="284130">
                  <a:moveTo>
                    <a:pt x="0" y="109330"/>
                  </a:moveTo>
                  <a:lnTo>
                    <a:pt x="0" y="69763"/>
                  </a:lnTo>
                  <a:cubicBezTo>
                    <a:pt x="0" y="31332"/>
                    <a:pt x="31623" y="0"/>
                    <a:pt x="70199" y="0"/>
                  </a:cubicBezTo>
                  <a:lnTo>
                    <a:pt x="213931" y="0"/>
                  </a:lnTo>
                  <a:cubicBezTo>
                    <a:pt x="252603" y="0"/>
                    <a:pt x="284131" y="31427"/>
                    <a:pt x="284131" y="69763"/>
                  </a:cubicBezTo>
                  <a:lnTo>
                    <a:pt x="284131" y="109330"/>
                  </a:lnTo>
                </a:path>
              </a:pathLst>
            </a:custGeom>
            <a:noFill/>
            <a:ln cap="rnd" cmpd="sng" w="19050">
              <a:solidFill>
                <a:schemeClr val="dk1"/>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5479" name="Google Shape;5479;p389"/>
            <p:cNvSpPr/>
            <p:nvPr/>
          </p:nvSpPr>
          <p:spPr>
            <a:xfrm>
              <a:off x="7947312" y="1305246"/>
              <a:ext cx="527113" cy="523839"/>
            </a:xfrm>
            <a:custGeom>
              <a:rect b="b" l="l" r="r" t="t"/>
              <a:pathLst>
                <a:path extrusionOk="0" h="523839" w="527113">
                  <a:moveTo>
                    <a:pt x="527114" y="261920"/>
                  </a:moveTo>
                  <a:cubicBezTo>
                    <a:pt x="527114" y="406574"/>
                    <a:pt x="409115" y="523839"/>
                    <a:pt x="263557" y="523839"/>
                  </a:cubicBezTo>
                  <a:cubicBezTo>
                    <a:pt x="117998" y="523839"/>
                    <a:pt x="0" y="406574"/>
                    <a:pt x="0" y="261920"/>
                  </a:cubicBezTo>
                  <a:cubicBezTo>
                    <a:pt x="0" y="117265"/>
                    <a:pt x="117998" y="0"/>
                    <a:pt x="263557" y="0"/>
                  </a:cubicBezTo>
                  <a:cubicBezTo>
                    <a:pt x="409115" y="0"/>
                    <a:pt x="527114" y="117265"/>
                    <a:pt x="527114" y="261920"/>
                  </a:cubicBezTo>
                  <a:close/>
                </a:path>
              </a:pathLst>
            </a:custGeom>
            <a:noFill/>
            <a:ln cap="rnd" cmpd="sng" w="19050">
              <a:solidFill>
                <a:schemeClr val="dk1"/>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5480" name="Google Shape;5480;p389"/>
            <p:cNvSpPr/>
            <p:nvPr/>
          </p:nvSpPr>
          <p:spPr>
            <a:xfrm>
              <a:off x="8830660" y="916957"/>
              <a:ext cx="169926" cy="168870"/>
            </a:xfrm>
            <a:custGeom>
              <a:rect b="b" l="l" r="r" t="t"/>
              <a:pathLst>
                <a:path extrusionOk="0" h="168870" w="169926">
                  <a:moveTo>
                    <a:pt x="169926" y="84435"/>
                  </a:moveTo>
                  <a:cubicBezTo>
                    <a:pt x="169926" y="131068"/>
                    <a:pt x="131887" y="168871"/>
                    <a:pt x="84963" y="168871"/>
                  </a:cubicBezTo>
                  <a:cubicBezTo>
                    <a:pt x="38039" y="168871"/>
                    <a:pt x="0" y="131068"/>
                    <a:pt x="0" y="84435"/>
                  </a:cubicBezTo>
                  <a:cubicBezTo>
                    <a:pt x="0" y="37803"/>
                    <a:pt x="38039" y="0"/>
                    <a:pt x="84963" y="0"/>
                  </a:cubicBezTo>
                  <a:cubicBezTo>
                    <a:pt x="131887" y="0"/>
                    <a:pt x="169926" y="37803"/>
                    <a:pt x="169926" y="84435"/>
                  </a:cubicBezTo>
                  <a:close/>
                </a:path>
              </a:pathLst>
            </a:custGeom>
            <a:noFill/>
            <a:ln cap="rnd" cmpd="sng" w="19050">
              <a:solidFill>
                <a:schemeClr val="dk1"/>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5481" name="Google Shape;5481;p389"/>
            <p:cNvSpPr/>
            <p:nvPr/>
          </p:nvSpPr>
          <p:spPr>
            <a:xfrm>
              <a:off x="8774939" y="1126909"/>
              <a:ext cx="284130" cy="109330"/>
            </a:xfrm>
            <a:custGeom>
              <a:rect b="b" l="l" r="r" t="t"/>
              <a:pathLst>
                <a:path extrusionOk="0" h="109330" w="284130">
                  <a:moveTo>
                    <a:pt x="0" y="109330"/>
                  </a:moveTo>
                  <a:lnTo>
                    <a:pt x="0" y="69763"/>
                  </a:lnTo>
                  <a:cubicBezTo>
                    <a:pt x="0" y="31332"/>
                    <a:pt x="31623" y="0"/>
                    <a:pt x="70199" y="0"/>
                  </a:cubicBezTo>
                  <a:lnTo>
                    <a:pt x="213931" y="0"/>
                  </a:lnTo>
                  <a:cubicBezTo>
                    <a:pt x="252603" y="0"/>
                    <a:pt x="284131" y="31427"/>
                    <a:pt x="284131" y="69763"/>
                  </a:cubicBezTo>
                  <a:lnTo>
                    <a:pt x="284131" y="109330"/>
                  </a:lnTo>
                </a:path>
              </a:pathLst>
            </a:custGeom>
            <a:noFill/>
            <a:ln cap="rnd" cmpd="sng" w="19050">
              <a:solidFill>
                <a:schemeClr val="dk1"/>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5482" name="Google Shape;5482;p389"/>
            <p:cNvSpPr/>
            <p:nvPr/>
          </p:nvSpPr>
          <p:spPr>
            <a:xfrm>
              <a:off x="8653495" y="814726"/>
              <a:ext cx="527113" cy="523839"/>
            </a:xfrm>
            <a:custGeom>
              <a:rect b="b" l="l" r="r" t="t"/>
              <a:pathLst>
                <a:path extrusionOk="0" h="523839" w="527113">
                  <a:moveTo>
                    <a:pt x="527113" y="261920"/>
                  </a:moveTo>
                  <a:cubicBezTo>
                    <a:pt x="527113" y="406574"/>
                    <a:pt x="409115" y="523840"/>
                    <a:pt x="263557" y="523840"/>
                  </a:cubicBezTo>
                  <a:cubicBezTo>
                    <a:pt x="117998" y="523840"/>
                    <a:pt x="0" y="406574"/>
                    <a:pt x="0" y="261920"/>
                  </a:cubicBezTo>
                  <a:cubicBezTo>
                    <a:pt x="0" y="117265"/>
                    <a:pt x="117998" y="0"/>
                    <a:pt x="263557" y="0"/>
                  </a:cubicBezTo>
                  <a:cubicBezTo>
                    <a:pt x="409115" y="0"/>
                    <a:pt x="527113" y="117265"/>
                    <a:pt x="527113" y="261920"/>
                  </a:cubicBezTo>
                  <a:close/>
                </a:path>
              </a:pathLst>
            </a:custGeom>
            <a:noFill/>
            <a:ln cap="rnd" cmpd="sng" w="19050">
              <a:solidFill>
                <a:schemeClr val="dk1"/>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5483" name="Google Shape;5483;p389"/>
            <p:cNvSpPr/>
            <p:nvPr/>
          </p:nvSpPr>
          <p:spPr>
            <a:xfrm>
              <a:off x="8830660" y="1897996"/>
              <a:ext cx="169926" cy="168870"/>
            </a:xfrm>
            <a:custGeom>
              <a:rect b="b" l="l" r="r" t="t"/>
              <a:pathLst>
                <a:path extrusionOk="0" h="168870" w="169926">
                  <a:moveTo>
                    <a:pt x="169926" y="84435"/>
                  </a:moveTo>
                  <a:cubicBezTo>
                    <a:pt x="169926" y="131068"/>
                    <a:pt x="131887" y="168871"/>
                    <a:pt x="84963" y="168871"/>
                  </a:cubicBezTo>
                  <a:cubicBezTo>
                    <a:pt x="38039" y="168871"/>
                    <a:pt x="0" y="131068"/>
                    <a:pt x="0" y="84435"/>
                  </a:cubicBezTo>
                  <a:cubicBezTo>
                    <a:pt x="0" y="37803"/>
                    <a:pt x="38039" y="0"/>
                    <a:pt x="84963" y="0"/>
                  </a:cubicBezTo>
                  <a:cubicBezTo>
                    <a:pt x="131887" y="0"/>
                    <a:pt x="169926" y="37803"/>
                    <a:pt x="169926" y="84435"/>
                  </a:cubicBezTo>
                  <a:close/>
                </a:path>
              </a:pathLst>
            </a:custGeom>
            <a:noFill/>
            <a:ln cap="rnd" cmpd="sng" w="19050">
              <a:solidFill>
                <a:schemeClr val="dk1"/>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5484" name="Google Shape;5484;p389"/>
            <p:cNvSpPr/>
            <p:nvPr/>
          </p:nvSpPr>
          <p:spPr>
            <a:xfrm>
              <a:off x="8774939" y="2107949"/>
              <a:ext cx="284130" cy="109330"/>
            </a:xfrm>
            <a:custGeom>
              <a:rect b="b" l="l" r="r" t="t"/>
              <a:pathLst>
                <a:path extrusionOk="0" h="109330" w="284130">
                  <a:moveTo>
                    <a:pt x="0" y="109330"/>
                  </a:moveTo>
                  <a:lnTo>
                    <a:pt x="0" y="69763"/>
                  </a:lnTo>
                  <a:cubicBezTo>
                    <a:pt x="0" y="31332"/>
                    <a:pt x="31623" y="0"/>
                    <a:pt x="70199" y="0"/>
                  </a:cubicBezTo>
                  <a:lnTo>
                    <a:pt x="213931" y="0"/>
                  </a:lnTo>
                  <a:cubicBezTo>
                    <a:pt x="252603" y="0"/>
                    <a:pt x="284131" y="31427"/>
                    <a:pt x="284131" y="69763"/>
                  </a:cubicBezTo>
                  <a:lnTo>
                    <a:pt x="284131" y="109330"/>
                  </a:lnTo>
                </a:path>
              </a:pathLst>
            </a:custGeom>
            <a:noFill/>
            <a:ln cap="rnd" cmpd="sng" w="19050">
              <a:solidFill>
                <a:schemeClr val="dk1"/>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5485" name="Google Shape;5485;p389"/>
            <p:cNvSpPr/>
            <p:nvPr/>
          </p:nvSpPr>
          <p:spPr>
            <a:xfrm>
              <a:off x="8653495" y="1795765"/>
              <a:ext cx="527113" cy="523839"/>
            </a:xfrm>
            <a:custGeom>
              <a:rect b="b" l="l" r="r" t="t"/>
              <a:pathLst>
                <a:path extrusionOk="0" h="523839" w="527113">
                  <a:moveTo>
                    <a:pt x="527113" y="261920"/>
                  </a:moveTo>
                  <a:cubicBezTo>
                    <a:pt x="527113" y="406574"/>
                    <a:pt x="409115" y="523839"/>
                    <a:pt x="263557" y="523839"/>
                  </a:cubicBezTo>
                  <a:cubicBezTo>
                    <a:pt x="117998" y="523839"/>
                    <a:pt x="0" y="406574"/>
                    <a:pt x="0" y="261920"/>
                  </a:cubicBezTo>
                  <a:cubicBezTo>
                    <a:pt x="0" y="117265"/>
                    <a:pt x="117998" y="0"/>
                    <a:pt x="263557" y="0"/>
                  </a:cubicBezTo>
                  <a:cubicBezTo>
                    <a:pt x="409115" y="0"/>
                    <a:pt x="527113" y="117265"/>
                    <a:pt x="527113" y="261920"/>
                  </a:cubicBezTo>
                  <a:close/>
                </a:path>
              </a:pathLst>
            </a:custGeom>
            <a:noFill/>
            <a:ln cap="rnd" cmpd="sng" w="19050">
              <a:solidFill>
                <a:schemeClr val="dk1"/>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5486" name="Google Shape;5486;p389"/>
            <p:cNvSpPr/>
            <p:nvPr/>
          </p:nvSpPr>
          <p:spPr>
            <a:xfrm>
              <a:off x="8426800" y="1717199"/>
              <a:ext cx="274224" cy="190452"/>
            </a:xfrm>
            <a:custGeom>
              <a:rect b="b" l="l" r="r" t="t"/>
              <a:pathLst>
                <a:path extrusionOk="0" h="190452" w="274224">
                  <a:moveTo>
                    <a:pt x="0" y="0"/>
                  </a:moveTo>
                  <a:lnTo>
                    <a:pt x="274225" y="190453"/>
                  </a:lnTo>
                </a:path>
              </a:pathLst>
            </a:custGeom>
            <a:noFill/>
            <a:ln cap="rnd" cmpd="sng" w="19050">
              <a:solidFill>
                <a:schemeClr val="dk1"/>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5487" name="Google Shape;5487;p389"/>
            <p:cNvSpPr/>
            <p:nvPr/>
          </p:nvSpPr>
          <p:spPr>
            <a:xfrm>
              <a:off x="8426800" y="1226584"/>
              <a:ext cx="274224" cy="190547"/>
            </a:xfrm>
            <a:custGeom>
              <a:rect b="b" l="l" r="r" t="t"/>
              <a:pathLst>
                <a:path extrusionOk="0" h="190547" w="274224">
                  <a:moveTo>
                    <a:pt x="274225" y="0"/>
                  </a:moveTo>
                  <a:lnTo>
                    <a:pt x="0" y="190547"/>
                  </a:lnTo>
                </a:path>
              </a:pathLst>
            </a:custGeom>
            <a:noFill/>
            <a:ln cap="rnd" cmpd="sng" w="19050">
              <a:solidFill>
                <a:schemeClr val="dk1"/>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grpSp>
      <p:grpSp>
        <p:nvGrpSpPr>
          <p:cNvPr id="5488" name="Google Shape;5488;p389"/>
          <p:cNvGrpSpPr/>
          <p:nvPr/>
        </p:nvGrpSpPr>
        <p:grpSpPr>
          <a:xfrm>
            <a:off x="7627283" y="1690777"/>
            <a:ext cx="705384" cy="548661"/>
            <a:chOff x="3445064" y="1056007"/>
            <a:chExt cx="1535780" cy="1199258"/>
          </a:xfrm>
        </p:grpSpPr>
        <p:sp>
          <p:nvSpPr>
            <p:cNvPr id="5489" name="Google Shape;5489;p389"/>
            <p:cNvSpPr/>
            <p:nvPr/>
          </p:nvSpPr>
          <p:spPr>
            <a:xfrm>
              <a:off x="4300526" y="1559849"/>
              <a:ext cx="389483" cy="494012"/>
            </a:xfrm>
            <a:custGeom>
              <a:rect b="b" l="l" r="r" t="t"/>
              <a:pathLst>
                <a:path extrusionOk="0" h="494012" w="389483">
                  <a:moveTo>
                    <a:pt x="194742" y="0"/>
                  </a:moveTo>
                  <a:cubicBezTo>
                    <a:pt x="108684" y="68143"/>
                    <a:pt x="0" y="77027"/>
                    <a:pt x="0" y="77027"/>
                  </a:cubicBezTo>
                  <a:lnTo>
                    <a:pt x="0" y="234767"/>
                  </a:lnTo>
                  <a:cubicBezTo>
                    <a:pt x="0" y="354702"/>
                    <a:pt x="67880" y="398367"/>
                    <a:pt x="194742" y="494012"/>
                  </a:cubicBezTo>
                  <a:cubicBezTo>
                    <a:pt x="321603" y="398367"/>
                    <a:pt x="389484" y="354702"/>
                    <a:pt x="389484" y="234767"/>
                  </a:cubicBezTo>
                  <a:lnTo>
                    <a:pt x="389484" y="77027"/>
                  </a:lnTo>
                  <a:cubicBezTo>
                    <a:pt x="389484" y="77027"/>
                    <a:pt x="280705" y="68048"/>
                    <a:pt x="194742" y="0"/>
                  </a:cubicBezTo>
                  <a:close/>
                </a:path>
              </a:pathLst>
            </a:custGeom>
            <a:noFill/>
            <a:ln cap="rnd" cmpd="sng" w="19050">
              <a:solidFill>
                <a:schemeClr val="dk1"/>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5490" name="Google Shape;5490;p389"/>
            <p:cNvSpPr/>
            <p:nvPr/>
          </p:nvSpPr>
          <p:spPr>
            <a:xfrm>
              <a:off x="3445064" y="1056007"/>
              <a:ext cx="1050204" cy="311604"/>
            </a:xfrm>
            <a:custGeom>
              <a:rect b="b" l="l" r="r" t="t"/>
              <a:pathLst>
                <a:path extrusionOk="0" h="311604" w="1050204">
                  <a:moveTo>
                    <a:pt x="1050205" y="229758"/>
                  </a:moveTo>
                  <a:lnTo>
                    <a:pt x="1050205" y="0"/>
                  </a:lnTo>
                  <a:lnTo>
                    <a:pt x="0" y="0"/>
                  </a:lnTo>
                  <a:lnTo>
                    <a:pt x="0" y="311605"/>
                  </a:lnTo>
                </a:path>
              </a:pathLst>
            </a:custGeom>
            <a:noFill/>
            <a:ln cap="rnd" cmpd="sng" w="19050">
              <a:solidFill>
                <a:schemeClr val="dk1"/>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5491" name="Google Shape;5491;p389"/>
            <p:cNvSpPr/>
            <p:nvPr/>
          </p:nvSpPr>
          <p:spPr>
            <a:xfrm>
              <a:off x="3603546" y="1211763"/>
              <a:ext cx="45916" cy="9451"/>
            </a:xfrm>
            <a:custGeom>
              <a:rect b="b" l="l" r="r" t="t"/>
              <a:pathLst>
                <a:path extrusionOk="0" h="9451" w="45916">
                  <a:moveTo>
                    <a:pt x="0" y="0"/>
                  </a:moveTo>
                  <a:lnTo>
                    <a:pt x="45916" y="0"/>
                  </a:lnTo>
                </a:path>
              </a:pathLst>
            </a:custGeom>
            <a:noFill/>
            <a:ln cap="rnd" cmpd="sng" w="19050">
              <a:solidFill>
                <a:schemeClr val="dk1"/>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5492" name="Google Shape;5492;p389"/>
            <p:cNvSpPr/>
            <p:nvPr/>
          </p:nvSpPr>
          <p:spPr>
            <a:xfrm>
              <a:off x="3715070" y="1211763"/>
              <a:ext cx="46010" cy="9451"/>
            </a:xfrm>
            <a:custGeom>
              <a:rect b="b" l="l" r="r" t="t"/>
              <a:pathLst>
                <a:path extrusionOk="0" h="9451" w="46010">
                  <a:moveTo>
                    <a:pt x="0" y="0"/>
                  </a:moveTo>
                  <a:lnTo>
                    <a:pt x="46011" y="0"/>
                  </a:lnTo>
                </a:path>
              </a:pathLst>
            </a:custGeom>
            <a:noFill/>
            <a:ln cap="rnd" cmpd="sng" w="19050">
              <a:solidFill>
                <a:schemeClr val="dk1"/>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5493" name="Google Shape;5493;p389"/>
            <p:cNvSpPr/>
            <p:nvPr/>
          </p:nvSpPr>
          <p:spPr>
            <a:xfrm>
              <a:off x="3892298" y="1211763"/>
              <a:ext cx="444583" cy="9451"/>
            </a:xfrm>
            <a:custGeom>
              <a:rect b="b" l="l" r="r" t="t"/>
              <a:pathLst>
                <a:path extrusionOk="0" h="9451" w="444583">
                  <a:moveTo>
                    <a:pt x="0" y="0"/>
                  </a:moveTo>
                  <a:lnTo>
                    <a:pt x="444583" y="0"/>
                  </a:lnTo>
                </a:path>
              </a:pathLst>
            </a:custGeom>
            <a:noFill/>
            <a:ln cap="rnd" cmpd="sng" w="19050">
              <a:solidFill>
                <a:schemeClr val="dk1"/>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5494" name="Google Shape;5494;p389"/>
            <p:cNvSpPr/>
            <p:nvPr/>
          </p:nvSpPr>
          <p:spPr>
            <a:xfrm>
              <a:off x="3445064" y="1367612"/>
              <a:ext cx="9467" cy="311604"/>
            </a:xfrm>
            <a:custGeom>
              <a:rect b="b" l="l" r="r" t="t"/>
              <a:pathLst>
                <a:path extrusionOk="0" h="311604" w="9467">
                  <a:moveTo>
                    <a:pt x="0" y="0"/>
                  </a:moveTo>
                  <a:lnTo>
                    <a:pt x="0" y="311605"/>
                  </a:lnTo>
                </a:path>
              </a:pathLst>
            </a:custGeom>
            <a:noFill/>
            <a:ln cap="rnd" cmpd="sng" w="19050">
              <a:solidFill>
                <a:schemeClr val="dk1"/>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5495" name="Google Shape;5495;p389"/>
            <p:cNvSpPr/>
            <p:nvPr/>
          </p:nvSpPr>
          <p:spPr>
            <a:xfrm>
              <a:off x="3445064" y="1367612"/>
              <a:ext cx="780197" cy="9451"/>
            </a:xfrm>
            <a:custGeom>
              <a:rect b="b" l="l" r="r" t="t"/>
              <a:pathLst>
                <a:path extrusionOk="0" h="9451" w="780197">
                  <a:moveTo>
                    <a:pt x="780198" y="0"/>
                  </a:moveTo>
                  <a:lnTo>
                    <a:pt x="0" y="0"/>
                  </a:lnTo>
                </a:path>
              </a:pathLst>
            </a:custGeom>
            <a:noFill/>
            <a:ln cap="rnd" cmpd="sng" w="19050">
              <a:solidFill>
                <a:schemeClr val="dk1"/>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5496" name="Google Shape;5496;p389"/>
            <p:cNvSpPr/>
            <p:nvPr/>
          </p:nvSpPr>
          <p:spPr>
            <a:xfrm>
              <a:off x="3603546" y="1523367"/>
              <a:ext cx="45916" cy="9451"/>
            </a:xfrm>
            <a:custGeom>
              <a:rect b="b" l="l" r="r" t="t"/>
              <a:pathLst>
                <a:path extrusionOk="0" h="9451" w="45916">
                  <a:moveTo>
                    <a:pt x="45916" y="0"/>
                  </a:moveTo>
                  <a:lnTo>
                    <a:pt x="0" y="0"/>
                  </a:lnTo>
                </a:path>
              </a:pathLst>
            </a:custGeom>
            <a:noFill/>
            <a:ln cap="rnd" cmpd="sng" w="19050">
              <a:solidFill>
                <a:schemeClr val="dk1"/>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5497" name="Google Shape;5497;p389"/>
            <p:cNvSpPr/>
            <p:nvPr/>
          </p:nvSpPr>
          <p:spPr>
            <a:xfrm>
              <a:off x="3715070" y="1523367"/>
              <a:ext cx="46010" cy="9451"/>
            </a:xfrm>
            <a:custGeom>
              <a:rect b="b" l="l" r="r" t="t"/>
              <a:pathLst>
                <a:path extrusionOk="0" h="9451" w="46010">
                  <a:moveTo>
                    <a:pt x="0" y="0"/>
                  </a:moveTo>
                  <a:lnTo>
                    <a:pt x="46011" y="0"/>
                  </a:lnTo>
                </a:path>
              </a:pathLst>
            </a:custGeom>
            <a:noFill/>
            <a:ln cap="rnd" cmpd="sng" w="19050">
              <a:solidFill>
                <a:schemeClr val="dk1"/>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5498" name="Google Shape;5498;p389"/>
            <p:cNvSpPr/>
            <p:nvPr/>
          </p:nvSpPr>
          <p:spPr>
            <a:xfrm>
              <a:off x="3892298" y="1523367"/>
              <a:ext cx="185274" cy="9451"/>
            </a:xfrm>
            <a:custGeom>
              <a:rect b="b" l="l" r="r" t="t"/>
              <a:pathLst>
                <a:path extrusionOk="0" h="9451" w="185274">
                  <a:moveTo>
                    <a:pt x="0" y="0"/>
                  </a:moveTo>
                  <a:lnTo>
                    <a:pt x="185275" y="0"/>
                  </a:lnTo>
                </a:path>
              </a:pathLst>
            </a:custGeom>
            <a:noFill/>
            <a:ln cap="rnd" cmpd="sng" w="19050">
              <a:solidFill>
                <a:schemeClr val="dk1"/>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5499" name="Google Shape;5499;p389"/>
            <p:cNvSpPr/>
            <p:nvPr/>
          </p:nvSpPr>
          <p:spPr>
            <a:xfrm>
              <a:off x="3445064" y="1679217"/>
              <a:ext cx="617739" cy="311604"/>
            </a:xfrm>
            <a:custGeom>
              <a:rect b="b" l="l" r="r" t="t"/>
              <a:pathLst>
                <a:path extrusionOk="0" h="311604" w="617739">
                  <a:moveTo>
                    <a:pt x="617740" y="311605"/>
                  </a:moveTo>
                  <a:lnTo>
                    <a:pt x="0" y="311605"/>
                  </a:lnTo>
                  <a:lnTo>
                    <a:pt x="0" y="0"/>
                  </a:lnTo>
                </a:path>
              </a:pathLst>
            </a:custGeom>
            <a:noFill/>
            <a:ln cap="rnd" cmpd="sng" w="19050">
              <a:solidFill>
                <a:schemeClr val="dk1"/>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5500" name="Google Shape;5500;p389"/>
            <p:cNvSpPr/>
            <p:nvPr/>
          </p:nvSpPr>
          <p:spPr>
            <a:xfrm>
              <a:off x="3445064" y="1679217"/>
              <a:ext cx="573338" cy="9451"/>
            </a:xfrm>
            <a:custGeom>
              <a:rect b="b" l="l" r="r" t="t"/>
              <a:pathLst>
                <a:path extrusionOk="0" h="9451" w="573338">
                  <a:moveTo>
                    <a:pt x="573338" y="0"/>
                  </a:moveTo>
                  <a:lnTo>
                    <a:pt x="0" y="0"/>
                  </a:lnTo>
                </a:path>
              </a:pathLst>
            </a:custGeom>
            <a:noFill/>
            <a:ln cap="rnd" cmpd="sng" w="19050">
              <a:solidFill>
                <a:schemeClr val="dk1"/>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5501" name="Google Shape;5501;p389"/>
            <p:cNvSpPr/>
            <p:nvPr/>
          </p:nvSpPr>
          <p:spPr>
            <a:xfrm>
              <a:off x="3603546" y="1834972"/>
              <a:ext cx="45916" cy="9451"/>
            </a:xfrm>
            <a:custGeom>
              <a:rect b="b" l="l" r="r" t="t"/>
              <a:pathLst>
                <a:path extrusionOk="0" h="9451" w="45916">
                  <a:moveTo>
                    <a:pt x="0" y="0"/>
                  </a:moveTo>
                  <a:lnTo>
                    <a:pt x="45916" y="0"/>
                  </a:lnTo>
                </a:path>
              </a:pathLst>
            </a:custGeom>
            <a:noFill/>
            <a:ln cap="rnd" cmpd="sng" w="19050">
              <a:solidFill>
                <a:schemeClr val="dk1"/>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5502" name="Google Shape;5502;p389"/>
            <p:cNvSpPr/>
            <p:nvPr/>
          </p:nvSpPr>
          <p:spPr>
            <a:xfrm>
              <a:off x="3715070" y="1834972"/>
              <a:ext cx="46010" cy="9451"/>
            </a:xfrm>
            <a:custGeom>
              <a:rect b="b" l="l" r="r" t="t"/>
              <a:pathLst>
                <a:path extrusionOk="0" h="9451" w="46010">
                  <a:moveTo>
                    <a:pt x="0" y="0"/>
                  </a:moveTo>
                  <a:lnTo>
                    <a:pt x="46011" y="0"/>
                  </a:lnTo>
                </a:path>
              </a:pathLst>
            </a:custGeom>
            <a:noFill/>
            <a:ln cap="rnd" cmpd="sng" w="19050">
              <a:solidFill>
                <a:schemeClr val="dk1"/>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5503" name="Google Shape;5503;p389"/>
            <p:cNvSpPr/>
            <p:nvPr/>
          </p:nvSpPr>
          <p:spPr>
            <a:xfrm>
              <a:off x="3892298" y="1834972"/>
              <a:ext cx="121843" cy="9451"/>
            </a:xfrm>
            <a:custGeom>
              <a:rect b="b" l="l" r="r" t="t"/>
              <a:pathLst>
                <a:path extrusionOk="0" h="9451" w="121843">
                  <a:moveTo>
                    <a:pt x="0" y="0"/>
                  </a:moveTo>
                  <a:lnTo>
                    <a:pt x="121844" y="0"/>
                  </a:lnTo>
                </a:path>
              </a:pathLst>
            </a:custGeom>
            <a:noFill/>
            <a:ln cap="rnd" cmpd="sng" w="19050">
              <a:solidFill>
                <a:schemeClr val="dk1"/>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5504" name="Google Shape;5504;p389"/>
            <p:cNvSpPr/>
            <p:nvPr/>
          </p:nvSpPr>
          <p:spPr>
            <a:xfrm>
              <a:off x="4009692" y="1285765"/>
              <a:ext cx="971152" cy="969500"/>
            </a:xfrm>
            <a:custGeom>
              <a:rect b="b" l="l" r="r" t="t"/>
              <a:pathLst>
                <a:path extrusionOk="0" h="969500" w="971152">
                  <a:moveTo>
                    <a:pt x="971153" y="484750"/>
                  </a:moveTo>
                  <a:cubicBezTo>
                    <a:pt x="971153" y="752470"/>
                    <a:pt x="753753" y="969500"/>
                    <a:pt x="485576" y="969500"/>
                  </a:cubicBezTo>
                  <a:cubicBezTo>
                    <a:pt x="217400" y="969500"/>
                    <a:pt x="0" y="752470"/>
                    <a:pt x="0" y="484750"/>
                  </a:cubicBezTo>
                  <a:cubicBezTo>
                    <a:pt x="0" y="217030"/>
                    <a:pt x="217400" y="0"/>
                    <a:pt x="485576" y="0"/>
                  </a:cubicBezTo>
                  <a:cubicBezTo>
                    <a:pt x="753753" y="0"/>
                    <a:pt x="971153" y="217030"/>
                    <a:pt x="971153" y="484750"/>
                  </a:cubicBezTo>
                  <a:close/>
                </a:path>
              </a:pathLst>
            </a:custGeom>
            <a:noFill/>
            <a:ln cap="rnd" cmpd="sng" w="19050">
              <a:solidFill>
                <a:schemeClr val="dk1"/>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grpSp>
      <p:grpSp>
        <p:nvGrpSpPr>
          <p:cNvPr id="5505" name="Google Shape;5505;p389"/>
          <p:cNvGrpSpPr/>
          <p:nvPr/>
        </p:nvGrpSpPr>
        <p:grpSpPr>
          <a:xfrm>
            <a:off x="4284719" y="1667914"/>
            <a:ext cx="574562" cy="594386"/>
            <a:chOff x="2397406" y="1102244"/>
            <a:chExt cx="1195758" cy="1232911"/>
          </a:xfrm>
        </p:grpSpPr>
        <p:sp>
          <p:nvSpPr>
            <p:cNvPr id="5506" name="Google Shape;5506;p389"/>
            <p:cNvSpPr/>
            <p:nvPr/>
          </p:nvSpPr>
          <p:spPr>
            <a:xfrm>
              <a:off x="2703412" y="1718700"/>
              <a:ext cx="889752" cy="9501"/>
            </a:xfrm>
            <a:custGeom>
              <a:rect b="b" l="l" r="r" t="t"/>
              <a:pathLst>
                <a:path extrusionOk="0" h="9501" w="889752">
                  <a:moveTo>
                    <a:pt x="0" y="0"/>
                  </a:moveTo>
                  <a:lnTo>
                    <a:pt x="889753" y="0"/>
                  </a:lnTo>
                </a:path>
              </a:pathLst>
            </a:custGeom>
            <a:noFill/>
            <a:ln cap="flat" cmpd="sng" w="19050">
              <a:solidFill>
                <a:schemeClr val="dk1"/>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5507" name="Google Shape;5507;p389"/>
            <p:cNvSpPr/>
            <p:nvPr/>
          </p:nvSpPr>
          <p:spPr>
            <a:xfrm>
              <a:off x="3407595" y="1532186"/>
              <a:ext cx="185569" cy="373028"/>
            </a:xfrm>
            <a:custGeom>
              <a:rect b="b" l="l" r="r" t="t"/>
              <a:pathLst>
                <a:path extrusionOk="0" h="373028" w="185569">
                  <a:moveTo>
                    <a:pt x="0" y="0"/>
                  </a:moveTo>
                  <a:lnTo>
                    <a:pt x="185570" y="186514"/>
                  </a:lnTo>
                  <a:lnTo>
                    <a:pt x="0" y="373028"/>
                  </a:lnTo>
                </a:path>
              </a:pathLst>
            </a:custGeom>
            <a:noFill/>
            <a:ln cap="flat" cmpd="sng" w="19050">
              <a:solidFill>
                <a:schemeClr val="dk1"/>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5508" name="Google Shape;5508;p389"/>
            <p:cNvSpPr/>
            <p:nvPr/>
          </p:nvSpPr>
          <p:spPr>
            <a:xfrm>
              <a:off x="2397406" y="1102244"/>
              <a:ext cx="306006" cy="307562"/>
            </a:xfrm>
            <a:custGeom>
              <a:rect b="b" l="l" r="r" t="t"/>
              <a:pathLst>
                <a:path extrusionOk="0" h="307562" w="306006">
                  <a:moveTo>
                    <a:pt x="236146" y="0"/>
                  </a:moveTo>
                  <a:cubicBezTo>
                    <a:pt x="274728" y="0"/>
                    <a:pt x="306006" y="31437"/>
                    <a:pt x="306006" y="70216"/>
                  </a:cubicBezTo>
                  <a:lnTo>
                    <a:pt x="306006" y="237347"/>
                  </a:lnTo>
                  <a:cubicBezTo>
                    <a:pt x="306006" y="276126"/>
                    <a:pt x="274728" y="307563"/>
                    <a:pt x="236146" y="307563"/>
                  </a:cubicBezTo>
                  <a:lnTo>
                    <a:pt x="69861" y="307563"/>
                  </a:lnTo>
                  <a:cubicBezTo>
                    <a:pt x="31278" y="307563"/>
                    <a:pt x="0" y="276126"/>
                    <a:pt x="0" y="237347"/>
                  </a:cubicBezTo>
                  <a:lnTo>
                    <a:pt x="0" y="70216"/>
                  </a:lnTo>
                  <a:cubicBezTo>
                    <a:pt x="0" y="31437"/>
                    <a:pt x="31278" y="0"/>
                    <a:pt x="69861" y="0"/>
                  </a:cubicBezTo>
                  <a:close/>
                </a:path>
              </a:pathLst>
            </a:custGeom>
            <a:noFill/>
            <a:ln cap="flat" cmpd="sng" w="19050">
              <a:solidFill>
                <a:schemeClr val="dk1"/>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5509" name="Google Shape;5509;p389"/>
            <p:cNvSpPr/>
            <p:nvPr/>
          </p:nvSpPr>
          <p:spPr>
            <a:xfrm>
              <a:off x="2397406" y="1564871"/>
              <a:ext cx="306006" cy="307562"/>
            </a:xfrm>
            <a:custGeom>
              <a:rect b="b" l="l" r="r" t="t"/>
              <a:pathLst>
                <a:path extrusionOk="0" h="307562" w="306006">
                  <a:moveTo>
                    <a:pt x="236146" y="0"/>
                  </a:moveTo>
                  <a:cubicBezTo>
                    <a:pt x="274728" y="0"/>
                    <a:pt x="306006" y="31437"/>
                    <a:pt x="306006" y="70216"/>
                  </a:cubicBezTo>
                  <a:lnTo>
                    <a:pt x="306006" y="237347"/>
                  </a:lnTo>
                  <a:cubicBezTo>
                    <a:pt x="306006" y="276126"/>
                    <a:pt x="274728" y="307563"/>
                    <a:pt x="236146" y="307563"/>
                  </a:cubicBezTo>
                  <a:lnTo>
                    <a:pt x="69861" y="307563"/>
                  </a:lnTo>
                  <a:cubicBezTo>
                    <a:pt x="31278" y="307563"/>
                    <a:pt x="0" y="276126"/>
                    <a:pt x="0" y="237347"/>
                  </a:cubicBezTo>
                  <a:lnTo>
                    <a:pt x="0" y="70216"/>
                  </a:lnTo>
                  <a:cubicBezTo>
                    <a:pt x="0" y="31437"/>
                    <a:pt x="31278" y="0"/>
                    <a:pt x="69861" y="0"/>
                  </a:cubicBezTo>
                  <a:close/>
                </a:path>
              </a:pathLst>
            </a:custGeom>
            <a:noFill/>
            <a:ln cap="flat" cmpd="sng" w="19050">
              <a:solidFill>
                <a:schemeClr val="dk1"/>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5510" name="Google Shape;5510;p389"/>
            <p:cNvSpPr/>
            <p:nvPr/>
          </p:nvSpPr>
          <p:spPr>
            <a:xfrm>
              <a:off x="2397406" y="2027593"/>
              <a:ext cx="306006" cy="307562"/>
            </a:xfrm>
            <a:custGeom>
              <a:rect b="b" l="l" r="r" t="t"/>
              <a:pathLst>
                <a:path extrusionOk="0" h="307562" w="306006">
                  <a:moveTo>
                    <a:pt x="236146" y="0"/>
                  </a:moveTo>
                  <a:cubicBezTo>
                    <a:pt x="274728" y="0"/>
                    <a:pt x="306006" y="31437"/>
                    <a:pt x="306006" y="70216"/>
                  </a:cubicBezTo>
                  <a:lnTo>
                    <a:pt x="306006" y="237347"/>
                  </a:lnTo>
                  <a:cubicBezTo>
                    <a:pt x="306006" y="276126"/>
                    <a:pt x="274728" y="307563"/>
                    <a:pt x="236146" y="307563"/>
                  </a:cubicBezTo>
                  <a:lnTo>
                    <a:pt x="69861" y="307563"/>
                  </a:lnTo>
                  <a:cubicBezTo>
                    <a:pt x="31278" y="307563"/>
                    <a:pt x="0" y="276126"/>
                    <a:pt x="0" y="237347"/>
                  </a:cubicBezTo>
                  <a:lnTo>
                    <a:pt x="0" y="70216"/>
                  </a:lnTo>
                  <a:cubicBezTo>
                    <a:pt x="0" y="31437"/>
                    <a:pt x="31278" y="0"/>
                    <a:pt x="69861" y="0"/>
                  </a:cubicBezTo>
                  <a:close/>
                </a:path>
              </a:pathLst>
            </a:custGeom>
            <a:noFill/>
            <a:ln cap="flat" cmpd="sng" w="19050">
              <a:solidFill>
                <a:schemeClr val="dk1"/>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5511" name="Google Shape;5511;p389"/>
            <p:cNvSpPr/>
            <p:nvPr/>
          </p:nvSpPr>
          <p:spPr>
            <a:xfrm>
              <a:off x="2703412" y="1255978"/>
              <a:ext cx="566824" cy="462627"/>
            </a:xfrm>
            <a:custGeom>
              <a:rect b="b" l="l" r="r" t="t"/>
              <a:pathLst>
                <a:path extrusionOk="0" h="462627" w="566824">
                  <a:moveTo>
                    <a:pt x="0" y="0"/>
                  </a:moveTo>
                  <a:lnTo>
                    <a:pt x="157588" y="0"/>
                  </a:lnTo>
                  <a:cubicBezTo>
                    <a:pt x="237564" y="0"/>
                    <a:pt x="302319" y="65085"/>
                    <a:pt x="302319" y="145468"/>
                  </a:cubicBezTo>
                  <a:lnTo>
                    <a:pt x="302319" y="317159"/>
                  </a:lnTo>
                  <a:cubicBezTo>
                    <a:pt x="302319" y="397542"/>
                    <a:pt x="367075" y="462627"/>
                    <a:pt x="447051" y="462627"/>
                  </a:cubicBezTo>
                  <a:lnTo>
                    <a:pt x="566825" y="462627"/>
                  </a:lnTo>
                </a:path>
              </a:pathLst>
            </a:custGeom>
            <a:noFill/>
            <a:ln cap="flat" cmpd="sng" w="19050">
              <a:solidFill>
                <a:schemeClr val="dk1"/>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5512" name="Google Shape;5512;p389"/>
            <p:cNvSpPr/>
            <p:nvPr/>
          </p:nvSpPr>
          <p:spPr>
            <a:xfrm>
              <a:off x="2703412" y="1718700"/>
              <a:ext cx="566824" cy="462627"/>
            </a:xfrm>
            <a:custGeom>
              <a:rect b="b" l="l" r="r" t="t"/>
              <a:pathLst>
                <a:path extrusionOk="0" h="462627" w="566824">
                  <a:moveTo>
                    <a:pt x="0" y="462627"/>
                  </a:moveTo>
                  <a:lnTo>
                    <a:pt x="157588" y="462627"/>
                  </a:lnTo>
                  <a:cubicBezTo>
                    <a:pt x="237564" y="462627"/>
                    <a:pt x="302319" y="397542"/>
                    <a:pt x="302319" y="317160"/>
                  </a:cubicBezTo>
                  <a:lnTo>
                    <a:pt x="302319" y="145468"/>
                  </a:lnTo>
                  <a:cubicBezTo>
                    <a:pt x="302319" y="65085"/>
                    <a:pt x="367075" y="0"/>
                    <a:pt x="447051" y="0"/>
                  </a:cubicBezTo>
                  <a:lnTo>
                    <a:pt x="566825" y="0"/>
                  </a:lnTo>
                </a:path>
              </a:pathLst>
            </a:custGeom>
            <a:noFill/>
            <a:ln cap="flat" cmpd="sng" w="19050">
              <a:solidFill>
                <a:schemeClr val="dk1"/>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16" name="Shape 4716"/>
        <p:cNvGrpSpPr/>
        <p:nvPr/>
      </p:nvGrpSpPr>
      <p:grpSpPr>
        <a:xfrm>
          <a:off x="0" y="0"/>
          <a:ext cx="0" cy="0"/>
          <a:chOff x="0" y="0"/>
          <a:chExt cx="0" cy="0"/>
        </a:xfrm>
      </p:grpSpPr>
      <p:sp>
        <p:nvSpPr>
          <p:cNvPr id="4717" name="Google Shape;4717;p354"/>
          <p:cNvSpPr txBox="1"/>
          <p:nvPr>
            <p:ph type="title"/>
          </p:nvPr>
        </p:nvSpPr>
        <p:spPr>
          <a:xfrm>
            <a:off x="365700" y="274350"/>
            <a:ext cx="7470600" cy="679800"/>
          </a:xfrm>
          <a:prstGeom prst="rect">
            <a:avLst/>
          </a:prstGeom>
        </p:spPr>
        <p:txBody>
          <a:bodyPr anchorCtr="0" anchor="t" bIns="0" lIns="0" spcFirstLastPara="1" rIns="0" wrap="square" tIns="0">
            <a:normAutofit/>
          </a:bodyPr>
          <a:lstStyle/>
          <a:p>
            <a:pPr indent="0" lvl="0" marL="0" rtl="0" algn="l">
              <a:spcBef>
                <a:spcPts val="0"/>
              </a:spcBef>
              <a:spcAft>
                <a:spcPts val="0"/>
              </a:spcAft>
              <a:buNone/>
            </a:pPr>
            <a:r>
              <a:rPr lang="en-US"/>
              <a:t>Conteúdo</a:t>
            </a:r>
            <a:endParaRPr/>
          </a:p>
        </p:txBody>
      </p:sp>
      <p:graphicFrame>
        <p:nvGraphicFramePr>
          <p:cNvPr id="4718" name="Google Shape;4718;p354"/>
          <p:cNvGraphicFramePr/>
          <p:nvPr/>
        </p:nvGraphicFramePr>
        <p:xfrm>
          <a:off x="365689" y="823177"/>
          <a:ext cx="3000000" cy="3000000"/>
        </p:xfrm>
        <a:graphic>
          <a:graphicData uri="http://schemas.openxmlformats.org/drawingml/2006/table">
            <a:tbl>
              <a:tblPr>
                <a:noFill/>
                <a:tableStyleId>{40011014-B814-4F0B-80CD-69D03D770A34}</a:tableStyleId>
              </a:tblPr>
              <a:tblGrid>
                <a:gridCol w="474600"/>
                <a:gridCol w="4404675"/>
              </a:tblGrid>
              <a:tr h="457200">
                <a:tc>
                  <a:txBody>
                    <a:bodyPr/>
                    <a:lstStyle/>
                    <a:p>
                      <a:pPr indent="0" lvl="0" marL="0" rtl="0" algn="ctr">
                        <a:spcBef>
                          <a:spcPts val="0"/>
                        </a:spcBef>
                        <a:spcAft>
                          <a:spcPts val="0"/>
                        </a:spcAft>
                        <a:buNone/>
                      </a:pPr>
                      <a:r>
                        <a:rPr b="1" lang="en-US" sz="1100">
                          <a:solidFill>
                            <a:schemeClr val="lt1"/>
                          </a:solidFill>
                          <a:latin typeface="Roboto Slab"/>
                          <a:ea typeface="Roboto Slab"/>
                          <a:cs typeface="Roboto Slab"/>
                          <a:sym typeface="Roboto Slab"/>
                        </a:rPr>
                        <a:t>1</a:t>
                      </a:r>
                      <a:endParaRPr b="1" i="0" sz="1100" u="none" cap="none" strike="noStrike">
                        <a:solidFill>
                          <a:schemeClr val="lt1"/>
                        </a:solidFill>
                        <a:latin typeface="Roboto Slab"/>
                        <a:ea typeface="Roboto Slab"/>
                        <a:cs typeface="Roboto Slab"/>
                        <a:sym typeface="Roboto Slab"/>
                      </a:endParaRPr>
                    </a:p>
                  </a:txBody>
                  <a:tcPr marT="34300" marB="34300" marR="91425" marL="91425" anchor="ctr">
                    <a:lnL cap="flat" cmpd="sng" w="76200">
                      <a:solidFill>
                        <a:schemeClr val="lt1"/>
                      </a:solidFill>
                      <a:prstDash val="solid"/>
                      <a:round/>
                      <a:headEnd len="sm" w="sm" type="none"/>
                      <a:tailEnd len="sm" w="sm" type="none"/>
                    </a:lnL>
                    <a:lnR cap="flat" cmpd="sng" w="76200">
                      <a:solidFill>
                        <a:schemeClr val="lt1"/>
                      </a:solidFill>
                      <a:prstDash val="solid"/>
                      <a:round/>
                      <a:headEnd len="sm" w="sm" type="none"/>
                      <a:tailEnd len="sm" w="sm" type="none"/>
                    </a:lnR>
                    <a:lnT cap="flat" cmpd="sng" w="76200">
                      <a:solidFill>
                        <a:schemeClr val="lt1"/>
                      </a:solidFill>
                      <a:prstDash val="solid"/>
                      <a:round/>
                      <a:headEnd len="sm" w="sm" type="none"/>
                      <a:tailEnd len="sm" w="sm" type="none"/>
                    </a:lnT>
                    <a:lnB cap="flat" cmpd="sng" w="76200">
                      <a:solidFill>
                        <a:schemeClr val="lt1"/>
                      </a:solidFill>
                      <a:prstDash val="solid"/>
                      <a:round/>
                      <a:headEnd len="sm" w="sm" type="none"/>
                      <a:tailEnd len="sm" w="sm" type="none"/>
                    </a:lnB>
                    <a:solidFill>
                      <a:srgbClr val="7C97A2"/>
                    </a:solidFill>
                  </a:tcPr>
                </a:tc>
                <a:tc>
                  <a:txBody>
                    <a:bodyPr/>
                    <a:lstStyle/>
                    <a:p>
                      <a:pPr indent="0" lvl="0" marL="0" rtl="0" algn="l">
                        <a:spcBef>
                          <a:spcPts val="0"/>
                        </a:spcBef>
                        <a:spcAft>
                          <a:spcPts val="0"/>
                        </a:spcAft>
                        <a:buClr>
                          <a:schemeClr val="dk1"/>
                        </a:buClr>
                        <a:buSzPts val="1400"/>
                        <a:buFont typeface="Arial"/>
                        <a:buNone/>
                      </a:pPr>
                      <a:r>
                        <a:rPr lang="en-US">
                          <a:solidFill>
                            <a:schemeClr val="accent1"/>
                          </a:solidFill>
                          <a:latin typeface="Roboto Slab SemiBold"/>
                          <a:ea typeface="Roboto Slab SemiBold"/>
                          <a:cs typeface="Roboto Slab SemiBold"/>
                          <a:sym typeface="Roboto Slab SemiBold"/>
                        </a:rPr>
                        <a:t>iPaaS</a:t>
                      </a:r>
                      <a:endParaRPr>
                        <a:solidFill>
                          <a:schemeClr val="dk1"/>
                        </a:solidFill>
                        <a:latin typeface="Roboto Light"/>
                        <a:ea typeface="Roboto Light"/>
                        <a:cs typeface="Roboto Light"/>
                        <a:sym typeface="Roboto Light"/>
                      </a:endParaRPr>
                    </a:p>
                  </a:txBody>
                  <a:tcPr marT="34300" marB="34300" marR="91425" marL="91425" anchor="ctr">
                    <a:lnL cap="flat" cmpd="sng" w="76200">
                      <a:solidFill>
                        <a:schemeClr val="lt1"/>
                      </a:solidFill>
                      <a:prstDash val="solid"/>
                      <a:round/>
                      <a:headEnd len="sm" w="sm" type="none"/>
                      <a:tailEnd len="sm" w="sm" type="none"/>
                    </a:lnL>
                    <a:lnR cap="flat" cmpd="sng" w="76200">
                      <a:solidFill>
                        <a:schemeClr val="lt1"/>
                      </a:solidFill>
                      <a:prstDash val="solid"/>
                      <a:round/>
                      <a:headEnd len="sm" w="sm" type="none"/>
                      <a:tailEnd len="sm" w="sm" type="none"/>
                    </a:lnR>
                    <a:lnT cap="flat" cmpd="sng" w="76200">
                      <a:solidFill>
                        <a:schemeClr val="lt1"/>
                      </a:solidFill>
                      <a:prstDash val="solid"/>
                      <a:round/>
                      <a:headEnd len="sm" w="sm" type="none"/>
                      <a:tailEnd len="sm" w="sm" type="none"/>
                    </a:lnT>
                    <a:lnB cap="flat" cmpd="sng" w="76200">
                      <a:solidFill>
                        <a:schemeClr val="lt1"/>
                      </a:solidFill>
                      <a:prstDash val="solid"/>
                      <a:round/>
                      <a:headEnd len="sm" w="sm" type="none"/>
                      <a:tailEnd len="sm" w="sm" type="none"/>
                    </a:lnB>
                  </a:tcPr>
                </a:tc>
              </a:tr>
              <a:tr h="457200">
                <a:tc>
                  <a:txBody>
                    <a:bodyPr/>
                    <a:lstStyle/>
                    <a:p>
                      <a:pPr indent="0" lvl="0" marL="0" marR="0" rtl="0" algn="ctr">
                        <a:lnSpc>
                          <a:spcPct val="100000"/>
                        </a:lnSpc>
                        <a:spcBef>
                          <a:spcPts val="0"/>
                        </a:spcBef>
                        <a:spcAft>
                          <a:spcPts val="0"/>
                        </a:spcAft>
                        <a:buNone/>
                      </a:pPr>
                      <a:r>
                        <a:rPr b="1" lang="en-US" sz="1100">
                          <a:solidFill>
                            <a:schemeClr val="lt1"/>
                          </a:solidFill>
                          <a:latin typeface="Roboto Slab"/>
                          <a:ea typeface="Roboto Slab"/>
                          <a:cs typeface="Roboto Slab"/>
                          <a:sym typeface="Roboto Slab"/>
                        </a:rPr>
                        <a:t>2</a:t>
                      </a:r>
                      <a:endParaRPr b="1" i="0" sz="1100" u="none" cap="none" strike="noStrike">
                        <a:solidFill>
                          <a:schemeClr val="lt1"/>
                        </a:solidFill>
                        <a:latin typeface="Roboto Slab"/>
                        <a:ea typeface="Roboto Slab"/>
                        <a:cs typeface="Roboto Slab"/>
                        <a:sym typeface="Roboto Slab"/>
                      </a:endParaRPr>
                    </a:p>
                  </a:txBody>
                  <a:tcPr marT="34300" marB="34300" marR="91425" marL="91425" anchor="ctr">
                    <a:lnL cap="flat" cmpd="sng" w="76200">
                      <a:solidFill>
                        <a:schemeClr val="lt1"/>
                      </a:solidFill>
                      <a:prstDash val="solid"/>
                      <a:round/>
                      <a:headEnd len="sm" w="sm" type="none"/>
                      <a:tailEnd len="sm" w="sm" type="none"/>
                    </a:lnL>
                    <a:lnR cap="flat" cmpd="sng" w="76200">
                      <a:solidFill>
                        <a:schemeClr val="lt1"/>
                      </a:solidFill>
                      <a:prstDash val="solid"/>
                      <a:round/>
                      <a:headEnd len="sm" w="sm" type="none"/>
                      <a:tailEnd len="sm" w="sm" type="none"/>
                    </a:lnR>
                    <a:lnT cap="flat" cmpd="sng" w="76200">
                      <a:solidFill>
                        <a:schemeClr val="lt1"/>
                      </a:solidFill>
                      <a:prstDash val="solid"/>
                      <a:round/>
                      <a:headEnd len="sm" w="sm" type="none"/>
                      <a:tailEnd len="sm" w="sm" type="none"/>
                    </a:lnT>
                    <a:lnB cap="flat" cmpd="sng" w="76200">
                      <a:solidFill>
                        <a:schemeClr val="lt1"/>
                      </a:solidFill>
                      <a:prstDash val="solid"/>
                      <a:round/>
                      <a:headEnd len="sm" w="sm" type="none"/>
                      <a:tailEnd len="sm" w="sm" type="none"/>
                    </a:lnB>
                    <a:solidFill>
                      <a:srgbClr val="7C97A2"/>
                    </a:solidFill>
                  </a:tcPr>
                </a:tc>
                <a:tc>
                  <a:txBody>
                    <a:bodyPr/>
                    <a:lstStyle/>
                    <a:p>
                      <a:pPr indent="0" lvl="0" marL="0" rtl="0" algn="l">
                        <a:spcBef>
                          <a:spcPts val="0"/>
                        </a:spcBef>
                        <a:spcAft>
                          <a:spcPts val="0"/>
                        </a:spcAft>
                        <a:buClr>
                          <a:schemeClr val="dk1"/>
                        </a:buClr>
                        <a:buSzPts val="1400"/>
                        <a:buFont typeface="Arial"/>
                        <a:buNone/>
                      </a:pPr>
                      <a:r>
                        <a:rPr lang="en-US">
                          <a:solidFill>
                            <a:schemeClr val="accent1"/>
                          </a:solidFill>
                          <a:latin typeface="Roboto Slab SemiBold"/>
                          <a:ea typeface="Roboto Slab SemiBold"/>
                          <a:cs typeface="Roboto Slab SemiBold"/>
                          <a:sym typeface="Roboto Slab SemiBold"/>
                        </a:rPr>
                        <a:t>API Manager</a:t>
                      </a:r>
                      <a:endParaRPr>
                        <a:solidFill>
                          <a:srgbClr val="FF6529"/>
                        </a:solidFill>
                        <a:latin typeface="Roboto Slab SemiBold"/>
                        <a:ea typeface="Roboto Slab SemiBold"/>
                        <a:cs typeface="Roboto Slab SemiBold"/>
                        <a:sym typeface="Roboto Slab SemiBold"/>
                      </a:endParaRPr>
                    </a:p>
                  </a:txBody>
                  <a:tcPr marT="34300" marB="34300" marR="91425" marL="91425" anchor="ctr">
                    <a:lnL cap="flat" cmpd="sng" w="76200">
                      <a:solidFill>
                        <a:schemeClr val="lt1"/>
                      </a:solidFill>
                      <a:prstDash val="solid"/>
                      <a:round/>
                      <a:headEnd len="sm" w="sm" type="none"/>
                      <a:tailEnd len="sm" w="sm" type="none"/>
                    </a:lnL>
                    <a:lnR cap="flat" cmpd="sng" w="76200">
                      <a:solidFill>
                        <a:schemeClr val="lt1"/>
                      </a:solidFill>
                      <a:prstDash val="solid"/>
                      <a:round/>
                      <a:headEnd len="sm" w="sm" type="none"/>
                      <a:tailEnd len="sm" w="sm" type="none"/>
                    </a:lnR>
                    <a:lnT cap="flat" cmpd="sng" w="76200">
                      <a:solidFill>
                        <a:schemeClr val="lt1"/>
                      </a:solidFill>
                      <a:prstDash val="solid"/>
                      <a:round/>
                      <a:headEnd len="sm" w="sm" type="none"/>
                      <a:tailEnd len="sm" w="sm" type="none"/>
                    </a:lnT>
                    <a:lnB cap="flat" cmpd="sng" w="76200">
                      <a:solidFill>
                        <a:schemeClr val="lt1"/>
                      </a:solidFill>
                      <a:prstDash val="solid"/>
                      <a:round/>
                      <a:headEnd len="sm" w="sm" type="none"/>
                      <a:tailEnd len="sm" w="sm" type="none"/>
                    </a:lnB>
                  </a:tcPr>
                </a:tc>
              </a:tr>
              <a:tr h="457200">
                <a:tc>
                  <a:txBody>
                    <a:bodyPr/>
                    <a:lstStyle/>
                    <a:p>
                      <a:pPr indent="0" lvl="0" marL="0" marR="0" rtl="0" algn="ctr">
                        <a:lnSpc>
                          <a:spcPct val="100000"/>
                        </a:lnSpc>
                        <a:spcBef>
                          <a:spcPts val="0"/>
                        </a:spcBef>
                        <a:spcAft>
                          <a:spcPts val="0"/>
                        </a:spcAft>
                        <a:buNone/>
                      </a:pPr>
                      <a:r>
                        <a:rPr b="1" lang="en-US" sz="1100">
                          <a:solidFill>
                            <a:schemeClr val="lt1"/>
                          </a:solidFill>
                          <a:latin typeface="Roboto Slab"/>
                          <a:ea typeface="Roboto Slab"/>
                          <a:cs typeface="Roboto Slab"/>
                          <a:sym typeface="Roboto Slab"/>
                        </a:rPr>
                        <a:t>3</a:t>
                      </a:r>
                      <a:endParaRPr b="1" i="0" sz="1100" u="none" cap="none" strike="noStrike">
                        <a:solidFill>
                          <a:schemeClr val="lt1"/>
                        </a:solidFill>
                        <a:latin typeface="Roboto Slab"/>
                        <a:ea typeface="Roboto Slab"/>
                        <a:cs typeface="Roboto Slab"/>
                        <a:sym typeface="Roboto Slab"/>
                      </a:endParaRPr>
                    </a:p>
                  </a:txBody>
                  <a:tcPr marT="34300" marB="34300" marR="91425" marL="91425" anchor="ctr">
                    <a:lnL cap="flat" cmpd="sng" w="76200">
                      <a:solidFill>
                        <a:schemeClr val="lt1"/>
                      </a:solidFill>
                      <a:prstDash val="solid"/>
                      <a:round/>
                      <a:headEnd len="sm" w="sm" type="none"/>
                      <a:tailEnd len="sm" w="sm" type="none"/>
                    </a:lnL>
                    <a:lnR cap="flat" cmpd="sng" w="76200">
                      <a:solidFill>
                        <a:schemeClr val="lt1"/>
                      </a:solidFill>
                      <a:prstDash val="solid"/>
                      <a:round/>
                      <a:headEnd len="sm" w="sm" type="none"/>
                      <a:tailEnd len="sm" w="sm" type="none"/>
                    </a:lnR>
                    <a:lnT cap="flat" cmpd="sng" w="76200">
                      <a:solidFill>
                        <a:schemeClr val="lt1"/>
                      </a:solidFill>
                      <a:prstDash val="solid"/>
                      <a:round/>
                      <a:headEnd len="sm" w="sm" type="none"/>
                      <a:tailEnd len="sm" w="sm" type="none"/>
                    </a:lnT>
                    <a:lnB cap="flat" cmpd="sng" w="76200">
                      <a:solidFill>
                        <a:schemeClr val="lt1"/>
                      </a:solidFill>
                      <a:prstDash val="solid"/>
                      <a:round/>
                      <a:headEnd len="sm" w="sm" type="none"/>
                      <a:tailEnd len="sm" w="sm" type="none"/>
                    </a:lnB>
                    <a:solidFill>
                      <a:srgbClr val="7C97A2"/>
                    </a:solidFill>
                  </a:tcPr>
                </a:tc>
                <a:tc>
                  <a:txBody>
                    <a:bodyPr/>
                    <a:lstStyle/>
                    <a:p>
                      <a:pPr indent="0" lvl="0" marL="0" rtl="0" algn="l">
                        <a:spcBef>
                          <a:spcPts val="0"/>
                        </a:spcBef>
                        <a:spcAft>
                          <a:spcPts val="0"/>
                        </a:spcAft>
                        <a:buClr>
                          <a:schemeClr val="dk1"/>
                        </a:buClr>
                        <a:buSzPts val="1400"/>
                        <a:buFont typeface="Arial"/>
                        <a:buNone/>
                      </a:pPr>
                      <a:r>
                        <a:rPr lang="en-US">
                          <a:solidFill>
                            <a:schemeClr val="accent1"/>
                          </a:solidFill>
                          <a:latin typeface="Roboto Slab SemiBold"/>
                          <a:ea typeface="Roboto Slab SemiBold"/>
                          <a:cs typeface="Roboto Slab SemiBold"/>
                          <a:sym typeface="Roboto Slab SemiBold"/>
                        </a:rPr>
                        <a:t>App Builder</a:t>
                      </a:r>
                      <a:endParaRPr i="0" sz="1400" u="none" cap="none" strike="noStrike">
                        <a:solidFill>
                          <a:srgbClr val="FF6529"/>
                        </a:solidFill>
                        <a:latin typeface="Roboto Slab SemiBold"/>
                        <a:ea typeface="Roboto Slab SemiBold"/>
                        <a:cs typeface="Roboto Slab SemiBold"/>
                        <a:sym typeface="Roboto Slab SemiBold"/>
                      </a:endParaRPr>
                    </a:p>
                  </a:txBody>
                  <a:tcPr marT="34300" marB="34300" marR="91425" marL="91425" anchor="ctr">
                    <a:lnL cap="flat" cmpd="sng" w="76200">
                      <a:solidFill>
                        <a:schemeClr val="lt1"/>
                      </a:solidFill>
                      <a:prstDash val="solid"/>
                      <a:round/>
                      <a:headEnd len="sm" w="sm" type="none"/>
                      <a:tailEnd len="sm" w="sm" type="none"/>
                    </a:lnL>
                    <a:lnR cap="flat" cmpd="sng" w="76200">
                      <a:solidFill>
                        <a:schemeClr val="lt1"/>
                      </a:solidFill>
                      <a:prstDash val="solid"/>
                      <a:round/>
                      <a:headEnd len="sm" w="sm" type="none"/>
                      <a:tailEnd len="sm" w="sm" type="none"/>
                    </a:lnR>
                    <a:lnT cap="flat" cmpd="sng" w="76200">
                      <a:solidFill>
                        <a:schemeClr val="lt1"/>
                      </a:solidFill>
                      <a:prstDash val="solid"/>
                      <a:round/>
                      <a:headEnd len="sm" w="sm" type="none"/>
                      <a:tailEnd len="sm" w="sm" type="none"/>
                    </a:lnT>
                    <a:lnB cap="flat" cmpd="sng" w="76200">
                      <a:solidFill>
                        <a:schemeClr val="lt1"/>
                      </a:solidFill>
                      <a:prstDash val="solid"/>
                      <a:round/>
                      <a:headEnd len="sm" w="sm" type="none"/>
                      <a:tailEnd len="sm" w="sm" type="none"/>
                    </a:lnB>
                  </a:tcPr>
                </a:tc>
              </a:tr>
              <a:tr h="457200">
                <a:tc>
                  <a:txBody>
                    <a:bodyPr/>
                    <a:lstStyle/>
                    <a:p>
                      <a:pPr indent="0" lvl="0" marL="0" marR="0" rtl="0" algn="ctr">
                        <a:lnSpc>
                          <a:spcPct val="100000"/>
                        </a:lnSpc>
                        <a:spcBef>
                          <a:spcPts val="0"/>
                        </a:spcBef>
                        <a:spcAft>
                          <a:spcPts val="0"/>
                        </a:spcAft>
                        <a:buNone/>
                      </a:pPr>
                      <a:r>
                        <a:rPr b="1" lang="en-US" sz="1100">
                          <a:solidFill>
                            <a:schemeClr val="lt1"/>
                          </a:solidFill>
                          <a:latin typeface="Roboto Slab"/>
                          <a:ea typeface="Roboto Slab"/>
                          <a:cs typeface="Roboto Slab"/>
                          <a:sym typeface="Roboto Slab"/>
                        </a:rPr>
                        <a:t>4</a:t>
                      </a:r>
                      <a:endParaRPr b="1" i="0" sz="1100" u="none" cap="none" strike="noStrike">
                        <a:solidFill>
                          <a:schemeClr val="lt1"/>
                        </a:solidFill>
                        <a:latin typeface="Roboto Slab"/>
                        <a:ea typeface="Roboto Slab"/>
                        <a:cs typeface="Roboto Slab"/>
                        <a:sym typeface="Roboto Slab"/>
                      </a:endParaRPr>
                    </a:p>
                  </a:txBody>
                  <a:tcPr marT="34300" marB="34300" marR="91425" marL="91425" anchor="ctr">
                    <a:lnL cap="flat" cmpd="sng" w="76200">
                      <a:solidFill>
                        <a:schemeClr val="lt1"/>
                      </a:solidFill>
                      <a:prstDash val="solid"/>
                      <a:round/>
                      <a:headEnd len="sm" w="sm" type="none"/>
                      <a:tailEnd len="sm" w="sm" type="none"/>
                    </a:lnL>
                    <a:lnR cap="flat" cmpd="sng" w="76200">
                      <a:solidFill>
                        <a:schemeClr val="lt1"/>
                      </a:solidFill>
                      <a:prstDash val="solid"/>
                      <a:round/>
                      <a:headEnd len="sm" w="sm" type="none"/>
                      <a:tailEnd len="sm" w="sm" type="none"/>
                    </a:lnR>
                    <a:lnT cap="flat" cmpd="sng" w="76200">
                      <a:solidFill>
                        <a:schemeClr val="lt1"/>
                      </a:solidFill>
                      <a:prstDash val="solid"/>
                      <a:round/>
                      <a:headEnd len="sm" w="sm" type="none"/>
                      <a:tailEnd len="sm" w="sm" type="none"/>
                    </a:lnT>
                    <a:lnB cap="flat" cmpd="sng" w="76200">
                      <a:solidFill>
                        <a:schemeClr val="lt1"/>
                      </a:solidFill>
                      <a:prstDash val="solid"/>
                      <a:round/>
                      <a:headEnd len="sm" w="sm" type="none"/>
                      <a:tailEnd len="sm" w="sm" type="none"/>
                    </a:lnB>
                    <a:solidFill>
                      <a:srgbClr val="7C97A2"/>
                    </a:solidFill>
                  </a:tcPr>
                </a:tc>
                <a:tc>
                  <a:txBody>
                    <a:bodyPr/>
                    <a:lstStyle/>
                    <a:p>
                      <a:pPr indent="0" lvl="0" marL="0" rtl="0" algn="l">
                        <a:spcBef>
                          <a:spcPts val="0"/>
                        </a:spcBef>
                        <a:spcAft>
                          <a:spcPts val="0"/>
                        </a:spcAft>
                        <a:buClr>
                          <a:schemeClr val="dk1"/>
                        </a:buClr>
                        <a:buSzPts val="1400"/>
                        <a:buFont typeface="Arial"/>
                        <a:buNone/>
                      </a:pPr>
                      <a:r>
                        <a:rPr lang="en-US">
                          <a:solidFill>
                            <a:schemeClr val="accent1"/>
                          </a:solidFill>
                          <a:latin typeface="Roboto Slab SemiBold"/>
                          <a:ea typeface="Roboto Slab SemiBold"/>
                          <a:cs typeface="Roboto Slab SemiBold"/>
                          <a:sym typeface="Roboto Slab SemiBold"/>
                        </a:rPr>
                        <a:t>EDI</a:t>
                      </a:r>
                      <a:endParaRPr>
                        <a:solidFill>
                          <a:srgbClr val="FF6529"/>
                        </a:solidFill>
                        <a:latin typeface="Roboto Slab SemiBold"/>
                        <a:ea typeface="Roboto Slab SemiBold"/>
                        <a:cs typeface="Roboto Slab SemiBold"/>
                        <a:sym typeface="Roboto Slab SemiBold"/>
                      </a:endParaRPr>
                    </a:p>
                  </a:txBody>
                  <a:tcPr marT="34300" marB="34300" marR="91425" marL="91425" anchor="ctr">
                    <a:lnL cap="flat" cmpd="sng" w="76200">
                      <a:solidFill>
                        <a:schemeClr val="lt1"/>
                      </a:solidFill>
                      <a:prstDash val="solid"/>
                      <a:round/>
                      <a:headEnd len="sm" w="sm" type="none"/>
                      <a:tailEnd len="sm" w="sm" type="none"/>
                    </a:lnL>
                    <a:lnR cap="flat" cmpd="sng" w="76200">
                      <a:solidFill>
                        <a:schemeClr val="lt1"/>
                      </a:solidFill>
                      <a:prstDash val="solid"/>
                      <a:round/>
                      <a:headEnd len="sm" w="sm" type="none"/>
                      <a:tailEnd len="sm" w="sm" type="none"/>
                    </a:lnR>
                    <a:lnT cap="flat" cmpd="sng" w="76200">
                      <a:solidFill>
                        <a:schemeClr val="lt1"/>
                      </a:solidFill>
                      <a:prstDash val="solid"/>
                      <a:round/>
                      <a:headEnd len="sm" w="sm" type="none"/>
                      <a:tailEnd len="sm" w="sm" type="none"/>
                    </a:lnT>
                    <a:lnB cap="flat" cmpd="sng" w="76200">
                      <a:solidFill>
                        <a:schemeClr val="lt1"/>
                      </a:solidFill>
                      <a:prstDash val="solid"/>
                      <a:round/>
                      <a:headEnd len="sm" w="sm" type="none"/>
                      <a:tailEnd len="sm" w="sm" type="none"/>
                    </a:lnB>
                  </a:tcPr>
                </a:tc>
              </a:tr>
            </a:tbl>
          </a:graphicData>
        </a:graphic>
      </p:graphicFrame>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16" name="Shape 5516"/>
        <p:cNvGrpSpPr/>
        <p:nvPr/>
      </p:nvGrpSpPr>
      <p:grpSpPr>
        <a:xfrm>
          <a:off x="0" y="0"/>
          <a:ext cx="0" cy="0"/>
          <a:chOff x="0" y="0"/>
          <a:chExt cx="0" cy="0"/>
        </a:xfrm>
      </p:grpSpPr>
      <p:pic>
        <p:nvPicPr>
          <p:cNvPr id="5517" name="Google Shape;5517;p390"/>
          <p:cNvPicPr preferRelativeResize="0"/>
          <p:nvPr/>
        </p:nvPicPr>
        <p:blipFill rotWithShape="1">
          <a:blip r:embed="rId3">
            <a:alphaModFix/>
          </a:blip>
          <a:srcRect b="0" l="0" r="0" t="0"/>
          <a:stretch/>
        </p:blipFill>
        <p:spPr>
          <a:xfrm>
            <a:off x="4322500" y="855425"/>
            <a:ext cx="4230149" cy="3935025"/>
          </a:xfrm>
          <a:prstGeom prst="rect">
            <a:avLst/>
          </a:prstGeom>
          <a:noFill/>
          <a:ln>
            <a:noFill/>
          </a:ln>
        </p:spPr>
      </p:pic>
      <p:sp>
        <p:nvSpPr>
          <p:cNvPr id="5518" name="Google Shape;5518;p390"/>
          <p:cNvSpPr txBox="1"/>
          <p:nvPr>
            <p:ph type="title"/>
          </p:nvPr>
        </p:nvSpPr>
        <p:spPr>
          <a:xfrm>
            <a:off x="365700" y="274350"/>
            <a:ext cx="7470600" cy="679800"/>
          </a:xfrm>
          <a:prstGeom prst="rect">
            <a:avLst/>
          </a:prstGeom>
        </p:spPr>
        <p:txBody>
          <a:bodyPr anchorCtr="0" anchor="t" bIns="0" lIns="0" spcFirstLastPara="1" rIns="0" wrap="square" tIns="0">
            <a:normAutofit/>
          </a:bodyPr>
          <a:lstStyle/>
          <a:p>
            <a:pPr indent="0" lvl="0" marL="0" rtl="0" algn="l">
              <a:spcBef>
                <a:spcPts val="0"/>
              </a:spcBef>
              <a:spcAft>
                <a:spcPts val="0"/>
              </a:spcAft>
              <a:buClr>
                <a:schemeClr val="dk1"/>
              </a:buClr>
              <a:buSzPts val="1100"/>
              <a:buFont typeface="Arial"/>
              <a:buNone/>
            </a:pPr>
            <a:r>
              <a:rPr lang="en-US"/>
              <a:t>Habilite operações em tempo real</a:t>
            </a:r>
            <a:endParaRPr/>
          </a:p>
        </p:txBody>
      </p:sp>
      <p:pic>
        <p:nvPicPr>
          <p:cNvPr id="5519" name="Google Shape;5519;p390"/>
          <p:cNvPicPr preferRelativeResize="0"/>
          <p:nvPr/>
        </p:nvPicPr>
        <p:blipFill rotWithShape="1">
          <a:blip r:embed="rId4">
            <a:alphaModFix/>
          </a:blip>
          <a:srcRect b="0" l="0" r="0" t="0"/>
          <a:stretch/>
        </p:blipFill>
        <p:spPr>
          <a:xfrm>
            <a:off x="8097775" y="247850"/>
            <a:ext cx="805200" cy="805200"/>
          </a:xfrm>
          <a:prstGeom prst="rect">
            <a:avLst/>
          </a:prstGeom>
          <a:noFill/>
          <a:ln>
            <a:noFill/>
          </a:ln>
        </p:spPr>
      </p:pic>
      <p:sp>
        <p:nvSpPr>
          <p:cNvPr id="5520" name="Google Shape;5520;p390"/>
          <p:cNvSpPr txBox="1"/>
          <p:nvPr>
            <p:ph idx="1" type="body"/>
          </p:nvPr>
        </p:nvSpPr>
        <p:spPr>
          <a:xfrm>
            <a:off x="310900" y="2569475"/>
            <a:ext cx="4926600" cy="2220900"/>
          </a:xfrm>
          <a:prstGeom prst="rect">
            <a:avLst/>
          </a:prstGeom>
        </p:spPr>
        <p:txBody>
          <a:bodyPr anchorCtr="0" anchor="t" bIns="0" lIns="0" spcFirstLastPara="1" rIns="0" wrap="square" tIns="0">
            <a:normAutofit lnSpcReduction="10000"/>
          </a:bodyPr>
          <a:lstStyle/>
          <a:p>
            <a:pPr indent="-130175" lvl="0" marL="114300" rtl="0" algn="l">
              <a:spcBef>
                <a:spcPts val="1000"/>
              </a:spcBef>
              <a:spcAft>
                <a:spcPts val="0"/>
              </a:spcAft>
              <a:buSzPts val="1150"/>
              <a:buChar char="●"/>
            </a:pPr>
            <a:r>
              <a:rPr lang="en-US" sz="1150"/>
              <a:t>Exponha rapidamente integrações com APIs em uma</a:t>
            </a:r>
            <a:br>
              <a:rPr lang="en-US" sz="1150"/>
            </a:br>
            <a:r>
              <a:rPr lang="en-US" sz="1150"/>
              <a:t>interface fácil de usar</a:t>
            </a:r>
            <a:endParaRPr sz="1150"/>
          </a:p>
          <a:p>
            <a:pPr indent="-130175" lvl="0" marL="114300" rtl="0" algn="l">
              <a:spcBef>
                <a:spcPts val="1000"/>
              </a:spcBef>
              <a:spcAft>
                <a:spcPts val="0"/>
              </a:spcAft>
              <a:buSzPts val="1150"/>
              <a:buChar char="●"/>
            </a:pPr>
            <a:r>
              <a:rPr lang="en-US" sz="1150"/>
              <a:t>Acelere a transformação digital simplificando a criação, controle e consumo de APIs</a:t>
            </a:r>
            <a:endParaRPr sz="1150"/>
          </a:p>
          <a:p>
            <a:pPr indent="-130175" lvl="0" marL="114300" rtl="0" algn="l">
              <a:spcBef>
                <a:spcPts val="1000"/>
              </a:spcBef>
              <a:spcAft>
                <a:spcPts val="0"/>
              </a:spcAft>
              <a:buSzPts val="1150"/>
              <a:buChar char="●"/>
            </a:pPr>
            <a:r>
              <a:rPr lang="en-US" sz="1150"/>
              <a:t>Capacite usuários de TI e de negócios a construir, proteger e gerenciar APIs rapidamente a partir de integrações iPaaS, promovendo a automação de fluxos de trabalho em tempo real</a:t>
            </a:r>
            <a:endParaRPr sz="1150"/>
          </a:p>
          <a:p>
            <a:pPr indent="-130175" lvl="0" marL="114300" rtl="0" algn="l">
              <a:spcBef>
                <a:spcPts val="1000"/>
              </a:spcBef>
              <a:spcAft>
                <a:spcPts val="0"/>
              </a:spcAft>
              <a:buSzPts val="1150"/>
              <a:buChar char="●"/>
            </a:pPr>
            <a:r>
              <a:rPr lang="en-US" sz="1150"/>
              <a:t>Uma abordagem centralizada oferece controle, visibilidade e segurança sobre o gerenciamento do ciclo de vida das APIs, promovendo inovação e agilidade.</a:t>
            </a:r>
            <a:endParaRPr sz="1150">
              <a:solidFill>
                <a:srgbClr val="FF00FF"/>
              </a:solidFill>
            </a:endParaRPr>
          </a:p>
        </p:txBody>
      </p:sp>
      <p:pic>
        <p:nvPicPr>
          <p:cNvPr id="5521" name="Google Shape;5521;p390"/>
          <p:cNvPicPr preferRelativeResize="0"/>
          <p:nvPr/>
        </p:nvPicPr>
        <p:blipFill>
          <a:blip r:embed="rId5">
            <a:alphaModFix/>
          </a:blip>
          <a:stretch>
            <a:fillRect/>
          </a:stretch>
        </p:blipFill>
        <p:spPr>
          <a:xfrm>
            <a:off x="372700" y="2130552"/>
            <a:ext cx="1182100" cy="357000"/>
          </a:xfrm>
          <a:prstGeom prst="rect">
            <a:avLst/>
          </a:prstGeom>
          <a:noFill/>
          <a:ln>
            <a:noFill/>
          </a:ln>
        </p:spPr>
      </p:pic>
      <p:sp>
        <p:nvSpPr>
          <p:cNvPr id="5522" name="Google Shape;5522;p390"/>
          <p:cNvSpPr/>
          <p:nvPr/>
        </p:nvSpPr>
        <p:spPr>
          <a:xfrm>
            <a:off x="365700" y="960125"/>
            <a:ext cx="3709366" cy="1120406"/>
          </a:xfrm>
          <a:custGeom>
            <a:rect b="b" l="l" r="r" t="t"/>
            <a:pathLst>
              <a:path extrusionOk="0" h="735899" w="2436365">
                <a:moveTo>
                  <a:pt x="788846" y="31362"/>
                </a:moveTo>
                <a:cubicBezTo>
                  <a:pt x="792444" y="31362"/>
                  <a:pt x="795303" y="30255"/>
                  <a:pt x="797425" y="28134"/>
                </a:cubicBezTo>
                <a:cubicBezTo>
                  <a:pt x="799546" y="26012"/>
                  <a:pt x="800653" y="23245"/>
                  <a:pt x="800653" y="20109"/>
                </a:cubicBezTo>
                <a:cubicBezTo>
                  <a:pt x="800653" y="16972"/>
                  <a:pt x="799546" y="14205"/>
                  <a:pt x="797425" y="11991"/>
                </a:cubicBezTo>
                <a:cubicBezTo>
                  <a:pt x="795303" y="9778"/>
                  <a:pt x="792444" y="8671"/>
                  <a:pt x="788846" y="8671"/>
                </a:cubicBezTo>
                <a:cubicBezTo>
                  <a:pt x="785249" y="8671"/>
                  <a:pt x="782389" y="9778"/>
                  <a:pt x="780360" y="11991"/>
                </a:cubicBezTo>
                <a:cubicBezTo>
                  <a:pt x="778239" y="14205"/>
                  <a:pt x="777224" y="16880"/>
                  <a:pt x="777224" y="20109"/>
                </a:cubicBezTo>
                <a:cubicBezTo>
                  <a:pt x="777224" y="23337"/>
                  <a:pt x="778239" y="26012"/>
                  <a:pt x="780360" y="28134"/>
                </a:cubicBezTo>
                <a:cubicBezTo>
                  <a:pt x="782482" y="30255"/>
                  <a:pt x="785249" y="31362"/>
                  <a:pt x="788846" y="31362"/>
                </a:cubicBezTo>
                <a:close/>
                <a:moveTo>
                  <a:pt x="168525" y="31362"/>
                </a:moveTo>
                <a:cubicBezTo>
                  <a:pt x="172122" y="31362"/>
                  <a:pt x="174981" y="30255"/>
                  <a:pt x="177103" y="28134"/>
                </a:cubicBezTo>
                <a:cubicBezTo>
                  <a:pt x="179225" y="26012"/>
                  <a:pt x="180331" y="23245"/>
                  <a:pt x="180331" y="20109"/>
                </a:cubicBezTo>
                <a:cubicBezTo>
                  <a:pt x="180331" y="16972"/>
                  <a:pt x="179225" y="14205"/>
                  <a:pt x="177103" y="11991"/>
                </a:cubicBezTo>
                <a:cubicBezTo>
                  <a:pt x="174981" y="9778"/>
                  <a:pt x="172122" y="8671"/>
                  <a:pt x="168525" y="8671"/>
                </a:cubicBezTo>
                <a:cubicBezTo>
                  <a:pt x="164927" y="8671"/>
                  <a:pt x="162068" y="9778"/>
                  <a:pt x="160038" y="11991"/>
                </a:cubicBezTo>
                <a:cubicBezTo>
                  <a:pt x="157917" y="14205"/>
                  <a:pt x="156902" y="16880"/>
                  <a:pt x="156902" y="20109"/>
                </a:cubicBezTo>
                <a:cubicBezTo>
                  <a:pt x="156902" y="23337"/>
                  <a:pt x="157917" y="26012"/>
                  <a:pt x="160038" y="28134"/>
                </a:cubicBezTo>
                <a:cubicBezTo>
                  <a:pt x="162160" y="30255"/>
                  <a:pt x="164927" y="31362"/>
                  <a:pt x="168525" y="31362"/>
                </a:cubicBezTo>
                <a:close/>
                <a:moveTo>
                  <a:pt x="159854" y="218058"/>
                </a:moveTo>
                <a:lnTo>
                  <a:pt x="176919" y="218058"/>
                </a:lnTo>
                <a:lnTo>
                  <a:pt x="176919" y="64477"/>
                </a:lnTo>
                <a:lnTo>
                  <a:pt x="159854" y="64477"/>
                </a:lnTo>
                <a:lnTo>
                  <a:pt x="159854" y="218058"/>
                </a:lnTo>
                <a:close/>
                <a:moveTo>
                  <a:pt x="314173" y="180793"/>
                </a:moveTo>
                <a:cubicBezTo>
                  <a:pt x="314173" y="193983"/>
                  <a:pt x="316848" y="203945"/>
                  <a:pt x="322106" y="210679"/>
                </a:cubicBezTo>
                <a:cubicBezTo>
                  <a:pt x="327364" y="217412"/>
                  <a:pt x="335850" y="220825"/>
                  <a:pt x="347472" y="220825"/>
                </a:cubicBezTo>
                <a:cubicBezTo>
                  <a:pt x="355128" y="220825"/>
                  <a:pt x="361216" y="219995"/>
                  <a:pt x="365644" y="218427"/>
                </a:cubicBezTo>
                <a:lnTo>
                  <a:pt x="364906" y="204591"/>
                </a:lnTo>
                <a:cubicBezTo>
                  <a:pt x="358541" y="205513"/>
                  <a:pt x="353929" y="205974"/>
                  <a:pt x="351162" y="205974"/>
                </a:cubicBezTo>
                <a:cubicBezTo>
                  <a:pt x="343967" y="205974"/>
                  <a:pt x="338802" y="203853"/>
                  <a:pt x="335758" y="199702"/>
                </a:cubicBezTo>
                <a:cubicBezTo>
                  <a:pt x="332714" y="195551"/>
                  <a:pt x="331146" y="189187"/>
                  <a:pt x="331146" y="180700"/>
                </a:cubicBezTo>
                <a:lnTo>
                  <a:pt x="331146" y="78220"/>
                </a:lnTo>
                <a:lnTo>
                  <a:pt x="362969" y="78220"/>
                </a:lnTo>
                <a:lnTo>
                  <a:pt x="362969" y="64292"/>
                </a:lnTo>
                <a:lnTo>
                  <a:pt x="331146" y="64292"/>
                </a:lnTo>
                <a:lnTo>
                  <a:pt x="331146" y="25090"/>
                </a:lnTo>
                <a:lnTo>
                  <a:pt x="314081" y="25090"/>
                </a:lnTo>
                <a:lnTo>
                  <a:pt x="314081" y="64384"/>
                </a:lnTo>
                <a:lnTo>
                  <a:pt x="285855" y="64384"/>
                </a:lnTo>
                <a:lnTo>
                  <a:pt x="285855" y="78313"/>
                </a:lnTo>
                <a:lnTo>
                  <a:pt x="314081" y="78313"/>
                </a:lnTo>
                <a:lnTo>
                  <a:pt x="314081" y="180793"/>
                </a:lnTo>
                <a:close/>
                <a:moveTo>
                  <a:pt x="65768" y="220825"/>
                </a:moveTo>
                <a:cubicBezTo>
                  <a:pt x="84770" y="220825"/>
                  <a:pt x="99989" y="215014"/>
                  <a:pt x="111243" y="203392"/>
                </a:cubicBezTo>
                <a:cubicBezTo>
                  <a:pt x="122496" y="191769"/>
                  <a:pt x="128215" y="176181"/>
                  <a:pt x="128215" y="156533"/>
                </a:cubicBezTo>
                <a:lnTo>
                  <a:pt x="128215" y="11346"/>
                </a:lnTo>
                <a:lnTo>
                  <a:pt x="110597" y="11346"/>
                </a:lnTo>
                <a:lnTo>
                  <a:pt x="110597" y="157548"/>
                </a:lnTo>
                <a:cubicBezTo>
                  <a:pt x="110413" y="172491"/>
                  <a:pt x="106170" y="184298"/>
                  <a:pt x="97868" y="193061"/>
                </a:cubicBezTo>
                <a:cubicBezTo>
                  <a:pt x="89566" y="201731"/>
                  <a:pt x="78866" y="206159"/>
                  <a:pt x="65676" y="206159"/>
                </a:cubicBezTo>
                <a:cubicBezTo>
                  <a:pt x="51378" y="206159"/>
                  <a:pt x="40309" y="202377"/>
                  <a:pt x="32469" y="194905"/>
                </a:cubicBezTo>
                <a:cubicBezTo>
                  <a:pt x="24628" y="187342"/>
                  <a:pt x="20662" y="176181"/>
                  <a:pt x="20662" y="161237"/>
                </a:cubicBezTo>
                <a:lnTo>
                  <a:pt x="3321" y="161237"/>
                </a:lnTo>
                <a:cubicBezTo>
                  <a:pt x="3321" y="180055"/>
                  <a:pt x="8763" y="194721"/>
                  <a:pt x="19463" y="205237"/>
                </a:cubicBezTo>
                <a:cubicBezTo>
                  <a:pt x="30163" y="215752"/>
                  <a:pt x="45659" y="221010"/>
                  <a:pt x="65768" y="221010"/>
                </a:cubicBezTo>
                <a:close/>
                <a:moveTo>
                  <a:pt x="226544" y="180793"/>
                </a:moveTo>
                <a:cubicBezTo>
                  <a:pt x="226544" y="193983"/>
                  <a:pt x="229219" y="203945"/>
                  <a:pt x="234477" y="210679"/>
                </a:cubicBezTo>
                <a:cubicBezTo>
                  <a:pt x="239735" y="217412"/>
                  <a:pt x="248221" y="220825"/>
                  <a:pt x="259843" y="220825"/>
                </a:cubicBezTo>
                <a:cubicBezTo>
                  <a:pt x="267499" y="220825"/>
                  <a:pt x="273587" y="219995"/>
                  <a:pt x="278015" y="218427"/>
                </a:cubicBezTo>
                <a:lnTo>
                  <a:pt x="277277" y="204591"/>
                </a:lnTo>
                <a:cubicBezTo>
                  <a:pt x="270912" y="205513"/>
                  <a:pt x="266300" y="205974"/>
                  <a:pt x="263533" y="205974"/>
                </a:cubicBezTo>
                <a:cubicBezTo>
                  <a:pt x="256338" y="205974"/>
                  <a:pt x="251173" y="203853"/>
                  <a:pt x="248129" y="199702"/>
                </a:cubicBezTo>
                <a:cubicBezTo>
                  <a:pt x="245085" y="195551"/>
                  <a:pt x="243517" y="189187"/>
                  <a:pt x="243517" y="180700"/>
                </a:cubicBezTo>
                <a:lnTo>
                  <a:pt x="243517" y="78220"/>
                </a:lnTo>
                <a:lnTo>
                  <a:pt x="275340" y="78220"/>
                </a:lnTo>
                <a:lnTo>
                  <a:pt x="275340" y="64292"/>
                </a:lnTo>
                <a:lnTo>
                  <a:pt x="243517" y="64292"/>
                </a:lnTo>
                <a:lnTo>
                  <a:pt x="243517" y="25090"/>
                </a:lnTo>
                <a:lnTo>
                  <a:pt x="226452" y="25090"/>
                </a:lnTo>
                <a:lnTo>
                  <a:pt x="226452" y="64384"/>
                </a:lnTo>
                <a:lnTo>
                  <a:pt x="198226" y="64384"/>
                </a:lnTo>
                <a:lnTo>
                  <a:pt x="198226" y="78313"/>
                </a:lnTo>
                <a:lnTo>
                  <a:pt x="226452" y="78313"/>
                </a:lnTo>
                <a:lnTo>
                  <a:pt x="226452" y="180793"/>
                </a:lnTo>
                <a:close/>
                <a:moveTo>
                  <a:pt x="852769" y="180793"/>
                </a:moveTo>
                <a:cubicBezTo>
                  <a:pt x="852769" y="193983"/>
                  <a:pt x="855444" y="203945"/>
                  <a:pt x="860702" y="210679"/>
                </a:cubicBezTo>
                <a:cubicBezTo>
                  <a:pt x="865960" y="217412"/>
                  <a:pt x="874446" y="220825"/>
                  <a:pt x="886068" y="220825"/>
                </a:cubicBezTo>
                <a:cubicBezTo>
                  <a:pt x="893724" y="220825"/>
                  <a:pt x="899812" y="219995"/>
                  <a:pt x="904240" y="218427"/>
                </a:cubicBezTo>
                <a:lnTo>
                  <a:pt x="903502" y="204591"/>
                </a:lnTo>
                <a:cubicBezTo>
                  <a:pt x="897137" y="205513"/>
                  <a:pt x="892525" y="205974"/>
                  <a:pt x="889758" y="205974"/>
                </a:cubicBezTo>
                <a:cubicBezTo>
                  <a:pt x="882563" y="205974"/>
                  <a:pt x="877398" y="203853"/>
                  <a:pt x="874354" y="199702"/>
                </a:cubicBezTo>
                <a:cubicBezTo>
                  <a:pt x="871310" y="195551"/>
                  <a:pt x="869742" y="189187"/>
                  <a:pt x="869742" y="180700"/>
                </a:cubicBezTo>
                <a:lnTo>
                  <a:pt x="869742" y="78220"/>
                </a:lnTo>
                <a:lnTo>
                  <a:pt x="901565" y="78220"/>
                </a:lnTo>
                <a:lnTo>
                  <a:pt x="901565" y="64292"/>
                </a:lnTo>
                <a:lnTo>
                  <a:pt x="869742" y="64292"/>
                </a:lnTo>
                <a:lnTo>
                  <a:pt x="869742" y="25090"/>
                </a:lnTo>
                <a:lnTo>
                  <a:pt x="852677" y="25090"/>
                </a:lnTo>
                <a:lnTo>
                  <a:pt x="852677" y="64384"/>
                </a:lnTo>
                <a:lnTo>
                  <a:pt x="824451" y="64384"/>
                </a:lnTo>
                <a:lnTo>
                  <a:pt x="824451" y="78313"/>
                </a:lnTo>
                <a:lnTo>
                  <a:pt x="852677" y="78313"/>
                </a:lnTo>
                <a:lnTo>
                  <a:pt x="852677" y="180793"/>
                </a:lnTo>
                <a:close/>
                <a:moveTo>
                  <a:pt x="780176" y="218058"/>
                </a:moveTo>
                <a:lnTo>
                  <a:pt x="797240" y="218058"/>
                </a:lnTo>
                <a:lnTo>
                  <a:pt x="797240" y="64477"/>
                </a:lnTo>
                <a:lnTo>
                  <a:pt x="780176" y="64477"/>
                </a:lnTo>
                <a:lnTo>
                  <a:pt x="780176" y="218058"/>
                </a:lnTo>
                <a:close/>
                <a:moveTo>
                  <a:pt x="410658" y="211232"/>
                </a:moveTo>
                <a:cubicBezTo>
                  <a:pt x="421173" y="217689"/>
                  <a:pt x="432980" y="220918"/>
                  <a:pt x="446078" y="220918"/>
                </a:cubicBezTo>
                <a:cubicBezTo>
                  <a:pt x="469876" y="220918"/>
                  <a:pt x="487956" y="211878"/>
                  <a:pt x="500408" y="193799"/>
                </a:cubicBezTo>
                <a:lnTo>
                  <a:pt x="489800" y="185681"/>
                </a:lnTo>
                <a:cubicBezTo>
                  <a:pt x="484081" y="192968"/>
                  <a:pt x="477809" y="198226"/>
                  <a:pt x="470891" y="201547"/>
                </a:cubicBezTo>
                <a:cubicBezTo>
                  <a:pt x="463973" y="204868"/>
                  <a:pt x="455948" y="206528"/>
                  <a:pt x="446816" y="206528"/>
                </a:cubicBezTo>
                <a:cubicBezTo>
                  <a:pt x="431689" y="206528"/>
                  <a:pt x="419144" y="200717"/>
                  <a:pt x="409089" y="189094"/>
                </a:cubicBezTo>
                <a:cubicBezTo>
                  <a:pt x="399127" y="177472"/>
                  <a:pt x="394146" y="162990"/>
                  <a:pt x="394146" y="145557"/>
                </a:cubicBezTo>
                <a:lnTo>
                  <a:pt x="394146" y="142328"/>
                </a:lnTo>
                <a:lnTo>
                  <a:pt x="503729" y="142328"/>
                </a:lnTo>
                <a:lnTo>
                  <a:pt x="503729" y="132827"/>
                </a:lnTo>
                <a:cubicBezTo>
                  <a:pt x="503729" y="110782"/>
                  <a:pt x="498287" y="93348"/>
                  <a:pt x="487310" y="80619"/>
                </a:cubicBezTo>
                <a:cubicBezTo>
                  <a:pt x="476425" y="67889"/>
                  <a:pt x="461575" y="61525"/>
                  <a:pt x="442942" y="61525"/>
                </a:cubicBezTo>
                <a:cubicBezTo>
                  <a:pt x="431043" y="61525"/>
                  <a:pt x="419974" y="64938"/>
                  <a:pt x="409735" y="71671"/>
                </a:cubicBezTo>
                <a:cubicBezTo>
                  <a:pt x="399496" y="78405"/>
                  <a:pt x="391564" y="87721"/>
                  <a:pt x="385845" y="99528"/>
                </a:cubicBezTo>
                <a:cubicBezTo>
                  <a:pt x="380126" y="111335"/>
                  <a:pt x="377266" y="124618"/>
                  <a:pt x="377266" y="139376"/>
                </a:cubicBezTo>
                <a:lnTo>
                  <a:pt x="377266" y="145464"/>
                </a:lnTo>
                <a:cubicBezTo>
                  <a:pt x="377266" y="159762"/>
                  <a:pt x="380218" y="172675"/>
                  <a:pt x="386029" y="184113"/>
                </a:cubicBezTo>
                <a:cubicBezTo>
                  <a:pt x="391933" y="195643"/>
                  <a:pt x="400142" y="204591"/>
                  <a:pt x="410658" y="211048"/>
                </a:cubicBezTo>
                <a:close/>
                <a:moveTo>
                  <a:pt x="410658" y="90120"/>
                </a:moveTo>
                <a:cubicBezTo>
                  <a:pt x="419420" y="80711"/>
                  <a:pt x="430213" y="76099"/>
                  <a:pt x="442942" y="76099"/>
                </a:cubicBezTo>
                <a:cubicBezTo>
                  <a:pt x="455671" y="76099"/>
                  <a:pt x="466187" y="80711"/>
                  <a:pt x="474212" y="90027"/>
                </a:cubicBezTo>
                <a:cubicBezTo>
                  <a:pt x="482144" y="99344"/>
                  <a:pt x="486388" y="111335"/>
                  <a:pt x="486849" y="126094"/>
                </a:cubicBezTo>
                <a:lnTo>
                  <a:pt x="486849" y="127938"/>
                </a:lnTo>
                <a:lnTo>
                  <a:pt x="394700" y="127938"/>
                </a:lnTo>
                <a:cubicBezTo>
                  <a:pt x="396545" y="112165"/>
                  <a:pt x="401895" y="99528"/>
                  <a:pt x="410658" y="90212"/>
                </a:cubicBezTo>
                <a:close/>
                <a:moveTo>
                  <a:pt x="2417732" y="372101"/>
                </a:moveTo>
                <a:cubicBezTo>
                  <a:pt x="2384526" y="372101"/>
                  <a:pt x="2360359" y="387321"/>
                  <a:pt x="2345323" y="417668"/>
                </a:cubicBezTo>
                <a:lnTo>
                  <a:pt x="2344862" y="376897"/>
                </a:lnTo>
                <a:lnTo>
                  <a:pt x="2317097" y="376897"/>
                </a:lnTo>
                <a:lnTo>
                  <a:pt x="2317097" y="633604"/>
                </a:lnTo>
                <a:lnTo>
                  <a:pt x="2345323" y="633604"/>
                </a:lnTo>
                <a:lnTo>
                  <a:pt x="2345323" y="457332"/>
                </a:lnTo>
                <a:cubicBezTo>
                  <a:pt x="2350581" y="438514"/>
                  <a:pt x="2359252" y="424125"/>
                  <a:pt x="2371520" y="414255"/>
                </a:cubicBezTo>
                <a:cubicBezTo>
                  <a:pt x="2383788" y="404385"/>
                  <a:pt x="2398731" y="399404"/>
                  <a:pt x="2416441" y="399404"/>
                </a:cubicBezTo>
                <a:cubicBezTo>
                  <a:pt x="2423267" y="399404"/>
                  <a:pt x="2429632" y="399958"/>
                  <a:pt x="2435627" y="401064"/>
                </a:cubicBezTo>
                <a:lnTo>
                  <a:pt x="2436365" y="375237"/>
                </a:lnTo>
                <a:cubicBezTo>
                  <a:pt x="2431753" y="373208"/>
                  <a:pt x="2425481" y="372193"/>
                  <a:pt x="2417640" y="372193"/>
                </a:cubicBezTo>
                <a:close/>
                <a:moveTo>
                  <a:pt x="2022387" y="413886"/>
                </a:moveTo>
                <a:cubicBezTo>
                  <a:pt x="2004215" y="386029"/>
                  <a:pt x="1977650" y="372101"/>
                  <a:pt x="1942691" y="372101"/>
                </a:cubicBezTo>
                <a:cubicBezTo>
                  <a:pt x="1912159" y="372101"/>
                  <a:pt x="1887992" y="383815"/>
                  <a:pt x="1870189" y="407337"/>
                </a:cubicBezTo>
                <a:cubicBezTo>
                  <a:pt x="1852387" y="430858"/>
                  <a:pt x="1843531" y="462681"/>
                  <a:pt x="1843531" y="502806"/>
                </a:cubicBezTo>
                <a:lnTo>
                  <a:pt x="1843531" y="506588"/>
                </a:lnTo>
                <a:cubicBezTo>
                  <a:pt x="1843531" y="546898"/>
                  <a:pt x="1852571" y="578998"/>
                  <a:pt x="1870558" y="602704"/>
                </a:cubicBezTo>
                <a:cubicBezTo>
                  <a:pt x="1888545" y="626410"/>
                  <a:pt x="1912436" y="638309"/>
                  <a:pt x="1942229" y="638309"/>
                </a:cubicBezTo>
                <a:cubicBezTo>
                  <a:pt x="1977004" y="638309"/>
                  <a:pt x="2003570" y="625672"/>
                  <a:pt x="2021741" y="600305"/>
                </a:cubicBezTo>
                <a:lnTo>
                  <a:pt x="2021741" y="632590"/>
                </a:lnTo>
                <a:cubicBezTo>
                  <a:pt x="2021280" y="657402"/>
                  <a:pt x="2014362" y="676865"/>
                  <a:pt x="2001079" y="690886"/>
                </a:cubicBezTo>
                <a:cubicBezTo>
                  <a:pt x="1987797" y="704907"/>
                  <a:pt x="1969256" y="711917"/>
                  <a:pt x="1945550" y="711917"/>
                </a:cubicBezTo>
                <a:cubicBezTo>
                  <a:pt x="1917878" y="711917"/>
                  <a:pt x="1893987" y="699557"/>
                  <a:pt x="1873879" y="674928"/>
                </a:cubicBezTo>
                <a:lnTo>
                  <a:pt x="1858013" y="691993"/>
                </a:lnTo>
                <a:cubicBezTo>
                  <a:pt x="1867330" y="705276"/>
                  <a:pt x="1880151" y="715883"/>
                  <a:pt x="1896293" y="723908"/>
                </a:cubicBezTo>
                <a:cubicBezTo>
                  <a:pt x="1912528" y="731933"/>
                  <a:pt x="1929592" y="735900"/>
                  <a:pt x="1947395" y="735900"/>
                </a:cubicBezTo>
                <a:cubicBezTo>
                  <a:pt x="1979034" y="735900"/>
                  <a:pt x="2004123" y="726214"/>
                  <a:pt x="2022571" y="706936"/>
                </a:cubicBezTo>
                <a:cubicBezTo>
                  <a:pt x="2041112" y="687658"/>
                  <a:pt x="2050336" y="661461"/>
                  <a:pt x="2050336" y="628439"/>
                </a:cubicBezTo>
                <a:lnTo>
                  <a:pt x="2050336" y="376897"/>
                </a:lnTo>
                <a:lnTo>
                  <a:pt x="2023771" y="376897"/>
                </a:lnTo>
                <a:lnTo>
                  <a:pt x="2022387" y="413886"/>
                </a:lnTo>
                <a:close/>
                <a:moveTo>
                  <a:pt x="2021649" y="566637"/>
                </a:moveTo>
                <a:cubicBezTo>
                  <a:pt x="2007075" y="597999"/>
                  <a:pt x="1982354" y="613588"/>
                  <a:pt x="1947395" y="613588"/>
                </a:cubicBezTo>
                <a:cubicBezTo>
                  <a:pt x="1923504" y="613588"/>
                  <a:pt x="1904964" y="604179"/>
                  <a:pt x="1891866" y="585270"/>
                </a:cubicBezTo>
                <a:cubicBezTo>
                  <a:pt x="1878767" y="566361"/>
                  <a:pt x="1872126" y="540533"/>
                  <a:pt x="1872126" y="507787"/>
                </a:cubicBezTo>
                <a:cubicBezTo>
                  <a:pt x="1872126" y="471260"/>
                  <a:pt x="1878767" y="443588"/>
                  <a:pt x="1892050" y="424863"/>
                </a:cubicBezTo>
                <a:cubicBezTo>
                  <a:pt x="1905333" y="406138"/>
                  <a:pt x="1923966" y="396729"/>
                  <a:pt x="1947856" y="396729"/>
                </a:cubicBezTo>
                <a:cubicBezTo>
                  <a:pt x="1965382" y="396729"/>
                  <a:pt x="1980417" y="401064"/>
                  <a:pt x="1992962" y="409643"/>
                </a:cubicBezTo>
                <a:cubicBezTo>
                  <a:pt x="2005415" y="418221"/>
                  <a:pt x="2015008" y="430766"/>
                  <a:pt x="2021649" y="447277"/>
                </a:cubicBezTo>
                <a:lnTo>
                  <a:pt x="2021649" y="566637"/>
                </a:lnTo>
                <a:close/>
                <a:moveTo>
                  <a:pt x="1808295" y="453457"/>
                </a:moveTo>
                <a:cubicBezTo>
                  <a:pt x="1807834" y="427814"/>
                  <a:pt x="1799348" y="407890"/>
                  <a:pt x="1782745" y="393501"/>
                </a:cubicBezTo>
                <a:cubicBezTo>
                  <a:pt x="1766233" y="379203"/>
                  <a:pt x="1743634" y="372008"/>
                  <a:pt x="1715039" y="372008"/>
                </a:cubicBezTo>
                <a:cubicBezTo>
                  <a:pt x="1686445" y="372008"/>
                  <a:pt x="1664030" y="379480"/>
                  <a:pt x="1645028" y="394423"/>
                </a:cubicBezTo>
                <a:cubicBezTo>
                  <a:pt x="1626027" y="409366"/>
                  <a:pt x="1616526" y="427076"/>
                  <a:pt x="1616526" y="447462"/>
                </a:cubicBezTo>
                <a:lnTo>
                  <a:pt x="1645028" y="447738"/>
                </a:lnTo>
                <a:cubicBezTo>
                  <a:pt x="1645028" y="433533"/>
                  <a:pt x="1651485" y="421357"/>
                  <a:pt x="1664491" y="411211"/>
                </a:cubicBezTo>
                <a:cubicBezTo>
                  <a:pt x="1677497" y="401064"/>
                  <a:pt x="1693824" y="395991"/>
                  <a:pt x="1713564" y="395991"/>
                </a:cubicBezTo>
                <a:cubicBezTo>
                  <a:pt x="1735240" y="395991"/>
                  <a:pt x="1751752" y="401249"/>
                  <a:pt x="1763005" y="411764"/>
                </a:cubicBezTo>
                <a:cubicBezTo>
                  <a:pt x="1774351" y="422280"/>
                  <a:pt x="1779977" y="436762"/>
                  <a:pt x="1779977" y="455026"/>
                </a:cubicBezTo>
                <a:lnTo>
                  <a:pt x="1779977" y="484174"/>
                </a:lnTo>
                <a:lnTo>
                  <a:pt x="1728507" y="484174"/>
                </a:lnTo>
                <a:cubicBezTo>
                  <a:pt x="1691334" y="484174"/>
                  <a:pt x="1662370" y="491461"/>
                  <a:pt x="1641523" y="506035"/>
                </a:cubicBezTo>
                <a:cubicBezTo>
                  <a:pt x="1620677" y="520609"/>
                  <a:pt x="1610346" y="540349"/>
                  <a:pt x="1610346" y="565346"/>
                </a:cubicBezTo>
                <a:cubicBezTo>
                  <a:pt x="1610346" y="586377"/>
                  <a:pt x="1618002" y="603810"/>
                  <a:pt x="1633222" y="617554"/>
                </a:cubicBezTo>
                <a:cubicBezTo>
                  <a:pt x="1648441" y="631298"/>
                  <a:pt x="1668458" y="638216"/>
                  <a:pt x="1693178" y="638216"/>
                </a:cubicBezTo>
                <a:cubicBezTo>
                  <a:pt x="1710427" y="638216"/>
                  <a:pt x="1726754" y="634711"/>
                  <a:pt x="1742158" y="627701"/>
                </a:cubicBezTo>
                <a:cubicBezTo>
                  <a:pt x="1757563" y="620691"/>
                  <a:pt x="1770292" y="610636"/>
                  <a:pt x="1780254" y="597723"/>
                </a:cubicBezTo>
                <a:cubicBezTo>
                  <a:pt x="1781084" y="613496"/>
                  <a:pt x="1782837" y="625487"/>
                  <a:pt x="1785696" y="633512"/>
                </a:cubicBezTo>
                <a:lnTo>
                  <a:pt x="1816044" y="633512"/>
                </a:lnTo>
                <a:lnTo>
                  <a:pt x="1816044" y="630653"/>
                </a:lnTo>
                <a:cubicBezTo>
                  <a:pt x="1810786" y="618292"/>
                  <a:pt x="1808203" y="599752"/>
                  <a:pt x="1808203" y="574847"/>
                </a:cubicBezTo>
                <a:lnTo>
                  <a:pt x="1808203" y="453365"/>
                </a:lnTo>
                <a:close/>
                <a:moveTo>
                  <a:pt x="1780069" y="562671"/>
                </a:moveTo>
                <a:cubicBezTo>
                  <a:pt x="1773244" y="577983"/>
                  <a:pt x="1762359" y="590251"/>
                  <a:pt x="1747416" y="599475"/>
                </a:cubicBezTo>
                <a:cubicBezTo>
                  <a:pt x="1732473" y="608699"/>
                  <a:pt x="1715501" y="613219"/>
                  <a:pt x="1696499" y="613219"/>
                </a:cubicBezTo>
                <a:cubicBezTo>
                  <a:pt x="1679434" y="613219"/>
                  <a:pt x="1665506" y="608515"/>
                  <a:pt x="1654898" y="599014"/>
                </a:cubicBezTo>
                <a:cubicBezTo>
                  <a:pt x="1644291" y="589513"/>
                  <a:pt x="1638848" y="577614"/>
                  <a:pt x="1638848" y="563224"/>
                </a:cubicBezTo>
                <a:cubicBezTo>
                  <a:pt x="1638848" y="545699"/>
                  <a:pt x="1646873" y="531862"/>
                  <a:pt x="1662831" y="521808"/>
                </a:cubicBezTo>
                <a:cubicBezTo>
                  <a:pt x="1678789" y="511754"/>
                  <a:pt x="1700927" y="506588"/>
                  <a:pt x="1729245" y="506312"/>
                </a:cubicBezTo>
                <a:lnTo>
                  <a:pt x="1779977" y="506312"/>
                </a:lnTo>
                <a:lnTo>
                  <a:pt x="1779977" y="562763"/>
                </a:lnTo>
                <a:close/>
                <a:moveTo>
                  <a:pt x="936155" y="593018"/>
                </a:moveTo>
                <a:lnTo>
                  <a:pt x="808770" y="288069"/>
                </a:lnTo>
                <a:lnTo>
                  <a:pt x="770121" y="288069"/>
                </a:lnTo>
                <a:lnTo>
                  <a:pt x="770121" y="633512"/>
                </a:lnTo>
                <a:lnTo>
                  <a:pt x="799269" y="633512"/>
                </a:lnTo>
                <a:lnTo>
                  <a:pt x="799269" y="482144"/>
                </a:lnTo>
                <a:lnTo>
                  <a:pt x="796871" y="330039"/>
                </a:lnTo>
                <a:lnTo>
                  <a:pt x="924994" y="633512"/>
                </a:lnTo>
                <a:lnTo>
                  <a:pt x="947501" y="633512"/>
                </a:lnTo>
                <a:lnTo>
                  <a:pt x="1076085" y="328840"/>
                </a:lnTo>
                <a:lnTo>
                  <a:pt x="1073687" y="483067"/>
                </a:lnTo>
                <a:lnTo>
                  <a:pt x="1073687" y="633512"/>
                </a:lnTo>
                <a:lnTo>
                  <a:pt x="1102835" y="633512"/>
                </a:lnTo>
                <a:lnTo>
                  <a:pt x="1102835" y="288069"/>
                </a:lnTo>
                <a:lnTo>
                  <a:pt x="1063909" y="288069"/>
                </a:lnTo>
                <a:lnTo>
                  <a:pt x="935971" y="593018"/>
                </a:lnTo>
                <a:close/>
                <a:moveTo>
                  <a:pt x="687658" y="61617"/>
                </a:moveTo>
                <a:cubicBezTo>
                  <a:pt x="666442" y="61617"/>
                  <a:pt x="650484" y="70011"/>
                  <a:pt x="639692" y="86707"/>
                </a:cubicBezTo>
                <a:lnTo>
                  <a:pt x="639692" y="0"/>
                </a:lnTo>
                <a:lnTo>
                  <a:pt x="622812" y="0"/>
                </a:lnTo>
                <a:lnTo>
                  <a:pt x="622812" y="218058"/>
                </a:lnTo>
                <a:lnTo>
                  <a:pt x="638678" y="218058"/>
                </a:lnTo>
                <a:lnTo>
                  <a:pt x="639416" y="197027"/>
                </a:lnTo>
                <a:cubicBezTo>
                  <a:pt x="650392" y="212893"/>
                  <a:pt x="666535" y="220918"/>
                  <a:pt x="687934" y="220918"/>
                </a:cubicBezTo>
                <a:cubicBezTo>
                  <a:pt x="705829" y="220918"/>
                  <a:pt x="720034" y="213907"/>
                  <a:pt x="730642" y="199794"/>
                </a:cubicBezTo>
                <a:cubicBezTo>
                  <a:pt x="741250" y="185774"/>
                  <a:pt x="746508" y="166772"/>
                  <a:pt x="746508" y="142789"/>
                </a:cubicBezTo>
                <a:lnTo>
                  <a:pt x="746508" y="140207"/>
                </a:lnTo>
                <a:cubicBezTo>
                  <a:pt x="746508" y="115486"/>
                  <a:pt x="741250" y="96208"/>
                  <a:pt x="730642" y="82371"/>
                </a:cubicBezTo>
                <a:cubicBezTo>
                  <a:pt x="720127" y="68535"/>
                  <a:pt x="705737" y="61617"/>
                  <a:pt x="687565" y="61617"/>
                </a:cubicBezTo>
                <a:close/>
                <a:moveTo>
                  <a:pt x="717636" y="189463"/>
                </a:moveTo>
                <a:cubicBezTo>
                  <a:pt x="709703" y="200532"/>
                  <a:pt x="698819" y="206067"/>
                  <a:pt x="684798" y="206067"/>
                </a:cubicBezTo>
                <a:cubicBezTo>
                  <a:pt x="663214" y="206067"/>
                  <a:pt x="648178" y="196381"/>
                  <a:pt x="639692" y="177103"/>
                </a:cubicBezTo>
                <a:lnTo>
                  <a:pt x="639692" y="107830"/>
                </a:lnTo>
                <a:cubicBezTo>
                  <a:pt x="643566" y="97499"/>
                  <a:pt x="649285" y="89658"/>
                  <a:pt x="656849" y="84308"/>
                </a:cubicBezTo>
                <a:cubicBezTo>
                  <a:pt x="664413" y="78958"/>
                  <a:pt x="673637" y="76283"/>
                  <a:pt x="684521" y="76283"/>
                </a:cubicBezTo>
                <a:cubicBezTo>
                  <a:pt x="698819" y="76283"/>
                  <a:pt x="709888" y="81818"/>
                  <a:pt x="717728" y="92795"/>
                </a:cubicBezTo>
                <a:cubicBezTo>
                  <a:pt x="725569" y="103864"/>
                  <a:pt x="729535" y="119452"/>
                  <a:pt x="729535" y="139745"/>
                </a:cubicBezTo>
                <a:cubicBezTo>
                  <a:pt x="729535" y="161791"/>
                  <a:pt x="725569" y="178394"/>
                  <a:pt x="717728" y="189463"/>
                </a:cubicBezTo>
                <a:close/>
                <a:moveTo>
                  <a:pt x="1339341" y="453457"/>
                </a:moveTo>
                <a:cubicBezTo>
                  <a:pt x="1338880" y="427814"/>
                  <a:pt x="1330394" y="407890"/>
                  <a:pt x="1313791" y="393501"/>
                </a:cubicBezTo>
                <a:cubicBezTo>
                  <a:pt x="1297279" y="379203"/>
                  <a:pt x="1274680" y="372008"/>
                  <a:pt x="1246086" y="372008"/>
                </a:cubicBezTo>
                <a:cubicBezTo>
                  <a:pt x="1217491" y="372008"/>
                  <a:pt x="1195076" y="379480"/>
                  <a:pt x="1176075" y="394423"/>
                </a:cubicBezTo>
                <a:cubicBezTo>
                  <a:pt x="1157073" y="409366"/>
                  <a:pt x="1147572" y="427076"/>
                  <a:pt x="1147572" y="447462"/>
                </a:cubicBezTo>
                <a:lnTo>
                  <a:pt x="1176075" y="447738"/>
                </a:lnTo>
                <a:cubicBezTo>
                  <a:pt x="1176075" y="433533"/>
                  <a:pt x="1182531" y="421357"/>
                  <a:pt x="1195537" y="411211"/>
                </a:cubicBezTo>
                <a:cubicBezTo>
                  <a:pt x="1208543" y="401064"/>
                  <a:pt x="1224870" y="395991"/>
                  <a:pt x="1244610" y="395991"/>
                </a:cubicBezTo>
                <a:cubicBezTo>
                  <a:pt x="1266286" y="395991"/>
                  <a:pt x="1282798" y="401249"/>
                  <a:pt x="1294051" y="411764"/>
                </a:cubicBezTo>
                <a:cubicBezTo>
                  <a:pt x="1305397" y="422280"/>
                  <a:pt x="1311023" y="436762"/>
                  <a:pt x="1311023" y="455026"/>
                </a:cubicBezTo>
                <a:lnTo>
                  <a:pt x="1311023" y="484174"/>
                </a:lnTo>
                <a:lnTo>
                  <a:pt x="1259553" y="484174"/>
                </a:lnTo>
                <a:cubicBezTo>
                  <a:pt x="1222380" y="484174"/>
                  <a:pt x="1193416" y="491461"/>
                  <a:pt x="1172569" y="506035"/>
                </a:cubicBezTo>
                <a:cubicBezTo>
                  <a:pt x="1151723" y="520609"/>
                  <a:pt x="1141392" y="540349"/>
                  <a:pt x="1141392" y="565346"/>
                </a:cubicBezTo>
                <a:cubicBezTo>
                  <a:pt x="1141392" y="586377"/>
                  <a:pt x="1149048" y="603810"/>
                  <a:pt x="1164268" y="617554"/>
                </a:cubicBezTo>
                <a:cubicBezTo>
                  <a:pt x="1179487" y="631298"/>
                  <a:pt x="1199504" y="638216"/>
                  <a:pt x="1224224" y="638216"/>
                </a:cubicBezTo>
                <a:cubicBezTo>
                  <a:pt x="1241473" y="638216"/>
                  <a:pt x="1257800" y="634711"/>
                  <a:pt x="1273204" y="627701"/>
                </a:cubicBezTo>
                <a:cubicBezTo>
                  <a:pt x="1288609" y="620691"/>
                  <a:pt x="1301338" y="610636"/>
                  <a:pt x="1311300" y="597723"/>
                </a:cubicBezTo>
                <a:cubicBezTo>
                  <a:pt x="1312130" y="613496"/>
                  <a:pt x="1313883" y="625487"/>
                  <a:pt x="1316742" y="633512"/>
                </a:cubicBezTo>
                <a:lnTo>
                  <a:pt x="1347090" y="633512"/>
                </a:lnTo>
                <a:lnTo>
                  <a:pt x="1347090" y="630653"/>
                </a:lnTo>
                <a:cubicBezTo>
                  <a:pt x="1341832" y="618292"/>
                  <a:pt x="1339249" y="599752"/>
                  <a:pt x="1339249" y="574847"/>
                </a:cubicBezTo>
                <a:lnTo>
                  <a:pt x="1339249" y="453365"/>
                </a:lnTo>
                <a:close/>
                <a:moveTo>
                  <a:pt x="1311116" y="562671"/>
                </a:moveTo>
                <a:cubicBezTo>
                  <a:pt x="1304290" y="577983"/>
                  <a:pt x="1293405" y="590251"/>
                  <a:pt x="1278462" y="599475"/>
                </a:cubicBezTo>
                <a:cubicBezTo>
                  <a:pt x="1263519" y="608699"/>
                  <a:pt x="1246547" y="613219"/>
                  <a:pt x="1227545" y="613219"/>
                </a:cubicBezTo>
                <a:cubicBezTo>
                  <a:pt x="1210480" y="613219"/>
                  <a:pt x="1196552" y="608515"/>
                  <a:pt x="1185944" y="599014"/>
                </a:cubicBezTo>
                <a:cubicBezTo>
                  <a:pt x="1175337" y="589513"/>
                  <a:pt x="1169894" y="577614"/>
                  <a:pt x="1169894" y="563224"/>
                </a:cubicBezTo>
                <a:cubicBezTo>
                  <a:pt x="1169894" y="545699"/>
                  <a:pt x="1177919" y="531862"/>
                  <a:pt x="1193877" y="521808"/>
                </a:cubicBezTo>
                <a:cubicBezTo>
                  <a:pt x="1209835" y="511754"/>
                  <a:pt x="1231973" y="506588"/>
                  <a:pt x="1260291" y="506312"/>
                </a:cubicBezTo>
                <a:lnTo>
                  <a:pt x="1311023" y="506312"/>
                </a:lnTo>
                <a:lnTo>
                  <a:pt x="1311023" y="562763"/>
                </a:lnTo>
                <a:close/>
                <a:moveTo>
                  <a:pt x="130706" y="288069"/>
                </a:moveTo>
                <a:lnTo>
                  <a:pt x="0" y="633604"/>
                </a:lnTo>
                <a:lnTo>
                  <a:pt x="30624" y="633604"/>
                </a:lnTo>
                <a:lnTo>
                  <a:pt x="66229" y="536567"/>
                </a:lnTo>
                <a:lnTo>
                  <a:pt x="223039" y="536567"/>
                </a:lnTo>
                <a:lnTo>
                  <a:pt x="258829" y="633604"/>
                </a:lnTo>
                <a:lnTo>
                  <a:pt x="289176" y="633604"/>
                </a:lnTo>
                <a:lnTo>
                  <a:pt x="158470" y="288161"/>
                </a:lnTo>
                <a:lnTo>
                  <a:pt x="130706" y="288161"/>
                </a:lnTo>
                <a:close/>
                <a:moveTo>
                  <a:pt x="75177" y="511846"/>
                </a:moveTo>
                <a:lnTo>
                  <a:pt x="144450" y="323674"/>
                </a:lnTo>
                <a:lnTo>
                  <a:pt x="213723" y="511846"/>
                </a:lnTo>
                <a:lnTo>
                  <a:pt x="75177" y="511846"/>
                </a:lnTo>
                <a:close/>
                <a:moveTo>
                  <a:pt x="1497627" y="372101"/>
                </a:moveTo>
                <a:cubicBezTo>
                  <a:pt x="1480194" y="372101"/>
                  <a:pt x="1464328" y="376252"/>
                  <a:pt x="1449939" y="384553"/>
                </a:cubicBezTo>
                <a:cubicBezTo>
                  <a:pt x="1435549" y="392855"/>
                  <a:pt x="1423558" y="404939"/>
                  <a:pt x="1413872" y="420712"/>
                </a:cubicBezTo>
                <a:lnTo>
                  <a:pt x="1412950" y="376805"/>
                </a:lnTo>
                <a:lnTo>
                  <a:pt x="1385923" y="376805"/>
                </a:lnTo>
                <a:lnTo>
                  <a:pt x="1385923" y="633512"/>
                </a:lnTo>
                <a:lnTo>
                  <a:pt x="1414149" y="633512"/>
                </a:lnTo>
                <a:lnTo>
                  <a:pt x="1414149" y="457700"/>
                </a:lnTo>
                <a:cubicBezTo>
                  <a:pt x="1420606" y="439068"/>
                  <a:pt x="1430660" y="424217"/>
                  <a:pt x="1444127" y="413240"/>
                </a:cubicBezTo>
                <a:cubicBezTo>
                  <a:pt x="1457595" y="402264"/>
                  <a:pt x="1473183" y="396729"/>
                  <a:pt x="1490709" y="396729"/>
                </a:cubicBezTo>
                <a:cubicBezTo>
                  <a:pt x="1511740" y="396729"/>
                  <a:pt x="1527052" y="402356"/>
                  <a:pt x="1536645" y="413609"/>
                </a:cubicBezTo>
                <a:cubicBezTo>
                  <a:pt x="1546238" y="424863"/>
                  <a:pt x="1551035" y="441927"/>
                  <a:pt x="1551219" y="464895"/>
                </a:cubicBezTo>
                <a:lnTo>
                  <a:pt x="1551219" y="633604"/>
                </a:lnTo>
                <a:lnTo>
                  <a:pt x="1579445" y="633604"/>
                </a:lnTo>
                <a:lnTo>
                  <a:pt x="1579445" y="465172"/>
                </a:lnTo>
                <a:cubicBezTo>
                  <a:pt x="1579261" y="434179"/>
                  <a:pt x="1572527" y="410934"/>
                  <a:pt x="1559060" y="395438"/>
                </a:cubicBezTo>
                <a:cubicBezTo>
                  <a:pt x="1545593" y="379941"/>
                  <a:pt x="1525115" y="372193"/>
                  <a:pt x="1497627" y="372193"/>
                </a:cubicBezTo>
                <a:close/>
                <a:moveTo>
                  <a:pt x="2189436" y="372101"/>
                </a:moveTo>
                <a:cubicBezTo>
                  <a:pt x="2169512" y="372101"/>
                  <a:pt x="2150971" y="377727"/>
                  <a:pt x="2133907" y="389073"/>
                </a:cubicBezTo>
                <a:cubicBezTo>
                  <a:pt x="2116842" y="400419"/>
                  <a:pt x="2103467" y="415915"/>
                  <a:pt x="2093966" y="435655"/>
                </a:cubicBezTo>
                <a:cubicBezTo>
                  <a:pt x="2084373" y="455394"/>
                  <a:pt x="2079576" y="477625"/>
                  <a:pt x="2079576" y="502345"/>
                </a:cubicBezTo>
                <a:lnTo>
                  <a:pt x="2079576" y="512584"/>
                </a:lnTo>
                <a:cubicBezTo>
                  <a:pt x="2079576" y="536474"/>
                  <a:pt x="2084465" y="558059"/>
                  <a:pt x="2094243" y="577245"/>
                </a:cubicBezTo>
                <a:cubicBezTo>
                  <a:pt x="2104021" y="596431"/>
                  <a:pt x="2117764" y="611466"/>
                  <a:pt x="2135382" y="622166"/>
                </a:cubicBezTo>
                <a:cubicBezTo>
                  <a:pt x="2153001" y="632959"/>
                  <a:pt x="2172740" y="638309"/>
                  <a:pt x="2194601" y="638309"/>
                </a:cubicBezTo>
                <a:cubicBezTo>
                  <a:pt x="2234265" y="638309"/>
                  <a:pt x="2264612" y="623181"/>
                  <a:pt x="2285459" y="593018"/>
                </a:cubicBezTo>
                <a:lnTo>
                  <a:pt x="2267656" y="579459"/>
                </a:lnTo>
                <a:cubicBezTo>
                  <a:pt x="2258155" y="591635"/>
                  <a:pt x="2247640" y="600490"/>
                  <a:pt x="2236018" y="606024"/>
                </a:cubicBezTo>
                <a:cubicBezTo>
                  <a:pt x="2224395" y="611559"/>
                  <a:pt x="2211020" y="614326"/>
                  <a:pt x="2195800" y="614326"/>
                </a:cubicBezTo>
                <a:cubicBezTo>
                  <a:pt x="2170526" y="614326"/>
                  <a:pt x="2149495" y="604641"/>
                  <a:pt x="2132800" y="585270"/>
                </a:cubicBezTo>
                <a:cubicBezTo>
                  <a:pt x="2116104" y="565899"/>
                  <a:pt x="2107802" y="541640"/>
                  <a:pt x="2107802" y="512584"/>
                </a:cubicBezTo>
                <a:lnTo>
                  <a:pt x="2107802" y="507142"/>
                </a:lnTo>
                <a:lnTo>
                  <a:pt x="2290993" y="507142"/>
                </a:lnTo>
                <a:lnTo>
                  <a:pt x="2290993" y="491276"/>
                </a:lnTo>
                <a:cubicBezTo>
                  <a:pt x="2290993" y="454380"/>
                  <a:pt x="2281861" y="425324"/>
                  <a:pt x="2263598" y="404108"/>
                </a:cubicBezTo>
                <a:cubicBezTo>
                  <a:pt x="2245334" y="382893"/>
                  <a:pt x="2220613" y="372193"/>
                  <a:pt x="2189436" y="372193"/>
                </a:cubicBezTo>
                <a:close/>
                <a:moveTo>
                  <a:pt x="2262767" y="482882"/>
                </a:moveTo>
                <a:lnTo>
                  <a:pt x="2108817" y="482882"/>
                </a:lnTo>
                <a:cubicBezTo>
                  <a:pt x="2111953" y="456501"/>
                  <a:pt x="2120901" y="435470"/>
                  <a:pt x="2135475" y="419789"/>
                </a:cubicBezTo>
                <a:cubicBezTo>
                  <a:pt x="2150141" y="404108"/>
                  <a:pt x="2168128" y="396268"/>
                  <a:pt x="2189436" y="396268"/>
                </a:cubicBezTo>
                <a:cubicBezTo>
                  <a:pt x="2210743" y="396268"/>
                  <a:pt x="2228362" y="404016"/>
                  <a:pt x="2241644" y="419513"/>
                </a:cubicBezTo>
                <a:cubicBezTo>
                  <a:pt x="2254927" y="435009"/>
                  <a:pt x="2261937" y="455118"/>
                  <a:pt x="2262767" y="479746"/>
                </a:cubicBezTo>
                <a:lnTo>
                  <a:pt x="2262767" y="482790"/>
                </a:lnTo>
                <a:close/>
                <a:moveTo>
                  <a:pt x="513599" y="315649"/>
                </a:moveTo>
                <a:cubicBezTo>
                  <a:pt x="492752" y="297293"/>
                  <a:pt x="464434" y="288161"/>
                  <a:pt x="428552" y="288161"/>
                </a:cubicBezTo>
                <a:lnTo>
                  <a:pt x="310853" y="288161"/>
                </a:lnTo>
                <a:lnTo>
                  <a:pt x="310853" y="633604"/>
                </a:lnTo>
                <a:lnTo>
                  <a:pt x="340001" y="633604"/>
                </a:lnTo>
                <a:lnTo>
                  <a:pt x="340001" y="492937"/>
                </a:lnTo>
                <a:lnTo>
                  <a:pt x="427814" y="492937"/>
                </a:lnTo>
                <a:cubicBezTo>
                  <a:pt x="465818" y="492937"/>
                  <a:pt x="494781" y="484081"/>
                  <a:pt x="514798" y="466463"/>
                </a:cubicBezTo>
                <a:cubicBezTo>
                  <a:pt x="534814" y="448845"/>
                  <a:pt x="544776" y="423756"/>
                  <a:pt x="544776" y="391379"/>
                </a:cubicBezTo>
                <a:cubicBezTo>
                  <a:pt x="544776" y="359002"/>
                  <a:pt x="534353" y="334005"/>
                  <a:pt x="513599" y="315649"/>
                </a:cubicBezTo>
                <a:close/>
                <a:moveTo>
                  <a:pt x="493306" y="448015"/>
                </a:moveTo>
                <a:cubicBezTo>
                  <a:pt x="478455" y="461482"/>
                  <a:pt x="456870" y="468216"/>
                  <a:pt x="428552" y="468216"/>
                </a:cubicBezTo>
                <a:lnTo>
                  <a:pt x="340001" y="468216"/>
                </a:lnTo>
                <a:lnTo>
                  <a:pt x="340001" y="312790"/>
                </a:lnTo>
                <a:lnTo>
                  <a:pt x="430397" y="312790"/>
                </a:lnTo>
                <a:cubicBezTo>
                  <a:pt x="457608" y="313066"/>
                  <a:pt x="478639" y="320353"/>
                  <a:pt x="493398" y="334559"/>
                </a:cubicBezTo>
                <a:cubicBezTo>
                  <a:pt x="508156" y="348764"/>
                  <a:pt x="515628" y="367765"/>
                  <a:pt x="515628" y="391748"/>
                </a:cubicBezTo>
                <a:cubicBezTo>
                  <a:pt x="515628" y="415731"/>
                  <a:pt x="508156" y="434640"/>
                  <a:pt x="493306" y="448107"/>
                </a:cubicBezTo>
                <a:close/>
                <a:moveTo>
                  <a:pt x="587299" y="633604"/>
                </a:moveTo>
                <a:lnTo>
                  <a:pt x="616448" y="633604"/>
                </a:lnTo>
                <a:lnTo>
                  <a:pt x="616448" y="288069"/>
                </a:lnTo>
                <a:lnTo>
                  <a:pt x="587299" y="288069"/>
                </a:lnTo>
                <a:lnTo>
                  <a:pt x="587299" y="633512"/>
                </a:lnTo>
                <a:close/>
                <a:moveTo>
                  <a:pt x="601873" y="78958"/>
                </a:moveTo>
                <a:lnTo>
                  <a:pt x="602335" y="63462"/>
                </a:lnTo>
                <a:cubicBezTo>
                  <a:pt x="599567" y="62263"/>
                  <a:pt x="595878" y="61617"/>
                  <a:pt x="591081" y="61617"/>
                </a:cubicBezTo>
                <a:cubicBezTo>
                  <a:pt x="571249" y="61617"/>
                  <a:pt x="556768" y="70657"/>
                  <a:pt x="547820" y="88828"/>
                </a:cubicBezTo>
                <a:lnTo>
                  <a:pt x="547543" y="64384"/>
                </a:lnTo>
                <a:lnTo>
                  <a:pt x="530940" y="64384"/>
                </a:lnTo>
                <a:lnTo>
                  <a:pt x="530940" y="217966"/>
                </a:lnTo>
                <a:lnTo>
                  <a:pt x="547820" y="217966"/>
                </a:lnTo>
                <a:lnTo>
                  <a:pt x="547820" y="112534"/>
                </a:lnTo>
                <a:cubicBezTo>
                  <a:pt x="550956" y="101281"/>
                  <a:pt x="556214" y="92702"/>
                  <a:pt x="563501" y="86799"/>
                </a:cubicBezTo>
                <a:cubicBezTo>
                  <a:pt x="570880" y="80895"/>
                  <a:pt x="579828" y="77944"/>
                  <a:pt x="590436" y="77944"/>
                </a:cubicBezTo>
                <a:cubicBezTo>
                  <a:pt x="594494" y="77944"/>
                  <a:pt x="598368" y="78313"/>
                  <a:pt x="601966" y="78958"/>
                </a:cubicBezTo>
                <a:close/>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26" name="Shape 5526"/>
        <p:cNvGrpSpPr/>
        <p:nvPr/>
      </p:nvGrpSpPr>
      <p:grpSpPr>
        <a:xfrm>
          <a:off x="0" y="0"/>
          <a:ext cx="0" cy="0"/>
          <a:chOff x="0" y="0"/>
          <a:chExt cx="0" cy="0"/>
        </a:xfrm>
      </p:grpSpPr>
      <p:grpSp>
        <p:nvGrpSpPr>
          <p:cNvPr id="5527" name="Google Shape;5527;p391"/>
          <p:cNvGrpSpPr/>
          <p:nvPr/>
        </p:nvGrpSpPr>
        <p:grpSpPr>
          <a:xfrm>
            <a:off x="500900" y="-696627"/>
            <a:ext cx="8180525" cy="351559"/>
            <a:chOff x="1923500" y="274350"/>
            <a:chExt cx="6048000" cy="3033300"/>
          </a:xfrm>
        </p:grpSpPr>
        <p:sp>
          <p:nvSpPr>
            <p:cNvPr id="5528" name="Google Shape;5528;p391"/>
            <p:cNvSpPr/>
            <p:nvPr/>
          </p:nvSpPr>
          <p:spPr>
            <a:xfrm>
              <a:off x="1923500" y="274350"/>
              <a:ext cx="2016000" cy="3033300"/>
            </a:xfrm>
            <a:prstGeom prst="rect">
              <a:avLst/>
            </a:prstGeom>
            <a:solidFill>
              <a:srgbClr val="021C23">
                <a:alpha val="20750"/>
              </a:srgbClr>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5529" name="Google Shape;5529;p391"/>
            <p:cNvSpPr/>
            <p:nvPr/>
          </p:nvSpPr>
          <p:spPr>
            <a:xfrm>
              <a:off x="3939500" y="274350"/>
              <a:ext cx="2016000" cy="3033300"/>
            </a:xfrm>
            <a:prstGeom prst="rect">
              <a:avLst/>
            </a:prstGeom>
            <a:solidFill>
              <a:srgbClr val="021C23">
                <a:alpha val="20750"/>
              </a:srgbClr>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5530" name="Google Shape;5530;p391"/>
            <p:cNvSpPr/>
            <p:nvPr/>
          </p:nvSpPr>
          <p:spPr>
            <a:xfrm>
              <a:off x="5955500" y="274350"/>
              <a:ext cx="2016000" cy="3033300"/>
            </a:xfrm>
            <a:prstGeom prst="rect">
              <a:avLst/>
            </a:prstGeom>
            <a:solidFill>
              <a:srgbClr val="021C23">
                <a:alpha val="20750"/>
              </a:srgbClr>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grpSp>
      <p:sp>
        <p:nvSpPr>
          <p:cNvPr id="5531" name="Google Shape;5531;p391"/>
          <p:cNvSpPr txBox="1"/>
          <p:nvPr>
            <p:ph type="title"/>
          </p:nvPr>
        </p:nvSpPr>
        <p:spPr>
          <a:xfrm>
            <a:off x="365700" y="274350"/>
            <a:ext cx="7470600" cy="679800"/>
          </a:xfrm>
          <a:prstGeom prst="rect">
            <a:avLst/>
          </a:prstGeom>
        </p:spPr>
        <p:txBody>
          <a:bodyPr anchorCtr="0" anchor="t" bIns="0" lIns="0" spcFirstLastPara="1" rIns="0" wrap="square" tIns="0">
            <a:normAutofit/>
          </a:bodyPr>
          <a:lstStyle/>
          <a:p>
            <a:pPr indent="0" lvl="0" marL="0" rtl="0" algn="l">
              <a:spcBef>
                <a:spcPts val="0"/>
              </a:spcBef>
              <a:spcAft>
                <a:spcPts val="0"/>
              </a:spcAft>
              <a:buNone/>
            </a:pPr>
            <a:r>
              <a:rPr lang="en-US"/>
              <a:t>Os números da Jitterbit</a:t>
            </a:r>
            <a:endParaRPr/>
          </a:p>
        </p:txBody>
      </p:sp>
      <p:sp>
        <p:nvSpPr>
          <p:cNvPr id="5532" name="Google Shape;5532;p391"/>
          <p:cNvSpPr txBox="1"/>
          <p:nvPr>
            <p:ph idx="1" type="body"/>
          </p:nvPr>
        </p:nvSpPr>
        <p:spPr>
          <a:xfrm>
            <a:off x="500900" y="2438775"/>
            <a:ext cx="2455200" cy="2419200"/>
          </a:xfrm>
          <a:prstGeom prst="rect">
            <a:avLst/>
          </a:prstGeom>
        </p:spPr>
        <p:txBody>
          <a:bodyPr anchorCtr="0" anchor="t" bIns="0" lIns="0" spcFirstLastPara="1" rIns="0" wrap="square" tIns="0">
            <a:normAutofit/>
          </a:bodyPr>
          <a:lstStyle/>
          <a:p>
            <a:pPr indent="0" lvl="0" marL="0" rtl="0" algn="ctr">
              <a:spcBef>
                <a:spcPts val="0"/>
              </a:spcBef>
              <a:spcAft>
                <a:spcPts val="600"/>
              </a:spcAft>
              <a:buNone/>
            </a:pPr>
            <a:r>
              <a:rPr b="1" lang="en-US" sz="2000">
                <a:latin typeface="Roboto"/>
                <a:ea typeface="Roboto"/>
                <a:cs typeface="Roboto"/>
                <a:sym typeface="Roboto"/>
              </a:rPr>
              <a:t>11</a:t>
            </a:r>
            <a:r>
              <a:rPr lang="en-US" sz="2000"/>
              <a:t> anos consecutivos no Quadrante Mágico do Gartner para iPaaS</a:t>
            </a:r>
            <a:endParaRPr sz="2000"/>
          </a:p>
        </p:txBody>
      </p:sp>
      <p:pic>
        <p:nvPicPr>
          <p:cNvPr id="5533" name="Google Shape;5533;p391"/>
          <p:cNvPicPr preferRelativeResize="0"/>
          <p:nvPr/>
        </p:nvPicPr>
        <p:blipFill>
          <a:blip r:embed="rId3">
            <a:alphaModFix/>
          </a:blip>
          <a:stretch>
            <a:fillRect/>
          </a:stretch>
        </p:blipFill>
        <p:spPr>
          <a:xfrm>
            <a:off x="682322" y="1472575"/>
            <a:ext cx="2060925" cy="470575"/>
          </a:xfrm>
          <a:prstGeom prst="rect">
            <a:avLst/>
          </a:prstGeom>
          <a:noFill/>
          <a:ln>
            <a:noFill/>
          </a:ln>
        </p:spPr>
      </p:pic>
      <p:sp>
        <p:nvSpPr>
          <p:cNvPr id="5534" name="Google Shape;5534;p391"/>
          <p:cNvSpPr txBox="1"/>
          <p:nvPr>
            <p:ph idx="1" type="body"/>
          </p:nvPr>
        </p:nvSpPr>
        <p:spPr>
          <a:xfrm>
            <a:off x="3445775" y="2438775"/>
            <a:ext cx="2290800" cy="2419200"/>
          </a:xfrm>
          <a:prstGeom prst="rect">
            <a:avLst/>
          </a:prstGeom>
        </p:spPr>
        <p:txBody>
          <a:bodyPr anchorCtr="0" anchor="t" bIns="0" lIns="0" spcFirstLastPara="1" rIns="0" wrap="square" tIns="0">
            <a:normAutofit/>
          </a:bodyPr>
          <a:lstStyle/>
          <a:p>
            <a:pPr indent="0" lvl="0" marL="0" rtl="0" algn="ctr">
              <a:spcBef>
                <a:spcPts val="0"/>
              </a:spcBef>
              <a:spcAft>
                <a:spcPts val="600"/>
              </a:spcAft>
              <a:buNone/>
            </a:pPr>
            <a:r>
              <a:rPr b="1" lang="en-US" sz="2000">
                <a:latin typeface="Roboto"/>
                <a:ea typeface="Roboto"/>
                <a:cs typeface="Roboto"/>
                <a:sym typeface="Roboto"/>
              </a:rPr>
              <a:t>46</a:t>
            </a:r>
            <a:r>
              <a:rPr lang="en-US" sz="2000"/>
              <a:t> selos de ‘Líder’ e ‘Alta Performance’ em 2024 no relatório do G2</a:t>
            </a:r>
            <a:endParaRPr sz="2000"/>
          </a:p>
        </p:txBody>
      </p:sp>
      <p:sp>
        <p:nvSpPr>
          <p:cNvPr id="5535" name="Google Shape;5535;p391"/>
          <p:cNvSpPr txBox="1"/>
          <p:nvPr>
            <p:ph idx="1" type="body"/>
          </p:nvPr>
        </p:nvSpPr>
        <p:spPr>
          <a:xfrm>
            <a:off x="6030725" y="2438775"/>
            <a:ext cx="2726700" cy="1941600"/>
          </a:xfrm>
          <a:prstGeom prst="rect">
            <a:avLst/>
          </a:prstGeom>
        </p:spPr>
        <p:txBody>
          <a:bodyPr anchorCtr="0" anchor="t" bIns="0" lIns="0" spcFirstLastPara="1" rIns="0" wrap="square" tIns="0">
            <a:normAutofit/>
          </a:bodyPr>
          <a:lstStyle/>
          <a:p>
            <a:pPr indent="0" lvl="0" marL="0" rtl="0" algn="ctr">
              <a:spcBef>
                <a:spcPts val="0"/>
              </a:spcBef>
              <a:spcAft>
                <a:spcPts val="600"/>
              </a:spcAft>
              <a:buNone/>
            </a:pPr>
            <a:r>
              <a:rPr b="1" lang="en-US" sz="2000">
                <a:latin typeface="Roboto"/>
                <a:ea typeface="Roboto"/>
                <a:cs typeface="Roboto"/>
                <a:sym typeface="Roboto"/>
              </a:rPr>
              <a:t>2024</a:t>
            </a:r>
            <a:r>
              <a:rPr lang="en-US" sz="2000"/>
              <a:t> Vencedor do Prêmio SIIA CODiE na categoria iPaaS por dois anos consecutivos</a:t>
            </a:r>
            <a:endParaRPr sz="2000"/>
          </a:p>
        </p:txBody>
      </p:sp>
      <p:pic>
        <p:nvPicPr>
          <p:cNvPr id="5536" name="Google Shape;5536;p391"/>
          <p:cNvPicPr preferRelativeResize="0"/>
          <p:nvPr/>
        </p:nvPicPr>
        <p:blipFill>
          <a:blip r:embed="rId4">
            <a:alphaModFix/>
          </a:blip>
          <a:stretch>
            <a:fillRect/>
          </a:stretch>
        </p:blipFill>
        <p:spPr>
          <a:xfrm>
            <a:off x="4038050" y="1154863"/>
            <a:ext cx="1106000" cy="1106000"/>
          </a:xfrm>
          <a:prstGeom prst="rect">
            <a:avLst/>
          </a:prstGeom>
          <a:noFill/>
          <a:ln>
            <a:noFill/>
          </a:ln>
        </p:spPr>
      </p:pic>
      <p:pic>
        <p:nvPicPr>
          <p:cNvPr id="5537" name="Google Shape;5537;p391"/>
          <p:cNvPicPr preferRelativeResize="0"/>
          <p:nvPr/>
        </p:nvPicPr>
        <p:blipFill>
          <a:blip r:embed="rId5">
            <a:alphaModFix/>
          </a:blip>
          <a:stretch>
            <a:fillRect/>
          </a:stretch>
        </p:blipFill>
        <p:spPr>
          <a:xfrm>
            <a:off x="6293313" y="1452726"/>
            <a:ext cx="2201525" cy="631925"/>
          </a:xfrm>
          <a:prstGeom prst="rect">
            <a:avLst/>
          </a:prstGeom>
          <a:noFill/>
          <a:ln>
            <a:noFill/>
          </a:ln>
        </p:spPr>
      </p:pic>
      <p:cxnSp>
        <p:nvCxnSpPr>
          <p:cNvPr id="5538" name="Google Shape;5538;p391"/>
          <p:cNvCxnSpPr/>
          <p:nvPr/>
        </p:nvCxnSpPr>
        <p:spPr>
          <a:xfrm>
            <a:off x="3248975" y="1189850"/>
            <a:ext cx="0" cy="3551100"/>
          </a:xfrm>
          <a:prstGeom prst="straightConnector1">
            <a:avLst/>
          </a:prstGeom>
          <a:noFill/>
          <a:ln cap="flat" cmpd="sng" w="9525">
            <a:solidFill>
              <a:srgbClr val="A5BEC4"/>
            </a:solidFill>
            <a:prstDash val="solid"/>
            <a:round/>
            <a:headEnd len="med" w="med" type="none"/>
            <a:tailEnd len="med" w="med" type="none"/>
          </a:ln>
        </p:spPr>
      </p:cxnSp>
      <p:cxnSp>
        <p:nvCxnSpPr>
          <p:cNvPr id="5539" name="Google Shape;5539;p391"/>
          <p:cNvCxnSpPr/>
          <p:nvPr/>
        </p:nvCxnSpPr>
        <p:spPr>
          <a:xfrm>
            <a:off x="5954525" y="1189850"/>
            <a:ext cx="0" cy="3551100"/>
          </a:xfrm>
          <a:prstGeom prst="straightConnector1">
            <a:avLst/>
          </a:prstGeom>
          <a:noFill/>
          <a:ln cap="flat" cmpd="sng" w="9525">
            <a:solidFill>
              <a:srgbClr val="A5BEC4"/>
            </a:solidFill>
            <a:prstDash val="solid"/>
            <a:round/>
            <a:headEnd len="med" w="med" type="none"/>
            <a:tailEnd len="med" w="med" type="none"/>
          </a:ln>
        </p:spPr>
      </p:cxn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43" name="Shape 5543"/>
        <p:cNvGrpSpPr/>
        <p:nvPr/>
      </p:nvGrpSpPr>
      <p:grpSpPr>
        <a:xfrm>
          <a:off x="0" y="0"/>
          <a:ext cx="0" cy="0"/>
          <a:chOff x="0" y="0"/>
          <a:chExt cx="0" cy="0"/>
        </a:xfrm>
      </p:grpSpPr>
      <p:sp>
        <p:nvSpPr>
          <p:cNvPr id="5544" name="Google Shape;5544;p392"/>
          <p:cNvSpPr txBox="1"/>
          <p:nvPr>
            <p:ph type="title"/>
          </p:nvPr>
        </p:nvSpPr>
        <p:spPr>
          <a:xfrm>
            <a:off x="387100" y="262700"/>
            <a:ext cx="7470600" cy="679800"/>
          </a:xfrm>
          <a:prstGeom prst="rect">
            <a:avLst/>
          </a:prstGeom>
          <a:noFill/>
          <a:ln>
            <a:noFill/>
          </a:ln>
        </p:spPr>
        <p:txBody>
          <a:bodyPr anchorCtr="0" anchor="t" bIns="0" lIns="0" spcFirstLastPara="1" rIns="0" wrap="square" tIns="0">
            <a:normAutofit/>
          </a:bodyPr>
          <a:lstStyle/>
          <a:p>
            <a:pPr indent="0" lvl="0" marL="0" rtl="0" algn="l">
              <a:lnSpc>
                <a:spcPct val="100000"/>
              </a:lnSpc>
              <a:spcBef>
                <a:spcPts val="0"/>
              </a:spcBef>
              <a:spcAft>
                <a:spcPts val="0"/>
              </a:spcAft>
              <a:buSzPts val="2000"/>
              <a:buNone/>
            </a:pPr>
            <a:r>
              <a:rPr lang="en-US"/>
              <a:t>Habilite operações em tempo real</a:t>
            </a:r>
            <a:endParaRPr/>
          </a:p>
        </p:txBody>
      </p:sp>
      <p:grpSp>
        <p:nvGrpSpPr>
          <p:cNvPr id="5545" name="Google Shape;5545;p392"/>
          <p:cNvGrpSpPr/>
          <p:nvPr/>
        </p:nvGrpSpPr>
        <p:grpSpPr>
          <a:xfrm>
            <a:off x="8138400" y="274350"/>
            <a:ext cx="639909" cy="639482"/>
            <a:chOff x="7112275" y="274350"/>
            <a:chExt cx="639909" cy="639482"/>
          </a:xfrm>
        </p:grpSpPr>
        <p:sp>
          <p:nvSpPr>
            <p:cNvPr id="5546" name="Google Shape;5546;p392"/>
            <p:cNvSpPr/>
            <p:nvPr/>
          </p:nvSpPr>
          <p:spPr>
            <a:xfrm>
              <a:off x="7112275" y="274350"/>
              <a:ext cx="639909" cy="639482"/>
            </a:xfrm>
            <a:custGeom>
              <a:rect b="b" l="l" r="r" t="t"/>
              <a:pathLst>
                <a:path extrusionOk="0" h="1421072" w="1422020">
                  <a:moveTo>
                    <a:pt x="709872" y="533495"/>
                  </a:moveTo>
                  <a:cubicBezTo>
                    <a:pt x="612485" y="533495"/>
                    <a:pt x="533116" y="612865"/>
                    <a:pt x="533116" y="710252"/>
                  </a:cubicBezTo>
                  <a:cubicBezTo>
                    <a:pt x="533116" y="807639"/>
                    <a:pt x="612485" y="887009"/>
                    <a:pt x="709872" y="887009"/>
                  </a:cubicBezTo>
                  <a:cubicBezTo>
                    <a:pt x="807259" y="887009"/>
                    <a:pt x="886629" y="807639"/>
                    <a:pt x="886629" y="710252"/>
                  </a:cubicBezTo>
                  <a:cubicBezTo>
                    <a:pt x="886629" y="612865"/>
                    <a:pt x="807259" y="533495"/>
                    <a:pt x="709872" y="533495"/>
                  </a:cubicBezTo>
                  <a:close/>
                  <a:moveTo>
                    <a:pt x="709872" y="788863"/>
                  </a:moveTo>
                  <a:cubicBezTo>
                    <a:pt x="666632" y="788863"/>
                    <a:pt x="631356" y="753682"/>
                    <a:pt x="631356" y="710347"/>
                  </a:cubicBezTo>
                  <a:cubicBezTo>
                    <a:pt x="631356" y="667011"/>
                    <a:pt x="666537" y="631830"/>
                    <a:pt x="709872" y="631830"/>
                  </a:cubicBezTo>
                  <a:cubicBezTo>
                    <a:pt x="753208" y="631830"/>
                    <a:pt x="788389" y="667011"/>
                    <a:pt x="788389" y="710347"/>
                  </a:cubicBezTo>
                  <a:cubicBezTo>
                    <a:pt x="788389" y="753682"/>
                    <a:pt x="753113" y="788863"/>
                    <a:pt x="709872" y="788863"/>
                  </a:cubicBezTo>
                  <a:close/>
                  <a:moveTo>
                    <a:pt x="1240333" y="528943"/>
                  </a:moveTo>
                  <a:lnTo>
                    <a:pt x="1185144" y="584132"/>
                  </a:lnTo>
                  <a:lnTo>
                    <a:pt x="1261479" y="660468"/>
                  </a:lnTo>
                  <a:lnTo>
                    <a:pt x="1121705" y="660468"/>
                  </a:lnTo>
                  <a:cubicBezTo>
                    <a:pt x="1117153" y="621873"/>
                    <a:pt x="1107291" y="584417"/>
                    <a:pt x="1092024" y="548477"/>
                  </a:cubicBezTo>
                  <a:cubicBezTo>
                    <a:pt x="1071162" y="499073"/>
                    <a:pt x="1041386" y="454789"/>
                    <a:pt x="1003361" y="416953"/>
                  </a:cubicBezTo>
                  <a:cubicBezTo>
                    <a:pt x="965336" y="378927"/>
                    <a:pt x="921051" y="349057"/>
                    <a:pt x="871836" y="328290"/>
                  </a:cubicBezTo>
                  <a:cubicBezTo>
                    <a:pt x="835992" y="313212"/>
                    <a:pt x="798725" y="303256"/>
                    <a:pt x="760320" y="298704"/>
                  </a:cubicBezTo>
                  <a:lnTo>
                    <a:pt x="760320" y="158455"/>
                  </a:lnTo>
                  <a:lnTo>
                    <a:pt x="836940" y="235075"/>
                  </a:lnTo>
                  <a:lnTo>
                    <a:pt x="892129" y="179886"/>
                  </a:lnTo>
                  <a:lnTo>
                    <a:pt x="712338" y="0"/>
                  </a:lnTo>
                  <a:lnTo>
                    <a:pt x="530271" y="182067"/>
                  </a:lnTo>
                  <a:lnTo>
                    <a:pt x="585460" y="237256"/>
                  </a:lnTo>
                  <a:lnTo>
                    <a:pt x="661795" y="160921"/>
                  </a:lnTo>
                  <a:lnTo>
                    <a:pt x="661795" y="298325"/>
                  </a:lnTo>
                  <a:cubicBezTo>
                    <a:pt x="623011" y="302876"/>
                    <a:pt x="585175" y="312738"/>
                    <a:pt x="549141" y="328005"/>
                  </a:cubicBezTo>
                  <a:cubicBezTo>
                    <a:pt x="499737" y="348867"/>
                    <a:pt x="455452" y="378643"/>
                    <a:pt x="417617" y="416668"/>
                  </a:cubicBezTo>
                  <a:cubicBezTo>
                    <a:pt x="379591" y="454694"/>
                    <a:pt x="349721" y="498978"/>
                    <a:pt x="328954" y="548193"/>
                  </a:cubicBezTo>
                  <a:cubicBezTo>
                    <a:pt x="313687" y="584227"/>
                    <a:pt x="303825" y="621873"/>
                    <a:pt x="299273" y="660468"/>
                  </a:cubicBezTo>
                  <a:lnTo>
                    <a:pt x="158455" y="660468"/>
                  </a:lnTo>
                  <a:lnTo>
                    <a:pt x="235075" y="583848"/>
                  </a:lnTo>
                  <a:lnTo>
                    <a:pt x="179886" y="528659"/>
                  </a:lnTo>
                  <a:lnTo>
                    <a:pt x="0" y="708735"/>
                  </a:lnTo>
                  <a:lnTo>
                    <a:pt x="182067" y="890802"/>
                  </a:lnTo>
                  <a:lnTo>
                    <a:pt x="237256" y="835613"/>
                  </a:lnTo>
                  <a:lnTo>
                    <a:pt x="160921" y="759277"/>
                  </a:lnTo>
                  <a:lnTo>
                    <a:pt x="299083" y="759277"/>
                  </a:lnTo>
                  <a:cubicBezTo>
                    <a:pt x="303635" y="797682"/>
                    <a:pt x="313497" y="835233"/>
                    <a:pt x="328764" y="871078"/>
                  </a:cubicBezTo>
                  <a:cubicBezTo>
                    <a:pt x="349626" y="920482"/>
                    <a:pt x="379401" y="964767"/>
                    <a:pt x="417427" y="1002602"/>
                  </a:cubicBezTo>
                  <a:cubicBezTo>
                    <a:pt x="455452" y="1040628"/>
                    <a:pt x="499737" y="1070498"/>
                    <a:pt x="548952" y="1091265"/>
                  </a:cubicBezTo>
                  <a:cubicBezTo>
                    <a:pt x="585175" y="1106627"/>
                    <a:pt x="623106" y="1116489"/>
                    <a:pt x="661890" y="1121136"/>
                  </a:cubicBezTo>
                  <a:lnTo>
                    <a:pt x="661890" y="1262712"/>
                  </a:lnTo>
                  <a:lnTo>
                    <a:pt x="585270" y="1186092"/>
                  </a:lnTo>
                  <a:lnTo>
                    <a:pt x="530081" y="1241281"/>
                  </a:lnTo>
                  <a:lnTo>
                    <a:pt x="709872" y="1421072"/>
                  </a:lnTo>
                  <a:lnTo>
                    <a:pt x="891940" y="1239005"/>
                  </a:lnTo>
                  <a:lnTo>
                    <a:pt x="836751" y="1183816"/>
                  </a:lnTo>
                  <a:lnTo>
                    <a:pt x="760415" y="1260152"/>
                  </a:lnTo>
                  <a:lnTo>
                    <a:pt x="760415" y="1120946"/>
                  </a:lnTo>
                  <a:cubicBezTo>
                    <a:pt x="798725" y="1116394"/>
                    <a:pt x="835992" y="1106532"/>
                    <a:pt x="871647" y="1091360"/>
                  </a:cubicBezTo>
                  <a:cubicBezTo>
                    <a:pt x="921051" y="1070498"/>
                    <a:pt x="965336" y="1040723"/>
                    <a:pt x="1003171" y="1002697"/>
                  </a:cubicBezTo>
                  <a:cubicBezTo>
                    <a:pt x="1041197" y="964672"/>
                    <a:pt x="1071067" y="920388"/>
                    <a:pt x="1091834" y="871173"/>
                  </a:cubicBezTo>
                  <a:cubicBezTo>
                    <a:pt x="1107101" y="835233"/>
                    <a:pt x="1116963" y="797682"/>
                    <a:pt x="1121515" y="759182"/>
                  </a:cubicBezTo>
                  <a:lnTo>
                    <a:pt x="1263850" y="759182"/>
                  </a:lnTo>
                  <a:lnTo>
                    <a:pt x="1187230" y="835802"/>
                  </a:lnTo>
                  <a:lnTo>
                    <a:pt x="1242419" y="890991"/>
                  </a:lnTo>
                  <a:lnTo>
                    <a:pt x="1422021" y="711390"/>
                  </a:lnTo>
                  <a:lnTo>
                    <a:pt x="1239954" y="529133"/>
                  </a:lnTo>
                  <a:close/>
                  <a:moveTo>
                    <a:pt x="933853" y="933000"/>
                  </a:moveTo>
                  <a:cubicBezTo>
                    <a:pt x="874207" y="992646"/>
                    <a:pt x="794837" y="1025456"/>
                    <a:pt x="710441" y="1025456"/>
                  </a:cubicBezTo>
                  <a:cubicBezTo>
                    <a:pt x="626046" y="1025456"/>
                    <a:pt x="546676" y="992646"/>
                    <a:pt x="487030" y="933000"/>
                  </a:cubicBezTo>
                  <a:cubicBezTo>
                    <a:pt x="427384" y="873354"/>
                    <a:pt x="394574" y="793984"/>
                    <a:pt x="394574" y="709588"/>
                  </a:cubicBezTo>
                  <a:cubicBezTo>
                    <a:pt x="394574" y="625192"/>
                    <a:pt x="427384" y="545822"/>
                    <a:pt x="487030" y="486176"/>
                  </a:cubicBezTo>
                  <a:cubicBezTo>
                    <a:pt x="546676" y="426530"/>
                    <a:pt x="626046" y="393720"/>
                    <a:pt x="710441" y="393720"/>
                  </a:cubicBezTo>
                  <a:cubicBezTo>
                    <a:pt x="794837" y="393720"/>
                    <a:pt x="874207" y="426530"/>
                    <a:pt x="933853" y="486176"/>
                  </a:cubicBezTo>
                  <a:cubicBezTo>
                    <a:pt x="993499" y="545822"/>
                    <a:pt x="1026309" y="625192"/>
                    <a:pt x="1026309" y="709588"/>
                  </a:cubicBezTo>
                  <a:cubicBezTo>
                    <a:pt x="1026309" y="793984"/>
                    <a:pt x="993499" y="873354"/>
                    <a:pt x="933853" y="933000"/>
                  </a:cubicBezTo>
                  <a:close/>
                </a:path>
              </a:pathLst>
            </a:custGeom>
            <a:solidFill>
              <a:schemeClr val="lt2"/>
            </a:solidFill>
            <a:ln cap="flat" cmpd="sng" w="28575">
              <a:solidFill>
                <a:schemeClr val="lt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5547" name="Google Shape;5547;p392"/>
            <p:cNvSpPr/>
            <p:nvPr/>
          </p:nvSpPr>
          <p:spPr>
            <a:xfrm>
              <a:off x="7112275" y="274350"/>
              <a:ext cx="639909" cy="639482"/>
            </a:xfrm>
            <a:custGeom>
              <a:rect b="b" l="l" r="r" t="t"/>
              <a:pathLst>
                <a:path extrusionOk="0" h="1421072" w="1422020">
                  <a:moveTo>
                    <a:pt x="709872" y="533495"/>
                  </a:moveTo>
                  <a:cubicBezTo>
                    <a:pt x="612485" y="533495"/>
                    <a:pt x="533116" y="612865"/>
                    <a:pt x="533116" y="710252"/>
                  </a:cubicBezTo>
                  <a:cubicBezTo>
                    <a:pt x="533116" y="807639"/>
                    <a:pt x="612485" y="887009"/>
                    <a:pt x="709872" y="887009"/>
                  </a:cubicBezTo>
                  <a:cubicBezTo>
                    <a:pt x="807259" y="887009"/>
                    <a:pt x="886629" y="807639"/>
                    <a:pt x="886629" y="710252"/>
                  </a:cubicBezTo>
                  <a:cubicBezTo>
                    <a:pt x="886629" y="612865"/>
                    <a:pt x="807259" y="533495"/>
                    <a:pt x="709872" y="533495"/>
                  </a:cubicBezTo>
                  <a:close/>
                  <a:moveTo>
                    <a:pt x="709872" y="788863"/>
                  </a:moveTo>
                  <a:cubicBezTo>
                    <a:pt x="666632" y="788863"/>
                    <a:pt x="631356" y="753682"/>
                    <a:pt x="631356" y="710347"/>
                  </a:cubicBezTo>
                  <a:cubicBezTo>
                    <a:pt x="631356" y="667011"/>
                    <a:pt x="666537" y="631830"/>
                    <a:pt x="709872" y="631830"/>
                  </a:cubicBezTo>
                  <a:cubicBezTo>
                    <a:pt x="753208" y="631830"/>
                    <a:pt x="788389" y="667011"/>
                    <a:pt x="788389" y="710347"/>
                  </a:cubicBezTo>
                  <a:cubicBezTo>
                    <a:pt x="788389" y="753682"/>
                    <a:pt x="753113" y="788863"/>
                    <a:pt x="709872" y="788863"/>
                  </a:cubicBezTo>
                  <a:close/>
                  <a:moveTo>
                    <a:pt x="1240333" y="528943"/>
                  </a:moveTo>
                  <a:lnTo>
                    <a:pt x="1185144" y="584132"/>
                  </a:lnTo>
                  <a:lnTo>
                    <a:pt x="1261479" y="660468"/>
                  </a:lnTo>
                  <a:lnTo>
                    <a:pt x="1121705" y="660468"/>
                  </a:lnTo>
                  <a:cubicBezTo>
                    <a:pt x="1117153" y="621873"/>
                    <a:pt x="1107291" y="584417"/>
                    <a:pt x="1092024" y="548477"/>
                  </a:cubicBezTo>
                  <a:cubicBezTo>
                    <a:pt x="1071162" y="499073"/>
                    <a:pt x="1041386" y="454789"/>
                    <a:pt x="1003361" y="416953"/>
                  </a:cubicBezTo>
                  <a:cubicBezTo>
                    <a:pt x="965336" y="378927"/>
                    <a:pt x="921051" y="349057"/>
                    <a:pt x="871836" y="328290"/>
                  </a:cubicBezTo>
                  <a:cubicBezTo>
                    <a:pt x="835992" y="313212"/>
                    <a:pt x="798725" y="303256"/>
                    <a:pt x="760320" y="298704"/>
                  </a:cubicBezTo>
                  <a:lnTo>
                    <a:pt x="760320" y="158455"/>
                  </a:lnTo>
                  <a:lnTo>
                    <a:pt x="836940" y="235075"/>
                  </a:lnTo>
                  <a:lnTo>
                    <a:pt x="892129" y="179886"/>
                  </a:lnTo>
                  <a:lnTo>
                    <a:pt x="712338" y="0"/>
                  </a:lnTo>
                  <a:lnTo>
                    <a:pt x="530271" y="182067"/>
                  </a:lnTo>
                  <a:lnTo>
                    <a:pt x="585460" y="237256"/>
                  </a:lnTo>
                  <a:lnTo>
                    <a:pt x="661795" y="160921"/>
                  </a:lnTo>
                  <a:lnTo>
                    <a:pt x="661795" y="298325"/>
                  </a:lnTo>
                  <a:cubicBezTo>
                    <a:pt x="623011" y="302876"/>
                    <a:pt x="585175" y="312738"/>
                    <a:pt x="549141" y="328005"/>
                  </a:cubicBezTo>
                  <a:cubicBezTo>
                    <a:pt x="499737" y="348867"/>
                    <a:pt x="455452" y="378643"/>
                    <a:pt x="417617" y="416668"/>
                  </a:cubicBezTo>
                  <a:cubicBezTo>
                    <a:pt x="379591" y="454694"/>
                    <a:pt x="349721" y="498978"/>
                    <a:pt x="328954" y="548193"/>
                  </a:cubicBezTo>
                  <a:cubicBezTo>
                    <a:pt x="313687" y="584227"/>
                    <a:pt x="303825" y="621873"/>
                    <a:pt x="299273" y="660468"/>
                  </a:cubicBezTo>
                  <a:lnTo>
                    <a:pt x="158455" y="660468"/>
                  </a:lnTo>
                  <a:lnTo>
                    <a:pt x="235075" y="583848"/>
                  </a:lnTo>
                  <a:lnTo>
                    <a:pt x="179886" y="528659"/>
                  </a:lnTo>
                  <a:lnTo>
                    <a:pt x="0" y="708735"/>
                  </a:lnTo>
                  <a:lnTo>
                    <a:pt x="182067" y="890802"/>
                  </a:lnTo>
                  <a:lnTo>
                    <a:pt x="237256" y="835613"/>
                  </a:lnTo>
                  <a:lnTo>
                    <a:pt x="160921" y="759277"/>
                  </a:lnTo>
                  <a:lnTo>
                    <a:pt x="299083" y="759277"/>
                  </a:lnTo>
                  <a:cubicBezTo>
                    <a:pt x="303635" y="797682"/>
                    <a:pt x="313497" y="835233"/>
                    <a:pt x="328764" y="871078"/>
                  </a:cubicBezTo>
                  <a:cubicBezTo>
                    <a:pt x="349626" y="920482"/>
                    <a:pt x="379401" y="964767"/>
                    <a:pt x="417427" y="1002602"/>
                  </a:cubicBezTo>
                  <a:cubicBezTo>
                    <a:pt x="455452" y="1040628"/>
                    <a:pt x="499737" y="1070498"/>
                    <a:pt x="548952" y="1091265"/>
                  </a:cubicBezTo>
                  <a:cubicBezTo>
                    <a:pt x="585175" y="1106627"/>
                    <a:pt x="623106" y="1116489"/>
                    <a:pt x="661890" y="1121136"/>
                  </a:cubicBezTo>
                  <a:lnTo>
                    <a:pt x="661890" y="1262712"/>
                  </a:lnTo>
                  <a:lnTo>
                    <a:pt x="585270" y="1186092"/>
                  </a:lnTo>
                  <a:lnTo>
                    <a:pt x="530081" y="1241281"/>
                  </a:lnTo>
                  <a:lnTo>
                    <a:pt x="709872" y="1421072"/>
                  </a:lnTo>
                  <a:lnTo>
                    <a:pt x="891940" y="1239005"/>
                  </a:lnTo>
                  <a:lnTo>
                    <a:pt x="836751" y="1183816"/>
                  </a:lnTo>
                  <a:lnTo>
                    <a:pt x="760415" y="1260152"/>
                  </a:lnTo>
                  <a:lnTo>
                    <a:pt x="760415" y="1120946"/>
                  </a:lnTo>
                  <a:cubicBezTo>
                    <a:pt x="798725" y="1116394"/>
                    <a:pt x="835992" y="1106532"/>
                    <a:pt x="871647" y="1091360"/>
                  </a:cubicBezTo>
                  <a:cubicBezTo>
                    <a:pt x="921051" y="1070498"/>
                    <a:pt x="965336" y="1040723"/>
                    <a:pt x="1003171" y="1002697"/>
                  </a:cubicBezTo>
                  <a:cubicBezTo>
                    <a:pt x="1041197" y="964672"/>
                    <a:pt x="1071067" y="920388"/>
                    <a:pt x="1091834" y="871173"/>
                  </a:cubicBezTo>
                  <a:cubicBezTo>
                    <a:pt x="1107101" y="835233"/>
                    <a:pt x="1116963" y="797682"/>
                    <a:pt x="1121515" y="759182"/>
                  </a:cubicBezTo>
                  <a:lnTo>
                    <a:pt x="1263850" y="759182"/>
                  </a:lnTo>
                  <a:lnTo>
                    <a:pt x="1187230" y="835802"/>
                  </a:lnTo>
                  <a:lnTo>
                    <a:pt x="1242419" y="890991"/>
                  </a:lnTo>
                  <a:lnTo>
                    <a:pt x="1422021" y="711390"/>
                  </a:lnTo>
                  <a:lnTo>
                    <a:pt x="1239954" y="529133"/>
                  </a:lnTo>
                  <a:close/>
                  <a:moveTo>
                    <a:pt x="933853" y="933000"/>
                  </a:moveTo>
                  <a:cubicBezTo>
                    <a:pt x="874207" y="992646"/>
                    <a:pt x="794837" y="1025456"/>
                    <a:pt x="710441" y="1025456"/>
                  </a:cubicBezTo>
                  <a:cubicBezTo>
                    <a:pt x="626046" y="1025456"/>
                    <a:pt x="546676" y="992646"/>
                    <a:pt x="487030" y="933000"/>
                  </a:cubicBezTo>
                  <a:cubicBezTo>
                    <a:pt x="427384" y="873354"/>
                    <a:pt x="394574" y="793984"/>
                    <a:pt x="394574" y="709588"/>
                  </a:cubicBezTo>
                  <a:cubicBezTo>
                    <a:pt x="394574" y="625192"/>
                    <a:pt x="427384" y="545822"/>
                    <a:pt x="487030" y="486176"/>
                  </a:cubicBezTo>
                  <a:cubicBezTo>
                    <a:pt x="546676" y="426530"/>
                    <a:pt x="626046" y="393720"/>
                    <a:pt x="710441" y="393720"/>
                  </a:cubicBezTo>
                  <a:cubicBezTo>
                    <a:pt x="794837" y="393720"/>
                    <a:pt x="874207" y="426530"/>
                    <a:pt x="933853" y="486176"/>
                  </a:cubicBezTo>
                  <a:cubicBezTo>
                    <a:pt x="993499" y="545822"/>
                    <a:pt x="1026309" y="625192"/>
                    <a:pt x="1026309" y="709588"/>
                  </a:cubicBezTo>
                  <a:cubicBezTo>
                    <a:pt x="1026309" y="793984"/>
                    <a:pt x="993499" y="873354"/>
                    <a:pt x="933853" y="933000"/>
                  </a:cubicBezTo>
                  <a:close/>
                </a:path>
              </a:pathLst>
            </a:custGeom>
            <a:solidFill>
              <a:schemeClr val="accen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sp>
        <p:nvSpPr>
          <p:cNvPr id="5548" name="Google Shape;5548;p392"/>
          <p:cNvSpPr txBox="1"/>
          <p:nvPr>
            <p:ph idx="1" type="body"/>
          </p:nvPr>
        </p:nvSpPr>
        <p:spPr>
          <a:xfrm>
            <a:off x="289325" y="3870645"/>
            <a:ext cx="1313100" cy="492600"/>
          </a:xfrm>
          <a:prstGeom prst="rect">
            <a:avLst/>
          </a:prstGeom>
          <a:noFill/>
          <a:ln>
            <a:noFill/>
          </a:ln>
        </p:spPr>
        <p:txBody>
          <a:bodyPr anchorCtr="0" anchor="t" bIns="0" lIns="0" spcFirstLastPara="1" rIns="0" wrap="square" tIns="0">
            <a:spAutoFit/>
          </a:bodyPr>
          <a:lstStyle/>
          <a:p>
            <a:pPr indent="0" lvl="0" marL="0" rtl="0" algn="ctr">
              <a:lnSpc>
                <a:spcPct val="100000"/>
              </a:lnSpc>
              <a:spcBef>
                <a:spcPts val="0"/>
              </a:spcBef>
              <a:spcAft>
                <a:spcPts val="500"/>
              </a:spcAft>
              <a:buSzPts val="1400"/>
              <a:buNone/>
            </a:pPr>
            <a:r>
              <a:rPr lang="en-US" sz="1600">
                <a:latin typeface="Roboto"/>
                <a:ea typeface="Roboto"/>
                <a:cs typeface="Roboto"/>
                <a:sym typeface="Roboto"/>
              </a:rPr>
              <a:t>Plataforma Unificada</a:t>
            </a:r>
            <a:endParaRPr sz="1600">
              <a:solidFill>
                <a:srgbClr val="FF00FF"/>
              </a:solidFill>
            </a:endParaRPr>
          </a:p>
        </p:txBody>
      </p:sp>
      <p:sp>
        <p:nvSpPr>
          <p:cNvPr id="5549" name="Google Shape;5549;p392"/>
          <p:cNvSpPr txBox="1"/>
          <p:nvPr>
            <p:ph idx="1" type="body"/>
          </p:nvPr>
        </p:nvSpPr>
        <p:spPr>
          <a:xfrm>
            <a:off x="5608250" y="3870645"/>
            <a:ext cx="1234200" cy="246300"/>
          </a:xfrm>
          <a:prstGeom prst="rect">
            <a:avLst/>
          </a:prstGeom>
          <a:noFill/>
          <a:ln>
            <a:noFill/>
          </a:ln>
        </p:spPr>
        <p:txBody>
          <a:bodyPr anchorCtr="0" anchor="t" bIns="0" lIns="0" spcFirstLastPara="1" rIns="0" wrap="square" tIns="0">
            <a:spAutoFit/>
          </a:bodyPr>
          <a:lstStyle/>
          <a:p>
            <a:pPr indent="0" lvl="0" marL="0" rtl="0" algn="ctr">
              <a:lnSpc>
                <a:spcPct val="100000"/>
              </a:lnSpc>
              <a:spcBef>
                <a:spcPts val="0"/>
              </a:spcBef>
              <a:spcAft>
                <a:spcPts val="500"/>
              </a:spcAft>
              <a:buSzPts val="1400"/>
              <a:buNone/>
            </a:pPr>
            <a:r>
              <a:rPr lang="en-US" sz="1600">
                <a:latin typeface="Roboto"/>
                <a:ea typeface="Roboto"/>
                <a:cs typeface="Roboto"/>
                <a:sym typeface="Roboto"/>
              </a:rPr>
              <a:t>Fácil de Usar</a:t>
            </a:r>
            <a:endParaRPr sz="1600">
              <a:solidFill>
                <a:srgbClr val="FF00FF"/>
              </a:solidFill>
            </a:endParaRPr>
          </a:p>
        </p:txBody>
      </p:sp>
      <p:sp>
        <p:nvSpPr>
          <p:cNvPr id="5550" name="Google Shape;5550;p392"/>
          <p:cNvSpPr txBox="1"/>
          <p:nvPr>
            <p:ph idx="1" type="body"/>
          </p:nvPr>
        </p:nvSpPr>
        <p:spPr>
          <a:xfrm>
            <a:off x="7301300" y="3870650"/>
            <a:ext cx="1313100" cy="492600"/>
          </a:xfrm>
          <a:prstGeom prst="rect">
            <a:avLst/>
          </a:prstGeom>
          <a:noFill/>
          <a:ln>
            <a:noFill/>
          </a:ln>
        </p:spPr>
        <p:txBody>
          <a:bodyPr anchorCtr="0" anchor="t" bIns="0" lIns="0" spcFirstLastPara="1" rIns="0" wrap="square" tIns="0">
            <a:spAutoFit/>
          </a:bodyPr>
          <a:lstStyle/>
          <a:p>
            <a:pPr indent="0" lvl="0" marL="0" rtl="0" algn="ctr">
              <a:lnSpc>
                <a:spcPct val="100000"/>
              </a:lnSpc>
              <a:spcBef>
                <a:spcPts val="0"/>
              </a:spcBef>
              <a:spcAft>
                <a:spcPts val="500"/>
              </a:spcAft>
              <a:buSzPts val="1400"/>
              <a:buNone/>
            </a:pPr>
            <a:r>
              <a:rPr lang="en-US" sz="1600">
                <a:latin typeface="Roboto"/>
                <a:ea typeface="Roboto"/>
                <a:cs typeface="Roboto"/>
                <a:sym typeface="Roboto"/>
              </a:rPr>
              <a:t>Rápido em Entregar Valor</a:t>
            </a:r>
            <a:endParaRPr sz="1600">
              <a:solidFill>
                <a:srgbClr val="FF00FF"/>
              </a:solidFill>
            </a:endParaRPr>
          </a:p>
        </p:txBody>
      </p:sp>
      <p:sp>
        <p:nvSpPr>
          <p:cNvPr id="5551" name="Google Shape;5551;p392"/>
          <p:cNvSpPr txBox="1"/>
          <p:nvPr>
            <p:ph idx="1" type="body"/>
          </p:nvPr>
        </p:nvSpPr>
        <p:spPr>
          <a:xfrm>
            <a:off x="1996700" y="3870645"/>
            <a:ext cx="1313100" cy="246300"/>
          </a:xfrm>
          <a:prstGeom prst="rect">
            <a:avLst/>
          </a:prstGeom>
          <a:noFill/>
          <a:ln>
            <a:noFill/>
          </a:ln>
        </p:spPr>
        <p:txBody>
          <a:bodyPr anchorCtr="0" anchor="t" bIns="0" lIns="0" spcFirstLastPara="1" rIns="0" wrap="square" tIns="0">
            <a:spAutoFit/>
          </a:bodyPr>
          <a:lstStyle/>
          <a:p>
            <a:pPr indent="0" lvl="0" marL="0" rtl="0" algn="ctr">
              <a:lnSpc>
                <a:spcPct val="100000"/>
              </a:lnSpc>
              <a:spcBef>
                <a:spcPts val="0"/>
              </a:spcBef>
              <a:spcAft>
                <a:spcPts val="500"/>
              </a:spcAft>
              <a:buClr>
                <a:schemeClr val="dk1"/>
              </a:buClr>
              <a:buSzPts val="1100"/>
              <a:buFont typeface="Arial"/>
              <a:buNone/>
            </a:pPr>
            <a:r>
              <a:rPr lang="en-US" sz="1600">
                <a:latin typeface="Roboto"/>
                <a:ea typeface="Roboto"/>
                <a:cs typeface="Roboto"/>
                <a:sym typeface="Roboto"/>
              </a:rPr>
              <a:t>AI-Infused</a:t>
            </a:r>
            <a:endParaRPr sz="1600">
              <a:solidFill>
                <a:srgbClr val="FF00FF"/>
              </a:solidFill>
            </a:endParaRPr>
          </a:p>
        </p:txBody>
      </p:sp>
      <p:sp>
        <p:nvSpPr>
          <p:cNvPr id="5552" name="Google Shape;5552;p392"/>
          <p:cNvSpPr txBox="1"/>
          <p:nvPr>
            <p:ph idx="1" type="body"/>
          </p:nvPr>
        </p:nvSpPr>
        <p:spPr>
          <a:xfrm>
            <a:off x="3673100" y="3870645"/>
            <a:ext cx="1476300" cy="492600"/>
          </a:xfrm>
          <a:prstGeom prst="rect">
            <a:avLst/>
          </a:prstGeom>
          <a:noFill/>
          <a:ln>
            <a:noFill/>
          </a:ln>
        </p:spPr>
        <p:txBody>
          <a:bodyPr anchorCtr="0" anchor="t" bIns="0" lIns="0" spcFirstLastPara="1" rIns="0" wrap="square" tIns="0">
            <a:spAutoFit/>
          </a:bodyPr>
          <a:lstStyle/>
          <a:p>
            <a:pPr indent="0" lvl="0" marL="0" rtl="0" algn="ctr">
              <a:lnSpc>
                <a:spcPct val="100000"/>
              </a:lnSpc>
              <a:spcBef>
                <a:spcPts val="0"/>
              </a:spcBef>
              <a:spcAft>
                <a:spcPts val="500"/>
              </a:spcAft>
              <a:buClr>
                <a:schemeClr val="dk1"/>
              </a:buClr>
              <a:buSzPts val="1100"/>
              <a:buFont typeface="Arial"/>
              <a:buNone/>
            </a:pPr>
            <a:r>
              <a:rPr lang="en-US" sz="1600">
                <a:latin typeface="Roboto"/>
                <a:ea typeface="Roboto"/>
                <a:cs typeface="Roboto"/>
                <a:sym typeface="Roboto"/>
              </a:rPr>
              <a:t>Segurança Priorizada</a:t>
            </a:r>
            <a:endParaRPr sz="1600"/>
          </a:p>
        </p:txBody>
      </p:sp>
      <p:grpSp>
        <p:nvGrpSpPr>
          <p:cNvPr id="5553" name="Google Shape;5553;p392"/>
          <p:cNvGrpSpPr/>
          <p:nvPr/>
        </p:nvGrpSpPr>
        <p:grpSpPr>
          <a:xfrm>
            <a:off x="7345179" y="2347071"/>
            <a:ext cx="1188696" cy="1188696"/>
            <a:chOff x="5474555" y="-1068055"/>
            <a:chExt cx="905259" cy="905259"/>
          </a:xfrm>
        </p:grpSpPr>
        <p:grpSp>
          <p:nvGrpSpPr>
            <p:cNvPr id="5554" name="Google Shape;5554;p392"/>
            <p:cNvGrpSpPr/>
            <p:nvPr/>
          </p:nvGrpSpPr>
          <p:grpSpPr>
            <a:xfrm>
              <a:off x="5474555" y="-1068055"/>
              <a:ext cx="905259" cy="905259"/>
              <a:chOff x="7518971" y="-1068055"/>
              <a:chExt cx="905259" cy="905259"/>
            </a:xfrm>
          </p:grpSpPr>
          <p:sp>
            <p:nvSpPr>
              <p:cNvPr id="5555" name="Google Shape;5555;p392"/>
              <p:cNvSpPr/>
              <p:nvPr/>
            </p:nvSpPr>
            <p:spPr>
              <a:xfrm>
                <a:off x="7558330" y="-1028696"/>
                <a:ext cx="826541" cy="826541"/>
              </a:xfrm>
              <a:custGeom>
                <a:rect b="b" l="l" r="r" t="t"/>
                <a:pathLst>
                  <a:path extrusionOk="0" h="1991665" w="1991665">
                    <a:moveTo>
                      <a:pt x="0" y="0"/>
                    </a:moveTo>
                    <a:lnTo>
                      <a:pt x="1991665" y="0"/>
                    </a:lnTo>
                    <a:lnTo>
                      <a:pt x="1991665" y="1991665"/>
                    </a:lnTo>
                    <a:lnTo>
                      <a:pt x="0" y="1991665"/>
                    </a:lnTo>
                    <a:close/>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nvGrpSpPr>
              <p:cNvPr id="5556" name="Google Shape;5556;p392"/>
              <p:cNvGrpSpPr/>
              <p:nvPr/>
            </p:nvGrpSpPr>
            <p:grpSpPr>
              <a:xfrm>
                <a:off x="7518971" y="-1068055"/>
                <a:ext cx="905259" cy="905259"/>
                <a:chOff x="7459352" y="-978971"/>
                <a:chExt cx="905259" cy="905259"/>
              </a:xfrm>
            </p:grpSpPr>
            <p:sp>
              <p:nvSpPr>
                <p:cNvPr id="5557" name="Google Shape;5557;p392"/>
                <p:cNvSpPr/>
                <p:nvPr/>
              </p:nvSpPr>
              <p:spPr>
                <a:xfrm>
                  <a:off x="7459352" y="-978971"/>
                  <a:ext cx="905259" cy="905259"/>
                </a:xfrm>
                <a:custGeom>
                  <a:rect b="b" l="l" r="r" t="t"/>
                  <a:pathLst>
                    <a:path extrusionOk="0" h="2181347" w="2181347">
                      <a:moveTo>
                        <a:pt x="0" y="0"/>
                      </a:moveTo>
                      <a:lnTo>
                        <a:pt x="2181348" y="0"/>
                      </a:lnTo>
                      <a:lnTo>
                        <a:pt x="2181348" y="2181348"/>
                      </a:lnTo>
                      <a:lnTo>
                        <a:pt x="0" y="2181348"/>
                      </a:lnTo>
                      <a:close/>
                    </a:path>
                  </a:pathLst>
                </a:custGeom>
                <a:noFill/>
                <a:ln cap="flat" cmpd="sng" w="9525">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5558" name="Google Shape;5558;p392"/>
                <p:cNvSpPr/>
                <p:nvPr/>
              </p:nvSpPr>
              <p:spPr>
                <a:xfrm>
                  <a:off x="7459352" y="-978971"/>
                  <a:ext cx="905259" cy="905259"/>
                </a:xfrm>
                <a:custGeom>
                  <a:rect b="b" l="l" r="r" t="t"/>
                  <a:pathLst>
                    <a:path extrusionOk="0" h="2181347" w="2181347">
                      <a:moveTo>
                        <a:pt x="2181348" y="1090674"/>
                      </a:moveTo>
                      <a:cubicBezTo>
                        <a:pt x="2181348" y="1693036"/>
                        <a:pt x="1693036" y="2181348"/>
                        <a:pt x="1090674" y="2181348"/>
                      </a:cubicBezTo>
                      <a:cubicBezTo>
                        <a:pt x="488311" y="2181348"/>
                        <a:pt x="0" y="1693036"/>
                        <a:pt x="0" y="1090674"/>
                      </a:cubicBezTo>
                      <a:cubicBezTo>
                        <a:pt x="0" y="488311"/>
                        <a:pt x="488311" y="0"/>
                        <a:pt x="1090674" y="0"/>
                      </a:cubicBezTo>
                      <a:cubicBezTo>
                        <a:pt x="1693036" y="0"/>
                        <a:pt x="2181348" y="488311"/>
                        <a:pt x="2181348" y="1090674"/>
                      </a:cubicBezTo>
                      <a:close/>
                    </a:path>
                  </a:pathLst>
                </a:custGeom>
                <a:noFill/>
                <a:ln cap="flat" cmpd="sng" w="9525">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grpSp>
        <p:grpSp>
          <p:nvGrpSpPr>
            <p:cNvPr id="5559" name="Google Shape;5559;p392"/>
            <p:cNvGrpSpPr/>
            <p:nvPr/>
          </p:nvGrpSpPr>
          <p:grpSpPr>
            <a:xfrm>
              <a:off x="5617024" y="-956069"/>
              <a:ext cx="620772" cy="681735"/>
              <a:chOff x="5017121" y="-1115283"/>
              <a:chExt cx="620772" cy="681735"/>
            </a:xfrm>
          </p:grpSpPr>
          <p:sp>
            <p:nvSpPr>
              <p:cNvPr id="5560" name="Google Shape;5560;p392"/>
              <p:cNvSpPr/>
              <p:nvPr/>
            </p:nvSpPr>
            <p:spPr>
              <a:xfrm>
                <a:off x="5017121" y="-1054320"/>
                <a:ext cx="620772" cy="620772"/>
              </a:xfrm>
              <a:custGeom>
                <a:rect b="b" l="l" r="r" t="t"/>
                <a:pathLst>
                  <a:path extrusionOk="0" h="1495835" w="1495835">
                    <a:moveTo>
                      <a:pt x="1495835" y="747918"/>
                    </a:moveTo>
                    <a:cubicBezTo>
                      <a:pt x="1495835" y="1160981"/>
                      <a:pt x="1160981" y="1495835"/>
                      <a:pt x="747918" y="1495835"/>
                    </a:cubicBezTo>
                    <a:cubicBezTo>
                      <a:pt x="334854" y="1495835"/>
                      <a:pt x="0" y="1160981"/>
                      <a:pt x="0" y="747918"/>
                    </a:cubicBezTo>
                    <a:cubicBezTo>
                      <a:pt x="0" y="334854"/>
                      <a:pt x="334854" y="0"/>
                      <a:pt x="747918" y="0"/>
                    </a:cubicBezTo>
                    <a:cubicBezTo>
                      <a:pt x="1160981" y="0"/>
                      <a:pt x="1495835" y="334854"/>
                      <a:pt x="1495835" y="747918"/>
                    </a:cubicBezTo>
                    <a:close/>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5561" name="Google Shape;5561;p392"/>
              <p:cNvSpPr/>
              <p:nvPr/>
            </p:nvSpPr>
            <p:spPr>
              <a:xfrm>
                <a:off x="5236272" y="-987104"/>
                <a:ext cx="182154" cy="182154"/>
              </a:xfrm>
              <a:custGeom>
                <a:rect b="b" l="l" r="r" t="t"/>
                <a:pathLst>
                  <a:path extrusionOk="0" h="438925" w="438925">
                    <a:moveTo>
                      <a:pt x="438925" y="219463"/>
                    </a:moveTo>
                    <a:cubicBezTo>
                      <a:pt x="438925" y="340668"/>
                      <a:pt x="340668" y="438925"/>
                      <a:pt x="219463" y="438925"/>
                    </a:cubicBezTo>
                    <a:cubicBezTo>
                      <a:pt x="98257" y="438925"/>
                      <a:pt x="0" y="340668"/>
                      <a:pt x="0" y="219463"/>
                    </a:cubicBezTo>
                    <a:cubicBezTo>
                      <a:pt x="0" y="98257"/>
                      <a:pt x="98257" y="0"/>
                      <a:pt x="219463" y="0"/>
                    </a:cubicBezTo>
                    <a:cubicBezTo>
                      <a:pt x="340668" y="0"/>
                      <a:pt x="438925" y="98257"/>
                      <a:pt x="438925" y="219463"/>
                    </a:cubicBezTo>
                    <a:close/>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5562" name="Google Shape;5562;p392"/>
              <p:cNvSpPr/>
              <p:nvPr/>
            </p:nvSpPr>
            <p:spPr>
              <a:xfrm>
                <a:off x="5236272" y="-683236"/>
                <a:ext cx="182154" cy="182154"/>
              </a:xfrm>
              <a:custGeom>
                <a:rect b="b" l="l" r="r" t="t"/>
                <a:pathLst>
                  <a:path extrusionOk="0" h="438925" w="438925">
                    <a:moveTo>
                      <a:pt x="438925" y="219463"/>
                    </a:moveTo>
                    <a:cubicBezTo>
                      <a:pt x="438925" y="340668"/>
                      <a:pt x="340668" y="438925"/>
                      <a:pt x="219463" y="438925"/>
                    </a:cubicBezTo>
                    <a:cubicBezTo>
                      <a:pt x="98257" y="438925"/>
                      <a:pt x="0" y="340668"/>
                      <a:pt x="0" y="219463"/>
                    </a:cubicBezTo>
                    <a:cubicBezTo>
                      <a:pt x="0" y="98257"/>
                      <a:pt x="98257" y="0"/>
                      <a:pt x="219463" y="0"/>
                    </a:cubicBezTo>
                    <a:cubicBezTo>
                      <a:pt x="340668" y="0"/>
                      <a:pt x="438925" y="98257"/>
                      <a:pt x="438925" y="219463"/>
                    </a:cubicBezTo>
                    <a:close/>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5563" name="Google Shape;5563;p392"/>
              <p:cNvSpPr/>
              <p:nvPr/>
            </p:nvSpPr>
            <p:spPr>
              <a:xfrm>
                <a:off x="5084338" y="-835170"/>
                <a:ext cx="182154" cy="182154"/>
              </a:xfrm>
              <a:custGeom>
                <a:rect b="b" l="l" r="r" t="t"/>
                <a:pathLst>
                  <a:path extrusionOk="0" h="438925" w="438925">
                    <a:moveTo>
                      <a:pt x="438925" y="219463"/>
                    </a:moveTo>
                    <a:cubicBezTo>
                      <a:pt x="438925" y="340668"/>
                      <a:pt x="340668" y="438925"/>
                      <a:pt x="219463" y="438925"/>
                    </a:cubicBezTo>
                    <a:cubicBezTo>
                      <a:pt x="98257" y="438925"/>
                      <a:pt x="0" y="340668"/>
                      <a:pt x="0" y="219463"/>
                    </a:cubicBezTo>
                    <a:cubicBezTo>
                      <a:pt x="0" y="98257"/>
                      <a:pt x="98257" y="0"/>
                      <a:pt x="219463" y="0"/>
                    </a:cubicBezTo>
                    <a:cubicBezTo>
                      <a:pt x="340668" y="0"/>
                      <a:pt x="438925" y="98257"/>
                      <a:pt x="438925" y="219463"/>
                    </a:cubicBezTo>
                    <a:close/>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5564" name="Google Shape;5564;p392"/>
              <p:cNvSpPr/>
              <p:nvPr/>
            </p:nvSpPr>
            <p:spPr>
              <a:xfrm>
                <a:off x="5327283" y="-942071"/>
                <a:ext cx="130357" cy="279331"/>
              </a:xfrm>
              <a:custGeom>
                <a:rect b="b" l="l" r="r" t="t"/>
                <a:pathLst>
                  <a:path extrusionOk="0" h="673087" w="314114">
                    <a:moveTo>
                      <a:pt x="0" y="0"/>
                    </a:moveTo>
                    <a:lnTo>
                      <a:pt x="0" y="477241"/>
                    </a:lnTo>
                    <a:lnTo>
                      <a:pt x="314114" y="673088"/>
                    </a:ln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5565" name="Google Shape;5565;p392"/>
              <p:cNvSpPr/>
              <p:nvPr/>
            </p:nvSpPr>
            <p:spPr>
              <a:xfrm>
                <a:off x="5327283" y="-1115283"/>
                <a:ext cx="3936" cy="61006"/>
              </a:xfrm>
              <a:custGeom>
                <a:rect b="b" l="l" r="r" t="t"/>
                <a:pathLst>
                  <a:path extrusionOk="0" h="147003" w="9484">
                    <a:moveTo>
                      <a:pt x="0" y="0"/>
                    </a:moveTo>
                    <a:lnTo>
                      <a:pt x="0" y="147004"/>
                    </a:ln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5566" name="Google Shape;5566;p392"/>
              <p:cNvSpPr/>
              <p:nvPr/>
            </p:nvSpPr>
            <p:spPr>
              <a:xfrm>
                <a:off x="5219910" y="-1115283"/>
                <a:ext cx="214940" cy="3936"/>
              </a:xfrm>
              <a:custGeom>
                <a:rect b="b" l="l" r="r" t="t"/>
                <a:pathLst>
                  <a:path extrusionOk="0" h="9484" w="517927">
                    <a:moveTo>
                      <a:pt x="0" y="0"/>
                    </a:moveTo>
                    <a:lnTo>
                      <a:pt x="517928" y="0"/>
                    </a:ln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5567" name="Google Shape;5567;p392"/>
              <p:cNvSpPr/>
              <p:nvPr/>
            </p:nvSpPr>
            <p:spPr>
              <a:xfrm>
                <a:off x="5562008" y="-978884"/>
                <a:ext cx="34675" cy="34675"/>
              </a:xfrm>
              <a:custGeom>
                <a:rect b="b" l="l" r="r" t="t"/>
                <a:pathLst>
                  <a:path extrusionOk="0" h="83555" w="83555">
                    <a:moveTo>
                      <a:pt x="83555" y="0"/>
                    </a:moveTo>
                    <a:lnTo>
                      <a:pt x="0" y="83555"/>
                    </a:ln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5568" name="Google Shape;5568;p392"/>
              <p:cNvSpPr/>
              <p:nvPr/>
            </p:nvSpPr>
            <p:spPr>
              <a:xfrm>
                <a:off x="5563267" y="-1012315"/>
                <a:ext cx="66871" cy="66871"/>
              </a:xfrm>
              <a:custGeom>
                <a:rect b="b" l="l" r="r" t="t"/>
                <a:pathLst>
                  <a:path extrusionOk="0" h="161135" w="161135">
                    <a:moveTo>
                      <a:pt x="0" y="0"/>
                    </a:moveTo>
                    <a:lnTo>
                      <a:pt x="161135" y="161135"/>
                    </a:ln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grpSp>
      <p:grpSp>
        <p:nvGrpSpPr>
          <p:cNvPr id="5569" name="Google Shape;5569;p392"/>
          <p:cNvGrpSpPr/>
          <p:nvPr/>
        </p:nvGrpSpPr>
        <p:grpSpPr>
          <a:xfrm>
            <a:off x="2072590" y="2347086"/>
            <a:ext cx="1188696" cy="1188696"/>
            <a:chOff x="2742693" y="-1068055"/>
            <a:chExt cx="905259" cy="905259"/>
          </a:xfrm>
        </p:grpSpPr>
        <p:grpSp>
          <p:nvGrpSpPr>
            <p:cNvPr id="5570" name="Google Shape;5570;p392"/>
            <p:cNvGrpSpPr/>
            <p:nvPr/>
          </p:nvGrpSpPr>
          <p:grpSpPr>
            <a:xfrm>
              <a:off x="2742693" y="-1068055"/>
              <a:ext cx="905259" cy="905259"/>
              <a:chOff x="7518971" y="-1068055"/>
              <a:chExt cx="905259" cy="905259"/>
            </a:xfrm>
          </p:grpSpPr>
          <p:sp>
            <p:nvSpPr>
              <p:cNvPr id="5571" name="Google Shape;5571;p392"/>
              <p:cNvSpPr/>
              <p:nvPr/>
            </p:nvSpPr>
            <p:spPr>
              <a:xfrm>
                <a:off x="7558330" y="-1028696"/>
                <a:ext cx="826541" cy="826541"/>
              </a:xfrm>
              <a:custGeom>
                <a:rect b="b" l="l" r="r" t="t"/>
                <a:pathLst>
                  <a:path extrusionOk="0" h="1991665" w="1991665">
                    <a:moveTo>
                      <a:pt x="0" y="0"/>
                    </a:moveTo>
                    <a:lnTo>
                      <a:pt x="1991665" y="0"/>
                    </a:lnTo>
                    <a:lnTo>
                      <a:pt x="1991665" y="1991665"/>
                    </a:lnTo>
                    <a:lnTo>
                      <a:pt x="0" y="1991665"/>
                    </a:lnTo>
                    <a:close/>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nvGrpSpPr>
              <p:cNvPr id="5572" name="Google Shape;5572;p392"/>
              <p:cNvGrpSpPr/>
              <p:nvPr/>
            </p:nvGrpSpPr>
            <p:grpSpPr>
              <a:xfrm>
                <a:off x="7518971" y="-1068055"/>
                <a:ext cx="905259" cy="905259"/>
                <a:chOff x="7459352" y="-978971"/>
                <a:chExt cx="905259" cy="905259"/>
              </a:xfrm>
            </p:grpSpPr>
            <p:sp>
              <p:nvSpPr>
                <p:cNvPr id="5573" name="Google Shape;5573;p392"/>
                <p:cNvSpPr/>
                <p:nvPr/>
              </p:nvSpPr>
              <p:spPr>
                <a:xfrm>
                  <a:off x="7459352" y="-978971"/>
                  <a:ext cx="905259" cy="905259"/>
                </a:xfrm>
                <a:custGeom>
                  <a:rect b="b" l="l" r="r" t="t"/>
                  <a:pathLst>
                    <a:path extrusionOk="0" h="2181347" w="2181347">
                      <a:moveTo>
                        <a:pt x="0" y="0"/>
                      </a:moveTo>
                      <a:lnTo>
                        <a:pt x="2181348" y="0"/>
                      </a:lnTo>
                      <a:lnTo>
                        <a:pt x="2181348" y="2181348"/>
                      </a:lnTo>
                      <a:lnTo>
                        <a:pt x="0" y="2181348"/>
                      </a:lnTo>
                      <a:close/>
                    </a:path>
                  </a:pathLst>
                </a:custGeom>
                <a:noFill/>
                <a:ln cap="flat" cmpd="sng" w="9525">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5574" name="Google Shape;5574;p392"/>
                <p:cNvSpPr/>
                <p:nvPr/>
              </p:nvSpPr>
              <p:spPr>
                <a:xfrm>
                  <a:off x="7459352" y="-978971"/>
                  <a:ext cx="905259" cy="905259"/>
                </a:xfrm>
                <a:custGeom>
                  <a:rect b="b" l="l" r="r" t="t"/>
                  <a:pathLst>
                    <a:path extrusionOk="0" h="2181347" w="2181347">
                      <a:moveTo>
                        <a:pt x="2181348" y="1090674"/>
                      </a:moveTo>
                      <a:cubicBezTo>
                        <a:pt x="2181348" y="1693036"/>
                        <a:pt x="1693036" y="2181348"/>
                        <a:pt x="1090674" y="2181348"/>
                      </a:cubicBezTo>
                      <a:cubicBezTo>
                        <a:pt x="488311" y="2181348"/>
                        <a:pt x="0" y="1693036"/>
                        <a:pt x="0" y="1090674"/>
                      </a:cubicBezTo>
                      <a:cubicBezTo>
                        <a:pt x="0" y="488311"/>
                        <a:pt x="488311" y="0"/>
                        <a:pt x="1090674" y="0"/>
                      </a:cubicBezTo>
                      <a:cubicBezTo>
                        <a:pt x="1693036" y="0"/>
                        <a:pt x="2181348" y="488311"/>
                        <a:pt x="2181348" y="1090674"/>
                      </a:cubicBezTo>
                      <a:close/>
                    </a:path>
                  </a:pathLst>
                </a:custGeom>
                <a:noFill/>
                <a:ln cap="flat" cmpd="sng" w="9525">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grpSp>
        <p:grpSp>
          <p:nvGrpSpPr>
            <p:cNvPr id="5575" name="Google Shape;5575;p392"/>
            <p:cNvGrpSpPr/>
            <p:nvPr/>
          </p:nvGrpSpPr>
          <p:grpSpPr>
            <a:xfrm>
              <a:off x="2889429" y="-961536"/>
              <a:ext cx="611787" cy="692720"/>
              <a:chOff x="2890001" y="-1090800"/>
              <a:chExt cx="611787" cy="692720"/>
            </a:xfrm>
          </p:grpSpPr>
          <p:sp>
            <p:nvSpPr>
              <p:cNvPr id="5576" name="Google Shape;5576;p392"/>
              <p:cNvSpPr/>
              <p:nvPr/>
            </p:nvSpPr>
            <p:spPr>
              <a:xfrm>
                <a:off x="3065882" y="-1090800"/>
                <a:ext cx="259770" cy="692720"/>
              </a:xfrm>
              <a:custGeom>
                <a:rect b="b" l="l" r="r" t="t"/>
                <a:pathLst>
                  <a:path extrusionOk="0" h="1669205" w="625951">
                    <a:moveTo>
                      <a:pt x="80805" y="1394450"/>
                    </a:moveTo>
                    <a:cubicBezTo>
                      <a:pt x="30539" y="1246403"/>
                      <a:pt x="0" y="1050082"/>
                      <a:pt x="0" y="834603"/>
                    </a:cubicBezTo>
                    <a:cubicBezTo>
                      <a:pt x="0" y="373674"/>
                      <a:pt x="140080" y="0"/>
                      <a:pt x="312976" y="0"/>
                    </a:cubicBezTo>
                    <a:cubicBezTo>
                      <a:pt x="485871" y="0"/>
                      <a:pt x="625952" y="373674"/>
                      <a:pt x="625952" y="834603"/>
                    </a:cubicBezTo>
                    <a:cubicBezTo>
                      <a:pt x="625952" y="1295531"/>
                      <a:pt x="485871" y="1669205"/>
                      <a:pt x="312976" y="1669205"/>
                    </a:cubicBezTo>
                    <a:cubicBezTo>
                      <a:pt x="251803" y="1669205"/>
                      <a:pt x="194709" y="1622354"/>
                      <a:pt x="146435" y="1541359"/>
                    </a:cubicBez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5577" name="Google Shape;5577;p392"/>
              <p:cNvSpPr/>
              <p:nvPr/>
            </p:nvSpPr>
            <p:spPr>
              <a:xfrm>
                <a:off x="2890001" y="-974809"/>
                <a:ext cx="611743" cy="460609"/>
              </a:xfrm>
              <a:custGeom>
                <a:rect b="b" l="l" r="r" t="t"/>
                <a:pathLst>
                  <a:path extrusionOk="0" h="1109900" w="1474079">
                    <a:moveTo>
                      <a:pt x="1336205" y="677532"/>
                    </a:moveTo>
                    <a:cubicBezTo>
                      <a:pt x="1237665" y="553196"/>
                      <a:pt x="1091515" y="418616"/>
                      <a:pt x="914256" y="296935"/>
                    </a:cubicBezTo>
                    <a:cubicBezTo>
                      <a:pt x="519243" y="25689"/>
                      <a:pt x="119677" y="-78731"/>
                      <a:pt x="21801" y="63720"/>
                    </a:cubicBezTo>
                    <a:cubicBezTo>
                      <a:pt x="-76075" y="206172"/>
                      <a:pt x="164821" y="541625"/>
                      <a:pt x="559835" y="812966"/>
                    </a:cubicBezTo>
                    <a:cubicBezTo>
                      <a:pt x="954849" y="1084212"/>
                      <a:pt x="1354414" y="1188632"/>
                      <a:pt x="1452291" y="1046180"/>
                    </a:cubicBezTo>
                    <a:cubicBezTo>
                      <a:pt x="1489658" y="991741"/>
                      <a:pt x="1477613" y="909229"/>
                      <a:pt x="1426494" y="812871"/>
                    </a:cubicBez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5578" name="Google Shape;5578;p392"/>
              <p:cNvSpPr/>
              <p:nvPr/>
            </p:nvSpPr>
            <p:spPr>
              <a:xfrm>
                <a:off x="2890041" y="-974829"/>
                <a:ext cx="611747" cy="460629"/>
              </a:xfrm>
              <a:custGeom>
                <a:rect b="b" l="l" r="r" t="t"/>
                <a:pathLst>
                  <a:path extrusionOk="0" h="1109949" w="1474089">
                    <a:moveTo>
                      <a:pt x="633904" y="248046"/>
                    </a:moveTo>
                    <a:cubicBezTo>
                      <a:pt x="1003690" y="13599"/>
                      <a:pt x="1360577" y="-69861"/>
                      <a:pt x="1452289" y="63770"/>
                    </a:cubicBezTo>
                    <a:cubicBezTo>
                      <a:pt x="1550165" y="206221"/>
                      <a:pt x="1309268" y="541675"/>
                      <a:pt x="914255" y="813015"/>
                    </a:cubicBezTo>
                    <a:cubicBezTo>
                      <a:pt x="519241" y="1084261"/>
                      <a:pt x="119675" y="1188681"/>
                      <a:pt x="21799" y="1046230"/>
                    </a:cubicBezTo>
                    <a:cubicBezTo>
                      <a:pt x="-71240" y="910797"/>
                      <a:pt x="141868" y="601045"/>
                      <a:pt x="502359" y="337766"/>
                    </a:cubicBez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5579" name="Google Shape;5579;p392"/>
              <p:cNvSpPr/>
              <p:nvPr/>
            </p:nvSpPr>
            <p:spPr>
              <a:xfrm>
                <a:off x="3430477" y="-700326"/>
                <a:ext cx="66910" cy="66910"/>
              </a:xfrm>
              <a:custGeom>
                <a:rect b="b" l="l" r="r" t="t"/>
                <a:pathLst>
                  <a:path extrusionOk="0" h="161230" w="161230">
                    <a:moveTo>
                      <a:pt x="161230" y="80615"/>
                    </a:moveTo>
                    <a:cubicBezTo>
                      <a:pt x="161230" y="125138"/>
                      <a:pt x="125138" y="161230"/>
                      <a:pt x="80615" y="161230"/>
                    </a:cubicBezTo>
                    <a:cubicBezTo>
                      <a:pt x="36092" y="161230"/>
                      <a:pt x="0" y="125138"/>
                      <a:pt x="0" y="80615"/>
                    </a:cubicBezTo>
                    <a:cubicBezTo>
                      <a:pt x="0" y="36092"/>
                      <a:pt x="36092" y="0"/>
                      <a:pt x="80615" y="0"/>
                    </a:cubicBezTo>
                    <a:cubicBezTo>
                      <a:pt x="125138" y="0"/>
                      <a:pt x="161230" y="36092"/>
                      <a:pt x="161230" y="80615"/>
                    </a:cubicBezTo>
                    <a:close/>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5580" name="Google Shape;5580;p392"/>
              <p:cNvSpPr/>
              <p:nvPr/>
            </p:nvSpPr>
            <p:spPr>
              <a:xfrm>
                <a:off x="3077839" y="-514685"/>
                <a:ext cx="66910" cy="66910"/>
              </a:xfrm>
              <a:custGeom>
                <a:rect b="b" l="l" r="r" t="t"/>
                <a:pathLst>
                  <a:path extrusionOk="0" h="161230" w="161230">
                    <a:moveTo>
                      <a:pt x="161230" y="80615"/>
                    </a:moveTo>
                    <a:cubicBezTo>
                      <a:pt x="161230" y="125137"/>
                      <a:pt x="125137" y="161230"/>
                      <a:pt x="80615" y="161230"/>
                    </a:cubicBezTo>
                    <a:cubicBezTo>
                      <a:pt x="36093" y="161230"/>
                      <a:pt x="0" y="125137"/>
                      <a:pt x="0" y="80615"/>
                    </a:cubicBezTo>
                    <a:cubicBezTo>
                      <a:pt x="0" y="36092"/>
                      <a:pt x="36093" y="0"/>
                      <a:pt x="80615" y="0"/>
                    </a:cubicBezTo>
                    <a:cubicBezTo>
                      <a:pt x="125137" y="0"/>
                      <a:pt x="161230" y="36092"/>
                      <a:pt x="161230" y="80615"/>
                    </a:cubicBezTo>
                    <a:close/>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5581" name="Google Shape;5581;p392"/>
              <p:cNvSpPr/>
              <p:nvPr/>
            </p:nvSpPr>
            <p:spPr>
              <a:xfrm>
                <a:off x="3092234" y="-887500"/>
                <a:ext cx="66910" cy="66910"/>
              </a:xfrm>
              <a:custGeom>
                <a:rect b="b" l="l" r="r" t="t"/>
                <a:pathLst>
                  <a:path extrusionOk="0" h="161230" w="161230">
                    <a:moveTo>
                      <a:pt x="161230" y="80615"/>
                    </a:moveTo>
                    <a:cubicBezTo>
                      <a:pt x="161230" y="125137"/>
                      <a:pt x="125137" y="161230"/>
                      <a:pt x="80615" y="161230"/>
                    </a:cubicBezTo>
                    <a:cubicBezTo>
                      <a:pt x="36093" y="161230"/>
                      <a:pt x="0" y="125137"/>
                      <a:pt x="0" y="80615"/>
                    </a:cubicBezTo>
                    <a:cubicBezTo>
                      <a:pt x="0" y="36093"/>
                      <a:pt x="36093" y="0"/>
                      <a:pt x="80615" y="0"/>
                    </a:cubicBezTo>
                    <a:cubicBezTo>
                      <a:pt x="125137" y="0"/>
                      <a:pt x="161230" y="36093"/>
                      <a:pt x="161230" y="80615"/>
                    </a:cubicBezTo>
                    <a:close/>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grpSp>
      <p:grpSp>
        <p:nvGrpSpPr>
          <p:cNvPr id="5582" name="Google Shape;5582;p392"/>
          <p:cNvGrpSpPr/>
          <p:nvPr/>
        </p:nvGrpSpPr>
        <p:grpSpPr>
          <a:xfrm>
            <a:off x="324412" y="2347921"/>
            <a:ext cx="1188696" cy="1188696"/>
            <a:chOff x="4111018" y="-1068055"/>
            <a:chExt cx="905259" cy="905259"/>
          </a:xfrm>
        </p:grpSpPr>
        <p:grpSp>
          <p:nvGrpSpPr>
            <p:cNvPr id="5583" name="Google Shape;5583;p392"/>
            <p:cNvGrpSpPr/>
            <p:nvPr/>
          </p:nvGrpSpPr>
          <p:grpSpPr>
            <a:xfrm>
              <a:off x="4111018" y="-1068055"/>
              <a:ext cx="905259" cy="905259"/>
              <a:chOff x="7518971" y="-1068055"/>
              <a:chExt cx="905259" cy="905259"/>
            </a:xfrm>
          </p:grpSpPr>
          <p:sp>
            <p:nvSpPr>
              <p:cNvPr id="5584" name="Google Shape;5584;p392"/>
              <p:cNvSpPr/>
              <p:nvPr/>
            </p:nvSpPr>
            <p:spPr>
              <a:xfrm>
                <a:off x="7558330" y="-1028696"/>
                <a:ext cx="826541" cy="826541"/>
              </a:xfrm>
              <a:custGeom>
                <a:rect b="b" l="l" r="r" t="t"/>
                <a:pathLst>
                  <a:path extrusionOk="0" h="1991665" w="1991665">
                    <a:moveTo>
                      <a:pt x="0" y="0"/>
                    </a:moveTo>
                    <a:lnTo>
                      <a:pt x="1991665" y="0"/>
                    </a:lnTo>
                    <a:lnTo>
                      <a:pt x="1991665" y="1991665"/>
                    </a:lnTo>
                    <a:lnTo>
                      <a:pt x="0" y="1991665"/>
                    </a:lnTo>
                    <a:close/>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nvGrpSpPr>
              <p:cNvPr id="5585" name="Google Shape;5585;p392"/>
              <p:cNvGrpSpPr/>
              <p:nvPr/>
            </p:nvGrpSpPr>
            <p:grpSpPr>
              <a:xfrm>
                <a:off x="7518971" y="-1068055"/>
                <a:ext cx="905259" cy="905259"/>
                <a:chOff x="7459352" y="-978971"/>
                <a:chExt cx="905259" cy="905259"/>
              </a:xfrm>
            </p:grpSpPr>
            <p:sp>
              <p:nvSpPr>
                <p:cNvPr id="5586" name="Google Shape;5586;p392"/>
                <p:cNvSpPr/>
                <p:nvPr/>
              </p:nvSpPr>
              <p:spPr>
                <a:xfrm>
                  <a:off x="7459352" y="-978971"/>
                  <a:ext cx="905259" cy="905259"/>
                </a:xfrm>
                <a:custGeom>
                  <a:rect b="b" l="l" r="r" t="t"/>
                  <a:pathLst>
                    <a:path extrusionOk="0" h="2181347" w="2181347">
                      <a:moveTo>
                        <a:pt x="0" y="0"/>
                      </a:moveTo>
                      <a:lnTo>
                        <a:pt x="2181348" y="0"/>
                      </a:lnTo>
                      <a:lnTo>
                        <a:pt x="2181348" y="2181348"/>
                      </a:lnTo>
                      <a:lnTo>
                        <a:pt x="0" y="2181348"/>
                      </a:lnTo>
                      <a:close/>
                    </a:path>
                  </a:pathLst>
                </a:custGeom>
                <a:noFill/>
                <a:ln cap="flat" cmpd="sng" w="9525">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5587" name="Google Shape;5587;p392"/>
                <p:cNvSpPr/>
                <p:nvPr/>
              </p:nvSpPr>
              <p:spPr>
                <a:xfrm>
                  <a:off x="7459352" y="-978971"/>
                  <a:ext cx="905259" cy="905259"/>
                </a:xfrm>
                <a:custGeom>
                  <a:rect b="b" l="l" r="r" t="t"/>
                  <a:pathLst>
                    <a:path extrusionOk="0" h="2181347" w="2181347">
                      <a:moveTo>
                        <a:pt x="2181348" y="1090674"/>
                      </a:moveTo>
                      <a:cubicBezTo>
                        <a:pt x="2181348" y="1693036"/>
                        <a:pt x="1693036" y="2181348"/>
                        <a:pt x="1090674" y="2181348"/>
                      </a:cubicBezTo>
                      <a:cubicBezTo>
                        <a:pt x="488311" y="2181348"/>
                        <a:pt x="0" y="1693036"/>
                        <a:pt x="0" y="1090674"/>
                      </a:cubicBezTo>
                      <a:cubicBezTo>
                        <a:pt x="0" y="488311"/>
                        <a:pt x="488311" y="0"/>
                        <a:pt x="1090674" y="0"/>
                      </a:cubicBezTo>
                      <a:cubicBezTo>
                        <a:pt x="1693036" y="0"/>
                        <a:pt x="2181348" y="488311"/>
                        <a:pt x="2181348" y="1090674"/>
                      </a:cubicBezTo>
                      <a:close/>
                    </a:path>
                  </a:pathLst>
                </a:custGeom>
                <a:noFill/>
                <a:ln cap="flat" cmpd="sng" w="9525">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grpSp>
        <p:grpSp>
          <p:nvGrpSpPr>
            <p:cNvPr id="5588" name="Google Shape;5588;p392"/>
            <p:cNvGrpSpPr/>
            <p:nvPr/>
          </p:nvGrpSpPr>
          <p:grpSpPr>
            <a:xfrm>
              <a:off x="4288608" y="-890465"/>
              <a:ext cx="550476" cy="550476"/>
              <a:chOff x="3983669" y="-1068664"/>
              <a:chExt cx="550476" cy="550476"/>
            </a:xfrm>
          </p:grpSpPr>
          <p:sp>
            <p:nvSpPr>
              <p:cNvPr id="5589" name="Google Shape;5589;p392"/>
              <p:cNvSpPr/>
              <p:nvPr/>
            </p:nvSpPr>
            <p:spPr>
              <a:xfrm>
                <a:off x="3983669" y="-1068664"/>
                <a:ext cx="550476" cy="550476"/>
              </a:xfrm>
              <a:custGeom>
                <a:rect b="b" l="l" r="r" t="t"/>
                <a:pathLst>
                  <a:path extrusionOk="0" h="1326449" w="1326449">
                    <a:moveTo>
                      <a:pt x="0" y="0"/>
                    </a:moveTo>
                    <a:lnTo>
                      <a:pt x="1326449" y="0"/>
                    </a:lnTo>
                    <a:lnTo>
                      <a:pt x="1326449" y="1326449"/>
                    </a:lnTo>
                    <a:lnTo>
                      <a:pt x="0" y="1326449"/>
                    </a:lnTo>
                    <a:close/>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5590" name="Google Shape;5590;p392"/>
              <p:cNvSpPr/>
              <p:nvPr/>
            </p:nvSpPr>
            <p:spPr>
              <a:xfrm>
                <a:off x="3983669" y="-884361"/>
                <a:ext cx="275199" cy="90172"/>
              </a:xfrm>
              <a:custGeom>
                <a:rect b="b" l="l" r="r" t="t"/>
                <a:pathLst>
                  <a:path extrusionOk="0" h="217281" w="663129">
                    <a:moveTo>
                      <a:pt x="0" y="217281"/>
                    </a:moveTo>
                    <a:lnTo>
                      <a:pt x="216143" y="217281"/>
                    </a:lnTo>
                    <a:cubicBezTo>
                      <a:pt x="234258" y="217281"/>
                      <a:pt x="252942" y="205521"/>
                      <a:pt x="252942" y="183992"/>
                    </a:cubicBezTo>
                    <a:cubicBezTo>
                      <a:pt x="252942" y="144728"/>
                      <a:pt x="232456" y="133442"/>
                      <a:pt x="232456" y="94272"/>
                    </a:cubicBezTo>
                    <a:cubicBezTo>
                      <a:pt x="232456" y="42204"/>
                      <a:pt x="274660" y="0"/>
                      <a:pt x="326728" y="0"/>
                    </a:cubicBezTo>
                    <a:cubicBezTo>
                      <a:pt x="378796" y="0"/>
                      <a:pt x="421000" y="42204"/>
                      <a:pt x="421000" y="94272"/>
                    </a:cubicBezTo>
                    <a:cubicBezTo>
                      <a:pt x="421000" y="133536"/>
                      <a:pt x="400514" y="144823"/>
                      <a:pt x="400514" y="183992"/>
                    </a:cubicBezTo>
                    <a:cubicBezTo>
                      <a:pt x="400514" y="205521"/>
                      <a:pt x="419198" y="217281"/>
                      <a:pt x="437313" y="217281"/>
                    </a:cubicBezTo>
                    <a:lnTo>
                      <a:pt x="663130" y="217281"/>
                    </a:ln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5591" name="Google Shape;5591;p392"/>
              <p:cNvSpPr/>
              <p:nvPr/>
            </p:nvSpPr>
            <p:spPr>
              <a:xfrm>
                <a:off x="4258708" y="-1068664"/>
                <a:ext cx="90172" cy="275199"/>
              </a:xfrm>
              <a:custGeom>
                <a:rect b="b" l="l" r="r" t="t"/>
                <a:pathLst>
                  <a:path extrusionOk="0" h="663129" w="217281">
                    <a:moveTo>
                      <a:pt x="0" y="0"/>
                    </a:moveTo>
                    <a:lnTo>
                      <a:pt x="0" y="216143"/>
                    </a:lnTo>
                    <a:cubicBezTo>
                      <a:pt x="0" y="234258"/>
                      <a:pt x="11760" y="252942"/>
                      <a:pt x="33289" y="252942"/>
                    </a:cubicBezTo>
                    <a:cubicBezTo>
                      <a:pt x="72554" y="252942"/>
                      <a:pt x="83840" y="232456"/>
                      <a:pt x="123009" y="232456"/>
                    </a:cubicBezTo>
                    <a:cubicBezTo>
                      <a:pt x="175077" y="232456"/>
                      <a:pt x="217281" y="274660"/>
                      <a:pt x="217281" y="326728"/>
                    </a:cubicBezTo>
                    <a:cubicBezTo>
                      <a:pt x="217281" y="378796"/>
                      <a:pt x="175077" y="421000"/>
                      <a:pt x="123009" y="421000"/>
                    </a:cubicBezTo>
                    <a:cubicBezTo>
                      <a:pt x="83745" y="421000"/>
                      <a:pt x="72459" y="400514"/>
                      <a:pt x="33289" y="400514"/>
                    </a:cubicBezTo>
                    <a:cubicBezTo>
                      <a:pt x="11760" y="400514"/>
                      <a:pt x="0" y="419198"/>
                      <a:pt x="0" y="437313"/>
                    </a:cubicBezTo>
                    <a:lnTo>
                      <a:pt x="0" y="663130"/>
                    </a:ln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5592" name="Google Shape;5592;p392"/>
              <p:cNvSpPr/>
              <p:nvPr/>
            </p:nvSpPr>
            <p:spPr>
              <a:xfrm>
                <a:off x="4258747" y="-794254"/>
                <a:ext cx="275199" cy="90172"/>
              </a:xfrm>
              <a:custGeom>
                <a:rect b="b" l="l" r="r" t="t"/>
                <a:pathLst>
                  <a:path extrusionOk="0" h="217281" w="663129">
                    <a:moveTo>
                      <a:pt x="663130" y="0"/>
                    </a:moveTo>
                    <a:lnTo>
                      <a:pt x="446987" y="0"/>
                    </a:lnTo>
                    <a:cubicBezTo>
                      <a:pt x="428872" y="0"/>
                      <a:pt x="410188" y="11760"/>
                      <a:pt x="410188" y="33289"/>
                    </a:cubicBezTo>
                    <a:cubicBezTo>
                      <a:pt x="410188" y="72554"/>
                      <a:pt x="430674" y="83840"/>
                      <a:pt x="430674" y="123009"/>
                    </a:cubicBezTo>
                    <a:cubicBezTo>
                      <a:pt x="430674" y="175077"/>
                      <a:pt x="388470" y="217281"/>
                      <a:pt x="336402" y="217281"/>
                    </a:cubicBezTo>
                    <a:cubicBezTo>
                      <a:pt x="284334" y="217281"/>
                      <a:pt x="242130" y="175077"/>
                      <a:pt x="242130" y="123009"/>
                    </a:cubicBezTo>
                    <a:cubicBezTo>
                      <a:pt x="242130" y="83745"/>
                      <a:pt x="262615" y="72459"/>
                      <a:pt x="262615" y="33289"/>
                    </a:cubicBezTo>
                    <a:cubicBezTo>
                      <a:pt x="262615" y="11760"/>
                      <a:pt x="243932" y="0"/>
                      <a:pt x="225817" y="0"/>
                    </a:cubicBezTo>
                    <a:lnTo>
                      <a:pt x="0" y="0"/>
                    </a:ln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5593" name="Google Shape;5593;p392"/>
              <p:cNvSpPr/>
              <p:nvPr/>
            </p:nvSpPr>
            <p:spPr>
              <a:xfrm>
                <a:off x="4168601" y="-794215"/>
                <a:ext cx="90172" cy="275199"/>
              </a:xfrm>
              <a:custGeom>
                <a:rect b="b" l="l" r="r" t="t"/>
                <a:pathLst>
                  <a:path extrusionOk="0" h="663129" w="217281">
                    <a:moveTo>
                      <a:pt x="217281" y="663130"/>
                    </a:moveTo>
                    <a:lnTo>
                      <a:pt x="217281" y="446987"/>
                    </a:lnTo>
                    <a:cubicBezTo>
                      <a:pt x="217281" y="428872"/>
                      <a:pt x="205521" y="410188"/>
                      <a:pt x="183992" y="410188"/>
                    </a:cubicBezTo>
                    <a:cubicBezTo>
                      <a:pt x="144728" y="410188"/>
                      <a:pt x="133442" y="430674"/>
                      <a:pt x="94272" y="430674"/>
                    </a:cubicBezTo>
                    <a:cubicBezTo>
                      <a:pt x="42204" y="430674"/>
                      <a:pt x="0" y="388470"/>
                      <a:pt x="0" y="336402"/>
                    </a:cubicBezTo>
                    <a:cubicBezTo>
                      <a:pt x="0" y="284334"/>
                      <a:pt x="42204" y="242130"/>
                      <a:pt x="94272" y="242130"/>
                    </a:cubicBezTo>
                    <a:cubicBezTo>
                      <a:pt x="133536" y="242130"/>
                      <a:pt x="144822" y="262615"/>
                      <a:pt x="183992" y="262615"/>
                    </a:cubicBezTo>
                    <a:cubicBezTo>
                      <a:pt x="205521" y="262615"/>
                      <a:pt x="217281" y="243932"/>
                      <a:pt x="217281" y="225817"/>
                    </a:cubicBezTo>
                    <a:lnTo>
                      <a:pt x="217281" y="0"/>
                    </a:ln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grpSp>
      <p:grpSp>
        <p:nvGrpSpPr>
          <p:cNvPr id="5594" name="Google Shape;5594;p392"/>
          <p:cNvGrpSpPr/>
          <p:nvPr/>
        </p:nvGrpSpPr>
        <p:grpSpPr>
          <a:xfrm>
            <a:off x="3824257" y="2347101"/>
            <a:ext cx="1188696" cy="1188696"/>
            <a:chOff x="6961555" y="-1068055"/>
            <a:chExt cx="905259" cy="905259"/>
          </a:xfrm>
        </p:grpSpPr>
        <p:grpSp>
          <p:nvGrpSpPr>
            <p:cNvPr id="5595" name="Google Shape;5595;p392"/>
            <p:cNvGrpSpPr/>
            <p:nvPr/>
          </p:nvGrpSpPr>
          <p:grpSpPr>
            <a:xfrm>
              <a:off x="6961555" y="-1068055"/>
              <a:ext cx="905259" cy="905259"/>
              <a:chOff x="7518971" y="-1068055"/>
              <a:chExt cx="905259" cy="905259"/>
            </a:xfrm>
          </p:grpSpPr>
          <p:sp>
            <p:nvSpPr>
              <p:cNvPr id="5596" name="Google Shape;5596;p392"/>
              <p:cNvSpPr/>
              <p:nvPr/>
            </p:nvSpPr>
            <p:spPr>
              <a:xfrm>
                <a:off x="7558330" y="-1028696"/>
                <a:ext cx="826541" cy="826541"/>
              </a:xfrm>
              <a:custGeom>
                <a:rect b="b" l="l" r="r" t="t"/>
                <a:pathLst>
                  <a:path extrusionOk="0" h="1991665" w="1991665">
                    <a:moveTo>
                      <a:pt x="0" y="0"/>
                    </a:moveTo>
                    <a:lnTo>
                      <a:pt x="1991665" y="0"/>
                    </a:lnTo>
                    <a:lnTo>
                      <a:pt x="1991665" y="1991665"/>
                    </a:lnTo>
                    <a:lnTo>
                      <a:pt x="0" y="1991665"/>
                    </a:lnTo>
                    <a:close/>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nvGrpSpPr>
              <p:cNvPr id="5597" name="Google Shape;5597;p392"/>
              <p:cNvGrpSpPr/>
              <p:nvPr/>
            </p:nvGrpSpPr>
            <p:grpSpPr>
              <a:xfrm>
                <a:off x="7518971" y="-1068055"/>
                <a:ext cx="905259" cy="905259"/>
                <a:chOff x="7459352" y="-978971"/>
                <a:chExt cx="905259" cy="905259"/>
              </a:xfrm>
            </p:grpSpPr>
            <p:sp>
              <p:nvSpPr>
                <p:cNvPr id="5598" name="Google Shape;5598;p392"/>
                <p:cNvSpPr/>
                <p:nvPr/>
              </p:nvSpPr>
              <p:spPr>
                <a:xfrm>
                  <a:off x="7459352" y="-978971"/>
                  <a:ext cx="905259" cy="905259"/>
                </a:xfrm>
                <a:custGeom>
                  <a:rect b="b" l="l" r="r" t="t"/>
                  <a:pathLst>
                    <a:path extrusionOk="0" h="2181347" w="2181347">
                      <a:moveTo>
                        <a:pt x="0" y="0"/>
                      </a:moveTo>
                      <a:lnTo>
                        <a:pt x="2181348" y="0"/>
                      </a:lnTo>
                      <a:lnTo>
                        <a:pt x="2181348" y="2181348"/>
                      </a:lnTo>
                      <a:lnTo>
                        <a:pt x="0" y="2181348"/>
                      </a:lnTo>
                      <a:close/>
                    </a:path>
                  </a:pathLst>
                </a:custGeom>
                <a:noFill/>
                <a:ln cap="flat" cmpd="sng" w="9525">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5599" name="Google Shape;5599;p392"/>
                <p:cNvSpPr/>
                <p:nvPr/>
              </p:nvSpPr>
              <p:spPr>
                <a:xfrm>
                  <a:off x="7459352" y="-978971"/>
                  <a:ext cx="905259" cy="905259"/>
                </a:xfrm>
                <a:custGeom>
                  <a:rect b="b" l="l" r="r" t="t"/>
                  <a:pathLst>
                    <a:path extrusionOk="0" h="2181347" w="2181347">
                      <a:moveTo>
                        <a:pt x="2181348" y="1090674"/>
                      </a:moveTo>
                      <a:cubicBezTo>
                        <a:pt x="2181348" y="1693036"/>
                        <a:pt x="1693036" y="2181348"/>
                        <a:pt x="1090674" y="2181348"/>
                      </a:cubicBezTo>
                      <a:cubicBezTo>
                        <a:pt x="488311" y="2181348"/>
                        <a:pt x="0" y="1693036"/>
                        <a:pt x="0" y="1090674"/>
                      </a:cubicBezTo>
                      <a:cubicBezTo>
                        <a:pt x="0" y="488311"/>
                        <a:pt x="488311" y="0"/>
                        <a:pt x="1090674" y="0"/>
                      </a:cubicBezTo>
                      <a:cubicBezTo>
                        <a:pt x="1693036" y="0"/>
                        <a:pt x="2181348" y="488311"/>
                        <a:pt x="2181348" y="1090674"/>
                      </a:cubicBezTo>
                      <a:close/>
                    </a:path>
                  </a:pathLst>
                </a:custGeom>
                <a:noFill/>
                <a:ln cap="flat" cmpd="sng" w="9525">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grpSp>
        <p:grpSp>
          <p:nvGrpSpPr>
            <p:cNvPr id="5600" name="Google Shape;5600;p392"/>
            <p:cNvGrpSpPr/>
            <p:nvPr/>
          </p:nvGrpSpPr>
          <p:grpSpPr>
            <a:xfrm>
              <a:off x="7151581" y="-949171"/>
              <a:ext cx="525208" cy="667491"/>
              <a:chOff x="6404140" y="-859843"/>
              <a:chExt cx="525208" cy="667491"/>
            </a:xfrm>
          </p:grpSpPr>
          <p:sp>
            <p:nvSpPr>
              <p:cNvPr id="5601" name="Google Shape;5601;p392"/>
              <p:cNvSpPr/>
              <p:nvPr/>
            </p:nvSpPr>
            <p:spPr>
              <a:xfrm>
                <a:off x="6440246" y="-815203"/>
                <a:ext cx="452905" cy="577673"/>
              </a:xfrm>
              <a:custGeom>
                <a:rect b="b" l="l" r="r" t="t"/>
                <a:pathLst>
                  <a:path extrusionOk="0" h="1391984" w="1091337">
                    <a:moveTo>
                      <a:pt x="1091338" y="218419"/>
                    </a:moveTo>
                    <a:lnTo>
                      <a:pt x="1091338" y="655353"/>
                    </a:lnTo>
                    <a:cubicBezTo>
                      <a:pt x="1091338" y="981796"/>
                      <a:pt x="921762" y="1109263"/>
                      <a:pt x="550174" y="1388665"/>
                    </a:cubicBezTo>
                    <a:lnTo>
                      <a:pt x="545716" y="1391984"/>
                    </a:lnTo>
                    <a:lnTo>
                      <a:pt x="541259" y="1388665"/>
                    </a:lnTo>
                    <a:cubicBezTo>
                      <a:pt x="169671" y="1109263"/>
                      <a:pt x="0" y="981796"/>
                      <a:pt x="0" y="655353"/>
                    </a:cubicBezTo>
                    <a:lnTo>
                      <a:pt x="0" y="218419"/>
                    </a:lnTo>
                    <a:cubicBezTo>
                      <a:pt x="125096" y="194993"/>
                      <a:pt x="343610" y="137046"/>
                      <a:pt x="545621" y="0"/>
                    </a:cubicBezTo>
                    <a:cubicBezTo>
                      <a:pt x="747728" y="137140"/>
                      <a:pt x="966147" y="194993"/>
                      <a:pt x="1091243" y="218419"/>
                    </a:cubicBezTo>
                    <a:close/>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5602" name="Google Shape;5602;p392"/>
              <p:cNvSpPr/>
              <p:nvPr/>
            </p:nvSpPr>
            <p:spPr>
              <a:xfrm>
                <a:off x="6404140" y="-859843"/>
                <a:ext cx="525208" cy="667491"/>
              </a:xfrm>
              <a:custGeom>
                <a:rect b="b" l="l" r="r" t="t"/>
                <a:pathLst>
                  <a:path extrusionOk="0" h="1608411" w="1265561">
                    <a:moveTo>
                      <a:pt x="1265561" y="762713"/>
                    </a:moveTo>
                    <a:cubicBezTo>
                      <a:pt x="1265561" y="1132594"/>
                      <a:pt x="1073033" y="1277321"/>
                      <a:pt x="689590" y="1565639"/>
                    </a:cubicBezTo>
                    <a:cubicBezTo>
                      <a:pt x="671096" y="1579580"/>
                      <a:pt x="652128" y="1593806"/>
                      <a:pt x="632781" y="1608412"/>
                    </a:cubicBezTo>
                    <a:cubicBezTo>
                      <a:pt x="613433" y="1593806"/>
                      <a:pt x="594465" y="1579580"/>
                      <a:pt x="575971" y="1565639"/>
                    </a:cubicBezTo>
                    <a:cubicBezTo>
                      <a:pt x="192433" y="1277321"/>
                      <a:pt x="0" y="1132594"/>
                      <a:pt x="0" y="762713"/>
                    </a:cubicBezTo>
                    <a:lnTo>
                      <a:pt x="0" y="251424"/>
                    </a:lnTo>
                    <a:cubicBezTo>
                      <a:pt x="83745" y="241086"/>
                      <a:pt x="381072" y="192243"/>
                      <a:pt x="632781" y="0"/>
                    </a:cubicBezTo>
                    <a:cubicBezTo>
                      <a:pt x="884584" y="192243"/>
                      <a:pt x="1181816" y="241086"/>
                      <a:pt x="1265561" y="251424"/>
                    </a:cubicBezTo>
                    <a:lnTo>
                      <a:pt x="1265561" y="762713"/>
                    </a:lnTo>
                    <a:close/>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5603" name="Google Shape;5603;p392"/>
              <p:cNvSpPr/>
              <p:nvPr/>
            </p:nvSpPr>
            <p:spPr>
              <a:xfrm>
                <a:off x="6666554" y="-539456"/>
                <a:ext cx="3936" cy="3936"/>
              </a:xfrm>
              <a:custGeom>
                <a:rect b="b" l="l" r="r" t="t"/>
                <a:pathLst>
                  <a:path extrusionOk="0" h="9484" w="9484">
                    <a:moveTo>
                      <a:pt x="0" y="0"/>
                    </a:moveTo>
                    <a:lnTo>
                      <a:pt x="0" y="0"/>
                    </a:lnTo>
                    <a:lnTo>
                      <a:pt x="0" y="0"/>
                    </a:lnTo>
                    <a:lnTo>
                      <a:pt x="0" y="0"/>
                    </a:lnTo>
                    <a:close/>
                  </a:path>
                </a:pathLst>
              </a:custGeom>
              <a:solidFill>
                <a:srgbClr val="000000"/>
              </a:solidFill>
              <a:ln cap="flat" cmpd="sng" w="19050">
                <a:solidFill>
                  <a:srgbClr val="000000"/>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5604" name="Google Shape;5604;p392"/>
              <p:cNvSpPr/>
              <p:nvPr/>
            </p:nvSpPr>
            <p:spPr>
              <a:xfrm>
                <a:off x="6539084" y="-637743"/>
                <a:ext cx="255125" cy="199393"/>
              </a:xfrm>
              <a:custGeom>
                <a:rect b="b" l="l" r="r" t="t"/>
                <a:pathLst>
                  <a:path extrusionOk="0" h="480465" w="614760">
                    <a:moveTo>
                      <a:pt x="0" y="302638"/>
                    </a:moveTo>
                    <a:lnTo>
                      <a:pt x="189303" y="480466"/>
                    </a:lnTo>
                    <a:lnTo>
                      <a:pt x="614761" y="0"/>
                    </a:ln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grpSp>
      <p:grpSp>
        <p:nvGrpSpPr>
          <p:cNvPr id="5605" name="Google Shape;5605;p392"/>
          <p:cNvGrpSpPr/>
          <p:nvPr/>
        </p:nvGrpSpPr>
        <p:grpSpPr>
          <a:xfrm>
            <a:off x="5608047" y="2347071"/>
            <a:ext cx="1188696" cy="1188696"/>
            <a:chOff x="1488693" y="-1068055"/>
            <a:chExt cx="905259" cy="905259"/>
          </a:xfrm>
        </p:grpSpPr>
        <p:grpSp>
          <p:nvGrpSpPr>
            <p:cNvPr id="5606" name="Google Shape;5606;p392"/>
            <p:cNvGrpSpPr/>
            <p:nvPr/>
          </p:nvGrpSpPr>
          <p:grpSpPr>
            <a:xfrm>
              <a:off x="1488693" y="-1068055"/>
              <a:ext cx="905259" cy="905259"/>
              <a:chOff x="7518971" y="-1068055"/>
              <a:chExt cx="905259" cy="905259"/>
            </a:xfrm>
          </p:grpSpPr>
          <p:sp>
            <p:nvSpPr>
              <p:cNvPr id="5607" name="Google Shape;5607;p392"/>
              <p:cNvSpPr/>
              <p:nvPr/>
            </p:nvSpPr>
            <p:spPr>
              <a:xfrm>
                <a:off x="7558330" y="-1028696"/>
                <a:ext cx="826541" cy="826541"/>
              </a:xfrm>
              <a:custGeom>
                <a:rect b="b" l="l" r="r" t="t"/>
                <a:pathLst>
                  <a:path extrusionOk="0" h="1991665" w="1991665">
                    <a:moveTo>
                      <a:pt x="0" y="0"/>
                    </a:moveTo>
                    <a:lnTo>
                      <a:pt x="1991665" y="0"/>
                    </a:lnTo>
                    <a:lnTo>
                      <a:pt x="1991665" y="1991665"/>
                    </a:lnTo>
                    <a:lnTo>
                      <a:pt x="0" y="1991665"/>
                    </a:lnTo>
                    <a:close/>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nvGrpSpPr>
              <p:cNvPr id="5608" name="Google Shape;5608;p392"/>
              <p:cNvGrpSpPr/>
              <p:nvPr/>
            </p:nvGrpSpPr>
            <p:grpSpPr>
              <a:xfrm>
                <a:off x="7518971" y="-1068055"/>
                <a:ext cx="905259" cy="905259"/>
                <a:chOff x="7459352" y="-978971"/>
                <a:chExt cx="905259" cy="905259"/>
              </a:xfrm>
            </p:grpSpPr>
            <p:sp>
              <p:nvSpPr>
                <p:cNvPr id="5609" name="Google Shape;5609;p392"/>
                <p:cNvSpPr/>
                <p:nvPr/>
              </p:nvSpPr>
              <p:spPr>
                <a:xfrm>
                  <a:off x="7459352" y="-978971"/>
                  <a:ext cx="905259" cy="905259"/>
                </a:xfrm>
                <a:custGeom>
                  <a:rect b="b" l="l" r="r" t="t"/>
                  <a:pathLst>
                    <a:path extrusionOk="0" h="2181347" w="2181347">
                      <a:moveTo>
                        <a:pt x="0" y="0"/>
                      </a:moveTo>
                      <a:lnTo>
                        <a:pt x="2181348" y="0"/>
                      </a:lnTo>
                      <a:lnTo>
                        <a:pt x="2181348" y="2181348"/>
                      </a:lnTo>
                      <a:lnTo>
                        <a:pt x="0" y="2181348"/>
                      </a:lnTo>
                      <a:close/>
                    </a:path>
                  </a:pathLst>
                </a:custGeom>
                <a:noFill/>
                <a:ln cap="flat" cmpd="sng" w="9525">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5610" name="Google Shape;5610;p392"/>
                <p:cNvSpPr/>
                <p:nvPr/>
              </p:nvSpPr>
              <p:spPr>
                <a:xfrm>
                  <a:off x="7459352" y="-978971"/>
                  <a:ext cx="905259" cy="905259"/>
                </a:xfrm>
                <a:custGeom>
                  <a:rect b="b" l="l" r="r" t="t"/>
                  <a:pathLst>
                    <a:path extrusionOk="0" h="2181347" w="2181347">
                      <a:moveTo>
                        <a:pt x="2181348" y="1090674"/>
                      </a:moveTo>
                      <a:cubicBezTo>
                        <a:pt x="2181348" y="1693036"/>
                        <a:pt x="1693036" y="2181348"/>
                        <a:pt x="1090674" y="2181348"/>
                      </a:cubicBezTo>
                      <a:cubicBezTo>
                        <a:pt x="488311" y="2181348"/>
                        <a:pt x="0" y="1693036"/>
                        <a:pt x="0" y="1090674"/>
                      </a:cubicBezTo>
                      <a:cubicBezTo>
                        <a:pt x="0" y="488311"/>
                        <a:pt x="488311" y="0"/>
                        <a:pt x="1090674" y="0"/>
                      </a:cubicBezTo>
                      <a:cubicBezTo>
                        <a:pt x="1693036" y="0"/>
                        <a:pt x="2181348" y="488311"/>
                        <a:pt x="2181348" y="1090674"/>
                      </a:cubicBezTo>
                      <a:close/>
                    </a:path>
                  </a:pathLst>
                </a:custGeom>
                <a:noFill/>
                <a:ln cap="flat" cmpd="sng" w="9525">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grpSp>
        <p:grpSp>
          <p:nvGrpSpPr>
            <p:cNvPr id="5611" name="Google Shape;5611;p392"/>
            <p:cNvGrpSpPr/>
            <p:nvPr/>
          </p:nvGrpSpPr>
          <p:grpSpPr>
            <a:xfrm>
              <a:off x="1670200" y="-941061"/>
              <a:ext cx="542245" cy="651269"/>
              <a:chOff x="67035" y="-1160770"/>
              <a:chExt cx="542245" cy="651269"/>
            </a:xfrm>
          </p:grpSpPr>
          <p:sp>
            <p:nvSpPr>
              <p:cNvPr id="5612" name="Google Shape;5612;p392"/>
              <p:cNvSpPr/>
              <p:nvPr/>
            </p:nvSpPr>
            <p:spPr>
              <a:xfrm>
                <a:off x="237730" y="-990862"/>
                <a:ext cx="371550" cy="481361"/>
              </a:xfrm>
              <a:custGeom>
                <a:rect b="b" l="l" r="r" t="t"/>
                <a:pathLst>
                  <a:path extrusionOk="0" h="1159907" w="895300">
                    <a:moveTo>
                      <a:pt x="654404" y="1042305"/>
                    </a:moveTo>
                    <a:lnTo>
                      <a:pt x="403075" y="1159908"/>
                    </a:lnTo>
                    <a:lnTo>
                      <a:pt x="275040" y="885817"/>
                    </a:lnTo>
                    <a:lnTo>
                      <a:pt x="0" y="1136198"/>
                    </a:lnTo>
                    <a:lnTo>
                      <a:pt x="15175" y="0"/>
                    </a:lnTo>
                    <a:lnTo>
                      <a:pt x="895301" y="718896"/>
                    </a:lnTo>
                    <a:lnTo>
                      <a:pt x="526369" y="768214"/>
                    </a:lnTo>
                    <a:lnTo>
                      <a:pt x="654404" y="1042305"/>
                    </a:lnTo>
                    <a:close/>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5613" name="Google Shape;5613;p392"/>
              <p:cNvSpPr/>
              <p:nvPr/>
            </p:nvSpPr>
            <p:spPr>
              <a:xfrm>
                <a:off x="171261" y="-1147005"/>
                <a:ext cx="28732" cy="61793"/>
              </a:xfrm>
              <a:custGeom>
                <a:rect b="b" l="l" r="r" t="t"/>
                <a:pathLst>
                  <a:path extrusionOk="0" h="148900" w="69234">
                    <a:moveTo>
                      <a:pt x="0" y="0"/>
                    </a:moveTo>
                    <a:lnTo>
                      <a:pt x="69234" y="148901"/>
                    </a:ln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5614" name="Google Shape;5614;p392"/>
              <p:cNvSpPr/>
              <p:nvPr/>
            </p:nvSpPr>
            <p:spPr>
              <a:xfrm>
                <a:off x="269981" y="-1160770"/>
                <a:ext cx="12988" cy="66910"/>
              </a:xfrm>
              <a:custGeom>
                <a:rect b="b" l="l" r="r" t="t"/>
                <a:pathLst>
                  <a:path extrusionOk="0" h="161230" w="31297">
                    <a:moveTo>
                      <a:pt x="31298" y="0"/>
                    </a:moveTo>
                    <a:lnTo>
                      <a:pt x="0" y="161230"/>
                    </a:ln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5615" name="Google Shape;5615;p392"/>
              <p:cNvSpPr/>
              <p:nvPr/>
            </p:nvSpPr>
            <p:spPr>
              <a:xfrm>
                <a:off x="88667" y="-1070310"/>
                <a:ext cx="59432" cy="33061"/>
              </a:xfrm>
              <a:custGeom>
                <a:rect b="b" l="l" r="r" t="t"/>
                <a:pathLst>
                  <a:path extrusionOk="0" h="79666" w="143210">
                    <a:moveTo>
                      <a:pt x="0" y="0"/>
                    </a:moveTo>
                    <a:lnTo>
                      <a:pt x="143210" y="79667"/>
                    </a:ln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5616" name="Google Shape;5616;p392"/>
              <p:cNvSpPr/>
              <p:nvPr/>
            </p:nvSpPr>
            <p:spPr>
              <a:xfrm>
                <a:off x="332124" y="-1106101"/>
                <a:ext cx="49592" cy="46443"/>
              </a:xfrm>
              <a:custGeom>
                <a:rect b="b" l="l" r="r" t="t"/>
                <a:pathLst>
                  <a:path extrusionOk="0" h="111912" w="119499">
                    <a:moveTo>
                      <a:pt x="119500" y="0"/>
                    </a:moveTo>
                    <a:lnTo>
                      <a:pt x="0" y="111913"/>
                    </a:ln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5617" name="Google Shape;5617;p392"/>
              <p:cNvSpPr/>
              <p:nvPr/>
            </p:nvSpPr>
            <p:spPr>
              <a:xfrm>
                <a:off x="67035" y="-967657"/>
                <a:ext cx="67697" cy="8265"/>
              </a:xfrm>
              <a:custGeom>
                <a:rect b="b" l="l" r="r" t="t"/>
                <a:pathLst>
                  <a:path extrusionOk="0" h="19916" w="163126">
                    <a:moveTo>
                      <a:pt x="163127" y="0"/>
                    </a:moveTo>
                    <a:lnTo>
                      <a:pt x="0" y="19917"/>
                    </a:ln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grpSp>
      <p:sp>
        <p:nvSpPr>
          <p:cNvPr id="5618" name="Google Shape;5618;p392"/>
          <p:cNvSpPr/>
          <p:nvPr/>
        </p:nvSpPr>
        <p:spPr>
          <a:xfrm>
            <a:off x="365700" y="914400"/>
            <a:ext cx="3173365" cy="958508"/>
          </a:xfrm>
          <a:custGeom>
            <a:rect b="b" l="l" r="r" t="t"/>
            <a:pathLst>
              <a:path extrusionOk="0" h="735899" w="2436365">
                <a:moveTo>
                  <a:pt x="788846" y="31362"/>
                </a:moveTo>
                <a:cubicBezTo>
                  <a:pt x="792444" y="31362"/>
                  <a:pt x="795303" y="30255"/>
                  <a:pt x="797425" y="28134"/>
                </a:cubicBezTo>
                <a:cubicBezTo>
                  <a:pt x="799546" y="26012"/>
                  <a:pt x="800653" y="23245"/>
                  <a:pt x="800653" y="20109"/>
                </a:cubicBezTo>
                <a:cubicBezTo>
                  <a:pt x="800653" y="16972"/>
                  <a:pt x="799546" y="14205"/>
                  <a:pt x="797425" y="11991"/>
                </a:cubicBezTo>
                <a:cubicBezTo>
                  <a:pt x="795303" y="9778"/>
                  <a:pt x="792444" y="8671"/>
                  <a:pt x="788846" y="8671"/>
                </a:cubicBezTo>
                <a:cubicBezTo>
                  <a:pt x="785249" y="8671"/>
                  <a:pt x="782389" y="9778"/>
                  <a:pt x="780360" y="11991"/>
                </a:cubicBezTo>
                <a:cubicBezTo>
                  <a:pt x="778239" y="14205"/>
                  <a:pt x="777224" y="16880"/>
                  <a:pt x="777224" y="20109"/>
                </a:cubicBezTo>
                <a:cubicBezTo>
                  <a:pt x="777224" y="23337"/>
                  <a:pt x="778239" y="26012"/>
                  <a:pt x="780360" y="28134"/>
                </a:cubicBezTo>
                <a:cubicBezTo>
                  <a:pt x="782482" y="30255"/>
                  <a:pt x="785249" y="31362"/>
                  <a:pt x="788846" y="31362"/>
                </a:cubicBezTo>
                <a:close/>
                <a:moveTo>
                  <a:pt x="168525" y="31362"/>
                </a:moveTo>
                <a:cubicBezTo>
                  <a:pt x="172122" y="31362"/>
                  <a:pt x="174981" y="30255"/>
                  <a:pt x="177103" y="28134"/>
                </a:cubicBezTo>
                <a:cubicBezTo>
                  <a:pt x="179225" y="26012"/>
                  <a:pt x="180331" y="23245"/>
                  <a:pt x="180331" y="20109"/>
                </a:cubicBezTo>
                <a:cubicBezTo>
                  <a:pt x="180331" y="16972"/>
                  <a:pt x="179225" y="14205"/>
                  <a:pt x="177103" y="11991"/>
                </a:cubicBezTo>
                <a:cubicBezTo>
                  <a:pt x="174981" y="9778"/>
                  <a:pt x="172122" y="8671"/>
                  <a:pt x="168525" y="8671"/>
                </a:cubicBezTo>
                <a:cubicBezTo>
                  <a:pt x="164927" y="8671"/>
                  <a:pt x="162068" y="9778"/>
                  <a:pt x="160038" y="11991"/>
                </a:cubicBezTo>
                <a:cubicBezTo>
                  <a:pt x="157917" y="14205"/>
                  <a:pt x="156902" y="16880"/>
                  <a:pt x="156902" y="20109"/>
                </a:cubicBezTo>
                <a:cubicBezTo>
                  <a:pt x="156902" y="23337"/>
                  <a:pt x="157917" y="26012"/>
                  <a:pt x="160038" y="28134"/>
                </a:cubicBezTo>
                <a:cubicBezTo>
                  <a:pt x="162160" y="30255"/>
                  <a:pt x="164927" y="31362"/>
                  <a:pt x="168525" y="31362"/>
                </a:cubicBezTo>
                <a:close/>
                <a:moveTo>
                  <a:pt x="159854" y="218058"/>
                </a:moveTo>
                <a:lnTo>
                  <a:pt x="176919" y="218058"/>
                </a:lnTo>
                <a:lnTo>
                  <a:pt x="176919" y="64477"/>
                </a:lnTo>
                <a:lnTo>
                  <a:pt x="159854" y="64477"/>
                </a:lnTo>
                <a:lnTo>
                  <a:pt x="159854" y="218058"/>
                </a:lnTo>
                <a:close/>
                <a:moveTo>
                  <a:pt x="314173" y="180793"/>
                </a:moveTo>
                <a:cubicBezTo>
                  <a:pt x="314173" y="193983"/>
                  <a:pt x="316848" y="203945"/>
                  <a:pt x="322106" y="210679"/>
                </a:cubicBezTo>
                <a:cubicBezTo>
                  <a:pt x="327364" y="217412"/>
                  <a:pt x="335850" y="220825"/>
                  <a:pt x="347472" y="220825"/>
                </a:cubicBezTo>
                <a:cubicBezTo>
                  <a:pt x="355128" y="220825"/>
                  <a:pt x="361216" y="219995"/>
                  <a:pt x="365644" y="218427"/>
                </a:cubicBezTo>
                <a:lnTo>
                  <a:pt x="364906" y="204591"/>
                </a:lnTo>
                <a:cubicBezTo>
                  <a:pt x="358541" y="205513"/>
                  <a:pt x="353929" y="205974"/>
                  <a:pt x="351162" y="205974"/>
                </a:cubicBezTo>
                <a:cubicBezTo>
                  <a:pt x="343967" y="205974"/>
                  <a:pt x="338802" y="203853"/>
                  <a:pt x="335758" y="199702"/>
                </a:cubicBezTo>
                <a:cubicBezTo>
                  <a:pt x="332714" y="195551"/>
                  <a:pt x="331146" y="189187"/>
                  <a:pt x="331146" y="180700"/>
                </a:cubicBezTo>
                <a:lnTo>
                  <a:pt x="331146" y="78220"/>
                </a:lnTo>
                <a:lnTo>
                  <a:pt x="362969" y="78220"/>
                </a:lnTo>
                <a:lnTo>
                  <a:pt x="362969" y="64292"/>
                </a:lnTo>
                <a:lnTo>
                  <a:pt x="331146" y="64292"/>
                </a:lnTo>
                <a:lnTo>
                  <a:pt x="331146" y="25090"/>
                </a:lnTo>
                <a:lnTo>
                  <a:pt x="314081" y="25090"/>
                </a:lnTo>
                <a:lnTo>
                  <a:pt x="314081" y="64384"/>
                </a:lnTo>
                <a:lnTo>
                  <a:pt x="285855" y="64384"/>
                </a:lnTo>
                <a:lnTo>
                  <a:pt x="285855" y="78313"/>
                </a:lnTo>
                <a:lnTo>
                  <a:pt x="314081" y="78313"/>
                </a:lnTo>
                <a:lnTo>
                  <a:pt x="314081" y="180793"/>
                </a:lnTo>
                <a:close/>
                <a:moveTo>
                  <a:pt x="65768" y="220825"/>
                </a:moveTo>
                <a:cubicBezTo>
                  <a:pt x="84770" y="220825"/>
                  <a:pt x="99989" y="215014"/>
                  <a:pt x="111243" y="203392"/>
                </a:cubicBezTo>
                <a:cubicBezTo>
                  <a:pt x="122496" y="191769"/>
                  <a:pt x="128215" y="176181"/>
                  <a:pt x="128215" y="156533"/>
                </a:cubicBezTo>
                <a:lnTo>
                  <a:pt x="128215" y="11346"/>
                </a:lnTo>
                <a:lnTo>
                  <a:pt x="110597" y="11346"/>
                </a:lnTo>
                <a:lnTo>
                  <a:pt x="110597" y="157548"/>
                </a:lnTo>
                <a:cubicBezTo>
                  <a:pt x="110413" y="172491"/>
                  <a:pt x="106170" y="184298"/>
                  <a:pt x="97868" y="193061"/>
                </a:cubicBezTo>
                <a:cubicBezTo>
                  <a:pt x="89566" y="201731"/>
                  <a:pt x="78866" y="206159"/>
                  <a:pt x="65676" y="206159"/>
                </a:cubicBezTo>
                <a:cubicBezTo>
                  <a:pt x="51378" y="206159"/>
                  <a:pt x="40309" y="202377"/>
                  <a:pt x="32469" y="194905"/>
                </a:cubicBezTo>
                <a:cubicBezTo>
                  <a:pt x="24628" y="187342"/>
                  <a:pt x="20662" y="176181"/>
                  <a:pt x="20662" y="161237"/>
                </a:cubicBezTo>
                <a:lnTo>
                  <a:pt x="3321" y="161237"/>
                </a:lnTo>
                <a:cubicBezTo>
                  <a:pt x="3321" y="180055"/>
                  <a:pt x="8763" y="194721"/>
                  <a:pt x="19463" y="205237"/>
                </a:cubicBezTo>
                <a:cubicBezTo>
                  <a:pt x="30163" y="215752"/>
                  <a:pt x="45659" y="221010"/>
                  <a:pt x="65768" y="221010"/>
                </a:cubicBezTo>
                <a:close/>
                <a:moveTo>
                  <a:pt x="226544" y="180793"/>
                </a:moveTo>
                <a:cubicBezTo>
                  <a:pt x="226544" y="193983"/>
                  <a:pt x="229219" y="203945"/>
                  <a:pt x="234477" y="210679"/>
                </a:cubicBezTo>
                <a:cubicBezTo>
                  <a:pt x="239735" y="217412"/>
                  <a:pt x="248221" y="220825"/>
                  <a:pt x="259843" y="220825"/>
                </a:cubicBezTo>
                <a:cubicBezTo>
                  <a:pt x="267499" y="220825"/>
                  <a:pt x="273587" y="219995"/>
                  <a:pt x="278015" y="218427"/>
                </a:cubicBezTo>
                <a:lnTo>
                  <a:pt x="277277" y="204591"/>
                </a:lnTo>
                <a:cubicBezTo>
                  <a:pt x="270912" y="205513"/>
                  <a:pt x="266300" y="205974"/>
                  <a:pt x="263533" y="205974"/>
                </a:cubicBezTo>
                <a:cubicBezTo>
                  <a:pt x="256338" y="205974"/>
                  <a:pt x="251173" y="203853"/>
                  <a:pt x="248129" y="199702"/>
                </a:cubicBezTo>
                <a:cubicBezTo>
                  <a:pt x="245085" y="195551"/>
                  <a:pt x="243517" y="189187"/>
                  <a:pt x="243517" y="180700"/>
                </a:cubicBezTo>
                <a:lnTo>
                  <a:pt x="243517" y="78220"/>
                </a:lnTo>
                <a:lnTo>
                  <a:pt x="275340" y="78220"/>
                </a:lnTo>
                <a:lnTo>
                  <a:pt x="275340" y="64292"/>
                </a:lnTo>
                <a:lnTo>
                  <a:pt x="243517" y="64292"/>
                </a:lnTo>
                <a:lnTo>
                  <a:pt x="243517" y="25090"/>
                </a:lnTo>
                <a:lnTo>
                  <a:pt x="226452" y="25090"/>
                </a:lnTo>
                <a:lnTo>
                  <a:pt x="226452" y="64384"/>
                </a:lnTo>
                <a:lnTo>
                  <a:pt x="198226" y="64384"/>
                </a:lnTo>
                <a:lnTo>
                  <a:pt x="198226" y="78313"/>
                </a:lnTo>
                <a:lnTo>
                  <a:pt x="226452" y="78313"/>
                </a:lnTo>
                <a:lnTo>
                  <a:pt x="226452" y="180793"/>
                </a:lnTo>
                <a:close/>
                <a:moveTo>
                  <a:pt x="852769" y="180793"/>
                </a:moveTo>
                <a:cubicBezTo>
                  <a:pt x="852769" y="193983"/>
                  <a:pt x="855444" y="203945"/>
                  <a:pt x="860702" y="210679"/>
                </a:cubicBezTo>
                <a:cubicBezTo>
                  <a:pt x="865960" y="217412"/>
                  <a:pt x="874446" y="220825"/>
                  <a:pt x="886068" y="220825"/>
                </a:cubicBezTo>
                <a:cubicBezTo>
                  <a:pt x="893724" y="220825"/>
                  <a:pt x="899812" y="219995"/>
                  <a:pt x="904240" y="218427"/>
                </a:cubicBezTo>
                <a:lnTo>
                  <a:pt x="903502" y="204591"/>
                </a:lnTo>
                <a:cubicBezTo>
                  <a:pt x="897137" y="205513"/>
                  <a:pt x="892525" y="205974"/>
                  <a:pt x="889758" y="205974"/>
                </a:cubicBezTo>
                <a:cubicBezTo>
                  <a:pt x="882563" y="205974"/>
                  <a:pt x="877398" y="203853"/>
                  <a:pt x="874354" y="199702"/>
                </a:cubicBezTo>
                <a:cubicBezTo>
                  <a:pt x="871310" y="195551"/>
                  <a:pt x="869742" y="189187"/>
                  <a:pt x="869742" y="180700"/>
                </a:cubicBezTo>
                <a:lnTo>
                  <a:pt x="869742" y="78220"/>
                </a:lnTo>
                <a:lnTo>
                  <a:pt x="901565" y="78220"/>
                </a:lnTo>
                <a:lnTo>
                  <a:pt x="901565" y="64292"/>
                </a:lnTo>
                <a:lnTo>
                  <a:pt x="869742" y="64292"/>
                </a:lnTo>
                <a:lnTo>
                  <a:pt x="869742" y="25090"/>
                </a:lnTo>
                <a:lnTo>
                  <a:pt x="852677" y="25090"/>
                </a:lnTo>
                <a:lnTo>
                  <a:pt x="852677" y="64384"/>
                </a:lnTo>
                <a:lnTo>
                  <a:pt x="824451" y="64384"/>
                </a:lnTo>
                <a:lnTo>
                  <a:pt x="824451" y="78313"/>
                </a:lnTo>
                <a:lnTo>
                  <a:pt x="852677" y="78313"/>
                </a:lnTo>
                <a:lnTo>
                  <a:pt x="852677" y="180793"/>
                </a:lnTo>
                <a:close/>
                <a:moveTo>
                  <a:pt x="780176" y="218058"/>
                </a:moveTo>
                <a:lnTo>
                  <a:pt x="797240" y="218058"/>
                </a:lnTo>
                <a:lnTo>
                  <a:pt x="797240" y="64477"/>
                </a:lnTo>
                <a:lnTo>
                  <a:pt x="780176" y="64477"/>
                </a:lnTo>
                <a:lnTo>
                  <a:pt x="780176" y="218058"/>
                </a:lnTo>
                <a:close/>
                <a:moveTo>
                  <a:pt x="410658" y="211232"/>
                </a:moveTo>
                <a:cubicBezTo>
                  <a:pt x="421173" y="217689"/>
                  <a:pt x="432980" y="220918"/>
                  <a:pt x="446078" y="220918"/>
                </a:cubicBezTo>
                <a:cubicBezTo>
                  <a:pt x="469876" y="220918"/>
                  <a:pt x="487956" y="211878"/>
                  <a:pt x="500408" y="193799"/>
                </a:cubicBezTo>
                <a:lnTo>
                  <a:pt x="489800" y="185681"/>
                </a:lnTo>
                <a:cubicBezTo>
                  <a:pt x="484081" y="192968"/>
                  <a:pt x="477809" y="198226"/>
                  <a:pt x="470891" y="201547"/>
                </a:cubicBezTo>
                <a:cubicBezTo>
                  <a:pt x="463973" y="204868"/>
                  <a:pt x="455948" y="206528"/>
                  <a:pt x="446816" y="206528"/>
                </a:cubicBezTo>
                <a:cubicBezTo>
                  <a:pt x="431689" y="206528"/>
                  <a:pt x="419144" y="200717"/>
                  <a:pt x="409089" y="189094"/>
                </a:cubicBezTo>
                <a:cubicBezTo>
                  <a:pt x="399127" y="177472"/>
                  <a:pt x="394146" y="162990"/>
                  <a:pt x="394146" y="145557"/>
                </a:cubicBezTo>
                <a:lnTo>
                  <a:pt x="394146" y="142328"/>
                </a:lnTo>
                <a:lnTo>
                  <a:pt x="503729" y="142328"/>
                </a:lnTo>
                <a:lnTo>
                  <a:pt x="503729" y="132827"/>
                </a:lnTo>
                <a:cubicBezTo>
                  <a:pt x="503729" y="110782"/>
                  <a:pt x="498287" y="93348"/>
                  <a:pt x="487310" y="80619"/>
                </a:cubicBezTo>
                <a:cubicBezTo>
                  <a:pt x="476425" y="67889"/>
                  <a:pt x="461575" y="61525"/>
                  <a:pt x="442942" y="61525"/>
                </a:cubicBezTo>
                <a:cubicBezTo>
                  <a:pt x="431043" y="61525"/>
                  <a:pt x="419974" y="64938"/>
                  <a:pt x="409735" y="71671"/>
                </a:cubicBezTo>
                <a:cubicBezTo>
                  <a:pt x="399496" y="78405"/>
                  <a:pt x="391564" y="87721"/>
                  <a:pt x="385845" y="99528"/>
                </a:cubicBezTo>
                <a:cubicBezTo>
                  <a:pt x="380126" y="111335"/>
                  <a:pt x="377266" y="124618"/>
                  <a:pt x="377266" y="139376"/>
                </a:cubicBezTo>
                <a:lnTo>
                  <a:pt x="377266" y="145464"/>
                </a:lnTo>
                <a:cubicBezTo>
                  <a:pt x="377266" y="159762"/>
                  <a:pt x="380218" y="172675"/>
                  <a:pt x="386029" y="184113"/>
                </a:cubicBezTo>
                <a:cubicBezTo>
                  <a:pt x="391933" y="195643"/>
                  <a:pt x="400142" y="204591"/>
                  <a:pt x="410658" y="211048"/>
                </a:cubicBezTo>
                <a:close/>
                <a:moveTo>
                  <a:pt x="410658" y="90120"/>
                </a:moveTo>
                <a:cubicBezTo>
                  <a:pt x="419420" y="80711"/>
                  <a:pt x="430213" y="76099"/>
                  <a:pt x="442942" y="76099"/>
                </a:cubicBezTo>
                <a:cubicBezTo>
                  <a:pt x="455671" y="76099"/>
                  <a:pt x="466187" y="80711"/>
                  <a:pt x="474212" y="90027"/>
                </a:cubicBezTo>
                <a:cubicBezTo>
                  <a:pt x="482144" y="99344"/>
                  <a:pt x="486388" y="111335"/>
                  <a:pt x="486849" y="126094"/>
                </a:cubicBezTo>
                <a:lnTo>
                  <a:pt x="486849" y="127938"/>
                </a:lnTo>
                <a:lnTo>
                  <a:pt x="394700" y="127938"/>
                </a:lnTo>
                <a:cubicBezTo>
                  <a:pt x="396545" y="112165"/>
                  <a:pt x="401895" y="99528"/>
                  <a:pt x="410658" y="90212"/>
                </a:cubicBezTo>
                <a:close/>
                <a:moveTo>
                  <a:pt x="2417732" y="372101"/>
                </a:moveTo>
                <a:cubicBezTo>
                  <a:pt x="2384526" y="372101"/>
                  <a:pt x="2360359" y="387321"/>
                  <a:pt x="2345323" y="417668"/>
                </a:cubicBezTo>
                <a:lnTo>
                  <a:pt x="2344862" y="376897"/>
                </a:lnTo>
                <a:lnTo>
                  <a:pt x="2317097" y="376897"/>
                </a:lnTo>
                <a:lnTo>
                  <a:pt x="2317097" y="633604"/>
                </a:lnTo>
                <a:lnTo>
                  <a:pt x="2345323" y="633604"/>
                </a:lnTo>
                <a:lnTo>
                  <a:pt x="2345323" y="457332"/>
                </a:lnTo>
                <a:cubicBezTo>
                  <a:pt x="2350581" y="438514"/>
                  <a:pt x="2359252" y="424125"/>
                  <a:pt x="2371520" y="414255"/>
                </a:cubicBezTo>
                <a:cubicBezTo>
                  <a:pt x="2383788" y="404385"/>
                  <a:pt x="2398731" y="399404"/>
                  <a:pt x="2416441" y="399404"/>
                </a:cubicBezTo>
                <a:cubicBezTo>
                  <a:pt x="2423267" y="399404"/>
                  <a:pt x="2429632" y="399958"/>
                  <a:pt x="2435627" y="401064"/>
                </a:cubicBezTo>
                <a:lnTo>
                  <a:pt x="2436365" y="375237"/>
                </a:lnTo>
                <a:cubicBezTo>
                  <a:pt x="2431753" y="373208"/>
                  <a:pt x="2425481" y="372193"/>
                  <a:pt x="2417640" y="372193"/>
                </a:cubicBezTo>
                <a:close/>
                <a:moveTo>
                  <a:pt x="2022387" y="413886"/>
                </a:moveTo>
                <a:cubicBezTo>
                  <a:pt x="2004215" y="386029"/>
                  <a:pt x="1977650" y="372101"/>
                  <a:pt x="1942691" y="372101"/>
                </a:cubicBezTo>
                <a:cubicBezTo>
                  <a:pt x="1912159" y="372101"/>
                  <a:pt x="1887992" y="383815"/>
                  <a:pt x="1870189" y="407337"/>
                </a:cubicBezTo>
                <a:cubicBezTo>
                  <a:pt x="1852387" y="430858"/>
                  <a:pt x="1843531" y="462681"/>
                  <a:pt x="1843531" y="502806"/>
                </a:cubicBezTo>
                <a:lnTo>
                  <a:pt x="1843531" y="506588"/>
                </a:lnTo>
                <a:cubicBezTo>
                  <a:pt x="1843531" y="546898"/>
                  <a:pt x="1852571" y="578998"/>
                  <a:pt x="1870558" y="602704"/>
                </a:cubicBezTo>
                <a:cubicBezTo>
                  <a:pt x="1888545" y="626410"/>
                  <a:pt x="1912436" y="638309"/>
                  <a:pt x="1942229" y="638309"/>
                </a:cubicBezTo>
                <a:cubicBezTo>
                  <a:pt x="1977004" y="638309"/>
                  <a:pt x="2003570" y="625672"/>
                  <a:pt x="2021741" y="600305"/>
                </a:cubicBezTo>
                <a:lnTo>
                  <a:pt x="2021741" y="632590"/>
                </a:lnTo>
                <a:cubicBezTo>
                  <a:pt x="2021280" y="657402"/>
                  <a:pt x="2014362" y="676865"/>
                  <a:pt x="2001079" y="690886"/>
                </a:cubicBezTo>
                <a:cubicBezTo>
                  <a:pt x="1987797" y="704907"/>
                  <a:pt x="1969256" y="711917"/>
                  <a:pt x="1945550" y="711917"/>
                </a:cubicBezTo>
                <a:cubicBezTo>
                  <a:pt x="1917878" y="711917"/>
                  <a:pt x="1893987" y="699557"/>
                  <a:pt x="1873879" y="674928"/>
                </a:cubicBezTo>
                <a:lnTo>
                  <a:pt x="1858013" y="691993"/>
                </a:lnTo>
                <a:cubicBezTo>
                  <a:pt x="1867330" y="705276"/>
                  <a:pt x="1880151" y="715883"/>
                  <a:pt x="1896293" y="723908"/>
                </a:cubicBezTo>
                <a:cubicBezTo>
                  <a:pt x="1912528" y="731933"/>
                  <a:pt x="1929592" y="735900"/>
                  <a:pt x="1947395" y="735900"/>
                </a:cubicBezTo>
                <a:cubicBezTo>
                  <a:pt x="1979034" y="735900"/>
                  <a:pt x="2004123" y="726214"/>
                  <a:pt x="2022571" y="706936"/>
                </a:cubicBezTo>
                <a:cubicBezTo>
                  <a:pt x="2041112" y="687658"/>
                  <a:pt x="2050336" y="661461"/>
                  <a:pt x="2050336" y="628439"/>
                </a:cubicBezTo>
                <a:lnTo>
                  <a:pt x="2050336" y="376897"/>
                </a:lnTo>
                <a:lnTo>
                  <a:pt x="2023771" y="376897"/>
                </a:lnTo>
                <a:lnTo>
                  <a:pt x="2022387" y="413886"/>
                </a:lnTo>
                <a:close/>
                <a:moveTo>
                  <a:pt x="2021649" y="566637"/>
                </a:moveTo>
                <a:cubicBezTo>
                  <a:pt x="2007075" y="597999"/>
                  <a:pt x="1982354" y="613588"/>
                  <a:pt x="1947395" y="613588"/>
                </a:cubicBezTo>
                <a:cubicBezTo>
                  <a:pt x="1923504" y="613588"/>
                  <a:pt x="1904964" y="604179"/>
                  <a:pt x="1891866" y="585270"/>
                </a:cubicBezTo>
                <a:cubicBezTo>
                  <a:pt x="1878767" y="566361"/>
                  <a:pt x="1872126" y="540533"/>
                  <a:pt x="1872126" y="507787"/>
                </a:cubicBezTo>
                <a:cubicBezTo>
                  <a:pt x="1872126" y="471260"/>
                  <a:pt x="1878767" y="443588"/>
                  <a:pt x="1892050" y="424863"/>
                </a:cubicBezTo>
                <a:cubicBezTo>
                  <a:pt x="1905333" y="406138"/>
                  <a:pt x="1923966" y="396729"/>
                  <a:pt x="1947856" y="396729"/>
                </a:cubicBezTo>
                <a:cubicBezTo>
                  <a:pt x="1965382" y="396729"/>
                  <a:pt x="1980417" y="401064"/>
                  <a:pt x="1992962" y="409643"/>
                </a:cubicBezTo>
                <a:cubicBezTo>
                  <a:pt x="2005415" y="418221"/>
                  <a:pt x="2015008" y="430766"/>
                  <a:pt x="2021649" y="447277"/>
                </a:cubicBezTo>
                <a:lnTo>
                  <a:pt x="2021649" y="566637"/>
                </a:lnTo>
                <a:close/>
                <a:moveTo>
                  <a:pt x="1808295" y="453457"/>
                </a:moveTo>
                <a:cubicBezTo>
                  <a:pt x="1807834" y="427814"/>
                  <a:pt x="1799348" y="407890"/>
                  <a:pt x="1782745" y="393501"/>
                </a:cubicBezTo>
                <a:cubicBezTo>
                  <a:pt x="1766233" y="379203"/>
                  <a:pt x="1743634" y="372008"/>
                  <a:pt x="1715039" y="372008"/>
                </a:cubicBezTo>
                <a:cubicBezTo>
                  <a:pt x="1686445" y="372008"/>
                  <a:pt x="1664030" y="379480"/>
                  <a:pt x="1645028" y="394423"/>
                </a:cubicBezTo>
                <a:cubicBezTo>
                  <a:pt x="1626027" y="409366"/>
                  <a:pt x="1616526" y="427076"/>
                  <a:pt x="1616526" y="447462"/>
                </a:cubicBezTo>
                <a:lnTo>
                  <a:pt x="1645028" y="447738"/>
                </a:lnTo>
                <a:cubicBezTo>
                  <a:pt x="1645028" y="433533"/>
                  <a:pt x="1651485" y="421357"/>
                  <a:pt x="1664491" y="411211"/>
                </a:cubicBezTo>
                <a:cubicBezTo>
                  <a:pt x="1677497" y="401064"/>
                  <a:pt x="1693824" y="395991"/>
                  <a:pt x="1713564" y="395991"/>
                </a:cubicBezTo>
                <a:cubicBezTo>
                  <a:pt x="1735240" y="395991"/>
                  <a:pt x="1751752" y="401249"/>
                  <a:pt x="1763005" y="411764"/>
                </a:cubicBezTo>
                <a:cubicBezTo>
                  <a:pt x="1774351" y="422280"/>
                  <a:pt x="1779977" y="436762"/>
                  <a:pt x="1779977" y="455026"/>
                </a:cubicBezTo>
                <a:lnTo>
                  <a:pt x="1779977" y="484174"/>
                </a:lnTo>
                <a:lnTo>
                  <a:pt x="1728507" y="484174"/>
                </a:lnTo>
                <a:cubicBezTo>
                  <a:pt x="1691334" y="484174"/>
                  <a:pt x="1662370" y="491461"/>
                  <a:pt x="1641523" y="506035"/>
                </a:cubicBezTo>
                <a:cubicBezTo>
                  <a:pt x="1620677" y="520609"/>
                  <a:pt x="1610346" y="540349"/>
                  <a:pt x="1610346" y="565346"/>
                </a:cubicBezTo>
                <a:cubicBezTo>
                  <a:pt x="1610346" y="586377"/>
                  <a:pt x="1618002" y="603810"/>
                  <a:pt x="1633222" y="617554"/>
                </a:cubicBezTo>
                <a:cubicBezTo>
                  <a:pt x="1648441" y="631298"/>
                  <a:pt x="1668458" y="638216"/>
                  <a:pt x="1693178" y="638216"/>
                </a:cubicBezTo>
                <a:cubicBezTo>
                  <a:pt x="1710427" y="638216"/>
                  <a:pt x="1726754" y="634711"/>
                  <a:pt x="1742158" y="627701"/>
                </a:cubicBezTo>
                <a:cubicBezTo>
                  <a:pt x="1757563" y="620691"/>
                  <a:pt x="1770292" y="610636"/>
                  <a:pt x="1780254" y="597723"/>
                </a:cubicBezTo>
                <a:cubicBezTo>
                  <a:pt x="1781084" y="613496"/>
                  <a:pt x="1782837" y="625487"/>
                  <a:pt x="1785696" y="633512"/>
                </a:cubicBezTo>
                <a:lnTo>
                  <a:pt x="1816044" y="633512"/>
                </a:lnTo>
                <a:lnTo>
                  <a:pt x="1816044" y="630653"/>
                </a:lnTo>
                <a:cubicBezTo>
                  <a:pt x="1810786" y="618292"/>
                  <a:pt x="1808203" y="599752"/>
                  <a:pt x="1808203" y="574847"/>
                </a:cubicBezTo>
                <a:lnTo>
                  <a:pt x="1808203" y="453365"/>
                </a:lnTo>
                <a:close/>
                <a:moveTo>
                  <a:pt x="1780069" y="562671"/>
                </a:moveTo>
                <a:cubicBezTo>
                  <a:pt x="1773244" y="577983"/>
                  <a:pt x="1762359" y="590251"/>
                  <a:pt x="1747416" y="599475"/>
                </a:cubicBezTo>
                <a:cubicBezTo>
                  <a:pt x="1732473" y="608699"/>
                  <a:pt x="1715501" y="613219"/>
                  <a:pt x="1696499" y="613219"/>
                </a:cubicBezTo>
                <a:cubicBezTo>
                  <a:pt x="1679434" y="613219"/>
                  <a:pt x="1665506" y="608515"/>
                  <a:pt x="1654898" y="599014"/>
                </a:cubicBezTo>
                <a:cubicBezTo>
                  <a:pt x="1644291" y="589513"/>
                  <a:pt x="1638848" y="577614"/>
                  <a:pt x="1638848" y="563224"/>
                </a:cubicBezTo>
                <a:cubicBezTo>
                  <a:pt x="1638848" y="545699"/>
                  <a:pt x="1646873" y="531862"/>
                  <a:pt x="1662831" y="521808"/>
                </a:cubicBezTo>
                <a:cubicBezTo>
                  <a:pt x="1678789" y="511754"/>
                  <a:pt x="1700927" y="506588"/>
                  <a:pt x="1729245" y="506312"/>
                </a:cubicBezTo>
                <a:lnTo>
                  <a:pt x="1779977" y="506312"/>
                </a:lnTo>
                <a:lnTo>
                  <a:pt x="1779977" y="562763"/>
                </a:lnTo>
                <a:close/>
                <a:moveTo>
                  <a:pt x="936155" y="593018"/>
                </a:moveTo>
                <a:lnTo>
                  <a:pt x="808770" y="288069"/>
                </a:lnTo>
                <a:lnTo>
                  <a:pt x="770121" y="288069"/>
                </a:lnTo>
                <a:lnTo>
                  <a:pt x="770121" y="633512"/>
                </a:lnTo>
                <a:lnTo>
                  <a:pt x="799269" y="633512"/>
                </a:lnTo>
                <a:lnTo>
                  <a:pt x="799269" y="482144"/>
                </a:lnTo>
                <a:lnTo>
                  <a:pt x="796871" y="330039"/>
                </a:lnTo>
                <a:lnTo>
                  <a:pt x="924994" y="633512"/>
                </a:lnTo>
                <a:lnTo>
                  <a:pt x="947501" y="633512"/>
                </a:lnTo>
                <a:lnTo>
                  <a:pt x="1076085" y="328840"/>
                </a:lnTo>
                <a:lnTo>
                  <a:pt x="1073687" y="483067"/>
                </a:lnTo>
                <a:lnTo>
                  <a:pt x="1073687" y="633512"/>
                </a:lnTo>
                <a:lnTo>
                  <a:pt x="1102835" y="633512"/>
                </a:lnTo>
                <a:lnTo>
                  <a:pt x="1102835" y="288069"/>
                </a:lnTo>
                <a:lnTo>
                  <a:pt x="1063909" y="288069"/>
                </a:lnTo>
                <a:lnTo>
                  <a:pt x="935971" y="593018"/>
                </a:lnTo>
                <a:close/>
                <a:moveTo>
                  <a:pt x="687658" y="61617"/>
                </a:moveTo>
                <a:cubicBezTo>
                  <a:pt x="666442" y="61617"/>
                  <a:pt x="650484" y="70011"/>
                  <a:pt x="639692" y="86707"/>
                </a:cubicBezTo>
                <a:lnTo>
                  <a:pt x="639692" y="0"/>
                </a:lnTo>
                <a:lnTo>
                  <a:pt x="622812" y="0"/>
                </a:lnTo>
                <a:lnTo>
                  <a:pt x="622812" y="218058"/>
                </a:lnTo>
                <a:lnTo>
                  <a:pt x="638678" y="218058"/>
                </a:lnTo>
                <a:lnTo>
                  <a:pt x="639416" y="197027"/>
                </a:lnTo>
                <a:cubicBezTo>
                  <a:pt x="650392" y="212893"/>
                  <a:pt x="666535" y="220918"/>
                  <a:pt x="687934" y="220918"/>
                </a:cubicBezTo>
                <a:cubicBezTo>
                  <a:pt x="705829" y="220918"/>
                  <a:pt x="720034" y="213907"/>
                  <a:pt x="730642" y="199794"/>
                </a:cubicBezTo>
                <a:cubicBezTo>
                  <a:pt x="741250" y="185774"/>
                  <a:pt x="746508" y="166772"/>
                  <a:pt x="746508" y="142789"/>
                </a:cubicBezTo>
                <a:lnTo>
                  <a:pt x="746508" y="140207"/>
                </a:lnTo>
                <a:cubicBezTo>
                  <a:pt x="746508" y="115486"/>
                  <a:pt x="741250" y="96208"/>
                  <a:pt x="730642" y="82371"/>
                </a:cubicBezTo>
                <a:cubicBezTo>
                  <a:pt x="720127" y="68535"/>
                  <a:pt x="705737" y="61617"/>
                  <a:pt x="687565" y="61617"/>
                </a:cubicBezTo>
                <a:close/>
                <a:moveTo>
                  <a:pt x="717636" y="189463"/>
                </a:moveTo>
                <a:cubicBezTo>
                  <a:pt x="709703" y="200532"/>
                  <a:pt x="698819" y="206067"/>
                  <a:pt x="684798" y="206067"/>
                </a:cubicBezTo>
                <a:cubicBezTo>
                  <a:pt x="663214" y="206067"/>
                  <a:pt x="648178" y="196381"/>
                  <a:pt x="639692" y="177103"/>
                </a:cubicBezTo>
                <a:lnTo>
                  <a:pt x="639692" y="107830"/>
                </a:lnTo>
                <a:cubicBezTo>
                  <a:pt x="643566" y="97499"/>
                  <a:pt x="649285" y="89658"/>
                  <a:pt x="656849" y="84308"/>
                </a:cubicBezTo>
                <a:cubicBezTo>
                  <a:pt x="664413" y="78958"/>
                  <a:pt x="673637" y="76283"/>
                  <a:pt x="684521" y="76283"/>
                </a:cubicBezTo>
                <a:cubicBezTo>
                  <a:pt x="698819" y="76283"/>
                  <a:pt x="709888" y="81818"/>
                  <a:pt x="717728" y="92795"/>
                </a:cubicBezTo>
                <a:cubicBezTo>
                  <a:pt x="725569" y="103864"/>
                  <a:pt x="729535" y="119452"/>
                  <a:pt x="729535" y="139745"/>
                </a:cubicBezTo>
                <a:cubicBezTo>
                  <a:pt x="729535" y="161791"/>
                  <a:pt x="725569" y="178394"/>
                  <a:pt x="717728" y="189463"/>
                </a:cubicBezTo>
                <a:close/>
                <a:moveTo>
                  <a:pt x="1339341" y="453457"/>
                </a:moveTo>
                <a:cubicBezTo>
                  <a:pt x="1338880" y="427814"/>
                  <a:pt x="1330394" y="407890"/>
                  <a:pt x="1313791" y="393501"/>
                </a:cubicBezTo>
                <a:cubicBezTo>
                  <a:pt x="1297279" y="379203"/>
                  <a:pt x="1274680" y="372008"/>
                  <a:pt x="1246086" y="372008"/>
                </a:cubicBezTo>
                <a:cubicBezTo>
                  <a:pt x="1217491" y="372008"/>
                  <a:pt x="1195076" y="379480"/>
                  <a:pt x="1176075" y="394423"/>
                </a:cubicBezTo>
                <a:cubicBezTo>
                  <a:pt x="1157073" y="409366"/>
                  <a:pt x="1147572" y="427076"/>
                  <a:pt x="1147572" y="447462"/>
                </a:cubicBezTo>
                <a:lnTo>
                  <a:pt x="1176075" y="447738"/>
                </a:lnTo>
                <a:cubicBezTo>
                  <a:pt x="1176075" y="433533"/>
                  <a:pt x="1182531" y="421357"/>
                  <a:pt x="1195537" y="411211"/>
                </a:cubicBezTo>
                <a:cubicBezTo>
                  <a:pt x="1208543" y="401064"/>
                  <a:pt x="1224870" y="395991"/>
                  <a:pt x="1244610" y="395991"/>
                </a:cubicBezTo>
                <a:cubicBezTo>
                  <a:pt x="1266286" y="395991"/>
                  <a:pt x="1282798" y="401249"/>
                  <a:pt x="1294051" y="411764"/>
                </a:cubicBezTo>
                <a:cubicBezTo>
                  <a:pt x="1305397" y="422280"/>
                  <a:pt x="1311023" y="436762"/>
                  <a:pt x="1311023" y="455026"/>
                </a:cubicBezTo>
                <a:lnTo>
                  <a:pt x="1311023" y="484174"/>
                </a:lnTo>
                <a:lnTo>
                  <a:pt x="1259553" y="484174"/>
                </a:lnTo>
                <a:cubicBezTo>
                  <a:pt x="1222380" y="484174"/>
                  <a:pt x="1193416" y="491461"/>
                  <a:pt x="1172569" y="506035"/>
                </a:cubicBezTo>
                <a:cubicBezTo>
                  <a:pt x="1151723" y="520609"/>
                  <a:pt x="1141392" y="540349"/>
                  <a:pt x="1141392" y="565346"/>
                </a:cubicBezTo>
                <a:cubicBezTo>
                  <a:pt x="1141392" y="586377"/>
                  <a:pt x="1149048" y="603810"/>
                  <a:pt x="1164268" y="617554"/>
                </a:cubicBezTo>
                <a:cubicBezTo>
                  <a:pt x="1179487" y="631298"/>
                  <a:pt x="1199504" y="638216"/>
                  <a:pt x="1224224" y="638216"/>
                </a:cubicBezTo>
                <a:cubicBezTo>
                  <a:pt x="1241473" y="638216"/>
                  <a:pt x="1257800" y="634711"/>
                  <a:pt x="1273204" y="627701"/>
                </a:cubicBezTo>
                <a:cubicBezTo>
                  <a:pt x="1288609" y="620691"/>
                  <a:pt x="1301338" y="610636"/>
                  <a:pt x="1311300" y="597723"/>
                </a:cubicBezTo>
                <a:cubicBezTo>
                  <a:pt x="1312130" y="613496"/>
                  <a:pt x="1313883" y="625487"/>
                  <a:pt x="1316742" y="633512"/>
                </a:cubicBezTo>
                <a:lnTo>
                  <a:pt x="1347090" y="633512"/>
                </a:lnTo>
                <a:lnTo>
                  <a:pt x="1347090" y="630653"/>
                </a:lnTo>
                <a:cubicBezTo>
                  <a:pt x="1341832" y="618292"/>
                  <a:pt x="1339249" y="599752"/>
                  <a:pt x="1339249" y="574847"/>
                </a:cubicBezTo>
                <a:lnTo>
                  <a:pt x="1339249" y="453365"/>
                </a:lnTo>
                <a:close/>
                <a:moveTo>
                  <a:pt x="1311116" y="562671"/>
                </a:moveTo>
                <a:cubicBezTo>
                  <a:pt x="1304290" y="577983"/>
                  <a:pt x="1293405" y="590251"/>
                  <a:pt x="1278462" y="599475"/>
                </a:cubicBezTo>
                <a:cubicBezTo>
                  <a:pt x="1263519" y="608699"/>
                  <a:pt x="1246547" y="613219"/>
                  <a:pt x="1227545" y="613219"/>
                </a:cubicBezTo>
                <a:cubicBezTo>
                  <a:pt x="1210480" y="613219"/>
                  <a:pt x="1196552" y="608515"/>
                  <a:pt x="1185944" y="599014"/>
                </a:cubicBezTo>
                <a:cubicBezTo>
                  <a:pt x="1175337" y="589513"/>
                  <a:pt x="1169894" y="577614"/>
                  <a:pt x="1169894" y="563224"/>
                </a:cubicBezTo>
                <a:cubicBezTo>
                  <a:pt x="1169894" y="545699"/>
                  <a:pt x="1177919" y="531862"/>
                  <a:pt x="1193877" y="521808"/>
                </a:cubicBezTo>
                <a:cubicBezTo>
                  <a:pt x="1209835" y="511754"/>
                  <a:pt x="1231973" y="506588"/>
                  <a:pt x="1260291" y="506312"/>
                </a:cubicBezTo>
                <a:lnTo>
                  <a:pt x="1311023" y="506312"/>
                </a:lnTo>
                <a:lnTo>
                  <a:pt x="1311023" y="562763"/>
                </a:lnTo>
                <a:close/>
                <a:moveTo>
                  <a:pt x="130706" y="288069"/>
                </a:moveTo>
                <a:lnTo>
                  <a:pt x="0" y="633604"/>
                </a:lnTo>
                <a:lnTo>
                  <a:pt x="30624" y="633604"/>
                </a:lnTo>
                <a:lnTo>
                  <a:pt x="66229" y="536567"/>
                </a:lnTo>
                <a:lnTo>
                  <a:pt x="223039" y="536567"/>
                </a:lnTo>
                <a:lnTo>
                  <a:pt x="258829" y="633604"/>
                </a:lnTo>
                <a:lnTo>
                  <a:pt x="289176" y="633604"/>
                </a:lnTo>
                <a:lnTo>
                  <a:pt x="158470" y="288161"/>
                </a:lnTo>
                <a:lnTo>
                  <a:pt x="130706" y="288161"/>
                </a:lnTo>
                <a:close/>
                <a:moveTo>
                  <a:pt x="75177" y="511846"/>
                </a:moveTo>
                <a:lnTo>
                  <a:pt x="144450" y="323674"/>
                </a:lnTo>
                <a:lnTo>
                  <a:pt x="213723" y="511846"/>
                </a:lnTo>
                <a:lnTo>
                  <a:pt x="75177" y="511846"/>
                </a:lnTo>
                <a:close/>
                <a:moveTo>
                  <a:pt x="1497627" y="372101"/>
                </a:moveTo>
                <a:cubicBezTo>
                  <a:pt x="1480194" y="372101"/>
                  <a:pt x="1464328" y="376252"/>
                  <a:pt x="1449939" y="384553"/>
                </a:cubicBezTo>
                <a:cubicBezTo>
                  <a:pt x="1435549" y="392855"/>
                  <a:pt x="1423558" y="404939"/>
                  <a:pt x="1413872" y="420712"/>
                </a:cubicBezTo>
                <a:lnTo>
                  <a:pt x="1412950" y="376805"/>
                </a:lnTo>
                <a:lnTo>
                  <a:pt x="1385923" y="376805"/>
                </a:lnTo>
                <a:lnTo>
                  <a:pt x="1385923" y="633512"/>
                </a:lnTo>
                <a:lnTo>
                  <a:pt x="1414149" y="633512"/>
                </a:lnTo>
                <a:lnTo>
                  <a:pt x="1414149" y="457700"/>
                </a:lnTo>
                <a:cubicBezTo>
                  <a:pt x="1420606" y="439068"/>
                  <a:pt x="1430660" y="424217"/>
                  <a:pt x="1444127" y="413240"/>
                </a:cubicBezTo>
                <a:cubicBezTo>
                  <a:pt x="1457595" y="402264"/>
                  <a:pt x="1473183" y="396729"/>
                  <a:pt x="1490709" y="396729"/>
                </a:cubicBezTo>
                <a:cubicBezTo>
                  <a:pt x="1511740" y="396729"/>
                  <a:pt x="1527052" y="402356"/>
                  <a:pt x="1536645" y="413609"/>
                </a:cubicBezTo>
                <a:cubicBezTo>
                  <a:pt x="1546238" y="424863"/>
                  <a:pt x="1551035" y="441927"/>
                  <a:pt x="1551219" y="464895"/>
                </a:cubicBezTo>
                <a:lnTo>
                  <a:pt x="1551219" y="633604"/>
                </a:lnTo>
                <a:lnTo>
                  <a:pt x="1579445" y="633604"/>
                </a:lnTo>
                <a:lnTo>
                  <a:pt x="1579445" y="465172"/>
                </a:lnTo>
                <a:cubicBezTo>
                  <a:pt x="1579261" y="434179"/>
                  <a:pt x="1572527" y="410934"/>
                  <a:pt x="1559060" y="395438"/>
                </a:cubicBezTo>
                <a:cubicBezTo>
                  <a:pt x="1545593" y="379941"/>
                  <a:pt x="1525115" y="372193"/>
                  <a:pt x="1497627" y="372193"/>
                </a:cubicBezTo>
                <a:close/>
                <a:moveTo>
                  <a:pt x="2189436" y="372101"/>
                </a:moveTo>
                <a:cubicBezTo>
                  <a:pt x="2169512" y="372101"/>
                  <a:pt x="2150971" y="377727"/>
                  <a:pt x="2133907" y="389073"/>
                </a:cubicBezTo>
                <a:cubicBezTo>
                  <a:pt x="2116842" y="400419"/>
                  <a:pt x="2103467" y="415915"/>
                  <a:pt x="2093966" y="435655"/>
                </a:cubicBezTo>
                <a:cubicBezTo>
                  <a:pt x="2084373" y="455394"/>
                  <a:pt x="2079576" y="477625"/>
                  <a:pt x="2079576" y="502345"/>
                </a:cubicBezTo>
                <a:lnTo>
                  <a:pt x="2079576" y="512584"/>
                </a:lnTo>
                <a:cubicBezTo>
                  <a:pt x="2079576" y="536474"/>
                  <a:pt x="2084465" y="558059"/>
                  <a:pt x="2094243" y="577245"/>
                </a:cubicBezTo>
                <a:cubicBezTo>
                  <a:pt x="2104021" y="596431"/>
                  <a:pt x="2117764" y="611466"/>
                  <a:pt x="2135382" y="622166"/>
                </a:cubicBezTo>
                <a:cubicBezTo>
                  <a:pt x="2153001" y="632959"/>
                  <a:pt x="2172740" y="638309"/>
                  <a:pt x="2194601" y="638309"/>
                </a:cubicBezTo>
                <a:cubicBezTo>
                  <a:pt x="2234265" y="638309"/>
                  <a:pt x="2264612" y="623181"/>
                  <a:pt x="2285459" y="593018"/>
                </a:cubicBezTo>
                <a:lnTo>
                  <a:pt x="2267656" y="579459"/>
                </a:lnTo>
                <a:cubicBezTo>
                  <a:pt x="2258155" y="591635"/>
                  <a:pt x="2247640" y="600490"/>
                  <a:pt x="2236018" y="606024"/>
                </a:cubicBezTo>
                <a:cubicBezTo>
                  <a:pt x="2224395" y="611559"/>
                  <a:pt x="2211020" y="614326"/>
                  <a:pt x="2195800" y="614326"/>
                </a:cubicBezTo>
                <a:cubicBezTo>
                  <a:pt x="2170526" y="614326"/>
                  <a:pt x="2149495" y="604641"/>
                  <a:pt x="2132800" y="585270"/>
                </a:cubicBezTo>
                <a:cubicBezTo>
                  <a:pt x="2116104" y="565899"/>
                  <a:pt x="2107802" y="541640"/>
                  <a:pt x="2107802" y="512584"/>
                </a:cubicBezTo>
                <a:lnTo>
                  <a:pt x="2107802" y="507142"/>
                </a:lnTo>
                <a:lnTo>
                  <a:pt x="2290993" y="507142"/>
                </a:lnTo>
                <a:lnTo>
                  <a:pt x="2290993" y="491276"/>
                </a:lnTo>
                <a:cubicBezTo>
                  <a:pt x="2290993" y="454380"/>
                  <a:pt x="2281861" y="425324"/>
                  <a:pt x="2263598" y="404108"/>
                </a:cubicBezTo>
                <a:cubicBezTo>
                  <a:pt x="2245334" y="382893"/>
                  <a:pt x="2220613" y="372193"/>
                  <a:pt x="2189436" y="372193"/>
                </a:cubicBezTo>
                <a:close/>
                <a:moveTo>
                  <a:pt x="2262767" y="482882"/>
                </a:moveTo>
                <a:lnTo>
                  <a:pt x="2108817" y="482882"/>
                </a:lnTo>
                <a:cubicBezTo>
                  <a:pt x="2111953" y="456501"/>
                  <a:pt x="2120901" y="435470"/>
                  <a:pt x="2135475" y="419789"/>
                </a:cubicBezTo>
                <a:cubicBezTo>
                  <a:pt x="2150141" y="404108"/>
                  <a:pt x="2168128" y="396268"/>
                  <a:pt x="2189436" y="396268"/>
                </a:cubicBezTo>
                <a:cubicBezTo>
                  <a:pt x="2210743" y="396268"/>
                  <a:pt x="2228362" y="404016"/>
                  <a:pt x="2241644" y="419513"/>
                </a:cubicBezTo>
                <a:cubicBezTo>
                  <a:pt x="2254927" y="435009"/>
                  <a:pt x="2261937" y="455118"/>
                  <a:pt x="2262767" y="479746"/>
                </a:cubicBezTo>
                <a:lnTo>
                  <a:pt x="2262767" y="482790"/>
                </a:lnTo>
                <a:close/>
                <a:moveTo>
                  <a:pt x="513599" y="315649"/>
                </a:moveTo>
                <a:cubicBezTo>
                  <a:pt x="492752" y="297293"/>
                  <a:pt x="464434" y="288161"/>
                  <a:pt x="428552" y="288161"/>
                </a:cubicBezTo>
                <a:lnTo>
                  <a:pt x="310853" y="288161"/>
                </a:lnTo>
                <a:lnTo>
                  <a:pt x="310853" y="633604"/>
                </a:lnTo>
                <a:lnTo>
                  <a:pt x="340001" y="633604"/>
                </a:lnTo>
                <a:lnTo>
                  <a:pt x="340001" y="492937"/>
                </a:lnTo>
                <a:lnTo>
                  <a:pt x="427814" y="492937"/>
                </a:lnTo>
                <a:cubicBezTo>
                  <a:pt x="465818" y="492937"/>
                  <a:pt x="494781" y="484081"/>
                  <a:pt x="514798" y="466463"/>
                </a:cubicBezTo>
                <a:cubicBezTo>
                  <a:pt x="534814" y="448845"/>
                  <a:pt x="544776" y="423756"/>
                  <a:pt x="544776" y="391379"/>
                </a:cubicBezTo>
                <a:cubicBezTo>
                  <a:pt x="544776" y="359002"/>
                  <a:pt x="534353" y="334005"/>
                  <a:pt x="513599" y="315649"/>
                </a:cubicBezTo>
                <a:close/>
                <a:moveTo>
                  <a:pt x="493306" y="448015"/>
                </a:moveTo>
                <a:cubicBezTo>
                  <a:pt x="478455" y="461482"/>
                  <a:pt x="456870" y="468216"/>
                  <a:pt x="428552" y="468216"/>
                </a:cubicBezTo>
                <a:lnTo>
                  <a:pt x="340001" y="468216"/>
                </a:lnTo>
                <a:lnTo>
                  <a:pt x="340001" y="312790"/>
                </a:lnTo>
                <a:lnTo>
                  <a:pt x="430397" y="312790"/>
                </a:lnTo>
                <a:cubicBezTo>
                  <a:pt x="457608" y="313066"/>
                  <a:pt x="478639" y="320353"/>
                  <a:pt x="493398" y="334559"/>
                </a:cubicBezTo>
                <a:cubicBezTo>
                  <a:pt x="508156" y="348764"/>
                  <a:pt x="515628" y="367765"/>
                  <a:pt x="515628" y="391748"/>
                </a:cubicBezTo>
                <a:cubicBezTo>
                  <a:pt x="515628" y="415731"/>
                  <a:pt x="508156" y="434640"/>
                  <a:pt x="493306" y="448107"/>
                </a:cubicBezTo>
                <a:close/>
                <a:moveTo>
                  <a:pt x="587299" y="633604"/>
                </a:moveTo>
                <a:lnTo>
                  <a:pt x="616448" y="633604"/>
                </a:lnTo>
                <a:lnTo>
                  <a:pt x="616448" y="288069"/>
                </a:lnTo>
                <a:lnTo>
                  <a:pt x="587299" y="288069"/>
                </a:lnTo>
                <a:lnTo>
                  <a:pt x="587299" y="633512"/>
                </a:lnTo>
                <a:close/>
                <a:moveTo>
                  <a:pt x="601873" y="78958"/>
                </a:moveTo>
                <a:lnTo>
                  <a:pt x="602335" y="63462"/>
                </a:lnTo>
                <a:cubicBezTo>
                  <a:pt x="599567" y="62263"/>
                  <a:pt x="595878" y="61617"/>
                  <a:pt x="591081" y="61617"/>
                </a:cubicBezTo>
                <a:cubicBezTo>
                  <a:pt x="571249" y="61617"/>
                  <a:pt x="556768" y="70657"/>
                  <a:pt x="547820" y="88828"/>
                </a:cubicBezTo>
                <a:lnTo>
                  <a:pt x="547543" y="64384"/>
                </a:lnTo>
                <a:lnTo>
                  <a:pt x="530940" y="64384"/>
                </a:lnTo>
                <a:lnTo>
                  <a:pt x="530940" y="217966"/>
                </a:lnTo>
                <a:lnTo>
                  <a:pt x="547820" y="217966"/>
                </a:lnTo>
                <a:lnTo>
                  <a:pt x="547820" y="112534"/>
                </a:lnTo>
                <a:cubicBezTo>
                  <a:pt x="550956" y="101281"/>
                  <a:pt x="556214" y="92702"/>
                  <a:pt x="563501" y="86799"/>
                </a:cubicBezTo>
                <a:cubicBezTo>
                  <a:pt x="570880" y="80895"/>
                  <a:pt x="579828" y="77944"/>
                  <a:pt x="590436" y="77944"/>
                </a:cubicBezTo>
                <a:cubicBezTo>
                  <a:pt x="594494" y="77944"/>
                  <a:pt x="598368" y="78313"/>
                  <a:pt x="601966" y="78958"/>
                </a:cubicBezTo>
                <a:close/>
              </a:path>
            </a:pathLst>
          </a:custGeom>
          <a:solidFill>
            <a:schemeClr val="dk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23" name="Shape 5623"/>
        <p:cNvGrpSpPr/>
        <p:nvPr/>
      </p:nvGrpSpPr>
      <p:grpSpPr>
        <a:xfrm>
          <a:off x="0" y="0"/>
          <a:ext cx="0" cy="0"/>
          <a:chOff x="0" y="0"/>
          <a:chExt cx="0" cy="0"/>
        </a:xfrm>
      </p:grpSpPr>
      <p:sp>
        <p:nvSpPr>
          <p:cNvPr id="5624" name="Google Shape;5624;p393"/>
          <p:cNvSpPr txBox="1"/>
          <p:nvPr>
            <p:ph type="title"/>
          </p:nvPr>
        </p:nvSpPr>
        <p:spPr>
          <a:xfrm>
            <a:off x="1061150" y="2362350"/>
            <a:ext cx="2078700" cy="344700"/>
          </a:xfrm>
          <a:prstGeom prst="rect">
            <a:avLst/>
          </a:prstGeom>
          <a:noFill/>
          <a:ln>
            <a:noFill/>
          </a:ln>
        </p:spPr>
        <p:txBody>
          <a:bodyPr anchorCtr="0" anchor="ctr" bIns="0" lIns="0" spcFirstLastPara="1" rIns="0" wrap="square" tIns="0">
            <a:spAutoFit/>
          </a:bodyPr>
          <a:lstStyle/>
          <a:p>
            <a:pPr indent="0" lvl="0" marL="0" rtl="0" algn="l">
              <a:lnSpc>
                <a:spcPct val="80000"/>
              </a:lnSpc>
              <a:spcBef>
                <a:spcPts val="0"/>
              </a:spcBef>
              <a:spcAft>
                <a:spcPts val="0"/>
              </a:spcAft>
              <a:buSzPts val="2800"/>
              <a:buNone/>
            </a:pPr>
            <a:r>
              <a:rPr lang="en-US">
                <a:solidFill>
                  <a:schemeClr val="accent1"/>
                </a:solidFill>
              </a:rPr>
              <a:t>Obrigado</a:t>
            </a:r>
            <a:endParaRPr>
              <a:solidFill>
                <a:schemeClr val="accent1"/>
              </a:solidFill>
            </a:endParaRPr>
          </a:p>
        </p:txBody>
      </p:sp>
      <p:sp>
        <p:nvSpPr>
          <p:cNvPr id="5625" name="Google Shape;5625;p393"/>
          <p:cNvSpPr txBox="1"/>
          <p:nvPr>
            <p:ph idx="4294967295" type="body"/>
          </p:nvPr>
        </p:nvSpPr>
        <p:spPr>
          <a:xfrm>
            <a:off x="4916100" y="3815950"/>
            <a:ext cx="3518100" cy="446400"/>
          </a:xfrm>
          <a:prstGeom prst="rect">
            <a:avLst/>
          </a:prstGeom>
          <a:noFill/>
          <a:ln>
            <a:noFill/>
          </a:ln>
        </p:spPr>
        <p:txBody>
          <a:bodyPr anchorCtr="0" anchor="t" bIns="0" lIns="0" spcFirstLastPara="1" rIns="0" wrap="square" tIns="0">
            <a:spAutoFit/>
          </a:bodyPr>
          <a:lstStyle/>
          <a:p>
            <a:pPr indent="0" lvl="0" marL="0" rtl="0" algn="ctr">
              <a:lnSpc>
                <a:spcPct val="100000"/>
              </a:lnSpc>
              <a:spcBef>
                <a:spcPts val="0"/>
              </a:spcBef>
              <a:spcAft>
                <a:spcPts val="0"/>
              </a:spcAft>
              <a:buSzPts val="1400"/>
              <a:buNone/>
            </a:pPr>
            <a:r>
              <a:rPr lang="en-US" sz="1200">
                <a:solidFill>
                  <a:schemeClr val="dk2"/>
                </a:solidFill>
                <a:latin typeface="Roboto"/>
                <a:ea typeface="Roboto"/>
                <a:cs typeface="Roboto"/>
                <a:sym typeface="Roboto"/>
              </a:rPr>
              <a:t>nome.sobrenome@jitterbit.com</a:t>
            </a:r>
            <a:endParaRPr sz="1200">
              <a:solidFill>
                <a:schemeClr val="dk2"/>
              </a:solidFill>
              <a:latin typeface="Roboto"/>
              <a:ea typeface="Roboto"/>
              <a:cs typeface="Roboto"/>
              <a:sym typeface="Roboto"/>
            </a:endParaRPr>
          </a:p>
          <a:p>
            <a:pPr indent="0" lvl="0" marL="0" rtl="0" algn="ctr">
              <a:lnSpc>
                <a:spcPct val="100000"/>
              </a:lnSpc>
              <a:spcBef>
                <a:spcPts val="600"/>
              </a:spcBef>
              <a:spcAft>
                <a:spcPts val="600"/>
              </a:spcAft>
              <a:buSzPts val="1400"/>
              <a:buNone/>
            </a:pPr>
            <a:r>
              <a:rPr lang="en-US" sz="1200">
                <a:solidFill>
                  <a:schemeClr val="dk2"/>
                </a:solidFill>
                <a:latin typeface="Roboto"/>
                <a:ea typeface="Roboto"/>
                <a:cs typeface="Roboto"/>
                <a:sym typeface="Roboto"/>
              </a:rPr>
              <a:t>(877) 555-0987</a:t>
            </a:r>
            <a:endParaRPr sz="1200">
              <a:solidFill>
                <a:schemeClr val="dk2"/>
              </a:solidFill>
              <a:latin typeface="Roboto"/>
              <a:ea typeface="Roboto"/>
              <a:cs typeface="Roboto"/>
              <a:sym typeface="Roboto"/>
            </a:endParaRPr>
          </a:p>
        </p:txBody>
      </p:sp>
      <p:sp>
        <p:nvSpPr>
          <p:cNvPr id="5626" name="Google Shape;5626;p393"/>
          <p:cNvSpPr/>
          <p:nvPr>
            <p:ph idx="2" type="pic"/>
          </p:nvPr>
        </p:nvSpPr>
        <p:spPr>
          <a:xfrm>
            <a:off x="5760750" y="987050"/>
            <a:ext cx="1828800" cy="1828800"/>
          </a:xfrm>
          <a:prstGeom prst="ellipse">
            <a:avLst/>
          </a:prstGeom>
          <a:noFill/>
          <a:ln cap="flat" cmpd="sng" w="19050">
            <a:solidFill>
              <a:schemeClr val="dk2"/>
            </a:solidFill>
            <a:prstDash val="solid"/>
            <a:round/>
            <a:headEnd len="sm" w="sm" type="none"/>
            <a:tailEnd len="sm" w="sm" type="none"/>
          </a:ln>
        </p:spPr>
      </p:sp>
      <p:sp>
        <p:nvSpPr>
          <p:cNvPr id="5627" name="Google Shape;5627;p393"/>
          <p:cNvSpPr txBox="1"/>
          <p:nvPr>
            <p:ph idx="4294967295" type="subTitle"/>
          </p:nvPr>
        </p:nvSpPr>
        <p:spPr>
          <a:xfrm>
            <a:off x="5532150" y="3062810"/>
            <a:ext cx="2286000" cy="277200"/>
          </a:xfrm>
          <a:prstGeom prst="rect">
            <a:avLst/>
          </a:prstGeom>
          <a:noFill/>
          <a:ln>
            <a:noFill/>
          </a:ln>
        </p:spPr>
        <p:txBody>
          <a:bodyPr anchorCtr="0" anchor="t" bIns="0" lIns="0" spcFirstLastPara="1" rIns="0" wrap="square" tIns="0">
            <a:spAutoFit/>
          </a:bodyPr>
          <a:lstStyle/>
          <a:p>
            <a:pPr indent="0" lvl="0" marL="0" marR="0" rtl="0" algn="ctr">
              <a:lnSpc>
                <a:spcPct val="115000"/>
              </a:lnSpc>
              <a:spcBef>
                <a:spcPts val="0"/>
              </a:spcBef>
              <a:spcAft>
                <a:spcPts val="1200"/>
              </a:spcAft>
              <a:buClr>
                <a:srgbClr val="063849"/>
              </a:buClr>
              <a:buSzPts val="1400"/>
              <a:buFont typeface="Roboto Light"/>
              <a:buNone/>
            </a:pPr>
            <a:r>
              <a:rPr lang="en-US" sz="1800">
                <a:solidFill>
                  <a:schemeClr val="lt1"/>
                </a:solidFill>
                <a:latin typeface="Roboto SemiBold"/>
                <a:ea typeface="Roboto SemiBold"/>
                <a:cs typeface="Roboto SemiBold"/>
                <a:sym typeface="Roboto SemiBold"/>
              </a:rPr>
              <a:t>Nome e Sobrenome</a:t>
            </a:r>
            <a:endParaRPr b="0" i="0" sz="1800" u="none" cap="none" strike="noStrike">
              <a:solidFill>
                <a:schemeClr val="lt1"/>
              </a:solidFill>
              <a:latin typeface="Roboto SemiBold"/>
              <a:ea typeface="Roboto SemiBold"/>
              <a:cs typeface="Roboto SemiBold"/>
              <a:sym typeface="Roboto SemiBold"/>
            </a:endParaRPr>
          </a:p>
        </p:txBody>
      </p:sp>
      <p:sp>
        <p:nvSpPr>
          <p:cNvPr id="5628" name="Google Shape;5628;p393"/>
          <p:cNvSpPr txBox="1"/>
          <p:nvPr>
            <p:ph idx="4294967295" type="subTitle"/>
          </p:nvPr>
        </p:nvSpPr>
        <p:spPr>
          <a:xfrm>
            <a:off x="5532150" y="3408904"/>
            <a:ext cx="2286000" cy="215400"/>
          </a:xfrm>
          <a:prstGeom prst="rect">
            <a:avLst/>
          </a:prstGeom>
          <a:noFill/>
          <a:ln>
            <a:noFill/>
          </a:ln>
        </p:spPr>
        <p:txBody>
          <a:bodyPr anchorCtr="0" anchor="t" bIns="0" lIns="0" spcFirstLastPara="1" rIns="0" wrap="square" tIns="0">
            <a:spAutoFit/>
          </a:bodyPr>
          <a:lstStyle/>
          <a:p>
            <a:pPr indent="0" lvl="0" marL="0" marR="0" rtl="0" algn="ctr">
              <a:lnSpc>
                <a:spcPct val="115000"/>
              </a:lnSpc>
              <a:spcBef>
                <a:spcPts val="0"/>
              </a:spcBef>
              <a:spcAft>
                <a:spcPts val="1200"/>
              </a:spcAft>
              <a:buClr>
                <a:srgbClr val="063849"/>
              </a:buClr>
              <a:buSzPts val="1400"/>
              <a:buFont typeface="Roboto Light"/>
              <a:buNone/>
            </a:pPr>
            <a:r>
              <a:rPr lang="en-US">
                <a:solidFill>
                  <a:schemeClr val="accent1"/>
                </a:solidFill>
                <a:latin typeface="Roboto Slab"/>
                <a:ea typeface="Roboto Slab"/>
                <a:cs typeface="Roboto Slab"/>
                <a:sym typeface="Roboto Slab"/>
              </a:rPr>
              <a:t>Cargo</a:t>
            </a:r>
            <a:endParaRPr b="0" i="0" sz="1400" u="none" cap="none" strike="noStrike">
              <a:solidFill>
                <a:schemeClr val="accent1"/>
              </a:solidFill>
              <a:latin typeface="Roboto Slab"/>
              <a:ea typeface="Roboto Slab"/>
              <a:cs typeface="Roboto Slab"/>
              <a:sym typeface="Roboto Slab"/>
            </a:endParaRPr>
          </a:p>
        </p:txBody>
      </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33" name="Shape 5633"/>
        <p:cNvGrpSpPr/>
        <p:nvPr/>
      </p:nvGrpSpPr>
      <p:grpSpPr>
        <a:xfrm>
          <a:off x="0" y="0"/>
          <a:ext cx="0" cy="0"/>
          <a:chOff x="0" y="0"/>
          <a:chExt cx="0" cy="0"/>
        </a:xfrm>
      </p:grpSpPr>
      <p:sp>
        <p:nvSpPr>
          <p:cNvPr id="5634" name="Google Shape;5634;p394"/>
          <p:cNvSpPr txBox="1"/>
          <p:nvPr>
            <p:ph type="title"/>
          </p:nvPr>
        </p:nvSpPr>
        <p:spPr>
          <a:xfrm>
            <a:off x="755075" y="524263"/>
            <a:ext cx="8023200" cy="4095000"/>
          </a:xfrm>
          <a:prstGeom prst="rect">
            <a:avLst/>
          </a:prstGeom>
          <a:noFill/>
          <a:ln>
            <a:noFill/>
          </a:ln>
        </p:spPr>
        <p:txBody>
          <a:bodyPr anchorCtr="0" anchor="ctr" bIns="0" lIns="0" spcFirstLastPara="1" rIns="0" wrap="square" tIns="0">
            <a:normAutofit/>
          </a:bodyPr>
          <a:lstStyle/>
          <a:p>
            <a:pPr indent="0" lvl="0" marL="0" rtl="0" algn="r">
              <a:lnSpc>
                <a:spcPct val="80000"/>
              </a:lnSpc>
              <a:spcBef>
                <a:spcPts val="0"/>
              </a:spcBef>
              <a:spcAft>
                <a:spcPts val="0"/>
              </a:spcAft>
              <a:buSzPts val="2800"/>
              <a:buNone/>
            </a:pPr>
            <a:r>
              <a:rPr lang="en-US"/>
              <a:t>API Manager Apêndice</a:t>
            </a:r>
            <a:endParaRPr/>
          </a:p>
        </p:txBody>
      </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38" name="Shape 5638"/>
        <p:cNvGrpSpPr/>
        <p:nvPr/>
      </p:nvGrpSpPr>
      <p:grpSpPr>
        <a:xfrm>
          <a:off x="0" y="0"/>
          <a:ext cx="0" cy="0"/>
          <a:chOff x="0" y="0"/>
          <a:chExt cx="0" cy="0"/>
        </a:xfrm>
      </p:grpSpPr>
      <p:sp>
        <p:nvSpPr>
          <p:cNvPr id="5639" name="Google Shape;5639;p395"/>
          <p:cNvSpPr txBox="1"/>
          <p:nvPr>
            <p:ph type="title"/>
          </p:nvPr>
        </p:nvSpPr>
        <p:spPr>
          <a:xfrm>
            <a:off x="226278" y="464344"/>
            <a:ext cx="4566000" cy="277200"/>
          </a:xfrm>
          <a:prstGeom prst="rect">
            <a:avLst/>
          </a:prstGeom>
          <a:noFill/>
          <a:ln>
            <a:noFill/>
          </a:ln>
        </p:spPr>
        <p:txBody>
          <a:bodyPr anchorCtr="0" anchor="t" bIns="0" lIns="0" spcFirstLastPara="1" rIns="0" wrap="square" tIns="0">
            <a:spAutoFit/>
          </a:bodyPr>
          <a:lstStyle/>
          <a:p>
            <a:pPr indent="0" lvl="0" marL="0" rtl="0" algn="l">
              <a:lnSpc>
                <a:spcPct val="100000"/>
              </a:lnSpc>
              <a:spcBef>
                <a:spcPts val="0"/>
              </a:spcBef>
              <a:spcAft>
                <a:spcPts val="0"/>
              </a:spcAft>
              <a:buSzPts val="2800"/>
              <a:buNone/>
            </a:pPr>
            <a:r>
              <a:rPr lang="en-US" sz="1800"/>
              <a:t>Jitterbit</a:t>
            </a:r>
            <a:endParaRPr sz="1800">
              <a:solidFill>
                <a:schemeClr val="accent1"/>
              </a:solidFill>
            </a:endParaRPr>
          </a:p>
        </p:txBody>
      </p:sp>
      <p:sp>
        <p:nvSpPr>
          <p:cNvPr id="5640" name="Google Shape;5640;p395"/>
          <p:cNvSpPr txBox="1"/>
          <p:nvPr/>
        </p:nvSpPr>
        <p:spPr>
          <a:xfrm>
            <a:off x="1738439" y="0"/>
            <a:ext cx="3290700" cy="377100"/>
          </a:xfrm>
          <a:prstGeom prst="rect">
            <a:avLst/>
          </a:prstGeom>
          <a:solidFill>
            <a:srgbClr val="262626"/>
          </a:solidFill>
          <a:ln>
            <a:noFill/>
          </a:ln>
        </p:spPr>
        <p:txBody>
          <a:bodyPr anchorCtr="0" anchor="t" bIns="102875" lIns="102875" spcFirstLastPara="1" rIns="102875" wrap="square" tIns="102875">
            <a:spAutoFit/>
          </a:bodyPr>
          <a:lstStyle/>
          <a:p>
            <a:pPr indent="0" lvl="0" marL="0" marR="0" rtl="0" algn="ctr">
              <a:lnSpc>
                <a:spcPct val="100000"/>
              </a:lnSpc>
              <a:spcBef>
                <a:spcPts val="0"/>
              </a:spcBef>
              <a:spcAft>
                <a:spcPts val="0"/>
              </a:spcAft>
              <a:buClr>
                <a:srgbClr val="000000"/>
              </a:buClr>
              <a:buSzPts val="1100"/>
              <a:buFont typeface="Arial"/>
              <a:buNone/>
            </a:pPr>
            <a:r>
              <a:rPr lang="en-US" sz="1100">
                <a:solidFill>
                  <a:srgbClr val="FFFFFF"/>
                </a:solidFill>
                <a:latin typeface="Poppins"/>
                <a:ea typeface="Poppins"/>
                <a:cs typeface="Poppins"/>
                <a:sym typeface="Poppins"/>
              </a:rPr>
              <a:t>Varejo</a:t>
            </a:r>
            <a:endParaRPr b="0" i="0" sz="1100" u="none" cap="none" strike="noStrike">
              <a:solidFill>
                <a:srgbClr val="000000"/>
              </a:solidFill>
              <a:latin typeface="Arial"/>
              <a:ea typeface="Arial"/>
              <a:cs typeface="Arial"/>
              <a:sym typeface="Arial"/>
            </a:endParaRPr>
          </a:p>
        </p:txBody>
      </p:sp>
      <p:sp>
        <p:nvSpPr>
          <p:cNvPr id="5641" name="Google Shape;5641;p395"/>
          <p:cNvSpPr txBox="1"/>
          <p:nvPr/>
        </p:nvSpPr>
        <p:spPr>
          <a:xfrm>
            <a:off x="226278" y="889297"/>
            <a:ext cx="4615800" cy="39738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4472C4"/>
              </a:buClr>
              <a:buSzPts val="1100"/>
              <a:buFont typeface="Arial"/>
              <a:buNone/>
            </a:pPr>
            <a:r>
              <a:rPr b="1" lang="en-US" sz="1200">
                <a:solidFill>
                  <a:schemeClr val="accent1"/>
                </a:solidFill>
                <a:latin typeface="Roboto"/>
                <a:ea typeface="Roboto"/>
                <a:cs typeface="Roboto"/>
                <a:sym typeface="Roboto"/>
              </a:rPr>
              <a:t>Desafios</a:t>
            </a:r>
            <a:br>
              <a:rPr b="1" i="0" lang="en-US" sz="1000" u="none" cap="none" strike="noStrike">
                <a:solidFill>
                  <a:srgbClr val="000000"/>
                </a:solidFill>
                <a:latin typeface="Roboto"/>
                <a:ea typeface="Roboto"/>
                <a:cs typeface="Roboto"/>
                <a:sym typeface="Roboto"/>
              </a:rPr>
            </a:br>
            <a:r>
              <a:rPr lang="en-US" sz="1000">
                <a:latin typeface="Roboto Light"/>
                <a:ea typeface="Roboto Light"/>
                <a:cs typeface="Roboto Light"/>
                <a:sym typeface="Roboto Light"/>
              </a:rPr>
              <a:t>A Jitterbit continua crescendo e expandindo sua oferta e operações. Com esse crescimento, a empresa enfrentou uma série complexa de projetos de conectividade, incluindo a integração de seu sistema de CRM Salesforce com a aplicação ERP NetSuite, além da incorporação de dados de negócios provenientes de sua recente expansão na região Ásia-Pacífico (APAC). Para realizar essa integração e incorporar os dados da aquisição de forma fluida, a empresa utilizou sua própria tecnologia comprovada.</a:t>
            </a:r>
            <a:endParaRPr sz="1000">
              <a:latin typeface="Roboto Light"/>
              <a:ea typeface="Roboto Light"/>
              <a:cs typeface="Roboto Light"/>
              <a:sym typeface="Roboto Light"/>
            </a:endParaRPr>
          </a:p>
          <a:p>
            <a:pPr indent="0" lvl="0" marL="0" marR="0" rtl="0" algn="l">
              <a:lnSpc>
                <a:spcPct val="100000"/>
              </a:lnSpc>
              <a:spcBef>
                <a:spcPts val="0"/>
              </a:spcBef>
              <a:spcAft>
                <a:spcPts val="0"/>
              </a:spcAft>
              <a:buClr>
                <a:srgbClr val="4472C4"/>
              </a:buClr>
              <a:buSzPts val="1100"/>
              <a:buFont typeface="Arial"/>
              <a:buNone/>
            </a:pPr>
            <a:r>
              <a:t/>
            </a:r>
            <a:endParaRPr sz="1000">
              <a:latin typeface="Roboto"/>
              <a:ea typeface="Roboto"/>
              <a:cs typeface="Roboto"/>
              <a:sym typeface="Roboto"/>
            </a:endParaRPr>
          </a:p>
          <a:p>
            <a:pPr indent="0" lvl="0" marL="0" marR="0" rtl="0" algn="l">
              <a:lnSpc>
                <a:spcPct val="100000"/>
              </a:lnSpc>
              <a:spcBef>
                <a:spcPts val="0"/>
              </a:spcBef>
              <a:spcAft>
                <a:spcPts val="0"/>
              </a:spcAft>
              <a:buClr>
                <a:srgbClr val="4472C4"/>
              </a:buClr>
              <a:buSzPts val="1100"/>
              <a:buFont typeface="Arial"/>
              <a:buNone/>
            </a:pPr>
            <a:r>
              <a:rPr b="1" lang="en-US" sz="1200">
                <a:solidFill>
                  <a:schemeClr val="accent1"/>
                </a:solidFill>
                <a:latin typeface="Roboto"/>
                <a:ea typeface="Roboto"/>
                <a:cs typeface="Roboto"/>
                <a:sym typeface="Roboto"/>
              </a:rPr>
              <a:t>Solução</a:t>
            </a:r>
            <a:br>
              <a:rPr b="1" i="0" lang="en-US" sz="1000" u="none" cap="none" strike="noStrike">
                <a:solidFill>
                  <a:srgbClr val="000000"/>
                </a:solidFill>
                <a:latin typeface="Roboto"/>
                <a:ea typeface="Roboto"/>
                <a:cs typeface="Roboto"/>
                <a:sym typeface="Roboto"/>
              </a:rPr>
            </a:br>
            <a:r>
              <a:rPr lang="en-US" sz="1000">
                <a:latin typeface="Roboto Light"/>
                <a:ea typeface="Roboto Light"/>
                <a:cs typeface="Roboto Light"/>
                <a:sym typeface="Roboto Light"/>
              </a:rPr>
              <a:t>Ao construir integrações para seus principais sistemas de negócios, a Jitterbit transformou tarefas demoradas que antes exigiam um esforço manual significativo. Os sistemas integrados e os fluxos de trabalho automatizados agora oferecem uma enorme economia de tempo para as equipes da Jitterbit. Com a simplificação dos processos e a sincronização automática dos dados de pedidos entre os sistemas de CRM e ERP, a empresa conseguiu reduzir pela metade o tempo gasto na criação de pedidos e faturas. Essa eficiência operacional permite que a Jitterbit faça mais com menos, mantendo equipes enxutas mesmo com o crescimento e sucesso contínuo dos negócios.</a:t>
            </a:r>
            <a:endParaRPr sz="1000">
              <a:latin typeface="Roboto Light"/>
              <a:ea typeface="Roboto Light"/>
              <a:cs typeface="Roboto Light"/>
              <a:sym typeface="Roboto Light"/>
            </a:endParaRPr>
          </a:p>
          <a:p>
            <a:pPr indent="0" lvl="0" marL="0" marR="0" rtl="0" algn="l">
              <a:lnSpc>
                <a:spcPct val="100000"/>
              </a:lnSpc>
              <a:spcBef>
                <a:spcPts val="0"/>
              </a:spcBef>
              <a:spcAft>
                <a:spcPts val="0"/>
              </a:spcAft>
              <a:buClr>
                <a:srgbClr val="4472C4"/>
              </a:buClr>
              <a:buSzPts val="1100"/>
              <a:buFont typeface="Arial"/>
              <a:buNone/>
            </a:pPr>
            <a:r>
              <a:t/>
            </a:r>
            <a:endParaRPr sz="1000">
              <a:latin typeface="Roboto"/>
              <a:ea typeface="Roboto"/>
              <a:cs typeface="Roboto"/>
              <a:sym typeface="Roboto"/>
            </a:endParaRPr>
          </a:p>
          <a:p>
            <a:pPr indent="0" lvl="0" marL="0" rtl="0" algn="l">
              <a:spcBef>
                <a:spcPts val="0"/>
              </a:spcBef>
              <a:spcAft>
                <a:spcPts val="0"/>
              </a:spcAft>
              <a:buNone/>
            </a:pPr>
            <a:r>
              <a:rPr lang="en-US" sz="1200">
                <a:solidFill>
                  <a:schemeClr val="accent1"/>
                </a:solidFill>
                <a:latin typeface="Roboto SemiBold"/>
                <a:ea typeface="Roboto SemiBold"/>
                <a:cs typeface="Roboto SemiBold"/>
                <a:sym typeface="Roboto SemiBold"/>
              </a:rPr>
              <a:t>Resultados</a:t>
            </a:r>
            <a:endParaRPr sz="1000">
              <a:latin typeface="Roboto SemiBold"/>
              <a:ea typeface="Roboto SemiBold"/>
              <a:cs typeface="Roboto SemiBold"/>
              <a:sym typeface="Roboto SemiBold"/>
            </a:endParaRPr>
          </a:p>
          <a:p>
            <a:pPr indent="-209550" lvl="0" marL="203200" rtl="0" algn="l">
              <a:spcBef>
                <a:spcPts val="500"/>
              </a:spcBef>
              <a:spcAft>
                <a:spcPts val="0"/>
              </a:spcAft>
              <a:buSzPts val="1100"/>
              <a:buChar char="•"/>
            </a:pPr>
            <a:r>
              <a:rPr b="1" lang="en-US" sz="1000">
                <a:latin typeface="Roboto"/>
                <a:ea typeface="Roboto"/>
                <a:cs typeface="Roboto"/>
                <a:sym typeface="Roboto"/>
              </a:rPr>
              <a:t>Automatização</a:t>
            </a:r>
            <a:r>
              <a:rPr lang="en-US" sz="1000">
                <a:latin typeface="Roboto Light"/>
                <a:ea typeface="Roboto Light"/>
                <a:cs typeface="Roboto Light"/>
                <a:sym typeface="Roboto Light"/>
              </a:rPr>
              <a:t> dos principais fluxos de trabalho de vendas e contabilidade</a:t>
            </a:r>
            <a:endParaRPr sz="1000">
              <a:latin typeface="Roboto Light"/>
              <a:ea typeface="Roboto Light"/>
              <a:cs typeface="Roboto Light"/>
              <a:sym typeface="Roboto Light"/>
            </a:endParaRPr>
          </a:p>
          <a:p>
            <a:pPr indent="-209550" lvl="0" marL="203200" rtl="0" algn="l">
              <a:spcBef>
                <a:spcPts val="300"/>
              </a:spcBef>
              <a:spcAft>
                <a:spcPts val="0"/>
              </a:spcAft>
              <a:buSzPts val="1100"/>
              <a:buChar char="•"/>
            </a:pPr>
            <a:r>
              <a:rPr b="1" lang="en-US" sz="1000">
                <a:latin typeface="Roboto"/>
                <a:ea typeface="Roboto"/>
                <a:cs typeface="Roboto"/>
                <a:sym typeface="Roboto"/>
              </a:rPr>
              <a:t>Aumento</a:t>
            </a:r>
            <a:r>
              <a:rPr lang="en-US" sz="1000">
                <a:latin typeface="Roboto Light"/>
                <a:ea typeface="Roboto Light"/>
                <a:cs typeface="Roboto Light"/>
                <a:sym typeface="Roboto Light"/>
              </a:rPr>
              <a:t> da precisão nas previsões e relatórios em âmbito global</a:t>
            </a:r>
            <a:endParaRPr sz="1000">
              <a:latin typeface="Roboto Light"/>
              <a:ea typeface="Roboto Light"/>
              <a:cs typeface="Roboto Light"/>
              <a:sym typeface="Roboto Light"/>
            </a:endParaRPr>
          </a:p>
          <a:p>
            <a:pPr indent="-209550" lvl="0" marL="203200" rtl="0" algn="l">
              <a:spcBef>
                <a:spcPts val="300"/>
              </a:spcBef>
              <a:spcAft>
                <a:spcPts val="0"/>
              </a:spcAft>
              <a:buSzPts val="1100"/>
              <a:buChar char="•"/>
            </a:pPr>
            <a:r>
              <a:rPr b="1" lang="en-US" sz="1000">
                <a:latin typeface="Roboto"/>
                <a:ea typeface="Roboto"/>
                <a:cs typeface="Roboto"/>
                <a:sym typeface="Roboto"/>
              </a:rPr>
              <a:t>Integração</a:t>
            </a:r>
            <a:r>
              <a:rPr lang="en-US" sz="1000">
                <a:latin typeface="Roboto Light"/>
                <a:ea typeface="Roboto Light"/>
                <a:cs typeface="Roboto Light"/>
                <a:sym typeface="Roboto Light"/>
              </a:rPr>
              <a:t> rápida e eficiente de novas aquisições</a:t>
            </a:r>
            <a:endParaRPr sz="1000">
              <a:latin typeface="Roboto Light"/>
              <a:ea typeface="Roboto Light"/>
              <a:cs typeface="Roboto Light"/>
              <a:sym typeface="Roboto Light"/>
            </a:endParaRPr>
          </a:p>
        </p:txBody>
      </p:sp>
      <p:sp>
        <p:nvSpPr>
          <p:cNvPr id="5642" name="Google Shape;5642;p395"/>
          <p:cNvSpPr/>
          <p:nvPr/>
        </p:nvSpPr>
        <p:spPr>
          <a:xfrm>
            <a:off x="5287461" y="2283709"/>
            <a:ext cx="3608100" cy="988200"/>
          </a:xfrm>
          <a:prstGeom prst="roundRect">
            <a:avLst>
              <a:gd fmla="val 4235" name="adj"/>
            </a:avLst>
          </a:prstGeom>
          <a:solidFill>
            <a:srgbClr val="FFFFFF">
              <a:alpha val="70980"/>
            </a:srgbClr>
          </a:solidFill>
          <a:ln>
            <a:noFill/>
          </a:ln>
        </p:spPr>
        <p:txBody>
          <a:bodyPr anchorCtr="0" anchor="ctr" bIns="137175" lIns="205750" spcFirstLastPara="1" rIns="137175" wrap="square" tIns="137175">
            <a:noAutofit/>
          </a:bodyPr>
          <a:lstStyle/>
          <a:p>
            <a:pPr indent="0" lvl="0" marL="0" marR="0" rtl="0" algn="ctr">
              <a:lnSpc>
                <a:spcPct val="100000"/>
              </a:lnSpc>
              <a:spcBef>
                <a:spcPts val="0"/>
              </a:spcBef>
              <a:spcAft>
                <a:spcPts val="0"/>
              </a:spcAft>
              <a:buClr>
                <a:srgbClr val="000000"/>
              </a:buClr>
              <a:buSzPts val="900"/>
              <a:buFont typeface="Arial"/>
              <a:buNone/>
            </a:pPr>
            <a:r>
              <a:rPr lang="en-US" sz="1300">
                <a:solidFill>
                  <a:schemeClr val="dk1"/>
                </a:solidFill>
                <a:latin typeface="Roboto"/>
                <a:ea typeface="Roboto"/>
                <a:cs typeface="Roboto"/>
                <a:sym typeface="Roboto"/>
              </a:rPr>
              <a:t>“Ao simplificar os processos</a:t>
            </a:r>
            <a:endParaRPr sz="1300">
              <a:solidFill>
                <a:schemeClr val="dk1"/>
              </a:solidFill>
              <a:latin typeface="Roboto"/>
              <a:ea typeface="Roboto"/>
              <a:cs typeface="Roboto"/>
              <a:sym typeface="Roboto"/>
            </a:endParaRPr>
          </a:p>
          <a:p>
            <a:pPr indent="0" lvl="0" marL="0" marR="0" rtl="0" algn="ctr">
              <a:lnSpc>
                <a:spcPct val="100000"/>
              </a:lnSpc>
              <a:spcBef>
                <a:spcPts val="0"/>
              </a:spcBef>
              <a:spcAft>
                <a:spcPts val="0"/>
              </a:spcAft>
              <a:buClr>
                <a:srgbClr val="000000"/>
              </a:buClr>
              <a:buSzPts val="900"/>
              <a:buFont typeface="Arial"/>
              <a:buNone/>
            </a:pPr>
            <a:r>
              <a:rPr lang="en-US" sz="1300">
                <a:solidFill>
                  <a:schemeClr val="dk1"/>
                </a:solidFill>
                <a:latin typeface="Roboto"/>
                <a:ea typeface="Roboto"/>
                <a:cs typeface="Roboto"/>
                <a:sym typeface="Roboto"/>
              </a:rPr>
              <a:t>e sincronizar automaticamente os dados de pedidos entre nossos sistemas CRM e ERP, reduzimos pela metade o tempo necessário para criar pedidos e faturas.”</a:t>
            </a:r>
            <a:endParaRPr i="0" sz="1500" u="none" cap="none" strike="noStrike">
              <a:solidFill>
                <a:schemeClr val="dk1"/>
              </a:solidFill>
              <a:latin typeface="Roboto"/>
              <a:ea typeface="Roboto"/>
              <a:cs typeface="Roboto"/>
              <a:sym typeface="Roboto"/>
            </a:endParaRPr>
          </a:p>
          <a:p>
            <a:pPr indent="0" lvl="0" marL="0" marR="0" rtl="0" algn="l">
              <a:lnSpc>
                <a:spcPct val="100000"/>
              </a:lnSpc>
              <a:spcBef>
                <a:spcPts val="0"/>
              </a:spcBef>
              <a:spcAft>
                <a:spcPts val="0"/>
              </a:spcAft>
              <a:buClr>
                <a:srgbClr val="000000"/>
              </a:buClr>
              <a:buSzPts val="900"/>
              <a:buFont typeface="Arial"/>
              <a:buNone/>
            </a:pPr>
            <a:r>
              <a:t/>
            </a:r>
            <a:endParaRPr i="0" sz="1100" u="none" cap="none" strike="noStrike">
              <a:solidFill>
                <a:schemeClr val="dk1"/>
              </a:solidFill>
              <a:latin typeface="Roboto"/>
              <a:ea typeface="Roboto"/>
              <a:cs typeface="Roboto"/>
              <a:sym typeface="Roboto"/>
            </a:endParaRPr>
          </a:p>
        </p:txBody>
      </p:sp>
      <p:pic>
        <p:nvPicPr>
          <p:cNvPr id="5643" name="Google Shape;5643;p395"/>
          <p:cNvPicPr preferRelativeResize="0"/>
          <p:nvPr/>
        </p:nvPicPr>
        <p:blipFill rotWithShape="1">
          <a:blip r:embed="rId3">
            <a:alphaModFix/>
          </a:blip>
          <a:srcRect b="0" l="0" r="0" t="0"/>
          <a:stretch/>
        </p:blipFill>
        <p:spPr>
          <a:xfrm>
            <a:off x="5996926" y="1701972"/>
            <a:ext cx="457240" cy="354873"/>
          </a:xfrm>
          <a:prstGeom prst="rect">
            <a:avLst/>
          </a:prstGeom>
          <a:noFill/>
          <a:ln>
            <a:noFill/>
          </a:ln>
        </p:spPr>
      </p:pic>
    </p:spTree>
  </p:cSld>
  <p:clrMapOvr>
    <a:masterClrMapping/>
  </p:clrMapOvr>
  <p:transition spd="slow">
    <p:fade/>
  </p:transition>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47" name="Shape 5647"/>
        <p:cNvGrpSpPr/>
        <p:nvPr/>
      </p:nvGrpSpPr>
      <p:grpSpPr>
        <a:xfrm>
          <a:off x="0" y="0"/>
          <a:ext cx="0" cy="0"/>
          <a:chOff x="0" y="0"/>
          <a:chExt cx="0" cy="0"/>
        </a:xfrm>
      </p:grpSpPr>
      <p:sp>
        <p:nvSpPr>
          <p:cNvPr id="5648" name="Google Shape;5648;p396"/>
          <p:cNvSpPr txBox="1"/>
          <p:nvPr>
            <p:ph type="title"/>
          </p:nvPr>
        </p:nvSpPr>
        <p:spPr>
          <a:xfrm>
            <a:off x="365700" y="274350"/>
            <a:ext cx="7470600" cy="679800"/>
          </a:xfrm>
          <a:prstGeom prst="rect">
            <a:avLst/>
          </a:prstGeom>
        </p:spPr>
        <p:txBody>
          <a:bodyPr anchorCtr="0" anchor="t" bIns="0" lIns="0" spcFirstLastPara="1" rIns="0" wrap="square" tIns="0">
            <a:normAutofit/>
          </a:bodyPr>
          <a:lstStyle/>
          <a:p>
            <a:pPr indent="0" lvl="0" marL="0" rtl="0" algn="l">
              <a:spcBef>
                <a:spcPts val="0"/>
              </a:spcBef>
              <a:spcAft>
                <a:spcPts val="0"/>
              </a:spcAft>
              <a:buNone/>
            </a:pPr>
            <a:r>
              <a:rPr lang="en-US"/>
              <a:t>Arquitetura Low-Code com AI-Infused</a:t>
            </a:r>
            <a:endParaRPr/>
          </a:p>
        </p:txBody>
      </p:sp>
      <p:grpSp>
        <p:nvGrpSpPr>
          <p:cNvPr id="5649" name="Google Shape;5649;p396"/>
          <p:cNvGrpSpPr/>
          <p:nvPr/>
        </p:nvGrpSpPr>
        <p:grpSpPr>
          <a:xfrm>
            <a:off x="1425175" y="1005850"/>
            <a:ext cx="6347656" cy="3743801"/>
            <a:chOff x="1425175" y="1005850"/>
            <a:chExt cx="6347656" cy="3743801"/>
          </a:xfrm>
        </p:grpSpPr>
        <p:pic>
          <p:nvPicPr>
            <p:cNvPr id="5650" name="Google Shape;5650;p396"/>
            <p:cNvPicPr preferRelativeResize="0"/>
            <p:nvPr/>
          </p:nvPicPr>
          <p:blipFill rotWithShape="1">
            <a:blip r:embed="rId3">
              <a:alphaModFix/>
            </a:blip>
            <a:srcRect b="0" l="26964" r="0" t="0"/>
            <a:stretch/>
          </p:blipFill>
          <p:spPr>
            <a:xfrm>
              <a:off x="1425175" y="1005850"/>
              <a:ext cx="3365073" cy="3743801"/>
            </a:xfrm>
            <a:prstGeom prst="rect">
              <a:avLst/>
            </a:prstGeom>
            <a:noFill/>
            <a:ln>
              <a:noFill/>
            </a:ln>
          </p:spPr>
        </p:pic>
        <p:pic>
          <p:nvPicPr>
            <p:cNvPr id="5651" name="Google Shape;5651;p396"/>
            <p:cNvPicPr preferRelativeResize="0"/>
            <p:nvPr/>
          </p:nvPicPr>
          <p:blipFill>
            <a:blip r:embed="rId4">
              <a:alphaModFix/>
            </a:blip>
            <a:stretch>
              <a:fillRect/>
            </a:stretch>
          </p:blipFill>
          <p:spPr>
            <a:xfrm>
              <a:off x="4790264" y="1007790"/>
              <a:ext cx="2982568" cy="3739898"/>
            </a:xfrm>
            <a:prstGeom prst="rect">
              <a:avLst/>
            </a:prstGeom>
            <a:noFill/>
            <a:ln>
              <a:noFill/>
            </a:ln>
          </p:spPr>
        </p:pic>
      </p:grpSp>
      <p:pic>
        <p:nvPicPr>
          <p:cNvPr id="5652" name="Google Shape;5652;p396"/>
          <p:cNvPicPr preferRelativeResize="0"/>
          <p:nvPr/>
        </p:nvPicPr>
        <p:blipFill>
          <a:blip r:embed="rId5">
            <a:alphaModFix/>
          </a:blip>
          <a:stretch>
            <a:fillRect/>
          </a:stretch>
        </p:blipFill>
        <p:spPr>
          <a:xfrm>
            <a:off x="5309775" y="678575"/>
            <a:ext cx="2315350" cy="357750"/>
          </a:xfrm>
          <a:prstGeom prst="rect">
            <a:avLst/>
          </a:prstGeom>
          <a:noFill/>
          <a:ln>
            <a:noFill/>
          </a:ln>
        </p:spPr>
      </p:pic>
      <p:sp>
        <p:nvSpPr>
          <p:cNvPr id="5653" name="Google Shape;5653;p396"/>
          <p:cNvSpPr txBox="1"/>
          <p:nvPr/>
        </p:nvSpPr>
        <p:spPr>
          <a:xfrm>
            <a:off x="574250" y="1267025"/>
            <a:ext cx="806400" cy="354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2"/>
                </a:solidFill>
                <a:latin typeface="Roboto"/>
                <a:ea typeface="Roboto"/>
                <a:cs typeface="Roboto"/>
                <a:sym typeface="Roboto"/>
              </a:rPr>
              <a:t>LOW-CODE DESIGNERS</a:t>
            </a:r>
            <a:endParaRPr b="1" sz="1500">
              <a:solidFill>
                <a:schemeClr val="accent2"/>
              </a:solidFill>
              <a:latin typeface="Roboto"/>
              <a:ea typeface="Roboto"/>
              <a:cs typeface="Roboto"/>
              <a:sym typeface="Roboto"/>
            </a:endParaRPr>
          </a:p>
        </p:txBody>
      </p:sp>
      <p:sp>
        <p:nvSpPr>
          <p:cNvPr id="5654" name="Google Shape;5654;p396"/>
          <p:cNvSpPr txBox="1"/>
          <p:nvPr/>
        </p:nvSpPr>
        <p:spPr>
          <a:xfrm>
            <a:off x="206050" y="3415900"/>
            <a:ext cx="1174500" cy="708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rgbClr val="1D5066"/>
                </a:solidFill>
                <a:latin typeface="Roboto"/>
                <a:ea typeface="Roboto"/>
                <a:cs typeface="Roboto"/>
                <a:sym typeface="Roboto"/>
              </a:rPr>
              <a:t>SEGURANÇA, GOVERNANÇA E ESCALABILIDADE DA PLATAFORMA</a:t>
            </a:r>
            <a:endParaRPr b="1" sz="1500">
              <a:solidFill>
                <a:srgbClr val="1D5066"/>
              </a:solidFill>
              <a:latin typeface="Roboto"/>
              <a:ea typeface="Roboto"/>
              <a:cs typeface="Roboto"/>
              <a:sym typeface="Roboto"/>
            </a:endParaRPr>
          </a:p>
        </p:txBody>
      </p:sp>
      <p:sp>
        <p:nvSpPr>
          <p:cNvPr id="5655" name="Google Shape;5655;p396"/>
          <p:cNvSpPr txBox="1"/>
          <p:nvPr/>
        </p:nvSpPr>
        <p:spPr>
          <a:xfrm>
            <a:off x="206050" y="2474100"/>
            <a:ext cx="1174500" cy="531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4"/>
                </a:solidFill>
                <a:latin typeface="Roboto"/>
                <a:ea typeface="Roboto"/>
                <a:cs typeface="Roboto"/>
                <a:sym typeface="Roboto"/>
              </a:rPr>
              <a:t>RECURSOS ABRANGENTES DA PLATAFORMA</a:t>
            </a:r>
            <a:endParaRPr b="1" sz="1500">
              <a:solidFill>
                <a:schemeClr val="accent4"/>
              </a:solidFill>
              <a:latin typeface="Roboto"/>
              <a:ea typeface="Roboto"/>
              <a:cs typeface="Roboto"/>
              <a:sym typeface="Roboto"/>
            </a:endParaRPr>
          </a:p>
        </p:txBody>
      </p:sp>
      <p:sp>
        <p:nvSpPr>
          <p:cNvPr id="5656" name="Google Shape;5656;p396"/>
          <p:cNvSpPr txBox="1"/>
          <p:nvPr/>
        </p:nvSpPr>
        <p:spPr>
          <a:xfrm>
            <a:off x="317500" y="1906900"/>
            <a:ext cx="1063200" cy="354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4"/>
                </a:solidFill>
                <a:latin typeface="Roboto"/>
                <a:ea typeface="Roboto"/>
                <a:cs typeface="Roboto"/>
                <a:sym typeface="Roboto"/>
              </a:rPr>
              <a:t>RECURSOS REUTILIZÁVEIS</a:t>
            </a:r>
            <a:endParaRPr b="1" sz="1500">
              <a:solidFill>
                <a:schemeClr val="accent4"/>
              </a:solidFill>
              <a:latin typeface="Roboto"/>
              <a:ea typeface="Roboto"/>
              <a:cs typeface="Roboto"/>
              <a:sym typeface="Roboto"/>
            </a:endParaRPr>
          </a:p>
        </p:txBody>
      </p:sp>
      <p:sp>
        <p:nvSpPr>
          <p:cNvPr id="5657" name="Google Shape;5657;p396"/>
          <p:cNvSpPr txBox="1"/>
          <p:nvPr/>
        </p:nvSpPr>
        <p:spPr>
          <a:xfrm>
            <a:off x="2075325" y="3250150"/>
            <a:ext cx="1629300" cy="130800"/>
          </a:xfrm>
          <a:prstGeom prst="rect">
            <a:avLst/>
          </a:prstGeom>
          <a:solidFill>
            <a:srgbClr val="FFFFFF"/>
          </a:solidFill>
          <a:ln>
            <a:noFill/>
          </a:ln>
        </p:spPr>
        <p:txBody>
          <a:bodyPr anchorCtr="0" anchor="t" bIns="0" lIns="0" spcFirstLastPara="1" rIns="0" wrap="square" tIns="0">
            <a:spAutoFit/>
          </a:bodyPr>
          <a:lstStyle/>
          <a:p>
            <a:pPr indent="0" lvl="0" marL="0" rtl="0" algn="l">
              <a:spcBef>
                <a:spcPts val="0"/>
              </a:spcBef>
              <a:spcAft>
                <a:spcPts val="0"/>
              </a:spcAft>
              <a:buNone/>
            </a:pPr>
            <a:r>
              <a:rPr b="1" lang="en-US" sz="850">
                <a:solidFill>
                  <a:srgbClr val="1D5066"/>
                </a:solidFill>
                <a:latin typeface="Roboto"/>
                <a:ea typeface="Roboto"/>
                <a:cs typeface="Roboto"/>
                <a:sym typeface="Roboto"/>
              </a:rPr>
              <a:t>SEGURANÇA &amp; COMPLIANCE</a:t>
            </a:r>
            <a:endParaRPr b="1" sz="1200">
              <a:solidFill>
                <a:srgbClr val="1D5066"/>
              </a:solidFill>
              <a:latin typeface="Roboto"/>
              <a:ea typeface="Roboto"/>
              <a:cs typeface="Roboto"/>
              <a:sym typeface="Roboto"/>
            </a:endParaRPr>
          </a:p>
        </p:txBody>
      </p:sp>
      <p:sp>
        <p:nvSpPr>
          <p:cNvPr id="5658" name="Google Shape;5658;p396"/>
          <p:cNvSpPr txBox="1"/>
          <p:nvPr/>
        </p:nvSpPr>
        <p:spPr>
          <a:xfrm>
            <a:off x="4033000" y="3250150"/>
            <a:ext cx="1629300" cy="130800"/>
          </a:xfrm>
          <a:prstGeom prst="rect">
            <a:avLst/>
          </a:prstGeom>
          <a:solidFill>
            <a:srgbClr val="FFFFFF"/>
          </a:solidFill>
          <a:ln>
            <a:noFill/>
          </a:ln>
        </p:spPr>
        <p:txBody>
          <a:bodyPr anchorCtr="0" anchor="t" bIns="0" lIns="0" spcFirstLastPara="1" rIns="0" wrap="square" tIns="0">
            <a:spAutoFit/>
          </a:bodyPr>
          <a:lstStyle/>
          <a:p>
            <a:pPr indent="0" lvl="0" marL="0" rtl="0" algn="l">
              <a:spcBef>
                <a:spcPts val="0"/>
              </a:spcBef>
              <a:spcAft>
                <a:spcPts val="0"/>
              </a:spcAft>
              <a:buNone/>
            </a:pPr>
            <a:r>
              <a:rPr b="1" lang="en-US" sz="850">
                <a:solidFill>
                  <a:srgbClr val="1D5066"/>
                </a:solidFill>
                <a:latin typeface="Roboto"/>
                <a:ea typeface="Roboto"/>
                <a:cs typeface="Roboto"/>
                <a:sym typeface="Roboto"/>
              </a:rPr>
              <a:t>GOVERNANÇA</a:t>
            </a:r>
            <a:endParaRPr b="1" sz="1200">
              <a:solidFill>
                <a:srgbClr val="1D5066"/>
              </a:solidFill>
              <a:latin typeface="Roboto"/>
              <a:ea typeface="Roboto"/>
              <a:cs typeface="Roboto"/>
              <a:sym typeface="Roboto"/>
            </a:endParaRPr>
          </a:p>
        </p:txBody>
      </p:sp>
      <p:sp>
        <p:nvSpPr>
          <p:cNvPr id="5659" name="Google Shape;5659;p396"/>
          <p:cNvSpPr txBox="1"/>
          <p:nvPr/>
        </p:nvSpPr>
        <p:spPr>
          <a:xfrm>
            <a:off x="5840150" y="3257800"/>
            <a:ext cx="1704600" cy="115500"/>
          </a:xfrm>
          <a:prstGeom prst="rect">
            <a:avLst/>
          </a:prstGeom>
          <a:solidFill>
            <a:srgbClr val="FFFFFF"/>
          </a:solidFill>
          <a:ln>
            <a:noFill/>
          </a:ln>
        </p:spPr>
        <p:txBody>
          <a:bodyPr anchorCtr="0" anchor="t" bIns="0" lIns="0" spcFirstLastPara="1" rIns="0" wrap="square" tIns="0">
            <a:spAutoFit/>
          </a:bodyPr>
          <a:lstStyle/>
          <a:p>
            <a:pPr indent="0" lvl="0" marL="0" rtl="0" algn="l">
              <a:spcBef>
                <a:spcPts val="0"/>
              </a:spcBef>
              <a:spcAft>
                <a:spcPts val="0"/>
              </a:spcAft>
              <a:buNone/>
            </a:pPr>
            <a:r>
              <a:rPr b="1" lang="en-US" sz="750">
                <a:solidFill>
                  <a:srgbClr val="1D5066"/>
                </a:solidFill>
                <a:latin typeface="Roboto"/>
                <a:ea typeface="Roboto"/>
                <a:cs typeface="Roboto"/>
                <a:sym typeface="Roboto"/>
              </a:rPr>
              <a:t>ESCALABILIDADE &amp; CONFIABILIDADE</a:t>
            </a:r>
            <a:endParaRPr b="1" sz="1100">
              <a:solidFill>
                <a:srgbClr val="1D5066"/>
              </a:solidFill>
              <a:latin typeface="Roboto"/>
              <a:ea typeface="Roboto"/>
              <a:cs typeface="Roboto"/>
              <a:sym typeface="Roboto"/>
            </a:endParaRPr>
          </a:p>
        </p:txBody>
      </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63" name="Shape 5663"/>
        <p:cNvGrpSpPr/>
        <p:nvPr/>
      </p:nvGrpSpPr>
      <p:grpSpPr>
        <a:xfrm>
          <a:off x="0" y="0"/>
          <a:ext cx="0" cy="0"/>
          <a:chOff x="0" y="0"/>
          <a:chExt cx="0" cy="0"/>
        </a:xfrm>
      </p:grpSpPr>
      <p:sp>
        <p:nvSpPr>
          <p:cNvPr id="5664" name="Google Shape;5664;p397"/>
          <p:cNvSpPr txBox="1"/>
          <p:nvPr>
            <p:ph type="title"/>
          </p:nvPr>
        </p:nvSpPr>
        <p:spPr>
          <a:xfrm>
            <a:off x="365700" y="274350"/>
            <a:ext cx="7470600" cy="679800"/>
          </a:xfrm>
          <a:prstGeom prst="rect">
            <a:avLst/>
          </a:prstGeom>
        </p:spPr>
        <p:txBody>
          <a:bodyPr anchorCtr="0" anchor="t" bIns="0" lIns="0" spcFirstLastPara="1" rIns="0" wrap="square" tIns="0">
            <a:normAutofit/>
          </a:bodyPr>
          <a:lstStyle/>
          <a:p>
            <a:pPr indent="0" lvl="0" marL="0" rtl="0" algn="l">
              <a:spcBef>
                <a:spcPts val="0"/>
              </a:spcBef>
              <a:spcAft>
                <a:spcPts val="0"/>
              </a:spcAft>
              <a:buNone/>
            </a:pPr>
            <a:r>
              <a:rPr lang="en-US"/>
              <a:t>Arquitetura Low-Code com AI-Infused</a:t>
            </a:r>
            <a:endParaRPr/>
          </a:p>
        </p:txBody>
      </p:sp>
      <p:grpSp>
        <p:nvGrpSpPr>
          <p:cNvPr id="5665" name="Google Shape;5665;p397"/>
          <p:cNvGrpSpPr/>
          <p:nvPr/>
        </p:nvGrpSpPr>
        <p:grpSpPr>
          <a:xfrm>
            <a:off x="1425175" y="1005850"/>
            <a:ext cx="6347656" cy="3743801"/>
            <a:chOff x="10705625" y="1005850"/>
            <a:chExt cx="6347656" cy="3743801"/>
          </a:xfrm>
        </p:grpSpPr>
        <p:pic>
          <p:nvPicPr>
            <p:cNvPr id="5666" name="Google Shape;5666;p397"/>
            <p:cNvPicPr preferRelativeResize="0"/>
            <p:nvPr/>
          </p:nvPicPr>
          <p:blipFill rotWithShape="1">
            <a:blip r:embed="rId3">
              <a:alphaModFix/>
            </a:blip>
            <a:srcRect b="0" l="26964" r="0" t="0"/>
            <a:stretch/>
          </p:blipFill>
          <p:spPr>
            <a:xfrm>
              <a:off x="10705625" y="1005850"/>
              <a:ext cx="3365073" cy="3743801"/>
            </a:xfrm>
            <a:prstGeom prst="rect">
              <a:avLst/>
            </a:prstGeom>
            <a:noFill/>
            <a:ln>
              <a:noFill/>
            </a:ln>
          </p:spPr>
        </p:pic>
        <p:pic>
          <p:nvPicPr>
            <p:cNvPr id="5667" name="Google Shape;5667;p397"/>
            <p:cNvPicPr preferRelativeResize="0"/>
            <p:nvPr/>
          </p:nvPicPr>
          <p:blipFill rotWithShape="1">
            <a:blip r:embed="rId4">
              <a:alphaModFix/>
            </a:blip>
            <a:srcRect b="49" l="0" r="0" t="49"/>
            <a:stretch/>
          </p:blipFill>
          <p:spPr>
            <a:xfrm>
              <a:off x="14070714" y="1007790"/>
              <a:ext cx="2982568" cy="3739898"/>
            </a:xfrm>
            <a:prstGeom prst="rect">
              <a:avLst/>
            </a:prstGeom>
            <a:noFill/>
            <a:ln>
              <a:noFill/>
            </a:ln>
          </p:spPr>
        </p:pic>
      </p:grpSp>
      <p:pic>
        <p:nvPicPr>
          <p:cNvPr id="5668" name="Google Shape;5668;p397"/>
          <p:cNvPicPr preferRelativeResize="0"/>
          <p:nvPr/>
        </p:nvPicPr>
        <p:blipFill>
          <a:blip r:embed="rId5">
            <a:alphaModFix/>
          </a:blip>
          <a:stretch>
            <a:fillRect/>
          </a:stretch>
        </p:blipFill>
        <p:spPr>
          <a:xfrm>
            <a:off x="5309775" y="678575"/>
            <a:ext cx="2315350" cy="357750"/>
          </a:xfrm>
          <a:prstGeom prst="rect">
            <a:avLst/>
          </a:prstGeom>
          <a:noFill/>
          <a:ln>
            <a:noFill/>
          </a:ln>
        </p:spPr>
      </p:pic>
      <p:sp>
        <p:nvSpPr>
          <p:cNvPr id="5669" name="Google Shape;5669;p397"/>
          <p:cNvSpPr txBox="1"/>
          <p:nvPr/>
        </p:nvSpPr>
        <p:spPr>
          <a:xfrm>
            <a:off x="574250" y="1267025"/>
            <a:ext cx="806400" cy="354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2"/>
                </a:solidFill>
                <a:latin typeface="Roboto"/>
                <a:ea typeface="Roboto"/>
                <a:cs typeface="Roboto"/>
                <a:sym typeface="Roboto"/>
              </a:rPr>
              <a:t>LOW-CODE DESIGNERS</a:t>
            </a:r>
            <a:endParaRPr b="1" sz="1500">
              <a:solidFill>
                <a:schemeClr val="accent2"/>
              </a:solidFill>
              <a:latin typeface="Roboto"/>
              <a:ea typeface="Roboto"/>
              <a:cs typeface="Roboto"/>
              <a:sym typeface="Roboto"/>
            </a:endParaRPr>
          </a:p>
        </p:txBody>
      </p:sp>
      <p:sp>
        <p:nvSpPr>
          <p:cNvPr id="5670" name="Google Shape;5670;p397"/>
          <p:cNvSpPr txBox="1"/>
          <p:nvPr/>
        </p:nvSpPr>
        <p:spPr>
          <a:xfrm>
            <a:off x="206050" y="3415900"/>
            <a:ext cx="1174500" cy="708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6"/>
                </a:solidFill>
                <a:latin typeface="Roboto"/>
                <a:ea typeface="Roboto"/>
                <a:cs typeface="Roboto"/>
                <a:sym typeface="Roboto"/>
              </a:rPr>
              <a:t>SEGURANÇA, GOVERNANÇA E ESCALABILIDADE DA PLATAFORMA</a:t>
            </a:r>
            <a:endParaRPr b="1" sz="1500">
              <a:solidFill>
                <a:schemeClr val="accent6"/>
              </a:solidFill>
              <a:latin typeface="Roboto"/>
              <a:ea typeface="Roboto"/>
              <a:cs typeface="Roboto"/>
              <a:sym typeface="Roboto"/>
            </a:endParaRPr>
          </a:p>
        </p:txBody>
      </p:sp>
      <p:sp>
        <p:nvSpPr>
          <p:cNvPr id="5671" name="Google Shape;5671;p397"/>
          <p:cNvSpPr txBox="1"/>
          <p:nvPr/>
        </p:nvSpPr>
        <p:spPr>
          <a:xfrm>
            <a:off x="206050" y="2474100"/>
            <a:ext cx="1174500" cy="531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6"/>
                </a:solidFill>
                <a:latin typeface="Roboto"/>
                <a:ea typeface="Roboto"/>
                <a:cs typeface="Roboto"/>
                <a:sym typeface="Roboto"/>
              </a:rPr>
              <a:t>RECURSOS ABRANGENTES DA PLATAFORMA</a:t>
            </a:r>
            <a:endParaRPr b="1" sz="1500">
              <a:solidFill>
                <a:schemeClr val="accent6"/>
              </a:solidFill>
              <a:latin typeface="Roboto"/>
              <a:ea typeface="Roboto"/>
              <a:cs typeface="Roboto"/>
              <a:sym typeface="Roboto"/>
            </a:endParaRPr>
          </a:p>
        </p:txBody>
      </p:sp>
      <p:sp>
        <p:nvSpPr>
          <p:cNvPr id="5672" name="Google Shape;5672;p397"/>
          <p:cNvSpPr txBox="1"/>
          <p:nvPr/>
        </p:nvSpPr>
        <p:spPr>
          <a:xfrm>
            <a:off x="317500" y="1906900"/>
            <a:ext cx="1063200" cy="354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6"/>
                </a:solidFill>
                <a:latin typeface="Roboto"/>
                <a:ea typeface="Roboto"/>
                <a:cs typeface="Roboto"/>
                <a:sym typeface="Roboto"/>
              </a:rPr>
              <a:t>RECURSOS REUTILIZÁVEIS</a:t>
            </a:r>
            <a:endParaRPr b="1" sz="1500">
              <a:solidFill>
                <a:schemeClr val="accent6"/>
              </a:solidFill>
              <a:latin typeface="Roboto"/>
              <a:ea typeface="Roboto"/>
              <a:cs typeface="Roboto"/>
              <a:sym typeface="Roboto"/>
            </a:endParaRPr>
          </a:p>
        </p:txBody>
      </p:sp>
      <p:sp>
        <p:nvSpPr>
          <p:cNvPr id="5673" name="Google Shape;5673;p397"/>
          <p:cNvSpPr/>
          <p:nvPr/>
        </p:nvSpPr>
        <p:spPr>
          <a:xfrm>
            <a:off x="1875200" y="1942575"/>
            <a:ext cx="4048200" cy="940500"/>
          </a:xfrm>
          <a:prstGeom prst="rect">
            <a:avLst/>
          </a:prstGeom>
          <a:solidFill>
            <a:srgbClr val="CFDDE5"/>
          </a:solid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SzPts val="1100"/>
              <a:buFont typeface="Arial"/>
              <a:buNone/>
            </a:pPr>
            <a:r>
              <a:rPr lang="en-US" sz="1800">
                <a:solidFill>
                  <a:srgbClr val="1B3E51"/>
                </a:solidFill>
                <a:latin typeface="Roboto Slab Light"/>
                <a:ea typeface="Roboto Slab Light"/>
                <a:cs typeface="Roboto Slab Light"/>
                <a:sym typeface="Roboto Slab Light"/>
              </a:rPr>
              <a:t>Intuitivo, responsivo</a:t>
            </a:r>
            <a:endParaRPr sz="1800">
              <a:solidFill>
                <a:srgbClr val="1B3E51"/>
              </a:solidFill>
              <a:latin typeface="Roboto Slab Light"/>
              <a:ea typeface="Roboto Slab Light"/>
              <a:cs typeface="Roboto Slab Light"/>
              <a:sym typeface="Roboto Slab Light"/>
            </a:endParaRPr>
          </a:p>
          <a:p>
            <a:pPr indent="0" lvl="0" marL="0" rtl="0" algn="l">
              <a:spcBef>
                <a:spcPts val="0"/>
              </a:spcBef>
              <a:spcAft>
                <a:spcPts val="0"/>
              </a:spcAft>
              <a:buNone/>
            </a:pPr>
            <a:r>
              <a:rPr lang="en-US" sz="3200">
                <a:solidFill>
                  <a:srgbClr val="1B3E51"/>
                </a:solidFill>
                <a:latin typeface="Roboto Slab Light"/>
                <a:ea typeface="Roboto Slab Light"/>
                <a:cs typeface="Roboto Slab Light"/>
                <a:sym typeface="Roboto Slab Light"/>
              </a:rPr>
              <a:t>Interface do Usuário</a:t>
            </a:r>
            <a:endParaRPr sz="3200">
              <a:solidFill>
                <a:srgbClr val="1B3E51"/>
              </a:solidFill>
              <a:latin typeface="Roboto Slab Light"/>
              <a:ea typeface="Roboto Slab Light"/>
              <a:cs typeface="Roboto Slab Light"/>
              <a:sym typeface="Roboto Slab Light"/>
            </a:endParaRPr>
          </a:p>
        </p:txBody>
      </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77" name="Shape 5677"/>
        <p:cNvGrpSpPr/>
        <p:nvPr/>
      </p:nvGrpSpPr>
      <p:grpSpPr>
        <a:xfrm>
          <a:off x="0" y="0"/>
          <a:ext cx="0" cy="0"/>
          <a:chOff x="0" y="0"/>
          <a:chExt cx="0" cy="0"/>
        </a:xfrm>
      </p:grpSpPr>
      <p:sp>
        <p:nvSpPr>
          <p:cNvPr id="5678" name="Google Shape;5678;p398"/>
          <p:cNvSpPr txBox="1"/>
          <p:nvPr>
            <p:ph type="title"/>
          </p:nvPr>
        </p:nvSpPr>
        <p:spPr>
          <a:xfrm>
            <a:off x="365700" y="274350"/>
            <a:ext cx="7470600" cy="679800"/>
          </a:xfrm>
          <a:prstGeom prst="rect">
            <a:avLst/>
          </a:prstGeom>
        </p:spPr>
        <p:txBody>
          <a:bodyPr anchorCtr="0" anchor="t" bIns="0" lIns="0" spcFirstLastPara="1" rIns="0" wrap="square" tIns="0">
            <a:normAutofit/>
          </a:bodyPr>
          <a:lstStyle/>
          <a:p>
            <a:pPr indent="0" lvl="0" marL="0" rtl="0" algn="l">
              <a:spcBef>
                <a:spcPts val="0"/>
              </a:spcBef>
              <a:spcAft>
                <a:spcPts val="0"/>
              </a:spcAft>
              <a:buNone/>
            </a:pPr>
            <a:r>
              <a:rPr lang="en-US"/>
              <a:t>Arquitetura Low-Code com AI-Infused</a:t>
            </a:r>
            <a:endParaRPr/>
          </a:p>
        </p:txBody>
      </p:sp>
      <p:grpSp>
        <p:nvGrpSpPr>
          <p:cNvPr id="5679" name="Google Shape;5679;p398"/>
          <p:cNvGrpSpPr/>
          <p:nvPr/>
        </p:nvGrpSpPr>
        <p:grpSpPr>
          <a:xfrm>
            <a:off x="1425175" y="1005850"/>
            <a:ext cx="6347656" cy="3743801"/>
            <a:chOff x="-6666975" y="1005850"/>
            <a:chExt cx="6347656" cy="3743801"/>
          </a:xfrm>
        </p:grpSpPr>
        <p:pic>
          <p:nvPicPr>
            <p:cNvPr id="5680" name="Google Shape;5680;p398"/>
            <p:cNvPicPr preferRelativeResize="0"/>
            <p:nvPr/>
          </p:nvPicPr>
          <p:blipFill rotWithShape="1">
            <a:blip r:embed="rId3">
              <a:alphaModFix/>
            </a:blip>
            <a:srcRect b="0" l="26964" r="0" t="0"/>
            <a:stretch/>
          </p:blipFill>
          <p:spPr>
            <a:xfrm>
              <a:off x="-6666975" y="1005850"/>
              <a:ext cx="3365073" cy="3743801"/>
            </a:xfrm>
            <a:prstGeom prst="rect">
              <a:avLst/>
            </a:prstGeom>
            <a:noFill/>
            <a:ln>
              <a:noFill/>
            </a:ln>
          </p:spPr>
        </p:pic>
        <p:pic>
          <p:nvPicPr>
            <p:cNvPr id="5681" name="Google Shape;5681;p398"/>
            <p:cNvPicPr preferRelativeResize="0"/>
            <p:nvPr/>
          </p:nvPicPr>
          <p:blipFill rotWithShape="1">
            <a:blip r:embed="rId4">
              <a:alphaModFix/>
            </a:blip>
            <a:srcRect b="49" l="0" r="0" t="49"/>
            <a:stretch/>
          </p:blipFill>
          <p:spPr>
            <a:xfrm>
              <a:off x="-3301886" y="1007790"/>
              <a:ext cx="2982568" cy="3739898"/>
            </a:xfrm>
            <a:prstGeom prst="rect">
              <a:avLst/>
            </a:prstGeom>
            <a:noFill/>
            <a:ln>
              <a:noFill/>
            </a:ln>
          </p:spPr>
        </p:pic>
      </p:grpSp>
      <p:pic>
        <p:nvPicPr>
          <p:cNvPr id="5682" name="Google Shape;5682;p398"/>
          <p:cNvPicPr preferRelativeResize="0"/>
          <p:nvPr/>
        </p:nvPicPr>
        <p:blipFill>
          <a:blip r:embed="rId5">
            <a:alphaModFix/>
          </a:blip>
          <a:stretch>
            <a:fillRect/>
          </a:stretch>
        </p:blipFill>
        <p:spPr>
          <a:xfrm>
            <a:off x="5309775" y="678575"/>
            <a:ext cx="2315350" cy="357750"/>
          </a:xfrm>
          <a:prstGeom prst="rect">
            <a:avLst/>
          </a:prstGeom>
          <a:noFill/>
          <a:ln>
            <a:noFill/>
          </a:ln>
        </p:spPr>
      </p:pic>
      <p:sp>
        <p:nvSpPr>
          <p:cNvPr id="5683" name="Google Shape;5683;p398"/>
          <p:cNvSpPr txBox="1"/>
          <p:nvPr/>
        </p:nvSpPr>
        <p:spPr>
          <a:xfrm>
            <a:off x="574250" y="1267025"/>
            <a:ext cx="806400" cy="354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2"/>
                </a:solidFill>
                <a:latin typeface="Roboto"/>
                <a:ea typeface="Roboto"/>
                <a:cs typeface="Roboto"/>
                <a:sym typeface="Roboto"/>
              </a:rPr>
              <a:t>LOW-CODE DESIGNERS</a:t>
            </a:r>
            <a:endParaRPr b="1" sz="1500">
              <a:solidFill>
                <a:schemeClr val="accent2"/>
              </a:solidFill>
              <a:latin typeface="Roboto"/>
              <a:ea typeface="Roboto"/>
              <a:cs typeface="Roboto"/>
              <a:sym typeface="Roboto"/>
            </a:endParaRPr>
          </a:p>
        </p:txBody>
      </p:sp>
      <p:sp>
        <p:nvSpPr>
          <p:cNvPr id="5684" name="Google Shape;5684;p398"/>
          <p:cNvSpPr txBox="1"/>
          <p:nvPr/>
        </p:nvSpPr>
        <p:spPr>
          <a:xfrm>
            <a:off x="206050" y="3415900"/>
            <a:ext cx="1174500" cy="708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6"/>
                </a:solidFill>
                <a:latin typeface="Roboto"/>
                <a:ea typeface="Roboto"/>
                <a:cs typeface="Roboto"/>
                <a:sym typeface="Roboto"/>
              </a:rPr>
              <a:t>SEGURANÇA, GOVERNANÇA E ESCALABILIDADE DA PLATAFORMA</a:t>
            </a:r>
            <a:endParaRPr b="1" sz="1500">
              <a:solidFill>
                <a:schemeClr val="accent6"/>
              </a:solidFill>
              <a:latin typeface="Roboto"/>
              <a:ea typeface="Roboto"/>
              <a:cs typeface="Roboto"/>
              <a:sym typeface="Roboto"/>
            </a:endParaRPr>
          </a:p>
        </p:txBody>
      </p:sp>
      <p:sp>
        <p:nvSpPr>
          <p:cNvPr id="5685" name="Google Shape;5685;p398"/>
          <p:cNvSpPr txBox="1"/>
          <p:nvPr/>
        </p:nvSpPr>
        <p:spPr>
          <a:xfrm>
            <a:off x="206050" y="2474100"/>
            <a:ext cx="1174500" cy="531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4"/>
                </a:solidFill>
                <a:latin typeface="Roboto"/>
                <a:ea typeface="Roboto"/>
                <a:cs typeface="Roboto"/>
                <a:sym typeface="Roboto"/>
              </a:rPr>
              <a:t>RECURSOS ABRANGENTES DA PLATAFORMA</a:t>
            </a:r>
            <a:endParaRPr b="1" sz="1500">
              <a:solidFill>
                <a:schemeClr val="accent4"/>
              </a:solidFill>
              <a:latin typeface="Roboto"/>
              <a:ea typeface="Roboto"/>
              <a:cs typeface="Roboto"/>
              <a:sym typeface="Roboto"/>
            </a:endParaRPr>
          </a:p>
        </p:txBody>
      </p:sp>
      <p:sp>
        <p:nvSpPr>
          <p:cNvPr id="5686" name="Google Shape;5686;p398"/>
          <p:cNvSpPr txBox="1"/>
          <p:nvPr/>
        </p:nvSpPr>
        <p:spPr>
          <a:xfrm>
            <a:off x="317500" y="1906900"/>
            <a:ext cx="1063200" cy="354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4"/>
                </a:solidFill>
                <a:latin typeface="Roboto"/>
                <a:ea typeface="Roboto"/>
                <a:cs typeface="Roboto"/>
                <a:sym typeface="Roboto"/>
              </a:rPr>
              <a:t>RECURSOS REUTILIZÁVEIS</a:t>
            </a:r>
            <a:endParaRPr b="1" sz="1500">
              <a:solidFill>
                <a:schemeClr val="accent4"/>
              </a:solidFill>
              <a:latin typeface="Roboto"/>
              <a:ea typeface="Roboto"/>
              <a:cs typeface="Roboto"/>
              <a:sym typeface="Roboto"/>
            </a:endParaRPr>
          </a:p>
        </p:txBody>
      </p:sp>
      <p:sp>
        <p:nvSpPr>
          <p:cNvPr id="5687" name="Google Shape;5687;p398"/>
          <p:cNvSpPr/>
          <p:nvPr/>
        </p:nvSpPr>
        <p:spPr>
          <a:xfrm>
            <a:off x="1875200" y="3299650"/>
            <a:ext cx="4793400" cy="1000500"/>
          </a:xfrm>
          <a:prstGeom prst="rect">
            <a:avLst/>
          </a:prstGeom>
          <a:solidFill>
            <a:srgbClr val="CFD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US" sz="1800">
                <a:solidFill>
                  <a:srgbClr val="1B3E51"/>
                </a:solidFill>
                <a:latin typeface="Roboto Slab Light"/>
                <a:ea typeface="Roboto Slab Light"/>
                <a:cs typeface="Roboto Slab Light"/>
                <a:sym typeface="Roboto Slab Light"/>
              </a:rPr>
              <a:t>Dinâmico, integrado</a:t>
            </a:r>
            <a:endParaRPr sz="1800">
              <a:solidFill>
                <a:srgbClr val="1B3E51"/>
              </a:solidFill>
              <a:latin typeface="Roboto Slab Light"/>
              <a:ea typeface="Roboto Slab Light"/>
              <a:cs typeface="Roboto Slab Light"/>
              <a:sym typeface="Roboto Slab Light"/>
            </a:endParaRPr>
          </a:p>
          <a:p>
            <a:pPr indent="0" lvl="0" marL="0" rtl="0" algn="l">
              <a:spcBef>
                <a:spcPts val="0"/>
              </a:spcBef>
              <a:spcAft>
                <a:spcPts val="0"/>
              </a:spcAft>
              <a:buNone/>
            </a:pPr>
            <a:r>
              <a:rPr lang="en-US" sz="3200">
                <a:solidFill>
                  <a:srgbClr val="1B3E51"/>
                </a:solidFill>
                <a:latin typeface="Roboto Slab Light"/>
                <a:ea typeface="Roboto Slab Light"/>
                <a:cs typeface="Roboto Slab Light"/>
                <a:sym typeface="Roboto Slab Light"/>
              </a:rPr>
              <a:t>Experiência do Usuário</a:t>
            </a:r>
            <a:endParaRPr sz="3200">
              <a:solidFill>
                <a:srgbClr val="1B3E51"/>
              </a:solidFill>
              <a:latin typeface="Roboto Slab Light"/>
              <a:ea typeface="Roboto Slab Light"/>
              <a:cs typeface="Roboto Slab Light"/>
              <a:sym typeface="Roboto Slab Light"/>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 presetSubtype="0">
                                  <p:stCondLst>
                                    <p:cond delay="0"/>
                                  </p:stCondLst>
                                  <p:childTnLst>
                                    <p:set>
                                      <p:cBhvr>
                                        <p:cTn dur="1" fill="hold">
                                          <p:stCondLst>
                                            <p:cond delay="0"/>
                                          </p:stCondLst>
                                        </p:cTn>
                                        <p:tgtEl>
                                          <p:spTgt spid="5679"/>
                                        </p:tgtEl>
                                        <p:attrNameLst>
                                          <p:attrName>style.visibility</p:attrName>
                                        </p:attrNameLst>
                                      </p:cBhvr>
                                      <p:to>
                                        <p:strVal val="visible"/>
                                      </p:to>
                                    </p:se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91" name="Shape 5691"/>
        <p:cNvGrpSpPr/>
        <p:nvPr/>
      </p:nvGrpSpPr>
      <p:grpSpPr>
        <a:xfrm>
          <a:off x="0" y="0"/>
          <a:ext cx="0" cy="0"/>
          <a:chOff x="0" y="0"/>
          <a:chExt cx="0" cy="0"/>
        </a:xfrm>
      </p:grpSpPr>
      <p:sp>
        <p:nvSpPr>
          <p:cNvPr id="5692" name="Google Shape;5692;p399"/>
          <p:cNvSpPr txBox="1"/>
          <p:nvPr>
            <p:ph type="title"/>
          </p:nvPr>
        </p:nvSpPr>
        <p:spPr>
          <a:xfrm>
            <a:off x="365700" y="274350"/>
            <a:ext cx="7470600" cy="679800"/>
          </a:xfrm>
          <a:prstGeom prst="rect">
            <a:avLst/>
          </a:prstGeom>
        </p:spPr>
        <p:txBody>
          <a:bodyPr anchorCtr="0" anchor="t" bIns="0" lIns="0" spcFirstLastPara="1" rIns="0" wrap="square" tIns="0">
            <a:normAutofit/>
          </a:bodyPr>
          <a:lstStyle/>
          <a:p>
            <a:pPr indent="0" lvl="0" marL="0" rtl="0" algn="l">
              <a:spcBef>
                <a:spcPts val="0"/>
              </a:spcBef>
              <a:spcAft>
                <a:spcPts val="0"/>
              </a:spcAft>
              <a:buNone/>
            </a:pPr>
            <a:r>
              <a:rPr lang="en-US"/>
              <a:t>Arquitetura Low-Code com AI-Infused</a:t>
            </a:r>
            <a:endParaRPr/>
          </a:p>
        </p:txBody>
      </p:sp>
      <p:grpSp>
        <p:nvGrpSpPr>
          <p:cNvPr id="5693" name="Google Shape;5693;p399"/>
          <p:cNvGrpSpPr/>
          <p:nvPr/>
        </p:nvGrpSpPr>
        <p:grpSpPr>
          <a:xfrm>
            <a:off x="1425175" y="1005850"/>
            <a:ext cx="6347656" cy="3743801"/>
            <a:chOff x="1425175" y="5562425"/>
            <a:chExt cx="6347656" cy="3743801"/>
          </a:xfrm>
        </p:grpSpPr>
        <p:pic>
          <p:nvPicPr>
            <p:cNvPr id="5694" name="Google Shape;5694;p399"/>
            <p:cNvPicPr preferRelativeResize="0"/>
            <p:nvPr/>
          </p:nvPicPr>
          <p:blipFill rotWithShape="1">
            <a:blip r:embed="rId3">
              <a:alphaModFix/>
            </a:blip>
            <a:srcRect b="0" l="26964" r="0" t="0"/>
            <a:stretch/>
          </p:blipFill>
          <p:spPr>
            <a:xfrm>
              <a:off x="1425175" y="5562425"/>
              <a:ext cx="3365073" cy="3743801"/>
            </a:xfrm>
            <a:prstGeom prst="rect">
              <a:avLst/>
            </a:prstGeom>
            <a:noFill/>
            <a:ln>
              <a:noFill/>
            </a:ln>
          </p:spPr>
        </p:pic>
        <p:pic>
          <p:nvPicPr>
            <p:cNvPr id="5695" name="Google Shape;5695;p399"/>
            <p:cNvPicPr preferRelativeResize="0"/>
            <p:nvPr/>
          </p:nvPicPr>
          <p:blipFill rotWithShape="1">
            <a:blip r:embed="rId4">
              <a:alphaModFix/>
            </a:blip>
            <a:srcRect b="49" l="0" r="0" t="49"/>
            <a:stretch/>
          </p:blipFill>
          <p:spPr>
            <a:xfrm>
              <a:off x="4790264" y="5564365"/>
              <a:ext cx="2982568" cy="3739897"/>
            </a:xfrm>
            <a:prstGeom prst="rect">
              <a:avLst/>
            </a:prstGeom>
            <a:noFill/>
            <a:ln>
              <a:noFill/>
            </a:ln>
          </p:spPr>
        </p:pic>
      </p:grpSp>
      <p:pic>
        <p:nvPicPr>
          <p:cNvPr id="5696" name="Google Shape;5696;p399"/>
          <p:cNvPicPr preferRelativeResize="0"/>
          <p:nvPr/>
        </p:nvPicPr>
        <p:blipFill>
          <a:blip r:embed="rId5">
            <a:alphaModFix/>
          </a:blip>
          <a:stretch>
            <a:fillRect/>
          </a:stretch>
        </p:blipFill>
        <p:spPr>
          <a:xfrm>
            <a:off x="5309775" y="678575"/>
            <a:ext cx="2315350" cy="357750"/>
          </a:xfrm>
          <a:prstGeom prst="rect">
            <a:avLst/>
          </a:prstGeom>
          <a:noFill/>
          <a:ln>
            <a:noFill/>
          </a:ln>
        </p:spPr>
      </p:pic>
      <p:sp>
        <p:nvSpPr>
          <p:cNvPr id="5697" name="Google Shape;5697;p399"/>
          <p:cNvSpPr txBox="1"/>
          <p:nvPr/>
        </p:nvSpPr>
        <p:spPr>
          <a:xfrm>
            <a:off x="574250" y="1267025"/>
            <a:ext cx="806400" cy="354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2"/>
                </a:solidFill>
                <a:latin typeface="Roboto"/>
                <a:ea typeface="Roboto"/>
                <a:cs typeface="Roboto"/>
                <a:sym typeface="Roboto"/>
              </a:rPr>
              <a:t>LOW-CODE DESIGNERS</a:t>
            </a:r>
            <a:endParaRPr b="1" sz="1500">
              <a:solidFill>
                <a:schemeClr val="accent2"/>
              </a:solidFill>
              <a:latin typeface="Roboto"/>
              <a:ea typeface="Roboto"/>
              <a:cs typeface="Roboto"/>
              <a:sym typeface="Roboto"/>
            </a:endParaRPr>
          </a:p>
        </p:txBody>
      </p:sp>
      <p:sp>
        <p:nvSpPr>
          <p:cNvPr id="5698" name="Google Shape;5698;p399"/>
          <p:cNvSpPr txBox="1"/>
          <p:nvPr/>
        </p:nvSpPr>
        <p:spPr>
          <a:xfrm>
            <a:off x="206050" y="3415900"/>
            <a:ext cx="1174500" cy="708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6"/>
                </a:solidFill>
                <a:latin typeface="Roboto"/>
                <a:ea typeface="Roboto"/>
                <a:cs typeface="Roboto"/>
                <a:sym typeface="Roboto"/>
              </a:rPr>
              <a:t>SEGURANÇA, GOVERNANÇA E ESCALABILIDADE DA PLATAFORMA</a:t>
            </a:r>
            <a:endParaRPr b="1" sz="1500">
              <a:solidFill>
                <a:schemeClr val="accent6"/>
              </a:solidFill>
              <a:latin typeface="Roboto"/>
              <a:ea typeface="Roboto"/>
              <a:cs typeface="Roboto"/>
              <a:sym typeface="Roboto"/>
            </a:endParaRPr>
          </a:p>
        </p:txBody>
      </p:sp>
      <p:sp>
        <p:nvSpPr>
          <p:cNvPr id="5699" name="Google Shape;5699;p399"/>
          <p:cNvSpPr txBox="1"/>
          <p:nvPr/>
        </p:nvSpPr>
        <p:spPr>
          <a:xfrm>
            <a:off x="206050" y="2474100"/>
            <a:ext cx="1174500" cy="531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4"/>
                </a:solidFill>
                <a:latin typeface="Roboto"/>
                <a:ea typeface="Roboto"/>
                <a:cs typeface="Roboto"/>
                <a:sym typeface="Roboto"/>
              </a:rPr>
              <a:t>RECURSOS ABRANGENTES DA PLATAFORMA</a:t>
            </a:r>
            <a:endParaRPr b="1" sz="1500">
              <a:solidFill>
                <a:schemeClr val="accent4"/>
              </a:solidFill>
              <a:latin typeface="Roboto"/>
              <a:ea typeface="Roboto"/>
              <a:cs typeface="Roboto"/>
              <a:sym typeface="Roboto"/>
            </a:endParaRPr>
          </a:p>
        </p:txBody>
      </p:sp>
      <p:sp>
        <p:nvSpPr>
          <p:cNvPr id="5700" name="Google Shape;5700;p399"/>
          <p:cNvSpPr txBox="1"/>
          <p:nvPr/>
        </p:nvSpPr>
        <p:spPr>
          <a:xfrm>
            <a:off x="317500" y="1906900"/>
            <a:ext cx="1063200" cy="354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4"/>
                </a:solidFill>
                <a:latin typeface="Roboto"/>
                <a:ea typeface="Roboto"/>
                <a:cs typeface="Roboto"/>
                <a:sym typeface="Roboto"/>
              </a:rPr>
              <a:t>RECURSOS REUTILIZÁVEIS</a:t>
            </a:r>
            <a:endParaRPr b="1" sz="1500">
              <a:solidFill>
                <a:schemeClr val="accent4"/>
              </a:solidFill>
              <a:latin typeface="Roboto"/>
              <a:ea typeface="Roboto"/>
              <a:cs typeface="Roboto"/>
              <a:sym typeface="Roboto"/>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4723" name="Shape 4723"/>
        <p:cNvGrpSpPr/>
        <p:nvPr/>
      </p:nvGrpSpPr>
      <p:grpSpPr>
        <a:xfrm>
          <a:off x="0" y="0"/>
          <a:ext cx="0" cy="0"/>
          <a:chOff x="0" y="0"/>
          <a:chExt cx="0" cy="0"/>
        </a:xfrm>
      </p:grpSpPr>
      <p:sp>
        <p:nvSpPr>
          <p:cNvPr id="4724" name="Google Shape;4724;p355"/>
          <p:cNvSpPr txBox="1"/>
          <p:nvPr>
            <p:ph type="title"/>
          </p:nvPr>
        </p:nvSpPr>
        <p:spPr>
          <a:xfrm>
            <a:off x="365700" y="274350"/>
            <a:ext cx="7470600" cy="679800"/>
          </a:xfrm>
          <a:prstGeom prst="rect">
            <a:avLst/>
          </a:prstGeom>
          <a:noFill/>
          <a:ln>
            <a:noFill/>
          </a:ln>
        </p:spPr>
        <p:txBody>
          <a:bodyPr anchorCtr="0" anchor="t" bIns="0" lIns="0" spcFirstLastPara="1" rIns="0" wrap="square" tIns="0">
            <a:normAutofit/>
          </a:bodyPr>
          <a:lstStyle/>
          <a:p>
            <a:pPr indent="0" lvl="0" marL="0" rtl="0" algn="l">
              <a:lnSpc>
                <a:spcPct val="100000"/>
              </a:lnSpc>
              <a:spcBef>
                <a:spcPts val="0"/>
              </a:spcBef>
              <a:spcAft>
                <a:spcPts val="0"/>
              </a:spcAft>
              <a:buSzPts val="2000"/>
              <a:buNone/>
            </a:pPr>
            <a:r>
              <a:rPr lang="en-US"/>
              <a:t>Instructions</a:t>
            </a:r>
            <a:endParaRPr/>
          </a:p>
        </p:txBody>
      </p:sp>
      <p:sp>
        <p:nvSpPr>
          <p:cNvPr id="4725" name="Google Shape;4725;p355"/>
          <p:cNvSpPr txBox="1"/>
          <p:nvPr>
            <p:ph idx="1" type="body"/>
          </p:nvPr>
        </p:nvSpPr>
        <p:spPr>
          <a:xfrm>
            <a:off x="365700" y="750500"/>
            <a:ext cx="8139300" cy="3820500"/>
          </a:xfrm>
          <a:prstGeom prst="rect">
            <a:avLst/>
          </a:prstGeom>
          <a:noFill/>
          <a:ln>
            <a:noFill/>
          </a:ln>
        </p:spPr>
        <p:txBody>
          <a:bodyPr anchorCtr="0" anchor="t" bIns="0" lIns="0" spcFirstLastPara="1" rIns="0" wrap="square" tIns="0">
            <a:noAutofit/>
          </a:bodyPr>
          <a:lstStyle/>
          <a:p>
            <a:pPr indent="0" lvl="0" marL="0" rtl="0" algn="l">
              <a:lnSpc>
                <a:spcPct val="115000"/>
              </a:lnSpc>
              <a:spcBef>
                <a:spcPts val="0"/>
              </a:spcBef>
              <a:spcAft>
                <a:spcPts val="0"/>
              </a:spcAft>
              <a:buSzPts val="1400"/>
              <a:buNone/>
            </a:pPr>
            <a:r>
              <a:rPr lang="en-US" sz="1200"/>
              <a:t>Este deck é uma extensão do deck Corporate POV para conversas que exigem uma análise mais aprofundada do Jitterbit iPaaS. Ele oferece uma visão geral dos recursos do Jitterbit iPaaS, seus principais benefícios e como ele se integra à plataforma Harmony. </a:t>
            </a:r>
            <a:r>
              <a:rPr b="1" lang="en-US" sz="1200">
                <a:latin typeface="Roboto"/>
                <a:ea typeface="Roboto"/>
                <a:cs typeface="Roboto"/>
                <a:sym typeface="Roboto"/>
              </a:rPr>
              <a:t>O que este deck aborda: </a:t>
            </a:r>
            <a:endParaRPr b="1" sz="1200">
              <a:latin typeface="Roboto"/>
              <a:ea typeface="Roboto"/>
              <a:cs typeface="Roboto"/>
              <a:sym typeface="Roboto"/>
            </a:endParaRPr>
          </a:p>
          <a:p>
            <a:pPr indent="0" lvl="0" marL="0" rtl="0" algn="l">
              <a:lnSpc>
                <a:spcPct val="115000"/>
              </a:lnSpc>
              <a:spcBef>
                <a:spcPts val="0"/>
              </a:spcBef>
              <a:spcAft>
                <a:spcPts val="0"/>
              </a:spcAft>
              <a:buSzPts val="1400"/>
              <a:buNone/>
            </a:pPr>
            <a:r>
              <a:t/>
            </a:r>
            <a:endParaRPr b="1" sz="1200">
              <a:latin typeface="Roboto"/>
              <a:ea typeface="Roboto"/>
              <a:cs typeface="Roboto"/>
              <a:sym typeface="Roboto"/>
            </a:endParaRPr>
          </a:p>
          <a:p>
            <a:pPr indent="-304800" lvl="0" marL="457200" rtl="0" algn="l">
              <a:lnSpc>
                <a:spcPct val="115000"/>
              </a:lnSpc>
              <a:spcBef>
                <a:spcPts val="0"/>
              </a:spcBef>
              <a:spcAft>
                <a:spcPts val="0"/>
              </a:spcAft>
              <a:buSzPts val="1200"/>
              <a:buChar char="●"/>
            </a:pPr>
            <a:r>
              <a:rPr lang="en-US" sz="1200"/>
              <a:t>Uma visão geral da plataforma Harmony</a:t>
            </a:r>
            <a:endParaRPr sz="1200"/>
          </a:p>
          <a:p>
            <a:pPr indent="-304800" lvl="0" marL="457200" rtl="0" algn="l">
              <a:lnSpc>
                <a:spcPct val="115000"/>
              </a:lnSpc>
              <a:spcBef>
                <a:spcPts val="0"/>
              </a:spcBef>
              <a:spcAft>
                <a:spcPts val="0"/>
              </a:spcAft>
              <a:buSzPts val="1200"/>
              <a:buChar char="●"/>
            </a:pPr>
            <a:r>
              <a:rPr lang="en-US" sz="1200"/>
              <a:t>Tendências do setor que impulsionam a necessidade de iPaaS</a:t>
            </a:r>
            <a:endParaRPr sz="1200"/>
          </a:p>
          <a:p>
            <a:pPr indent="-304800" lvl="0" marL="457200" rtl="0" algn="l">
              <a:lnSpc>
                <a:spcPct val="115000"/>
              </a:lnSpc>
              <a:spcBef>
                <a:spcPts val="0"/>
              </a:spcBef>
              <a:spcAft>
                <a:spcPts val="0"/>
              </a:spcAft>
              <a:buSzPts val="1200"/>
              <a:buChar char="●"/>
            </a:pPr>
            <a:r>
              <a:rPr lang="en-US" sz="1200"/>
              <a:t>Recursos e benefícios</a:t>
            </a:r>
            <a:endParaRPr sz="1200"/>
          </a:p>
          <a:p>
            <a:pPr indent="-304800" lvl="0" marL="457200" rtl="0" algn="l">
              <a:lnSpc>
                <a:spcPct val="115000"/>
              </a:lnSpc>
              <a:spcBef>
                <a:spcPts val="0"/>
              </a:spcBef>
              <a:spcAft>
                <a:spcPts val="0"/>
              </a:spcAft>
              <a:buSzPts val="1200"/>
              <a:buChar char="●"/>
            </a:pPr>
            <a:r>
              <a:rPr lang="en-US" sz="1200"/>
              <a:t>Exemplos de casos de uso</a:t>
            </a:r>
            <a:endParaRPr sz="1200"/>
          </a:p>
          <a:p>
            <a:pPr indent="-304800" lvl="0" marL="457200" rtl="0" algn="l">
              <a:lnSpc>
                <a:spcPct val="115000"/>
              </a:lnSpc>
              <a:spcBef>
                <a:spcPts val="0"/>
              </a:spcBef>
              <a:spcAft>
                <a:spcPts val="0"/>
              </a:spcAft>
              <a:buSzPts val="1200"/>
              <a:buChar char="●"/>
            </a:pPr>
            <a:r>
              <a:rPr lang="en-US" sz="1200"/>
              <a:t>Evidências e resultados</a:t>
            </a:r>
            <a:endParaRPr sz="1200"/>
          </a:p>
          <a:p>
            <a:pPr indent="0" lvl="0" marL="0" rtl="0" algn="l">
              <a:lnSpc>
                <a:spcPct val="115000"/>
              </a:lnSpc>
              <a:spcBef>
                <a:spcPts val="0"/>
              </a:spcBef>
              <a:spcAft>
                <a:spcPts val="0"/>
              </a:spcAft>
              <a:buSzPts val="1400"/>
              <a:buNone/>
            </a:pPr>
            <a:r>
              <a:t/>
            </a:r>
            <a:endParaRPr sz="1300"/>
          </a:p>
          <a:p>
            <a:pPr indent="0" lvl="0" marL="0" rtl="0" algn="l">
              <a:lnSpc>
                <a:spcPct val="115000"/>
              </a:lnSpc>
              <a:spcBef>
                <a:spcPts val="0"/>
              </a:spcBef>
              <a:spcAft>
                <a:spcPts val="0"/>
              </a:spcAft>
              <a:buSzPts val="1400"/>
              <a:buNone/>
            </a:pPr>
            <a:r>
              <a:rPr b="1" lang="en-US" sz="1200">
                <a:latin typeface="Roboto"/>
                <a:ea typeface="Roboto"/>
                <a:cs typeface="Roboto"/>
                <a:sym typeface="Roboto"/>
              </a:rPr>
              <a:t>Como apresentar </a:t>
            </a:r>
            <a:endParaRPr b="1" sz="1200">
              <a:latin typeface="Roboto"/>
              <a:ea typeface="Roboto"/>
              <a:cs typeface="Roboto"/>
              <a:sym typeface="Roboto"/>
            </a:endParaRPr>
          </a:p>
          <a:p>
            <a:pPr indent="-304800" lvl="0" marL="457200" rtl="0" algn="l">
              <a:lnSpc>
                <a:spcPct val="115000"/>
              </a:lnSpc>
              <a:spcBef>
                <a:spcPts val="0"/>
              </a:spcBef>
              <a:spcAft>
                <a:spcPts val="0"/>
              </a:spcAft>
              <a:buSzPts val="1200"/>
              <a:buChar char="●"/>
            </a:pPr>
            <a:r>
              <a:rPr lang="en-US" sz="1200"/>
              <a:t>Confira os pontos de discussão destacados na seção de Notas do Apresentador do deck. Use-os como guia para adaptar seu discurso ao público e aos objetivos.</a:t>
            </a:r>
            <a:endParaRPr sz="1200"/>
          </a:p>
          <a:p>
            <a:pPr indent="-304800" lvl="0" marL="457200" rtl="0" algn="l">
              <a:lnSpc>
                <a:spcPct val="115000"/>
              </a:lnSpc>
              <a:spcBef>
                <a:spcPts val="0"/>
              </a:spcBef>
              <a:spcAft>
                <a:spcPts val="0"/>
              </a:spcAft>
              <a:buSzPts val="1200"/>
              <a:buChar char="●"/>
            </a:pPr>
            <a:r>
              <a:rPr lang="en-US" sz="1200"/>
              <a:t>Adicione sua foto e informações de contato no último slide, no espaço apropriado. </a:t>
            </a:r>
            <a:endParaRPr sz="1200"/>
          </a:p>
          <a:p>
            <a:pPr indent="0" lvl="0" marL="0" rtl="0" algn="l">
              <a:spcBef>
                <a:spcPts val="1200"/>
              </a:spcBef>
              <a:spcAft>
                <a:spcPts val="0"/>
              </a:spcAft>
              <a:buNone/>
            </a:pPr>
            <a:r>
              <a:rPr lang="en-US" sz="1200"/>
              <a:t>Os slides do apêndice incluem um estudo de caso de um cliente e slides de arquitetura. Use-os conforme necessário para tornar a mensagem mais impactante. Dúvidas? Entre em contato com</a:t>
            </a:r>
            <a:r>
              <a:rPr b="1" lang="en-US" sz="1200">
                <a:latin typeface="Roboto"/>
                <a:ea typeface="Roboto"/>
                <a:cs typeface="Roboto"/>
                <a:sym typeface="Roboto"/>
              </a:rPr>
              <a:t> </a:t>
            </a:r>
            <a:r>
              <a:rPr b="1" lang="en-US" sz="1200" u="sng">
                <a:solidFill>
                  <a:schemeClr val="hlink"/>
                </a:solidFill>
                <a:latin typeface="Roboto"/>
                <a:ea typeface="Roboto"/>
                <a:cs typeface="Roboto"/>
                <a:sym typeface="Roboto"/>
                <a:hlinkClick r:id="rId3"/>
              </a:rPr>
              <a:t>productmarketing@jitterbit.com</a:t>
            </a:r>
            <a:r>
              <a:rPr b="1" lang="en-US" sz="1200">
                <a:latin typeface="Roboto"/>
                <a:ea typeface="Roboto"/>
                <a:cs typeface="Roboto"/>
                <a:sym typeface="Roboto"/>
              </a:rPr>
              <a:t>.</a:t>
            </a:r>
            <a:endParaRPr b="1" sz="1200">
              <a:latin typeface="Roboto"/>
              <a:ea typeface="Roboto"/>
              <a:cs typeface="Roboto"/>
              <a:sym typeface="Roboto"/>
            </a:endParaRPr>
          </a:p>
          <a:p>
            <a:pPr indent="0" lvl="0" marL="0" rtl="0" algn="l">
              <a:lnSpc>
                <a:spcPct val="115000"/>
              </a:lnSpc>
              <a:spcBef>
                <a:spcPts val="1200"/>
              </a:spcBef>
              <a:spcAft>
                <a:spcPts val="0"/>
              </a:spcAft>
              <a:buSzPts val="1400"/>
              <a:buNone/>
            </a:pPr>
            <a:r>
              <a:t/>
            </a:r>
            <a:endParaRPr b="1" sz="1200">
              <a:latin typeface="Roboto"/>
              <a:ea typeface="Roboto"/>
              <a:cs typeface="Roboto"/>
              <a:sym typeface="Roboto"/>
            </a:endParaRPr>
          </a:p>
        </p:txBody>
      </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04" name="Shape 5704"/>
        <p:cNvGrpSpPr/>
        <p:nvPr/>
      </p:nvGrpSpPr>
      <p:grpSpPr>
        <a:xfrm>
          <a:off x="0" y="0"/>
          <a:ext cx="0" cy="0"/>
          <a:chOff x="0" y="0"/>
          <a:chExt cx="0" cy="0"/>
        </a:xfrm>
      </p:grpSpPr>
      <p:sp>
        <p:nvSpPr>
          <p:cNvPr id="5705" name="Google Shape;5705;p400"/>
          <p:cNvSpPr txBox="1"/>
          <p:nvPr>
            <p:ph type="title"/>
          </p:nvPr>
        </p:nvSpPr>
        <p:spPr>
          <a:xfrm>
            <a:off x="365700" y="274350"/>
            <a:ext cx="7470600" cy="679800"/>
          </a:xfrm>
          <a:prstGeom prst="rect">
            <a:avLst/>
          </a:prstGeom>
        </p:spPr>
        <p:txBody>
          <a:bodyPr anchorCtr="0" anchor="t" bIns="0" lIns="0" spcFirstLastPara="1" rIns="0" wrap="square" tIns="0">
            <a:normAutofit/>
          </a:bodyPr>
          <a:lstStyle/>
          <a:p>
            <a:pPr indent="0" lvl="0" marL="0" rtl="0" algn="l">
              <a:spcBef>
                <a:spcPts val="0"/>
              </a:spcBef>
              <a:spcAft>
                <a:spcPts val="0"/>
              </a:spcAft>
              <a:buNone/>
            </a:pPr>
            <a:r>
              <a:rPr lang="en-US"/>
              <a:t>Arquitetura Low-Code com AI-Infused</a:t>
            </a:r>
            <a:endParaRPr/>
          </a:p>
        </p:txBody>
      </p:sp>
      <p:grpSp>
        <p:nvGrpSpPr>
          <p:cNvPr id="5706" name="Google Shape;5706;p400"/>
          <p:cNvGrpSpPr/>
          <p:nvPr/>
        </p:nvGrpSpPr>
        <p:grpSpPr>
          <a:xfrm>
            <a:off x="1425175" y="1005850"/>
            <a:ext cx="6347656" cy="3743801"/>
            <a:chOff x="1425175" y="1005850"/>
            <a:chExt cx="6347656" cy="3743801"/>
          </a:xfrm>
        </p:grpSpPr>
        <p:pic>
          <p:nvPicPr>
            <p:cNvPr id="5707" name="Google Shape;5707;p400"/>
            <p:cNvPicPr preferRelativeResize="0"/>
            <p:nvPr/>
          </p:nvPicPr>
          <p:blipFill rotWithShape="1">
            <a:blip r:embed="rId3">
              <a:alphaModFix/>
            </a:blip>
            <a:srcRect b="0" l="26964" r="0" t="0"/>
            <a:stretch/>
          </p:blipFill>
          <p:spPr>
            <a:xfrm>
              <a:off x="1425175" y="1005850"/>
              <a:ext cx="3365073" cy="3743801"/>
            </a:xfrm>
            <a:prstGeom prst="rect">
              <a:avLst/>
            </a:prstGeom>
            <a:noFill/>
            <a:ln>
              <a:noFill/>
            </a:ln>
          </p:spPr>
        </p:pic>
        <p:pic>
          <p:nvPicPr>
            <p:cNvPr id="5708" name="Google Shape;5708;p400"/>
            <p:cNvPicPr preferRelativeResize="0"/>
            <p:nvPr/>
          </p:nvPicPr>
          <p:blipFill>
            <a:blip r:embed="rId4">
              <a:alphaModFix/>
            </a:blip>
            <a:stretch>
              <a:fillRect/>
            </a:stretch>
          </p:blipFill>
          <p:spPr>
            <a:xfrm>
              <a:off x="4790264" y="1007790"/>
              <a:ext cx="2982568" cy="3739898"/>
            </a:xfrm>
            <a:prstGeom prst="rect">
              <a:avLst/>
            </a:prstGeom>
            <a:noFill/>
            <a:ln>
              <a:noFill/>
            </a:ln>
          </p:spPr>
        </p:pic>
      </p:grpSp>
      <p:pic>
        <p:nvPicPr>
          <p:cNvPr id="5709" name="Google Shape;5709;p400"/>
          <p:cNvPicPr preferRelativeResize="0"/>
          <p:nvPr/>
        </p:nvPicPr>
        <p:blipFill>
          <a:blip r:embed="rId5">
            <a:alphaModFix/>
          </a:blip>
          <a:stretch>
            <a:fillRect/>
          </a:stretch>
        </p:blipFill>
        <p:spPr>
          <a:xfrm>
            <a:off x="7733200" y="1653649"/>
            <a:ext cx="1174596" cy="679800"/>
          </a:xfrm>
          <a:prstGeom prst="rect">
            <a:avLst/>
          </a:prstGeom>
          <a:noFill/>
          <a:ln>
            <a:noFill/>
          </a:ln>
        </p:spPr>
      </p:pic>
      <p:pic>
        <p:nvPicPr>
          <p:cNvPr id="5710" name="Google Shape;5710;p400"/>
          <p:cNvPicPr preferRelativeResize="0"/>
          <p:nvPr/>
        </p:nvPicPr>
        <p:blipFill>
          <a:blip r:embed="rId6">
            <a:alphaModFix/>
          </a:blip>
          <a:stretch>
            <a:fillRect/>
          </a:stretch>
        </p:blipFill>
        <p:spPr>
          <a:xfrm>
            <a:off x="5309775" y="678575"/>
            <a:ext cx="2315350" cy="357750"/>
          </a:xfrm>
          <a:prstGeom prst="rect">
            <a:avLst/>
          </a:prstGeom>
          <a:noFill/>
          <a:ln>
            <a:noFill/>
          </a:ln>
        </p:spPr>
      </p:pic>
      <p:sp>
        <p:nvSpPr>
          <p:cNvPr id="5711" name="Google Shape;5711;p400"/>
          <p:cNvSpPr txBox="1"/>
          <p:nvPr/>
        </p:nvSpPr>
        <p:spPr>
          <a:xfrm>
            <a:off x="574250" y="1267025"/>
            <a:ext cx="806400" cy="354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2"/>
                </a:solidFill>
                <a:latin typeface="Roboto"/>
                <a:ea typeface="Roboto"/>
                <a:cs typeface="Roboto"/>
                <a:sym typeface="Roboto"/>
              </a:rPr>
              <a:t>LOW-CODE DESIGNERS</a:t>
            </a:r>
            <a:endParaRPr b="1" sz="1500">
              <a:solidFill>
                <a:schemeClr val="accent2"/>
              </a:solidFill>
              <a:latin typeface="Roboto"/>
              <a:ea typeface="Roboto"/>
              <a:cs typeface="Roboto"/>
              <a:sym typeface="Roboto"/>
            </a:endParaRPr>
          </a:p>
        </p:txBody>
      </p:sp>
      <p:sp>
        <p:nvSpPr>
          <p:cNvPr id="5712" name="Google Shape;5712;p400"/>
          <p:cNvSpPr txBox="1"/>
          <p:nvPr/>
        </p:nvSpPr>
        <p:spPr>
          <a:xfrm>
            <a:off x="206050" y="3415900"/>
            <a:ext cx="1174500" cy="708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rgbClr val="1D5066"/>
                </a:solidFill>
                <a:latin typeface="Roboto"/>
                <a:ea typeface="Roboto"/>
                <a:cs typeface="Roboto"/>
                <a:sym typeface="Roboto"/>
              </a:rPr>
              <a:t>SEGURANÇA, GOVERNANÇA E ESCALABILIDADE DA PLATAFORMA</a:t>
            </a:r>
            <a:endParaRPr b="1" sz="1500">
              <a:solidFill>
                <a:srgbClr val="1D5066"/>
              </a:solidFill>
              <a:latin typeface="Roboto"/>
              <a:ea typeface="Roboto"/>
              <a:cs typeface="Roboto"/>
              <a:sym typeface="Roboto"/>
            </a:endParaRPr>
          </a:p>
        </p:txBody>
      </p:sp>
      <p:sp>
        <p:nvSpPr>
          <p:cNvPr id="5713" name="Google Shape;5713;p400"/>
          <p:cNvSpPr txBox="1"/>
          <p:nvPr/>
        </p:nvSpPr>
        <p:spPr>
          <a:xfrm>
            <a:off x="206050" y="2474100"/>
            <a:ext cx="1174500" cy="531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4"/>
                </a:solidFill>
                <a:latin typeface="Roboto"/>
                <a:ea typeface="Roboto"/>
                <a:cs typeface="Roboto"/>
                <a:sym typeface="Roboto"/>
              </a:rPr>
              <a:t>RECURSOS ABRANGENTES DA PLATAFORMA</a:t>
            </a:r>
            <a:endParaRPr b="1" sz="1500">
              <a:solidFill>
                <a:schemeClr val="accent4"/>
              </a:solidFill>
              <a:latin typeface="Roboto"/>
              <a:ea typeface="Roboto"/>
              <a:cs typeface="Roboto"/>
              <a:sym typeface="Roboto"/>
            </a:endParaRPr>
          </a:p>
        </p:txBody>
      </p:sp>
      <p:sp>
        <p:nvSpPr>
          <p:cNvPr id="5714" name="Google Shape;5714;p400"/>
          <p:cNvSpPr txBox="1"/>
          <p:nvPr/>
        </p:nvSpPr>
        <p:spPr>
          <a:xfrm>
            <a:off x="317500" y="1906900"/>
            <a:ext cx="1063200" cy="354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4"/>
                </a:solidFill>
                <a:latin typeface="Roboto"/>
                <a:ea typeface="Roboto"/>
                <a:cs typeface="Roboto"/>
                <a:sym typeface="Roboto"/>
              </a:rPr>
              <a:t>RECURSOS REUTILIZÁVEIS</a:t>
            </a:r>
            <a:endParaRPr b="1" sz="1500">
              <a:solidFill>
                <a:schemeClr val="accent4"/>
              </a:solidFill>
              <a:latin typeface="Roboto"/>
              <a:ea typeface="Roboto"/>
              <a:cs typeface="Roboto"/>
              <a:sym typeface="Roboto"/>
            </a:endParaRPr>
          </a:p>
        </p:txBody>
      </p:sp>
      <p:sp>
        <p:nvSpPr>
          <p:cNvPr id="5715" name="Google Shape;5715;p400"/>
          <p:cNvSpPr txBox="1"/>
          <p:nvPr/>
        </p:nvSpPr>
        <p:spPr>
          <a:xfrm>
            <a:off x="2075325" y="3250150"/>
            <a:ext cx="1629300" cy="130800"/>
          </a:xfrm>
          <a:prstGeom prst="rect">
            <a:avLst/>
          </a:prstGeom>
          <a:solidFill>
            <a:srgbClr val="FFFFFF"/>
          </a:solidFill>
          <a:ln>
            <a:noFill/>
          </a:ln>
        </p:spPr>
        <p:txBody>
          <a:bodyPr anchorCtr="0" anchor="t" bIns="0" lIns="0" spcFirstLastPara="1" rIns="0" wrap="square" tIns="0">
            <a:spAutoFit/>
          </a:bodyPr>
          <a:lstStyle/>
          <a:p>
            <a:pPr indent="0" lvl="0" marL="0" rtl="0" algn="l">
              <a:spcBef>
                <a:spcPts val="0"/>
              </a:spcBef>
              <a:spcAft>
                <a:spcPts val="0"/>
              </a:spcAft>
              <a:buNone/>
            </a:pPr>
            <a:r>
              <a:rPr b="1" lang="en-US" sz="850">
                <a:solidFill>
                  <a:srgbClr val="1D5066"/>
                </a:solidFill>
                <a:latin typeface="Roboto"/>
                <a:ea typeface="Roboto"/>
                <a:cs typeface="Roboto"/>
                <a:sym typeface="Roboto"/>
              </a:rPr>
              <a:t>SEGURANÇA &amp; COMPLIANCE</a:t>
            </a:r>
            <a:endParaRPr b="1" sz="1200">
              <a:solidFill>
                <a:srgbClr val="1D5066"/>
              </a:solidFill>
              <a:latin typeface="Roboto"/>
              <a:ea typeface="Roboto"/>
              <a:cs typeface="Roboto"/>
              <a:sym typeface="Roboto"/>
            </a:endParaRPr>
          </a:p>
        </p:txBody>
      </p:sp>
      <p:sp>
        <p:nvSpPr>
          <p:cNvPr id="5716" name="Google Shape;5716;p400"/>
          <p:cNvSpPr txBox="1"/>
          <p:nvPr/>
        </p:nvSpPr>
        <p:spPr>
          <a:xfrm>
            <a:off x="4033000" y="3250150"/>
            <a:ext cx="1629300" cy="130800"/>
          </a:xfrm>
          <a:prstGeom prst="rect">
            <a:avLst/>
          </a:prstGeom>
          <a:solidFill>
            <a:srgbClr val="FFFFFF"/>
          </a:solidFill>
          <a:ln>
            <a:noFill/>
          </a:ln>
        </p:spPr>
        <p:txBody>
          <a:bodyPr anchorCtr="0" anchor="t" bIns="0" lIns="0" spcFirstLastPara="1" rIns="0" wrap="square" tIns="0">
            <a:spAutoFit/>
          </a:bodyPr>
          <a:lstStyle/>
          <a:p>
            <a:pPr indent="0" lvl="0" marL="0" rtl="0" algn="l">
              <a:spcBef>
                <a:spcPts val="0"/>
              </a:spcBef>
              <a:spcAft>
                <a:spcPts val="0"/>
              </a:spcAft>
              <a:buNone/>
            </a:pPr>
            <a:r>
              <a:rPr b="1" lang="en-US" sz="850">
                <a:solidFill>
                  <a:srgbClr val="1D5066"/>
                </a:solidFill>
                <a:latin typeface="Roboto"/>
                <a:ea typeface="Roboto"/>
                <a:cs typeface="Roboto"/>
                <a:sym typeface="Roboto"/>
              </a:rPr>
              <a:t>GOVERNANÇA</a:t>
            </a:r>
            <a:endParaRPr b="1" sz="1200">
              <a:solidFill>
                <a:srgbClr val="1D5066"/>
              </a:solidFill>
              <a:latin typeface="Roboto"/>
              <a:ea typeface="Roboto"/>
              <a:cs typeface="Roboto"/>
              <a:sym typeface="Roboto"/>
            </a:endParaRPr>
          </a:p>
        </p:txBody>
      </p:sp>
      <p:sp>
        <p:nvSpPr>
          <p:cNvPr id="5717" name="Google Shape;5717;p400"/>
          <p:cNvSpPr txBox="1"/>
          <p:nvPr/>
        </p:nvSpPr>
        <p:spPr>
          <a:xfrm>
            <a:off x="5840150" y="3257800"/>
            <a:ext cx="1704600" cy="115500"/>
          </a:xfrm>
          <a:prstGeom prst="rect">
            <a:avLst/>
          </a:prstGeom>
          <a:solidFill>
            <a:srgbClr val="FFFFFF"/>
          </a:solidFill>
          <a:ln>
            <a:noFill/>
          </a:ln>
        </p:spPr>
        <p:txBody>
          <a:bodyPr anchorCtr="0" anchor="t" bIns="0" lIns="0" spcFirstLastPara="1" rIns="0" wrap="square" tIns="0">
            <a:spAutoFit/>
          </a:bodyPr>
          <a:lstStyle/>
          <a:p>
            <a:pPr indent="0" lvl="0" marL="0" rtl="0" algn="l">
              <a:spcBef>
                <a:spcPts val="0"/>
              </a:spcBef>
              <a:spcAft>
                <a:spcPts val="0"/>
              </a:spcAft>
              <a:buNone/>
            </a:pPr>
            <a:r>
              <a:rPr b="1" lang="en-US" sz="750">
                <a:solidFill>
                  <a:srgbClr val="1D5066"/>
                </a:solidFill>
                <a:latin typeface="Roboto"/>
                <a:ea typeface="Roboto"/>
                <a:cs typeface="Roboto"/>
                <a:sym typeface="Roboto"/>
              </a:rPr>
              <a:t>ESCALABILIDADE &amp; CONFIABILIDADE</a:t>
            </a:r>
            <a:endParaRPr b="1" sz="1100">
              <a:solidFill>
                <a:srgbClr val="1D5066"/>
              </a:solidFill>
              <a:latin typeface="Roboto"/>
              <a:ea typeface="Roboto"/>
              <a:cs typeface="Roboto"/>
              <a:sym typeface="Roboto"/>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5709"/>
                                        </p:tgtEl>
                                        <p:attrNameLst>
                                          <p:attrName>style.visibility</p:attrName>
                                        </p:attrNameLst>
                                      </p:cBhvr>
                                      <p:to>
                                        <p:strVal val="visible"/>
                                      </p:to>
                                    </p:set>
                                    <p:animEffect filter="fade" transition="in">
                                      <p:cBhvr>
                                        <p:cTn dur="300"/>
                                        <p:tgtEl>
                                          <p:spTgt spid="570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21" name="Shape 5721"/>
        <p:cNvGrpSpPr/>
        <p:nvPr/>
      </p:nvGrpSpPr>
      <p:grpSpPr>
        <a:xfrm>
          <a:off x="0" y="0"/>
          <a:ext cx="0" cy="0"/>
          <a:chOff x="0" y="0"/>
          <a:chExt cx="0" cy="0"/>
        </a:xfrm>
      </p:grpSpPr>
      <p:grpSp>
        <p:nvGrpSpPr>
          <p:cNvPr id="5722" name="Google Shape;5722;p401"/>
          <p:cNvGrpSpPr/>
          <p:nvPr/>
        </p:nvGrpSpPr>
        <p:grpSpPr>
          <a:xfrm>
            <a:off x="300450" y="4123725"/>
            <a:ext cx="8346141" cy="536313"/>
            <a:chOff x="300450" y="4123725"/>
            <a:chExt cx="8346141" cy="536313"/>
          </a:xfrm>
        </p:grpSpPr>
        <p:sp>
          <p:nvSpPr>
            <p:cNvPr id="5723" name="Google Shape;5723;p401"/>
            <p:cNvSpPr txBox="1"/>
            <p:nvPr/>
          </p:nvSpPr>
          <p:spPr>
            <a:xfrm>
              <a:off x="300450" y="4198338"/>
              <a:ext cx="1116300" cy="4617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000">
                  <a:solidFill>
                    <a:schemeClr val="accent2"/>
                  </a:solidFill>
                  <a:latin typeface="Roboto"/>
                  <a:ea typeface="Roboto"/>
                  <a:cs typeface="Roboto"/>
                  <a:sym typeface="Roboto"/>
                </a:rPr>
                <a:t>GLOBAL ACCREDITATION</a:t>
              </a:r>
              <a:br>
                <a:rPr b="1" lang="en-US" sz="1000">
                  <a:solidFill>
                    <a:schemeClr val="accent2"/>
                  </a:solidFill>
                  <a:latin typeface="Roboto"/>
                  <a:ea typeface="Roboto"/>
                  <a:cs typeface="Roboto"/>
                  <a:sym typeface="Roboto"/>
                </a:rPr>
              </a:br>
              <a:r>
                <a:rPr b="1" lang="en-US" sz="1000">
                  <a:solidFill>
                    <a:schemeClr val="accent2"/>
                  </a:solidFill>
                  <a:latin typeface="Roboto"/>
                  <a:ea typeface="Roboto"/>
                  <a:cs typeface="Roboto"/>
                  <a:sym typeface="Roboto"/>
                </a:rPr>
                <a:t> </a:t>
              </a:r>
              <a:r>
                <a:rPr b="1" lang="en-US" sz="1000">
                  <a:solidFill>
                    <a:schemeClr val="accent2"/>
                  </a:solidFill>
                  <a:latin typeface="Roboto"/>
                  <a:ea typeface="Roboto"/>
                  <a:cs typeface="Roboto"/>
                  <a:sym typeface="Roboto"/>
                </a:rPr>
                <a:t>&amp; COMPLIANCE</a:t>
              </a:r>
              <a:endParaRPr b="1" sz="1000">
                <a:solidFill>
                  <a:schemeClr val="accent2"/>
                </a:solidFill>
                <a:latin typeface="Roboto"/>
                <a:ea typeface="Roboto"/>
                <a:cs typeface="Roboto"/>
                <a:sym typeface="Roboto"/>
              </a:endParaRPr>
            </a:p>
          </p:txBody>
        </p:sp>
        <p:pic>
          <p:nvPicPr>
            <p:cNvPr id="5724" name="Google Shape;5724;p401"/>
            <p:cNvPicPr preferRelativeResize="0"/>
            <p:nvPr/>
          </p:nvPicPr>
          <p:blipFill>
            <a:blip r:embed="rId3">
              <a:alphaModFix/>
            </a:blip>
            <a:stretch>
              <a:fillRect/>
            </a:stretch>
          </p:blipFill>
          <p:spPr>
            <a:xfrm>
              <a:off x="8056196" y="4336628"/>
              <a:ext cx="590395" cy="161916"/>
            </a:xfrm>
            <a:prstGeom prst="rect">
              <a:avLst/>
            </a:prstGeom>
            <a:noFill/>
            <a:ln>
              <a:noFill/>
            </a:ln>
          </p:spPr>
        </p:pic>
        <p:pic>
          <p:nvPicPr>
            <p:cNvPr id="5725" name="Google Shape;5725;p401"/>
            <p:cNvPicPr preferRelativeResize="0"/>
            <p:nvPr/>
          </p:nvPicPr>
          <p:blipFill>
            <a:blip r:embed="rId4">
              <a:alphaModFix/>
            </a:blip>
            <a:stretch>
              <a:fillRect/>
            </a:stretch>
          </p:blipFill>
          <p:spPr>
            <a:xfrm>
              <a:off x="6658454" y="4335298"/>
              <a:ext cx="590394" cy="164592"/>
            </a:xfrm>
            <a:prstGeom prst="rect">
              <a:avLst/>
            </a:prstGeom>
            <a:noFill/>
            <a:ln>
              <a:noFill/>
            </a:ln>
          </p:spPr>
        </p:pic>
        <p:pic>
          <p:nvPicPr>
            <p:cNvPr id="5726" name="Google Shape;5726;p401"/>
            <p:cNvPicPr preferRelativeResize="0"/>
            <p:nvPr/>
          </p:nvPicPr>
          <p:blipFill>
            <a:blip r:embed="rId5">
              <a:alphaModFix/>
            </a:blip>
            <a:stretch>
              <a:fillRect/>
            </a:stretch>
          </p:blipFill>
          <p:spPr>
            <a:xfrm>
              <a:off x="1549300" y="4330719"/>
              <a:ext cx="552840" cy="173750"/>
            </a:xfrm>
            <a:prstGeom prst="rect">
              <a:avLst/>
            </a:prstGeom>
            <a:noFill/>
            <a:ln>
              <a:noFill/>
            </a:ln>
          </p:spPr>
        </p:pic>
        <p:pic>
          <p:nvPicPr>
            <p:cNvPr id="5727" name="Google Shape;5727;p401"/>
            <p:cNvPicPr preferRelativeResize="0"/>
            <p:nvPr/>
          </p:nvPicPr>
          <p:blipFill rotWithShape="1">
            <a:blip r:embed="rId6">
              <a:alphaModFix/>
            </a:blip>
            <a:srcRect b="0" l="0" r="0" t="0"/>
            <a:stretch/>
          </p:blipFill>
          <p:spPr>
            <a:xfrm>
              <a:off x="2757548" y="4337533"/>
              <a:ext cx="658324" cy="160121"/>
            </a:xfrm>
            <a:prstGeom prst="rect">
              <a:avLst/>
            </a:prstGeom>
            <a:noFill/>
            <a:ln>
              <a:noFill/>
            </a:ln>
          </p:spPr>
        </p:pic>
        <p:pic>
          <p:nvPicPr>
            <p:cNvPr id="5728" name="Google Shape;5728;p401"/>
            <p:cNvPicPr preferRelativeResize="0"/>
            <p:nvPr/>
          </p:nvPicPr>
          <p:blipFill>
            <a:blip r:embed="rId7">
              <a:alphaModFix/>
            </a:blip>
            <a:stretch>
              <a:fillRect/>
            </a:stretch>
          </p:blipFill>
          <p:spPr>
            <a:xfrm>
              <a:off x="5108893" y="4312442"/>
              <a:ext cx="301467" cy="210304"/>
            </a:xfrm>
            <a:prstGeom prst="rect">
              <a:avLst/>
            </a:prstGeom>
            <a:noFill/>
            <a:ln>
              <a:noFill/>
            </a:ln>
          </p:spPr>
        </p:pic>
        <p:pic>
          <p:nvPicPr>
            <p:cNvPr id="5729" name="Google Shape;5729;p401"/>
            <p:cNvPicPr preferRelativeResize="0"/>
            <p:nvPr/>
          </p:nvPicPr>
          <p:blipFill>
            <a:blip r:embed="rId8">
              <a:alphaModFix/>
            </a:blip>
            <a:stretch>
              <a:fillRect/>
            </a:stretch>
          </p:blipFill>
          <p:spPr>
            <a:xfrm>
              <a:off x="4689938" y="4312442"/>
              <a:ext cx="302294" cy="210304"/>
            </a:xfrm>
            <a:prstGeom prst="rect">
              <a:avLst/>
            </a:prstGeom>
            <a:noFill/>
            <a:ln>
              <a:noFill/>
            </a:ln>
          </p:spPr>
        </p:pic>
        <p:pic>
          <p:nvPicPr>
            <p:cNvPr id="5730" name="Google Shape;5730;p401"/>
            <p:cNvPicPr preferRelativeResize="0"/>
            <p:nvPr/>
          </p:nvPicPr>
          <p:blipFill rotWithShape="1">
            <a:blip r:embed="rId9">
              <a:alphaModFix/>
            </a:blip>
            <a:srcRect b="0" l="441" r="-3089" t="0"/>
            <a:stretch/>
          </p:blipFill>
          <p:spPr>
            <a:xfrm>
              <a:off x="4270969" y="4312439"/>
              <a:ext cx="302309" cy="210310"/>
            </a:xfrm>
            <a:prstGeom prst="rect">
              <a:avLst/>
            </a:prstGeom>
            <a:noFill/>
            <a:ln>
              <a:noFill/>
            </a:ln>
          </p:spPr>
        </p:pic>
        <p:pic>
          <p:nvPicPr>
            <p:cNvPr id="5731" name="Google Shape;5731;p401"/>
            <p:cNvPicPr preferRelativeResize="0"/>
            <p:nvPr/>
          </p:nvPicPr>
          <p:blipFill>
            <a:blip r:embed="rId10">
              <a:alphaModFix/>
            </a:blip>
            <a:stretch>
              <a:fillRect/>
            </a:stretch>
          </p:blipFill>
          <p:spPr>
            <a:xfrm>
              <a:off x="2218801" y="4206550"/>
              <a:ext cx="422087" cy="422088"/>
            </a:xfrm>
            <a:prstGeom prst="rect">
              <a:avLst/>
            </a:prstGeom>
            <a:noFill/>
            <a:ln>
              <a:noFill/>
            </a:ln>
          </p:spPr>
        </p:pic>
        <p:pic>
          <p:nvPicPr>
            <p:cNvPr id="5732" name="Google Shape;5732;p401"/>
            <p:cNvPicPr preferRelativeResize="0"/>
            <p:nvPr/>
          </p:nvPicPr>
          <p:blipFill>
            <a:blip r:embed="rId11">
              <a:alphaModFix/>
            </a:blip>
            <a:stretch>
              <a:fillRect/>
            </a:stretch>
          </p:blipFill>
          <p:spPr>
            <a:xfrm>
              <a:off x="3532533" y="4340562"/>
              <a:ext cx="621775" cy="154063"/>
            </a:xfrm>
            <a:prstGeom prst="rect">
              <a:avLst/>
            </a:prstGeom>
            <a:noFill/>
            <a:ln>
              <a:noFill/>
            </a:ln>
          </p:spPr>
        </p:pic>
        <p:pic>
          <p:nvPicPr>
            <p:cNvPr id="5733" name="Google Shape;5733;p401"/>
            <p:cNvPicPr preferRelativeResize="0"/>
            <p:nvPr/>
          </p:nvPicPr>
          <p:blipFill>
            <a:blip r:embed="rId12">
              <a:alphaModFix/>
            </a:blip>
            <a:stretch>
              <a:fillRect/>
            </a:stretch>
          </p:blipFill>
          <p:spPr>
            <a:xfrm>
              <a:off x="6281534" y="4271290"/>
              <a:ext cx="260260" cy="292608"/>
            </a:xfrm>
            <a:prstGeom prst="rect">
              <a:avLst/>
            </a:prstGeom>
            <a:noFill/>
            <a:ln>
              <a:noFill/>
            </a:ln>
          </p:spPr>
        </p:pic>
        <p:pic>
          <p:nvPicPr>
            <p:cNvPr id="5734" name="Google Shape;5734;p401"/>
            <p:cNvPicPr preferRelativeResize="0"/>
            <p:nvPr/>
          </p:nvPicPr>
          <p:blipFill>
            <a:blip r:embed="rId13">
              <a:alphaModFix/>
            </a:blip>
            <a:stretch>
              <a:fillRect/>
            </a:stretch>
          </p:blipFill>
          <p:spPr>
            <a:xfrm>
              <a:off x="5904277" y="4271291"/>
              <a:ext cx="260597" cy="292606"/>
            </a:xfrm>
            <a:prstGeom prst="rect">
              <a:avLst/>
            </a:prstGeom>
            <a:noFill/>
            <a:ln>
              <a:noFill/>
            </a:ln>
          </p:spPr>
        </p:pic>
        <p:pic>
          <p:nvPicPr>
            <p:cNvPr id="5735" name="Google Shape;5735;p401"/>
            <p:cNvPicPr preferRelativeResize="0"/>
            <p:nvPr/>
          </p:nvPicPr>
          <p:blipFill>
            <a:blip r:embed="rId14">
              <a:alphaModFix/>
            </a:blip>
            <a:stretch>
              <a:fillRect/>
            </a:stretch>
          </p:blipFill>
          <p:spPr>
            <a:xfrm>
              <a:off x="5527020" y="4271291"/>
              <a:ext cx="260597" cy="292606"/>
            </a:xfrm>
            <a:prstGeom prst="rect">
              <a:avLst/>
            </a:prstGeom>
            <a:noFill/>
            <a:ln>
              <a:noFill/>
            </a:ln>
          </p:spPr>
        </p:pic>
        <p:cxnSp>
          <p:nvCxnSpPr>
            <p:cNvPr id="5736" name="Google Shape;5736;p401"/>
            <p:cNvCxnSpPr/>
            <p:nvPr/>
          </p:nvCxnSpPr>
          <p:spPr>
            <a:xfrm flipH="1" rot="10800000">
              <a:off x="1549300" y="4123725"/>
              <a:ext cx="7080900" cy="22800"/>
            </a:xfrm>
            <a:prstGeom prst="straightConnector1">
              <a:avLst/>
            </a:prstGeom>
            <a:noFill/>
            <a:ln cap="flat" cmpd="sng" w="9525">
              <a:solidFill>
                <a:schemeClr val="dk2"/>
              </a:solidFill>
              <a:prstDash val="solid"/>
              <a:round/>
              <a:headEnd len="med" w="med" type="none"/>
              <a:tailEnd len="med" w="med" type="none"/>
            </a:ln>
          </p:spPr>
        </p:cxnSp>
        <p:pic>
          <p:nvPicPr>
            <p:cNvPr id="5737" name="Google Shape;5737;p401"/>
            <p:cNvPicPr preferRelativeResize="0"/>
            <p:nvPr/>
          </p:nvPicPr>
          <p:blipFill>
            <a:blip r:embed="rId15">
              <a:alphaModFix/>
            </a:blip>
            <a:stretch>
              <a:fillRect/>
            </a:stretch>
          </p:blipFill>
          <p:spPr>
            <a:xfrm>
              <a:off x="7373704" y="4337967"/>
              <a:ext cx="557636" cy="159254"/>
            </a:xfrm>
            <a:prstGeom prst="rect">
              <a:avLst/>
            </a:prstGeom>
            <a:noFill/>
            <a:ln>
              <a:noFill/>
            </a:ln>
          </p:spPr>
        </p:pic>
      </p:grpSp>
      <p:sp>
        <p:nvSpPr>
          <p:cNvPr id="5738" name="Google Shape;5738;p401"/>
          <p:cNvSpPr/>
          <p:nvPr/>
        </p:nvSpPr>
        <p:spPr>
          <a:xfrm>
            <a:off x="1685241" y="3047875"/>
            <a:ext cx="7085700" cy="743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grpSp>
        <p:nvGrpSpPr>
          <p:cNvPr id="5739" name="Google Shape;5739;p401"/>
          <p:cNvGrpSpPr/>
          <p:nvPr/>
        </p:nvGrpSpPr>
        <p:grpSpPr>
          <a:xfrm>
            <a:off x="368100" y="3099625"/>
            <a:ext cx="8355810" cy="640200"/>
            <a:chOff x="368100" y="3099625"/>
            <a:chExt cx="8355810" cy="640200"/>
          </a:xfrm>
        </p:grpSpPr>
        <p:sp>
          <p:nvSpPr>
            <p:cNvPr id="5740" name="Google Shape;5740;p401"/>
            <p:cNvSpPr txBox="1"/>
            <p:nvPr/>
          </p:nvSpPr>
          <p:spPr>
            <a:xfrm>
              <a:off x="368100" y="3250375"/>
              <a:ext cx="1188300" cy="3387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00">
                  <a:solidFill>
                    <a:schemeClr val="accent2"/>
                  </a:solidFill>
                  <a:latin typeface="Roboto"/>
                  <a:ea typeface="Roboto"/>
                  <a:cs typeface="Roboto"/>
                  <a:sym typeface="Roboto"/>
                </a:rPr>
                <a:t>SEGURANÇA FÍSICA</a:t>
              </a:r>
              <a:endParaRPr b="1" sz="1100">
                <a:solidFill>
                  <a:schemeClr val="accent2"/>
                </a:solidFill>
                <a:latin typeface="Roboto"/>
                <a:ea typeface="Roboto"/>
                <a:cs typeface="Roboto"/>
                <a:sym typeface="Roboto"/>
              </a:endParaRPr>
            </a:p>
          </p:txBody>
        </p:sp>
        <p:grpSp>
          <p:nvGrpSpPr>
            <p:cNvPr id="5741" name="Google Shape;5741;p401"/>
            <p:cNvGrpSpPr/>
            <p:nvPr/>
          </p:nvGrpSpPr>
          <p:grpSpPr>
            <a:xfrm>
              <a:off x="1742070" y="3099625"/>
              <a:ext cx="6981839" cy="640200"/>
              <a:chOff x="1742070" y="3099625"/>
              <a:chExt cx="6981839" cy="640200"/>
            </a:xfrm>
          </p:grpSpPr>
          <p:grpSp>
            <p:nvGrpSpPr>
              <p:cNvPr id="5742" name="Google Shape;5742;p401"/>
              <p:cNvGrpSpPr/>
              <p:nvPr/>
            </p:nvGrpSpPr>
            <p:grpSpPr>
              <a:xfrm>
                <a:off x="5255476" y="3099625"/>
                <a:ext cx="1711744" cy="640200"/>
                <a:chOff x="4890098" y="1308175"/>
                <a:chExt cx="1178400" cy="640200"/>
              </a:xfrm>
            </p:grpSpPr>
            <p:sp>
              <p:nvSpPr>
                <p:cNvPr id="5743" name="Google Shape;5743;p401"/>
                <p:cNvSpPr/>
                <p:nvPr/>
              </p:nvSpPr>
              <p:spPr>
                <a:xfrm>
                  <a:off x="4890098" y="1308175"/>
                  <a:ext cx="11784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5744" name="Google Shape;5744;p401"/>
                <p:cNvSpPr/>
                <p:nvPr/>
              </p:nvSpPr>
              <p:spPr>
                <a:xfrm>
                  <a:off x="5065898" y="1445425"/>
                  <a:ext cx="8268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Redundância de Nuvem Segura</a:t>
                  </a:r>
                  <a:endParaRPr sz="900">
                    <a:latin typeface="Roboto Medium"/>
                    <a:ea typeface="Roboto Medium"/>
                    <a:cs typeface="Roboto Medium"/>
                    <a:sym typeface="Roboto Medium"/>
                  </a:endParaRPr>
                </a:p>
              </p:txBody>
            </p:sp>
          </p:grpSp>
          <p:grpSp>
            <p:nvGrpSpPr>
              <p:cNvPr id="5745" name="Google Shape;5745;p401"/>
              <p:cNvGrpSpPr/>
              <p:nvPr/>
            </p:nvGrpSpPr>
            <p:grpSpPr>
              <a:xfrm>
                <a:off x="3498686" y="3099625"/>
                <a:ext cx="1711736" cy="640200"/>
                <a:chOff x="3630068" y="1308175"/>
                <a:chExt cx="1164604" cy="640200"/>
              </a:xfrm>
            </p:grpSpPr>
            <p:sp>
              <p:nvSpPr>
                <p:cNvPr id="5746" name="Google Shape;5746;p401"/>
                <p:cNvSpPr/>
                <p:nvPr/>
              </p:nvSpPr>
              <p:spPr>
                <a:xfrm>
                  <a:off x="3630068" y="1308175"/>
                  <a:ext cx="11646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5747" name="Google Shape;5747;p401"/>
                <p:cNvSpPr/>
                <p:nvPr/>
              </p:nvSpPr>
              <p:spPr>
                <a:xfrm>
                  <a:off x="3630072" y="1445425"/>
                  <a:ext cx="11646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Vigilância</a:t>
                  </a:r>
                  <a:endParaRPr sz="900">
                    <a:latin typeface="Roboto Medium"/>
                    <a:ea typeface="Roboto Medium"/>
                    <a:cs typeface="Roboto Medium"/>
                    <a:sym typeface="Roboto Medium"/>
                  </a:endParaRPr>
                </a:p>
                <a:p>
                  <a:pPr indent="0" lvl="0" marL="0" rtl="0" algn="ctr">
                    <a:spcBef>
                      <a:spcPts val="0"/>
                    </a:spcBef>
                    <a:spcAft>
                      <a:spcPts val="0"/>
                    </a:spcAft>
                    <a:buNone/>
                  </a:pPr>
                  <a:r>
                    <a:rPr lang="en-US" sz="900">
                      <a:latin typeface="Roboto Medium"/>
                      <a:ea typeface="Roboto Medium"/>
                      <a:cs typeface="Roboto Medium"/>
                      <a:sym typeface="Roboto Medium"/>
                    </a:rPr>
                    <a:t>por Vídeo</a:t>
                  </a:r>
                  <a:endParaRPr sz="900">
                    <a:latin typeface="Roboto Medium"/>
                    <a:ea typeface="Roboto Medium"/>
                    <a:cs typeface="Roboto Medium"/>
                    <a:sym typeface="Roboto Medium"/>
                  </a:endParaRPr>
                </a:p>
              </p:txBody>
            </p:sp>
          </p:grpSp>
          <p:grpSp>
            <p:nvGrpSpPr>
              <p:cNvPr id="5748" name="Google Shape;5748;p401"/>
              <p:cNvGrpSpPr/>
              <p:nvPr/>
            </p:nvGrpSpPr>
            <p:grpSpPr>
              <a:xfrm>
                <a:off x="1742070" y="3099625"/>
                <a:ext cx="1711744" cy="640200"/>
                <a:chOff x="2447348" y="1308175"/>
                <a:chExt cx="1178400" cy="640200"/>
              </a:xfrm>
            </p:grpSpPr>
            <p:sp>
              <p:nvSpPr>
                <p:cNvPr id="5749" name="Google Shape;5749;p401"/>
                <p:cNvSpPr/>
                <p:nvPr/>
              </p:nvSpPr>
              <p:spPr>
                <a:xfrm>
                  <a:off x="2447348" y="1308175"/>
                  <a:ext cx="11784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US">
                      <a:latin typeface="Roboto Light"/>
                      <a:ea typeface="Roboto Light"/>
                      <a:cs typeface="Roboto Light"/>
                      <a:sym typeface="Roboto Light"/>
                    </a:rPr>
                    <a:t>   </a:t>
                  </a:r>
                  <a:endParaRPr>
                    <a:latin typeface="Roboto Light"/>
                    <a:ea typeface="Roboto Light"/>
                    <a:cs typeface="Roboto Light"/>
                    <a:sym typeface="Roboto Light"/>
                  </a:endParaRPr>
                </a:p>
              </p:txBody>
            </p:sp>
            <p:sp>
              <p:nvSpPr>
                <p:cNvPr id="5750" name="Google Shape;5750;p401"/>
                <p:cNvSpPr/>
                <p:nvPr/>
              </p:nvSpPr>
              <p:spPr>
                <a:xfrm>
                  <a:off x="2645948" y="1443625"/>
                  <a:ext cx="781200" cy="3693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Detecção</a:t>
                  </a:r>
                  <a:endParaRPr sz="900">
                    <a:latin typeface="Roboto Medium"/>
                    <a:ea typeface="Roboto Medium"/>
                    <a:cs typeface="Roboto Medium"/>
                    <a:sym typeface="Roboto Medium"/>
                  </a:endParaRPr>
                </a:p>
                <a:p>
                  <a:pPr indent="0" lvl="0" marL="0" rtl="0" algn="ctr">
                    <a:spcBef>
                      <a:spcPts val="0"/>
                    </a:spcBef>
                    <a:spcAft>
                      <a:spcPts val="0"/>
                    </a:spcAft>
                    <a:buNone/>
                  </a:pPr>
                  <a:r>
                    <a:rPr lang="en-US" sz="900">
                      <a:latin typeface="Roboto Medium"/>
                      <a:ea typeface="Roboto Medium"/>
                      <a:cs typeface="Roboto Medium"/>
                      <a:sym typeface="Roboto Medium"/>
                    </a:rPr>
                    <a:t>de Intrusão</a:t>
                  </a:r>
                  <a:r>
                    <a:rPr baseline="30000" lang="en-US" sz="900">
                      <a:solidFill>
                        <a:schemeClr val="accent1"/>
                      </a:solidFill>
                      <a:latin typeface="Roboto Medium"/>
                      <a:ea typeface="Roboto Medium"/>
                      <a:cs typeface="Roboto Medium"/>
                      <a:sym typeface="Roboto Medium"/>
                    </a:rPr>
                    <a:t>*</a:t>
                  </a:r>
                  <a:endParaRPr baseline="30000" sz="900">
                    <a:solidFill>
                      <a:schemeClr val="accent1"/>
                    </a:solidFill>
                    <a:latin typeface="Roboto Medium"/>
                    <a:ea typeface="Roboto Medium"/>
                    <a:cs typeface="Roboto Medium"/>
                    <a:sym typeface="Roboto Medium"/>
                  </a:endParaRPr>
                </a:p>
              </p:txBody>
            </p:sp>
          </p:grpSp>
          <p:grpSp>
            <p:nvGrpSpPr>
              <p:cNvPr id="5751" name="Google Shape;5751;p401"/>
              <p:cNvGrpSpPr/>
              <p:nvPr/>
            </p:nvGrpSpPr>
            <p:grpSpPr>
              <a:xfrm>
                <a:off x="7012166" y="3099625"/>
                <a:ext cx="1711744" cy="640200"/>
                <a:chOff x="6249756" y="1948375"/>
                <a:chExt cx="1178400" cy="640200"/>
              </a:xfrm>
            </p:grpSpPr>
            <p:sp>
              <p:nvSpPr>
                <p:cNvPr id="5752" name="Google Shape;5752;p401"/>
                <p:cNvSpPr/>
                <p:nvPr/>
              </p:nvSpPr>
              <p:spPr>
                <a:xfrm>
                  <a:off x="6249756" y="1948375"/>
                  <a:ext cx="11784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5753" name="Google Shape;5753;p401"/>
                <p:cNvSpPr/>
                <p:nvPr/>
              </p:nvSpPr>
              <p:spPr>
                <a:xfrm>
                  <a:off x="6425562" y="2085625"/>
                  <a:ext cx="8268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Controles</a:t>
                  </a:r>
                  <a:endParaRPr sz="900">
                    <a:latin typeface="Roboto Medium"/>
                    <a:ea typeface="Roboto Medium"/>
                    <a:cs typeface="Roboto Medium"/>
                    <a:sym typeface="Roboto Medium"/>
                  </a:endParaRPr>
                </a:p>
                <a:p>
                  <a:pPr indent="0" lvl="0" marL="0" rtl="0" algn="ctr">
                    <a:spcBef>
                      <a:spcPts val="0"/>
                    </a:spcBef>
                    <a:spcAft>
                      <a:spcPts val="0"/>
                    </a:spcAft>
                    <a:buNone/>
                  </a:pPr>
                  <a:r>
                    <a:rPr lang="en-US" sz="900">
                      <a:latin typeface="Roboto Medium"/>
                      <a:ea typeface="Roboto Medium"/>
                      <a:cs typeface="Roboto Medium"/>
                      <a:sym typeface="Roboto Medium"/>
                    </a:rPr>
                    <a:t>Biométricos</a:t>
                  </a:r>
                  <a:endParaRPr sz="900">
                    <a:latin typeface="Roboto Medium"/>
                    <a:ea typeface="Roboto Medium"/>
                    <a:cs typeface="Roboto Medium"/>
                    <a:sym typeface="Roboto Medium"/>
                  </a:endParaRPr>
                </a:p>
              </p:txBody>
            </p:sp>
          </p:grpSp>
        </p:grpSp>
      </p:grpSp>
      <p:sp>
        <p:nvSpPr>
          <p:cNvPr id="5754" name="Google Shape;5754;p401"/>
          <p:cNvSpPr txBox="1"/>
          <p:nvPr>
            <p:ph type="title"/>
          </p:nvPr>
        </p:nvSpPr>
        <p:spPr>
          <a:xfrm>
            <a:off x="363125" y="274320"/>
            <a:ext cx="7470600" cy="307800"/>
          </a:xfrm>
          <a:prstGeom prst="rect">
            <a:avLst/>
          </a:prstGeom>
        </p:spPr>
        <p:txBody>
          <a:bodyPr anchorCtr="0" anchor="t" bIns="0" lIns="0" spcFirstLastPara="1" rIns="0" wrap="square" tIns="0">
            <a:spAutoFit/>
          </a:bodyPr>
          <a:lstStyle/>
          <a:p>
            <a:pPr indent="0" lvl="0" marL="0" rtl="0" algn="l">
              <a:spcBef>
                <a:spcPts val="0"/>
              </a:spcBef>
              <a:spcAft>
                <a:spcPts val="0"/>
              </a:spcAft>
              <a:buNone/>
            </a:pPr>
            <a:r>
              <a:rPr lang="en-US"/>
              <a:t>A base de segurança em camadas da Jitterbit</a:t>
            </a:r>
            <a:endParaRPr/>
          </a:p>
        </p:txBody>
      </p:sp>
      <p:pic>
        <p:nvPicPr>
          <p:cNvPr id="5755" name="Google Shape;5755;p401"/>
          <p:cNvPicPr preferRelativeResize="0"/>
          <p:nvPr/>
        </p:nvPicPr>
        <p:blipFill>
          <a:blip r:embed="rId16">
            <a:alphaModFix/>
          </a:blip>
          <a:stretch>
            <a:fillRect/>
          </a:stretch>
        </p:blipFill>
        <p:spPr>
          <a:xfrm>
            <a:off x="6991416" y="1000450"/>
            <a:ext cx="1779372" cy="274320"/>
          </a:xfrm>
          <a:prstGeom prst="rect">
            <a:avLst/>
          </a:prstGeom>
          <a:noFill/>
          <a:ln>
            <a:noFill/>
          </a:ln>
        </p:spPr>
      </p:pic>
      <p:sp>
        <p:nvSpPr>
          <p:cNvPr id="5756" name="Google Shape;5756;p401"/>
          <p:cNvSpPr txBox="1"/>
          <p:nvPr/>
        </p:nvSpPr>
        <p:spPr>
          <a:xfrm>
            <a:off x="375625" y="655325"/>
            <a:ext cx="8421300" cy="369300"/>
          </a:xfrm>
          <a:prstGeom prst="rect">
            <a:avLst/>
          </a:prstGeom>
          <a:noFill/>
          <a:ln>
            <a:noFill/>
          </a:ln>
        </p:spPr>
        <p:txBody>
          <a:bodyPr anchorCtr="0" anchor="t" bIns="0" lIns="0" spcFirstLastPara="1" rIns="0" wrap="square" tIns="0">
            <a:spAutoFit/>
          </a:bodyPr>
          <a:lstStyle/>
          <a:p>
            <a:pPr indent="0" lvl="0" marL="0" rtl="0" algn="l">
              <a:lnSpc>
                <a:spcPct val="100000"/>
              </a:lnSpc>
              <a:spcBef>
                <a:spcPts val="600"/>
              </a:spcBef>
              <a:spcAft>
                <a:spcPts val="600"/>
              </a:spcAft>
              <a:buNone/>
            </a:pPr>
            <a:r>
              <a:rPr lang="en-US" sz="1200">
                <a:solidFill>
                  <a:schemeClr val="accent6"/>
                </a:solidFill>
                <a:latin typeface="Roboto"/>
                <a:ea typeface="Roboto"/>
                <a:cs typeface="Roboto"/>
                <a:sym typeface="Roboto"/>
              </a:rPr>
              <a:t>A Jitterbit gerencia a segurança da plataforma Harmony aplicando um framework híbrido baseado nas recomendações do NIST, CISA, CSA e CERT.</a:t>
            </a:r>
            <a:endParaRPr sz="1200">
              <a:solidFill>
                <a:schemeClr val="accent6"/>
              </a:solidFill>
              <a:latin typeface="Roboto"/>
              <a:ea typeface="Roboto"/>
              <a:cs typeface="Roboto"/>
              <a:sym typeface="Roboto"/>
            </a:endParaRPr>
          </a:p>
        </p:txBody>
      </p:sp>
      <p:sp>
        <p:nvSpPr>
          <p:cNvPr id="5757" name="Google Shape;5757;p401"/>
          <p:cNvSpPr/>
          <p:nvPr/>
        </p:nvSpPr>
        <p:spPr>
          <a:xfrm>
            <a:off x="1685100" y="2189100"/>
            <a:ext cx="7085700" cy="743700"/>
          </a:xfrm>
          <a:prstGeom prst="rect">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grpSp>
        <p:nvGrpSpPr>
          <p:cNvPr id="5758" name="Google Shape;5758;p401"/>
          <p:cNvGrpSpPr/>
          <p:nvPr/>
        </p:nvGrpSpPr>
        <p:grpSpPr>
          <a:xfrm>
            <a:off x="300450" y="2240980"/>
            <a:ext cx="8421212" cy="640213"/>
            <a:chOff x="302425" y="2240941"/>
            <a:chExt cx="8419529" cy="640213"/>
          </a:xfrm>
        </p:grpSpPr>
        <p:sp>
          <p:nvSpPr>
            <p:cNvPr id="5759" name="Google Shape;5759;p401"/>
            <p:cNvSpPr txBox="1"/>
            <p:nvPr/>
          </p:nvSpPr>
          <p:spPr>
            <a:xfrm>
              <a:off x="302425" y="2391612"/>
              <a:ext cx="1254000" cy="3387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00">
                  <a:solidFill>
                    <a:srgbClr val="7C98A2"/>
                  </a:solidFill>
                  <a:latin typeface="Roboto"/>
                  <a:ea typeface="Roboto"/>
                  <a:cs typeface="Roboto"/>
                  <a:sym typeface="Roboto"/>
                </a:rPr>
                <a:t>SEGURANÇA ORGANIZACIONAL</a:t>
              </a:r>
              <a:endParaRPr b="1" sz="1100">
                <a:solidFill>
                  <a:srgbClr val="7C98A2"/>
                </a:solidFill>
                <a:latin typeface="Roboto"/>
                <a:ea typeface="Roboto"/>
                <a:cs typeface="Roboto"/>
                <a:sym typeface="Roboto"/>
              </a:endParaRPr>
            </a:p>
          </p:txBody>
        </p:sp>
        <p:grpSp>
          <p:nvGrpSpPr>
            <p:cNvPr id="5760" name="Google Shape;5760;p401"/>
            <p:cNvGrpSpPr/>
            <p:nvPr/>
          </p:nvGrpSpPr>
          <p:grpSpPr>
            <a:xfrm>
              <a:off x="1742284" y="2240941"/>
              <a:ext cx="6979669" cy="640213"/>
              <a:chOff x="1597409" y="2240941"/>
              <a:chExt cx="6979669" cy="640213"/>
            </a:xfrm>
          </p:grpSpPr>
          <p:grpSp>
            <p:nvGrpSpPr>
              <p:cNvPr id="5761" name="Google Shape;5761;p401"/>
              <p:cNvGrpSpPr/>
              <p:nvPr/>
            </p:nvGrpSpPr>
            <p:grpSpPr>
              <a:xfrm>
                <a:off x="4607204" y="2240954"/>
                <a:ext cx="960080" cy="640200"/>
                <a:chOff x="5086662" y="2114681"/>
                <a:chExt cx="826800" cy="640200"/>
              </a:xfrm>
            </p:grpSpPr>
            <p:sp>
              <p:nvSpPr>
                <p:cNvPr id="5762" name="Google Shape;5762;p401"/>
                <p:cNvSpPr/>
                <p:nvPr/>
              </p:nvSpPr>
              <p:spPr>
                <a:xfrm>
                  <a:off x="5086662" y="2114681"/>
                  <a:ext cx="8268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5763" name="Google Shape;5763;p401"/>
                <p:cNvSpPr/>
                <p:nvPr/>
              </p:nvSpPr>
              <p:spPr>
                <a:xfrm>
                  <a:off x="5236662" y="2251931"/>
                  <a:ext cx="5268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SegurançaSDLC</a:t>
                  </a:r>
                  <a:endParaRPr sz="900">
                    <a:latin typeface="Roboto Medium"/>
                    <a:ea typeface="Roboto Medium"/>
                    <a:cs typeface="Roboto Medium"/>
                    <a:sym typeface="Roboto Medium"/>
                  </a:endParaRPr>
                </a:p>
              </p:txBody>
            </p:sp>
          </p:grpSp>
          <p:grpSp>
            <p:nvGrpSpPr>
              <p:cNvPr id="5764" name="Google Shape;5764;p401"/>
              <p:cNvGrpSpPr/>
              <p:nvPr/>
            </p:nvGrpSpPr>
            <p:grpSpPr>
              <a:xfrm>
                <a:off x="2600674" y="2240954"/>
                <a:ext cx="960080" cy="640200"/>
                <a:chOff x="3260112" y="2114681"/>
                <a:chExt cx="826800" cy="640200"/>
              </a:xfrm>
            </p:grpSpPr>
            <p:sp>
              <p:nvSpPr>
                <p:cNvPr id="5765" name="Google Shape;5765;p401"/>
                <p:cNvSpPr/>
                <p:nvPr/>
              </p:nvSpPr>
              <p:spPr>
                <a:xfrm>
                  <a:off x="3260112" y="2114681"/>
                  <a:ext cx="8268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5766" name="Google Shape;5766;p401"/>
                <p:cNvSpPr/>
                <p:nvPr/>
              </p:nvSpPr>
              <p:spPr>
                <a:xfrm>
                  <a:off x="3318912" y="2251931"/>
                  <a:ext cx="7092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Teste de Penetração</a:t>
                  </a:r>
                  <a:endParaRPr sz="900">
                    <a:latin typeface="Roboto Medium"/>
                    <a:ea typeface="Roboto Medium"/>
                    <a:cs typeface="Roboto Medium"/>
                    <a:sym typeface="Roboto Medium"/>
                  </a:endParaRPr>
                </a:p>
              </p:txBody>
            </p:sp>
          </p:grpSp>
          <p:grpSp>
            <p:nvGrpSpPr>
              <p:cNvPr id="5767" name="Google Shape;5767;p401"/>
              <p:cNvGrpSpPr/>
              <p:nvPr/>
            </p:nvGrpSpPr>
            <p:grpSpPr>
              <a:xfrm>
                <a:off x="5610469" y="2240954"/>
                <a:ext cx="960080" cy="640200"/>
                <a:chOff x="5996112" y="2114681"/>
                <a:chExt cx="826800" cy="640200"/>
              </a:xfrm>
            </p:grpSpPr>
            <p:sp>
              <p:nvSpPr>
                <p:cNvPr id="5768" name="Google Shape;5768;p401"/>
                <p:cNvSpPr/>
                <p:nvPr/>
              </p:nvSpPr>
              <p:spPr>
                <a:xfrm>
                  <a:off x="5996112" y="2114681"/>
                  <a:ext cx="8268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5769" name="Google Shape;5769;p401"/>
                <p:cNvSpPr/>
                <p:nvPr/>
              </p:nvSpPr>
              <p:spPr>
                <a:xfrm>
                  <a:off x="6069612" y="2251931"/>
                  <a:ext cx="6798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FIPS 140-2</a:t>
                  </a:r>
                  <a:br>
                    <a:rPr lang="en-US" sz="900">
                      <a:latin typeface="Roboto Medium"/>
                      <a:ea typeface="Roboto Medium"/>
                      <a:cs typeface="Roboto Medium"/>
                      <a:sym typeface="Roboto Medium"/>
                    </a:rPr>
                  </a:br>
                  <a:r>
                    <a:rPr lang="en-US" sz="900">
                      <a:latin typeface="Roboto Medium"/>
                      <a:ea typeface="Roboto Medium"/>
                      <a:cs typeface="Roboto Medium"/>
                      <a:sym typeface="Roboto Medium"/>
                    </a:rPr>
                    <a:t>Auth</a:t>
                  </a:r>
                  <a:endParaRPr sz="900">
                    <a:latin typeface="Roboto Medium"/>
                    <a:ea typeface="Roboto Medium"/>
                    <a:cs typeface="Roboto Medium"/>
                    <a:sym typeface="Roboto Medium"/>
                  </a:endParaRPr>
                </a:p>
              </p:txBody>
            </p:sp>
          </p:grpSp>
          <p:grpSp>
            <p:nvGrpSpPr>
              <p:cNvPr id="5770" name="Google Shape;5770;p401"/>
              <p:cNvGrpSpPr/>
              <p:nvPr/>
            </p:nvGrpSpPr>
            <p:grpSpPr>
              <a:xfrm>
                <a:off x="7616999" y="2240948"/>
                <a:ext cx="960080" cy="640200"/>
                <a:chOff x="7830287" y="2114681"/>
                <a:chExt cx="826800" cy="640200"/>
              </a:xfrm>
            </p:grpSpPr>
            <p:sp>
              <p:nvSpPr>
                <p:cNvPr id="5771" name="Google Shape;5771;p401"/>
                <p:cNvSpPr/>
                <p:nvPr/>
              </p:nvSpPr>
              <p:spPr>
                <a:xfrm>
                  <a:off x="7830287" y="2114681"/>
                  <a:ext cx="8268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5772" name="Google Shape;5772;p401"/>
                <p:cNvSpPr/>
                <p:nvPr/>
              </p:nvSpPr>
              <p:spPr>
                <a:xfrm>
                  <a:off x="7903787" y="2251931"/>
                  <a:ext cx="6798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Criptografia E2E</a:t>
                  </a:r>
                  <a:endParaRPr sz="900">
                    <a:latin typeface="Roboto Medium"/>
                    <a:ea typeface="Roboto Medium"/>
                    <a:cs typeface="Roboto Medium"/>
                    <a:sym typeface="Roboto Medium"/>
                  </a:endParaRPr>
                </a:p>
              </p:txBody>
            </p:sp>
          </p:grpSp>
          <p:grpSp>
            <p:nvGrpSpPr>
              <p:cNvPr id="5773" name="Google Shape;5773;p401"/>
              <p:cNvGrpSpPr/>
              <p:nvPr/>
            </p:nvGrpSpPr>
            <p:grpSpPr>
              <a:xfrm>
                <a:off x="3603939" y="2240954"/>
                <a:ext cx="960080" cy="640200"/>
                <a:chOff x="4177212" y="2114681"/>
                <a:chExt cx="826800" cy="640200"/>
              </a:xfrm>
            </p:grpSpPr>
            <p:sp>
              <p:nvSpPr>
                <p:cNvPr id="5774" name="Google Shape;5774;p401"/>
                <p:cNvSpPr/>
                <p:nvPr/>
              </p:nvSpPr>
              <p:spPr>
                <a:xfrm>
                  <a:off x="4177212" y="2114681"/>
                  <a:ext cx="8268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5775" name="Google Shape;5775;p401"/>
                <p:cNvSpPr/>
                <p:nvPr/>
              </p:nvSpPr>
              <p:spPr>
                <a:xfrm>
                  <a:off x="4290462" y="2251931"/>
                  <a:ext cx="6003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Verificação OWASP</a:t>
                  </a:r>
                  <a:endParaRPr sz="900">
                    <a:latin typeface="Roboto Medium"/>
                    <a:ea typeface="Roboto Medium"/>
                    <a:cs typeface="Roboto Medium"/>
                    <a:sym typeface="Roboto Medium"/>
                  </a:endParaRPr>
                </a:p>
              </p:txBody>
            </p:sp>
          </p:grpSp>
          <p:grpSp>
            <p:nvGrpSpPr>
              <p:cNvPr id="5776" name="Google Shape;5776;p401"/>
              <p:cNvGrpSpPr/>
              <p:nvPr/>
            </p:nvGrpSpPr>
            <p:grpSpPr>
              <a:xfrm>
                <a:off x="6613734" y="2240948"/>
                <a:ext cx="960080" cy="640200"/>
                <a:chOff x="6941712" y="2114681"/>
                <a:chExt cx="826800" cy="640200"/>
              </a:xfrm>
            </p:grpSpPr>
            <p:sp>
              <p:nvSpPr>
                <p:cNvPr id="5777" name="Google Shape;5777;p401"/>
                <p:cNvSpPr/>
                <p:nvPr/>
              </p:nvSpPr>
              <p:spPr>
                <a:xfrm>
                  <a:off x="6941712" y="2114681"/>
                  <a:ext cx="8268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5778" name="Google Shape;5778;p401"/>
                <p:cNvSpPr/>
                <p:nvPr/>
              </p:nvSpPr>
              <p:spPr>
                <a:xfrm>
                  <a:off x="7145562" y="2251931"/>
                  <a:ext cx="4191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SSO</a:t>
                  </a:r>
                  <a:endParaRPr sz="900">
                    <a:latin typeface="Roboto Medium"/>
                    <a:ea typeface="Roboto Medium"/>
                    <a:cs typeface="Roboto Medium"/>
                    <a:sym typeface="Roboto Medium"/>
                  </a:endParaRPr>
                </a:p>
              </p:txBody>
            </p:sp>
          </p:grpSp>
          <p:grpSp>
            <p:nvGrpSpPr>
              <p:cNvPr id="5779" name="Google Shape;5779;p401"/>
              <p:cNvGrpSpPr/>
              <p:nvPr/>
            </p:nvGrpSpPr>
            <p:grpSpPr>
              <a:xfrm>
                <a:off x="1597409" y="2240941"/>
                <a:ext cx="960080" cy="640200"/>
                <a:chOff x="2327774" y="2114681"/>
                <a:chExt cx="826800" cy="640200"/>
              </a:xfrm>
            </p:grpSpPr>
            <p:sp>
              <p:nvSpPr>
                <p:cNvPr id="5780" name="Google Shape;5780;p401"/>
                <p:cNvSpPr/>
                <p:nvPr/>
              </p:nvSpPr>
              <p:spPr>
                <a:xfrm>
                  <a:off x="2327774" y="2114681"/>
                  <a:ext cx="8268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5781" name="Google Shape;5781;p401"/>
                <p:cNvSpPr/>
                <p:nvPr/>
              </p:nvSpPr>
              <p:spPr>
                <a:xfrm>
                  <a:off x="2459774" y="2251931"/>
                  <a:ext cx="5628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Política de Pessoal</a:t>
                  </a:r>
                  <a:endParaRPr sz="900">
                    <a:latin typeface="Roboto Medium"/>
                    <a:ea typeface="Roboto Medium"/>
                    <a:cs typeface="Roboto Medium"/>
                    <a:sym typeface="Roboto Medium"/>
                  </a:endParaRPr>
                </a:p>
              </p:txBody>
            </p:sp>
          </p:grpSp>
        </p:grpSp>
      </p:grpSp>
      <p:sp>
        <p:nvSpPr>
          <p:cNvPr id="5782" name="Google Shape;5782;p401"/>
          <p:cNvSpPr txBox="1"/>
          <p:nvPr/>
        </p:nvSpPr>
        <p:spPr>
          <a:xfrm>
            <a:off x="3613350" y="4911725"/>
            <a:ext cx="1917300" cy="107700"/>
          </a:xfrm>
          <a:prstGeom prst="rect">
            <a:avLst/>
          </a:prstGeom>
          <a:noFill/>
          <a:ln>
            <a:noFill/>
          </a:ln>
        </p:spPr>
        <p:txBody>
          <a:bodyPr anchorCtr="0" anchor="t" bIns="0" lIns="0" spcFirstLastPara="1" rIns="0" wrap="square" tIns="0">
            <a:spAutoFit/>
          </a:bodyPr>
          <a:lstStyle/>
          <a:p>
            <a:pPr indent="0" lvl="0" marL="0" rtl="0" algn="ctr">
              <a:spcBef>
                <a:spcPts val="0"/>
              </a:spcBef>
              <a:spcAft>
                <a:spcPts val="0"/>
              </a:spcAft>
              <a:buNone/>
            </a:pPr>
            <a:r>
              <a:rPr b="1" lang="en-US" sz="700">
                <a:solidFill>
                  <a:schemeClr val="accent1"/>
                </a:solidFill>
                <a:latin typeface="Roboto"/>
                <a:ea typeface="Roboto"/>
                <a:cs typeface="Roboto"/>
                <a:sym typeface="Roboto"/>
              </a:rPr>
              <a:t>*</a:t>
            </a:r>
            <a:r>
              <a:rPr lang="en-US" sz="700">
                <a:solidFill>
                  <a:srgbClr val="999999"/>
                </a:solidFill>
                <a:latin typeface="Roboto Light"/>
                <a:ea typeface="Roboto Light"/>
                <a:cs typeface="Roboto Light"/>
                <a:sym typeface="Roboto Light"/>
              </a:rPr>
              <a:t> Provided via AWS security controls.</a:t>
            </a:r>
            <a:endParaRPr sz="700">
              <a:solidFill>
                <a:srgbClr val="999999"/>
              </a:solidFill>
              <a:latin typeface="Roboto Light"/>
              <a:ea typeface="Roboto Light"/>
              <a:cs typeface="Roboto Light"/>
              <a:sym typeface="Roboto Light"/>
            </a:endParaRPr>
          </a:p>
        </p:txBody>
      </p:sp>
      <p:sp>
        <p:nvSpPr>
          <p:cNvPr id="5783" name="Google Shape;5783;p401"/>
          <p:cNvSpPr/>
          <p:nvPr/>
        </p:nvSpPr>
        <p:spPr>
          <a:xfrm>
            <a:off x="1685100" y="1330325"/>
            <a:ext cx="7090800" cy="7437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grpSp>
        <p:nvGrpSpPr>
          <p:cNvPr id="5784" name="Google Shape;5784;p401"/>
          <p:cNvGrpSpPr/>
          <p:nvPr/>
        </p:nvGrpSpPr>
        <p:grpSpPr>
          <a:xfrm>
            <a:off x="368100" y="1382069"/>
            <a:ext cx="8353854" cy="640213"/>
            <a:chOff x="368100" y="1382069"/>
            <a:chExt cx="8353854" cy="640213"/>
          </a:xfrm>
        </p:grpSpPr>
        <p:sp>
          <p:nvSpPr>
            <p:cNvPr id="5785" name="Google Shape;5785;p401"/>
            <p:cNvSpPr txBox="1"/>
            <p:nvPr/>
          </p:nvSpPr>
          <p:spPr>
            <a:xfrm>
              <a:off x="368100" y="1532825"/>
              <a:ext cx="1188300" cy="3387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00">
                  <a:solidFill>
                    <a:schemeClr val="accent6"/>
                  </a:solidFill>
                  <a:latin typeface="Roboto"/>
                  <a:ea typeface="Roboto"/>
                  <a:cs typeface="Roboto"/>
                  <a:sym typeface="Roboto"/>
                </a:rPr>
                <a:t>SEGURANÇA LÓGICA</a:t>
              </a:r>
              <a:endParaRPr b="1" sz="1100">
                <a:solidFill>
                  <a:schemeClr val="accent6"/>
                </a:solidFill>
                <a:latin typeface="Roboto"/>
                <a:ea typeface="Roboto"/>
                <a:cs typeface="Roboto"/>
                <a:sym typeface="Roboto"/>
              </a:endParaRPr>
            </a:p>
          </p:txBody>
        </p:sp>
        <p:grpSp>
          <p:nvGrpSpPr>
            <p:cNvPr id="5786" name="Google Shape;5786;p401"/>
            <p:cNvGrpSpPr/>
            <p:nvPr/>
          </p:nvGrpSpPr>
          <p:grpSpPr>
            <a:xfrm>
              <a:off x="1741503" y="1382069"/>
              <a:ext cx="6980451" cy="640213"/>
              <a:chOff x="1596628" y="1382069"/>
              <a:chExt cx="6980451" cy="640213"/>
            </a:xfrm>
          </p:grpSpPr>
          <p:grpSp>
            <p:nvGrpSpPr>
              <p:cNvPr id="5787" name="Google Shape;5787;p401"/>
              <p:cNvGrpSpPr/>
              <p:nvPr/>
            </p:nvGrpSpPr>
            <p:grpSpPr>
              <a:xfrm>
                <a:off x="6283333" y="1382081"/>
                <a:ext cx="731516" cy="640200"/>
                <a:chOff x="5110750" y="2921200"/>
                <a:chExt cx="781200" cy="640200"/>
              </a:xfrm>
            </p:grpSpPr>
            <p:sp>
              <p:nvSpPr>
                <p:cNvPr id="5788" name="Google Shape;5788;p401"/>
                <p:cNvSpPr/>
                <p:nvPr/>
              </p:nvSpPr>
              <p:spPr>
                <a:xfrm>
                  <a:off x="5110750" y="2921200"/>
                  <a:ext cx="7812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US">
                      <a:latin typeface="Roboto Light"/>
                      <a:ea typeface="Roboto Light"/>
                      <a:cs typeface="Roboto Light"/>
                      <a:sym typeface="Roboto Light"/>
                    </a:rPr>
                    <a:t>   </a:t>
                  </a:r>
                  <a:endParaRPr>
                    <a:latin typeface="Roboto Light"/>
                    <a:ea typeface="Roboto Light"/>
                    <a:cs typeface="Roboto Light"/>
                    <a:sym typeface="Roboto Light"/>
                  </a:endParaRPr>
                </a:p>
              </p:txBody>
            </p:sp>
            <p:sp>
              <p:nvSpPr>
                <p:cNvPr id="5789" name="Google Shape;5789;p401"/>
                <p:cNvSpPr/>
                <p:nvPr/>
              </p:nvSpPr>
              <p:spPr>
                <a:xfrm>
                  <a:off x="5146750" y="3058438"/>
                  <a:ext cx="7092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FIPS 140-2</a:t>
                  </a:r>
                  <a:br>
                    <a:rPr lang="en-US" sz="900">
                      <a:latin typeface="Roboto Medium"/>
                      <a:ea typeface="Roboto Medium"/>
                      <a:cs typeface="Roboto Medium"/>
                      <a:sym typeface="Roboto Medium"/>
                    </a:rPr>
                  </a:br>
                  <a:r>
                    <a:rPr lang="en-US" sz="900">
                      <a:latin typeface="Roboto Medium"/>
                      <a:ea typeface="Roboto Medium"/>
                      <a:cs typeface="Roboto Medium"/>
                      <a:sym typeface="Roboto Medium"/>
                    </a:rPr>
                    <a:t>Auth</a:t>
                  </a:r>
                  <a:endParaRPr sz="900">
                    <a:latin typeface="Roboto Medium"/>
                    <a:ea typeface="Roboto Medium"/>
                    <a:cs typeface="Roboto Medium"/>
                    <a:sym typeface="Roboto Medium"/>
                  </a:endParaRPr>
                </a:p>
              </p:txBody>
            </p:sp>
          </p:grpSp>
          <p:grpSp>
            <p:nvGrpSpPr>
              <p:cNvPr id="5790" name="Google Shape;5790;p401"/>
              <p:cNvGrpSpPr/>
              <p:nvPr/>
            </p:nvGrpSpPr>
            <p:grpSpPr>
              <a:xfrm>
                <a:off x="7064434" y="1382069"/>
                <a:ext cx="731534" cy="640200"/>
                <a:chOff x="5987274" y="2921188"/>
                <a:chExt cx="639900" cy="640200"/>
              </a:xfrm>
            </p:grpSpPr>
            <p:sp>
              <p:nvSpPr>
                <p:cNvPr id="5791" name="Google Shape;5791;p401"/>
                <p:cNvSpPr/>
                <p:nvPr/>
              </p:nvSpPr>
              <p:spPr>
                <a:xfrm>
                  <a:off x="5987274" y="2921188"/>
                  <a:ext cx="6399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US">
                      <a:latin typeface="Roboto Light"/>
                      <a:ea typeface="Roboto Light"/>
                      <a:cs typeface="Roboto Light"/>
                      <a:sym typeface="Roboto Light"/>
                    </a:rPr>
                    <a:t>   </a:t>
                  </a:r>
                  <a:endParaRPr>
                    <a:latin typeface="Roboto Light"/>
                    <a:ea typeface="Roboto Light"/>
                    <a:cs typeface="Roboto Light"/>
                    <a:sym typeface="Roboto Light"/>
                  </a:endParaRPr>
                </a:p>
              </p:txBody>
            </p:sp>
            <p:sp>
              <p:nvSpPr>
                <p:cNvPr id="5792" name="Google Shape;5792;p401"/>
                <p:cNvSpPr/>
                <p:nvPr/>
              </p:nvSpPr>
              <p:spPr>
                <a:xfrm>
                  <a:off x="6124374" y="3058438"/>
                  <a:ext cx="3657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SSO</a:t>
                  </a:r>
                  <a:endParaRPr sz="900">
                    <a:latin typeface="Roboto Medium"/>
                    <a:ea typeface="Roboto Medium"/>
                    <a:cs typeface="Roboto Medium"/>
                    <a:sym typeface="Roboto Medium"/>
                  </a:endParaRPr>
                </a:p>
              </p:txBody>
            </p:sp>
          </p:grpSp>
          <p:grpSp>
            <p:nvGrpSpPr>
              <p:cNvPr id="5793" name="Google Shape;5793;p401"/>
              <p:cNvGrpSpPr/>
              <p:nvPr/>
            </p:nvGrpSpPr>
            <p:grpSpPr>
              <a:xfrm>
                <a:off x="7845552" y="1382081"/>
                <a:ext cx="731527" cy="640200"/>
                <a:chOff x="6716850" y="2921200"/>
                <a:chExt cx="750900" cy="640200"/>
              </a:xfrm>
            </p:grpSpPr>
            <p:sp>
              <p:nvSpPr>
                <p:cNvPr id="5794" name="Google Shape;5794;p401"/>
                <p:cNvSpPr/>
                <p:nvPr/>
              </p:nvSpPr>
              <p:spPr>
                <a:xfrm>
                  <a:off x="6716850" y="2921200"/>
                  <a:ext cx="7509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US">
                      <a:latin typeface="Roboto Light"/>
                      <a:ea typeface="Roboto Light"/>
                      <a:cs typeface="Roboto Light"/>
                      <a:sym typeface="Roboto Light"/>
                    </a:rPr>
                    <a:t>   </a:t>
                  </a:r>
                  <a:endParaRPr>
                    <a:latin typeface="Roboto Light"/>
                    <a:ea typeface="Roboto Light"/>
                    <a:cs typeface="Roboto Light"/>
                    <a:sym typeface="Roboto Light"/>
                  </a:endParaRPr>
                </a:p>
              </p:txBody>
            </p:sp>
            <p:sp>
              <p:nvSpPr>
                <p:cNvPr id="5795" name="Google Shape;5795;p401"/>
                <p:cNvSpPr/>
                <p:nvPr/>
              </p:nvSpPr>
              <p:spPr>
                <a:xfrm>
                  <a:off x="6772350" y="3058450"/>
                  <a:ext cx="6399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Criptografia E2E</a:t>
                  </a:r>
                  <a:endParaRPr sz="900">
                    <a:latin typeface="Roboto Medium"/>
                    <a:ea typeface="Roboto Medium"/>
                    <a:cs typeface="Roboto Medium"/>
                    <a:sym typeface="Roboto Medium"/>
                  </a:endParaRPr>
                </a:p>
              </p:txBody>
            </p:sp>
          </p:grpSp>
          <p:grpSp>
            <p:nvGrpSpPr>
              <p:cNvPr id="5796" name="Google Shape;5796;p401"/>
              <p:cNvGrpSpPr/>
              <p:nvPr/>
            </p:nvGrpSpPr>
            <p:grpSpPr>
              <a:xfrm>
                <a:off x="1596628" y="1382069"/>
                <a:ext cx="731534" cy="640200"/>
                <a:chOff x="1334299" y="2921188"/>
                <a:chExt cx="639900" cy="640200"/>
              </a:xfrm>
            </p:grpSpPr>
            <p:sp>
              <p:nvSpPr>
                <p:cNvPr id="5797" name="Google Shape;5797;p401"/>
                <p:cNvSpPr/>
                <p:nvPr/>
              </p:nvSpPr>
              <p:spPr>
                <a:xfrm>
                  <a:off x="1334299" y="2921188"/>
                  <a:ext cx="6399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US">
                      <a:latin typeface="Roboto Light"/>
                      <a:ea typeface="Roboto Light"/>
                      <a:cs typeface="Roboto Light"/>
                      <a:sym typeface="Roboto Light"/>
                    </a:rPr>
                    <a:t>   </a:t>
                  </a:r>
                  <a:endParaRPr>
                    <a:latin typeface="Roboto Light"/>
                    <a:ea typeface="Roboto Light"/>
                    <a:cs typeface="Roboto Light"/>
                    <a:sym typeface="Roboto Light"/>
                  </a:endParaRPr>
                </a:p>
              </p:txBody>
            </p:sp>
            <p:sp>
              <p:nvSpPr>
                <p:cNvPr id="5798" name="Google Shape;5798;p401"/>
                <p:cNvSpPr/>
                <p:nvPr/>
              </p:nvSpPr>
              <p:spPr>
                <a:xfrm>
                  <a:off x="1422949" y="3058438"/>
                  <a:ext cx="4626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MFA</a:t>
                  </a:r>
                  <a:r>
                    <a:rPr baseline="30000" lang="en-US" sz="900">
                      <a:solidFill>
                        <a:schemeClr val="accent1"/>
                      </a:solidFill>
                      <a:latin typeface="Roboto Medium"/>
                      <a:ea typeface="Roboto Medium"/>
                      <a:cs typeface="Roboto Medium"/>
                      <a:sym typeface="Roboto Medium"/>
                    </a:rPr>
                    <a:t>*</a:t>
                  </a:r>
                  <a:endParaRPr sz="900">
                    <a:solidFill>
                      <a:schemeClr val="accent1"/>
                    </a:solidFill>
                    <a:latin typeface="Roboto Medium"/>
                    <a:ea typeface="Roboto Medium"/>
                    <a:cs typeface="Roboto Medium"/>
                    <a:sym typeface="Roboto Medium"/>
                  </a:endParaRPr>
                </a:p>
              </p:txBody>
            </p:sp>
          </p:grpSp>
          <p:grpSp>
            <p:nvGrpSpPr>
              <p:cNvPr id="5799" name="Google Shape;5799;p401"/>
              <p:cNvGrpSpPr/>
              <p:nvPr/>
            </p:nvGrpSpPr>
            <p:grpSpPr>
              <a:xfrm>
                <a:off x="4721090" y="1382081"/>
                <a:ext cx="731540" cy="640200"/>
                <a:chOff x="4397400" y="2921200"/>
                <a:chExt cx="709200" cy="640200"/>
              </a:xfrm>
            </p:grpSpPr>
            <p:sp>
              <p:nvSpPr>
                <p:cNvPr id="5800" name="Google Shape;5800;p401"/>
                <p:cNvSpPr/>
                <p:nvPr/>
              </p:nvSpPr>
              <p:spPr>
                <a:xfrm>
                  <a:off x="4397400" y="2921200"/>
                  <a:ext cx="7092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US">
                      <a:latin typeface="Roboto Light"/>
                      <a:ea typeface="Roboto Light"/>
                      <a:cs typeface="Roboto Light"/>
                      <a:sym typeface="Roboto Light"/>
                    </a:rPr>
                    <a:t>   </a:t>
                  </a:r>
                  <a:endParaRPr>
                    <a:latin typeface="Roboto Light"/>
                    <a:ea typeface="Roboto Light"/>
                    <a:cs typeface="Roboto Light"/>
                    <a:sym typeface="Roboto Light"/>
                  </a:endParaRPr>
                </a:p>
              </p:txBody>
            </p:sp>
            <p:sp>
              <p:nvSpPr>
                <p:cNvPr id="5801" name="Google Shape;5801;p401"/>
                <p:cNvSpPr/>
                <p:nvPr/>
              </p:nvSpPr>
              <p:spPr>
                <a:xfrm>
                  <a:off x="4431900" y="3058438"/>
                  <a:ext cx="6402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Segurança</a:t>
                  </a:r>
                  <a:endParaRPr sz="900">
                    <a:latin typeface="Roboto Medium"/>
                    <a:ea typeface="Roboto Medium"/>
                    <a:cs typeface="Roboto Medium"/>
                    <a:sym typeface="Roboto Medium"/>
                  </a:endParaRPr>
                </a:p>
                <a:p>
                  <a:pPr indent="0" lvl="0" marL="0" rtl="0" algn="ctr">
                    <a:spcBef>
                      <a:spcPts val="0"/>
                    </a:spcBef>
                    <a:spcAft>
                      <a:spcPts val="0"/>
                    </a:spcAft>
                    <a:buNone/>
                  </a:pPr>
                  <a:r>
                    <a:rPr lang="en-US" sz="900">
                      <a:latin typeface="Roboto Medium"/>
                      <a:ea typeface="Roboto Medium"/>
                      <a:cs typeface="Roboto Medium"/>
                      <a:sym typeface="Roboto Medium"/>
                    </a:rPr>
                    <a:t>De Banco de Dados</a:t>
                  </a:r>
                  <a:endParaRPr sz="900">
                    <a:latin typeface="Roboto Medium"/>
                    <a:ea typeface="Roboto Medium"/>
                    <a:cs typeface="Roboto Medium"/>
                    <a:sym typeface="Roboto Medium"/>
                  </a:endParaRPr>
                </a:p>
              </p:txBody>
            </p:sp>
          </p:grpSp>
          <p:grpSp>
            <p:nvGrpSpPr>
              <p:cNvPr id="5802" name="Google Shape;5802;p401"/>
              <p:cNvGrpSpPr/>
              <p:nvPr/>
            </p:nvGrpSpPr>
            <p:grpSpPr>
              <a:xfrm>
                <a:off x="3939965" y="1382081"/>
                <a:ext cx="731540" cy="640200"/>
                <a:chOff x="3570825" y="2921200"/>
                <a:chExt cx="709200" cy="640200"/>
              </a:xfrm>
            </p:grpSpPr>
            <p:sp>
              <p:nvSpPr>
                <p:cNvPr id="5803" name="Google Shape;5803;p401"/>
                <p:cNvSpPr/>
                <p:nvPr/>
              </p:nvSpPr>
              <p:spPr>
                <a:xfrm>
                  <a:off x="3570825" y="2921200"/>
                  <a:ext cx="7092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US">
                      <a:latin typeface="Roboto Light"/>
                      <a:ea typeface="Roboto Light"/>
                      <a:cs typeface="Roboto Light"/>
                      <a:sym typeface="Roboto Light"/>
                    </a:rPr>
                    <a:t>   </a:t>
                  </a:r>
                  <a:endParaRPr>
                    <a:latin typeface="Roboto Light"/>
                    <a:ea typeface="Roboto Light"/>
                    <a:cs typeface="Roboto Light"/>
                    <a:sym typeface="Roboto Light"/>
                  </a:endParaRPr>
                </a:p>
              </p:txBody>
            </p:sp>
            <p:sp>
              <p:nvSpPr>
                <p:cNvPr id="5804" name="Google Shape;5804;p401"/>
                <p:cNvSpPr/>
                <p:nvPr/>
              </p:nvSpPr>
              <p:spPr>
                <a:xfrm>
                  <a:off x="3644025" y="3058438"/>
                  <a:ext cx="5628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IDS </a:t>
                  </a:r>
                  <a:br>
                    <a:rPr lang="en-US" sz="900">
                      <a:latin typeface="Roboto Medium"/>
                      <a:ea typeface="Roboto Medium"/>
                      <a:cs typeface="Roboto Medium"/>
                      <a:sym typeface="Roboto Medium"/>
                    </a:rPr>
                  </a:br>
                  <a:r>
                    <a:rPr lang="en-US" sz="900">
                      <a:latin typeface="Roboto Medium"/>
                      <a:ea typeface="Roboto Medium"/>
                      <a:cs typeface="Roboto Medium"/>
                      <a:sym typeface="Roboto Medium"/>
                    </a:rPr>
                    <a:t>&amp; IPS</a:t>
                  </a:r>
                  <a:endParaRPr sz="900">
                    <a:latin typeface="Roboto Medium"/>
                    <a:ea typeface="Roboto Medium"/>
                    <a:cs typeface="Roboto Medium"/>
                    <a:sym typeface="Roboto Medium"/>
                  </a:endParaRPr>
                </a:p>
              </p:txBody>
            </p:sp>
          </p:grpSp>
          <p:grpSp>
            <p:nvGrpSpPr>
              <p:cNvPr id="5805" name="Google Shape;5805;p401"/>
              <p:cNvGrpSpPr/>
              <p:nvPr/>
            </p:nvGrpSpPr>
            <p:grpSpPr>
              <a:xfrm>
                <a:off x="3158865" y="1382081"/>
                <a:ext cx="731516" cy="640200"/>
                <a:chOff x="2706625" y="2921200"/>
                <a:chExt cx="781200" cy="640200"/>
              </a:xfrm>
            </p:grpSpPr>
            <p:sp>
              <p:nvSpPr>
                <p:cNvPr id="5806" name="Google Shape;5806;p401"/>
                <p:cNvSpPr/>
                <p:nvPr/>
              </p:nvSpPr>
              <p:spPr>
                <a:xfrm>
                  <a:off x="2706625" y="2921200"/>
                  <a:ext cx="7812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US">
                      <a:latin typeface="Roboto Light"/>
                      <a:ea typeface="Roboto Light"/>
                      <a:cs typeface="Roboto Light"/>
                      <a:sym typeface="Roboto Light"/>
                    </a:rPr>
                    <a:t>   </a:t>
                  </a:r>
                  <a:endParaRPr>
                    <a:latin typeface="Roboto Light"/>
                    <a:ea typeface="Roboto Light"/>
                    <a:cs typeface="Roboto Light"/>
                    <a:sym typeface="Roboto Light"/>
                  </a:endParaRPr>
                </a:p>
              </p:txBody>
            </p:sp>
            <p:sp>
              <p:nvSpPr>
                <p:cNvPr id="5807" name="Google Shape;5807;p401"/>
                <p:cNvSpPr/>
                <p:nvPr/>
              </p:nvSpPr>
              <p:spPr>
                <a:xfrm>
                  <a:off x="2757325" y="3058438"/>
                  <a:ext cx="6798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Controle</a:t>
                  </a:r>
                  <a:endParaRPr sz="900">
                    <a:latin typeface="Roboto Medium"/>
                    <a:ea typeface="Roboto Medium"/>
                    <a:cs typeface="Roboto Medium"/>
                    <a:sym typeface="Roboto Medium"/>
                  </a:endParaRPr>
                </a:p>
                <a:p>
                  <a:pPr indent="0" lvl="0" marL="0" rtl="0" algn="ctr">
                    <a:spcBef>
                      <a:spcPts val="0"/>
                    </a:spcBef>
                    <a:spcAft>
                      <a:spcPts val="0"/>
                    </a:spcAft>
                    <a:buNone/>
                  </a:pPr>
                  <a:r>
                    <a:rPr lang="en-US" sz="900">
                      <a:latin typeface="Roboto Medium"/>
                      <a:ea typeface="Roboto Medium"/>
                      <a:cs typeface="Roboto Medium"/>
                      <a:sym typeface="Roboto Medium"/>
                    </a:rPr>
                    <a:t>de Acesso</a:t>
                  </a:r>
                  <a:endParaRPr sz="900">
                    <a:latin typeface="Roboto Medium"/>
                    <a:ea typeface="Roboto Medium"/>
                    <a:cs typeface="Roboto Medium"/>
                    <a:sym typeface="Roboto Medium"/>
                  </a:endParaRPr>
                </a:p>
              </p:txBody>
            </p:sp>
          </p:grpSp>
          <p:grpSp>
            <p:nvGrpSpPr>
              <p:cNvPr id="5808" name="Google Shape;5808;p401"/>
              <p:cNvGrpSpPr/>
              <p:nvPr/>
            </p:nvGrpSpPr>
            <p:grpSpPr>
              <a:xfrm>
                <a:off x="2377746" y="1382069"/>
                <a:ext cx="731534" cy="640200"/>
                <a:chOff x="1974199" y="2921188"/>
                <a:chExt cx="639900" cy="640200"/>
              </a:xfrm>
            </p:grpSpPr>
            <p:sp>
              <p:nvSpPr>
                <p:cNvPr id="5809" name="Google Shape;5809;p401"/>
                <p:cNvSpPr/>
                <p:nvPr/>
              </p:nvSpPr>
              <p:spPr>
                <a:xfrm>
                  <a:off x="1974199" y="2921188"/>
                  <a:ext cx="6399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US">
                      <a:latin typeface="Roboto Light"/>
                      <a:ea typeface="Roboto Light"/>
                      <a:cs typeface="Roboto Light"/>
                      <a:sym typeface="Roboto Light"/>
                    </a:rPr>
                    <a:t>   </a:t>
                  </a:r>
                  <a:endParaRPr>
                    <a:latin typeface="Roboto Light"/>
                    <a:ea typeface="Roboto Light"/>
                    <a:cs typeface="Roboto Light"/>
                    <a:sym typeface="Roboto Light"/>
                  </a:endParaRPr>
                </a:p>
              </p:txBody>
            </p:sp>
            <p:sp>
              <p:nvSpPr>
                <p:cNvPr id="5810" name="Google Shape;5810;p401"/>
                <p:cNvSpPr/>
                <p:nvPr/>
              </p:nvSpPr>
              <p:spPr>
                <a:xfrm>
                  <a:off x="2123599" y="3058438"/>
                  <a:ext cx="3411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WAF</a:t>
                  </a:r>
                  <a:r>
                    <a:rPr baseline="30000" lang="en-US" sz="900">
                      <a:solidFill>
                        <a:schemeClr val="accent1"/>
                      </a:solidFill>
                      <a:latin typeface="Roboto Medium"/>
                      <a:ea typeface="Roboto Medium"/>
                      <a:cs typeface="Roboto Medium"/>
                      <a:sym typeface="Roboto Medium"/>
                    </a:rPr>
                    <a:t>*</a:t>
                  </a:r>
                  <a:endParaRPr sz="900">
                    <a:latin typeface="Roboto Medium"/>
                    <a:ea typeface="Roboto Medium"/>
                    <a:cs typeface="Roboto Medium"/>
                    <a:sym typeface="Roboto Medium"/>
                  </a:endParaRPr>
                </a:p>
              </p:txBody>
            </p:sp>
          </p:grpSp>
          <p:grpSp>
            <p:nvGrpSpPr>
              <p:cNvPr id="5811" name="Google Shape;5811;p401"/>
              <p:cNvGrpSpPr/>
              <p:nvPr/>
            </p:nvGrpSpPr>
            <p:grpSpPr>
              <a:xfrm>
                <a:off x="5502215" y="1382081"/>
                <a:ext cx="731534" cy="640200"/>
                <a:chOff x="7661725" y="2921200"/>
                <a:chExt cx="857400" cy="640200"/>
              </a:xfrm>
            </p:grpSpPr>
            <p:sp>
              <p:nvSpPr>
                <p:cNvPr id="5812" name="Google Shape;5812;p401"/>
                <p:cNvSpPr/>
                <p:nvPr/>
              </p:nvSpPr>
              <p:spPr>
                <a:xfrm>
                  <a:off x="7661725" y="2921200"/>
                  <a:ext cx="8574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US">
                      <a:latin typeface="Roboto Light"/>
                      <a:ea typeface="Roboto Light"/>
                      <a:cs typeface="Roboto Light"/>
                      <a:sym typeface="Roboto Light"/>
                    </a:rPr>
                    <a:t>   </a:t>
                  </a:r>
                  <a:endParaRPr>
                    <a:latin typeface="Roboto Light"/>
                    <a:ea typeface="Roboto Light"/>
                    <a:cs typeface="Roboto Light"/>
                    <a:sym typeface="Roboto Light"/>
                  </a:endParaRPr>
                </a:p>
              </p:txBody>
            </p:sp>
            <p:sp>
              <p:nvSpPr>
                <p:cNvPr id="5813" name="Google Shape;5813;p401"/>
                <p:cNvSpPr/>
                <p:nvPr/>
              </p:nvSpPr>
              <p:spPr>
                <a:xfrm>
                  <a:off x="7701251" y="3058444"/>
                  <a:ext cx="7785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700">
                      <a:latin typeface="Roboto Medium"/>
                      <a:ea typeface="Roboto Medium"/>
                      <a:cs typeface="Roboto Medium"/>
                      <a:sym typeface="Roboto Medium"/>
                    </a:rPr>
                    <a:t>Monitoramento e Mitigação</a:t>
                  </a:r>
                  <a:endParaRPr sz="700">
                    <a:latin typeface="Roboto Medium"/>
                    <a:ea typeface="Roboto Medium"/>
                    <a:cs typeface="Roboto Medium"/>
                    <a:sym typeface="Roboto Medium"/>
                  </a:endParaRPr>
                </a:p>
                <a:p>
                  <a:pPr indent="0" lvl="0" marL="0" rtl="0" algn="ctr">
                    <a:spcBef>
                      <a:spcPts val="0"/>
                    </a:spcBef>
                    <a:spcAft>
                      <a:spcPts val="0"/>
                    </a:spcAft>
                    <a:buNone/>
                  </a:pPr>
                  <a:r>
                    <a:rPr lang="en-US" sz="700">
                      <a:latin typeface="Roboto Medium"/>
                      <a:ea typeface="Roboto Medium"/>
                      <a:cs typeface="Roboto Medium"/>
                      <a:sym typeface="Roboto Medium"/>
                    </a:rPr>
                    <a:t>de DDOS</a:t>
                  </a:r>
                  <a:r>
                    <a:rPr baseline="30000" lang="en-US" sz="700">
                      <a:solidFill>
                        <a:schemeClr val="accent1"/>
                      </a:solidFill>
                      <a:latin typeface="Roboto Medium"/>
                      <a:ea typeface="Roboto Medium"/>
                      <a:cs typeface="Roboto Medium"/>
                      <a:sym typeface="Roboto Medium"/>
                    </a:rPr>
                    <a:t>*</a:t>
                  </a:r>
                  <a:r>
                    <a:rPr lang="en-US" sz="700">
                      <a:latin typeface="Roboto Medium"/>
                      <a:ea typeface="Roboto Medium"/>
                      <a:cs typeface="Roboto Medium"/>
                      <a:sym typeface="Roboto Medium"/>
                    </a:rPr>
                    <a:t> </a:t>
                  </a:r>
                  <a:endParaRPr sz="700">
                    <a:latin typeface="Roboto Medium"/>
                    <a:ea typeface="Roboto Medium"/>
                    <a:cs typeface="Roboto Medium"/>
                    <a:sym typeface="Roboto Medium"/>
                  </a:endParaRPr>
                </a:p>
              </p:txBody>
            </p:sp>
          </p:grpSp>
        </p:grpSp>
      </p:gr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739"/>
                                        </p:tgtEl>
                                        <p:attrNameLst>
                                          <p:attrName>style.visibility</p:attrName>
                                        </p:attrNameLst>
                                      </p:cBhvr>
                                      <p:to>
                                        <p:strVal val="visible"/>
                                      </p:to>
                                    </p:set>
                                    <p:animEffect filter="fade" transition="in">
                                      <p:cBhvr>
                                        <p:cTn dur="200"/>
                                        <p:tgtEl>
                                          <p:spTgt spid="5739"/>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758"/>
                                        </p:tgtEl>
                                        <p:attrNameLst>
                                          <p:attrName>style.visibility</p:attrName>
                                        </p:attrNameLst>
                                      </p:cBhvr>
                                      <p:to>
                                        <p:strVal val="visible"/>
                                      </p:to>
                                    </p:set>
                                    <p:animEffect filter="fade" transition="in">
                                      <p:cBhvr>
                                        <p:cTn dur="200"/>
                                        <p:tgtEl>
                                          <p:spTgt spid="5758"/>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784"/>
                                        </p:tgtEl>
                                        <p:attrNameLst>
                                          <p:attrName>style.visibility</p:attrName>
                                        </p:attrNameLst>
                                      </p:cBhvr>
                                      <p:to>
                                        <p:strVal val="visible"/>
                                      </p:to>
                                    </p:set>
                                    <p:animEffect filter="fade" transition="in">
                                      <p:cBhvr>
                                        <p:cTn dur="200"/>
                                        <p:tgtEl>
                                          <p:spTgt spid="5784"/>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722"/>
                                        </p:tgtEl>
                                        <p:attrNameLst>
                                          <p:attrName>style.visibility</p:attrName>
                                        </p:attrNameLst>
                                      </p:cBhvr>
                                      <p:to>
                                        <p:strVal val="visible"/>
                                      </p:to>
                                    </p:set>
                                    <p:animEffect filter="fade" transition="in">
                                      <p:cBhvr>
                                        <p:cTn dur="200"/>
                                        <p:tgtEl>
                                          <p:spTgt spid="572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2"/>
        </a:solidFill>
      </p:bgPr>
    </p:bg>
    <p:spTree>
      <p:nvGrpSpPr>
        <p:cNvPr id="5817" name="Shape 5817"/>
        <p:cNvGrpSpPr/>
        <p:nvPr/>
      </p:nvGrpSpPr>
      <p:grpSpPr>
        <a:xfrm>
          <a:off x="0" y="0"/>
          <a:ext cx="0" cy="0"/>
          <a:chOff x="0" y="0"/>
          <a:chExt cx="0" cy="0"/>
        </a:xfrm>
      </p:grpSpPr>
      <p:pic>
        <p:nvPicPr>
          <p:cNvPr descr="A circular pattern with lines and dots&#10;&#10;AI-generated content may be incorrect." id="5818" name="Google Shape;5818;p402"/>
          <p:cNvPicPr preferRelativeResize="0"/>
          <p:nvPr/>
        </p:nvPicPr>
        <p:blipFill rotWithShape="1">
          <a:blip r:embed="rId3">
            <a:alphaModFix/>
          </a:blip>
          <a:srcRect b="0" l="0" r="0" t="0"/>
          <a:stretch/>
        </p:blipFill>
        <p:spPr>
          <a:xfrm>
            <a:off x="0" y="0"/>
            <a:ext cx="9144000" cy="5143500"/>
          </a:xfrm>
          <a:prstGeom prst="rect">
            <a:avLst/>
          </a:prstGeom>
          <a:noFill/>
          <a:ln>
            <a:noFill/>
          </a:ln>
        </p:spPr>
      </p:pic>
      <p:pic>
        <p:nvPicPr>
          <p:cNvPr id="5819" name="Google Shape;5819;p402"/>
          <p:cNvPicPr preferRelativeResize="0"/>
          <p:nvPr/>
        </p:nvPicPr>
        <p:blipFill rotWithShape="1">
          <a:blip r:embed="rId4">
            <a:alphaModFix/>
          </a:blip>
          <a:srcRect b="0" l="0" r="0" t="0"/>
          <a:stretch/>
        </p:blipFill>
        <p:spPr>
          <a:xfrm>
            <a:off x="727364" y="1508015"/>
            <a:ext cx="3122045" cy="627531"/>
          </a:xfrm>
          <a:prstGeom prst="rect">
            <a:avLst/>
          </a:prstGeom>
          <a:noFill/>
          <a:ln>
            <a:noFill/>
          </a:ln>
        </p:spPr>
      </p:pic>
      <p:pic>
        <p:nvPicPr>
          <p:cNvPr descr="A black rectangular object with a shadow&#10;&#10;AI-generated content may be incorrect." id="5820" name="Google Shape;5820;p402"/>
          <p:cNvPicPr preferRelativeResize="0"/>
          <p:nvPr/>
        </p:nvPicPr>
        <p:blipFill rotWithShape="1">
          <a:blip r:embed="rId5">
            <a:alphaModFix/>
          </a:blip>
          <a:srcRect b="0" l="0" r="0" t="0"/>
          <a:stretch/>
        </p:blipFill>
        <p:spPr>
          <a:xfrm>
            <a:off x="4630397" y="1509825"/>
            <a:ext cx="3071155" cy="617302"/>
          </a:xfrm>
          <a:prstGeom prst="rect">
            <a:avLst/>
          </a:prstGeom>
          <a:noFill/>
          <a:ln>
            <a:noFill/>
          </a:ln>
        </p:spPr>
      </p:pic>
      <p:pic>
        <p:nvPicPr>
          <p:cNvPr id="5821" name="Google Shape;5821;p402"/>
          <p:cNvPicPr preferRelativeResize="0"/>
          <p:nvPr/>
        </p:nvPicPr>
        <p:blipFill rotWithShape="1">
          <a:blip r:embed="rId6">
            <a:alphaModFix/>
          </a:blip>
          <a:srcRect b="0" l="0" r="0" t="0"/>
          <a:stretch/>
        </p:blipFill>
        <p:spPr>
          <a:xfrm>
            <a:off x="587435" y="1525824"/>
            <a:ext cx="3957065" cy="617302"/>
          </a:xfrm>
          <a:prstGeom prst="rect">
            <a:avLst/>
          </a:prstGeom>
          <a:noFill/>
          <a:ln>
            <a:noFill/>
          </a:ln>
        </p:spPr>
      </p:pic>
      <p:pic>
        <p:nvPicPr>
          <p:cNvPr id="5822" name="Google Shape;5822;p402"/>
          <p:cNvPicPr preferRelativeResize="0"/>
          <p:nvPr/>
        </p:nvPicPr>
        <p:blipFill rotWithShape="1">
          <a:blip r:embed="rId7">
            <a:alphaModFix/>
          </a:blip>
          <a:srcRect b="0" l="0" r="0" t="0"/>
          <a:stretch/>
        </p:blipFill>
        <p:spPr>
          <a:xfrm>
            <a:off x="4613554" y="1525824"/>
            <a:ext cx="3957065" cy="617302"/>
          </a:xfrm>
          <a:prstGeom prst="rect">
            <a:avLst/>
          </a:prstGeom>
          <a:noFill/>
          <a:ln>
            <a:noFill/>
          </a:ln>
        </p:spPr>
      </p:pic>
      <p:grpSp>
        <p:nvGrpSpPr>
          <p:cNvPr id="5823" name="Google Shape;5823;p402"/>
          <p:cNvGrpSpPr/>
          <p:nvPr/>
        </p:nvGrpSpPr>
        <p:grpSpPr>
          <a:xfrm>
            <a:off x="-2597512" y="626917"/>
            <a:ext cx="13493070" cy="1011031"/>
            <a:chOff x="-2597512" y="626917"/>
            <a:chExt cx="13493070" cy="1011031"/>
          </a:xfrm>
        </p:grpSpPr>
        <p:pic>
          <p:nvPicPr>
            <p:cNvPr id="5824" name="Google Shape;5824;p402"/>
            <p:cNvPicPr preferRelativeResize="0"/>
            <p:nvPr/>
          </p:nvPicPr>
          <p:blipFill rotWithShape="1">
            <a:blip r:embed="rId8">
              <a:alphaModFix/>
            </a:blip>
            <a:srcRect b="0" l="0" r="0" t="0"/>
            <a:stretch/>
          </p:blipFill>
          <p:spPr>
            <a:xfrm>
              <a:off x="-2597512" y="626918"/>
              <a:ext cx="10326960" cy="1011030"/>
            </a:xfrm>
            <a:prstGeom prst="rect">
              <a:avLst/>
            </a:prstGeom>
            <a:noFill/>
            <a:ln>
              <a:noFill/>
            </a:ln>
          </p:spPr>
        </p:pic>
        <p:pic>
          <p:nvPicPr>
            <p:cNvPr id="5825" name="Google Shape;5825;p402"/>
            <p:cNvPicPr preferRelativeResize="0"/>
            <p:nvPr/>
          </p:nvPicPr>
          <p:blipFill rotWithShape="1">
            <a:blip r:embed="rId8">
              <a:alphaModFix/>
            </a:blip>
            <a:srcRect b="0" l="0" r="0" t="0"/>
            <a:stretch/>
          </p:blipFill>
          <p:spPr>
            <a:xfrm rot="10800000">
              <a:off x="568598" y="626917"/>
              <a:ext cx="10326960" cy="1011030"/>
            </a:xfrm>
            <a:prstGeom prst="rect">
              <a:avLst/>
            </a:prstGeom>
            <a:noFill/>
            <a:ln>
              <a:noFill/>
            </a:ln>
          </p:spPr>
        </p:pic>
      </p:grpSp>
      <p:pic>
        <p:nvPicPr>
          <p:cNvPr descr="A black and grey background&#10;&#10;AI-generated content may be incorrect." id="5826" name="Google Shape;5826;p402"/>
          <p:cNvPicPr preferRelativeResize="0"/>
          <p:nvPr/>
        </p:nvPicPr>
        <p:blipFill rotWithShape="1">
          <a:blip r:embed="rId9">
            <a:alphaModFix amt="85000"/>
          </a:blip>
          <a:srcRect b="0" l="0" r="0" t="0"/>
          <a:stretch/>
        </p:blipFill>
        <p:spPr>
          <a:xfrm>
            <a:off x="640975" y="2259570"/>
            <a:ext cx="7919530" cy="1810931"/>
          </a:xfrm>
          <a:prstGeom prst="rect">
            <a:avLst/>
          </a:prstGeom>
          <a:noFill/>
          <a:ln>
            <a:noFill/>
          </a:ln>
        </p:spPr>
      </p:pic>
      <p:pic>
        <p:nvPicPr>
          <p:cNvPr descr="A black and orange line&#10;&#10;AI-generated content may be incorrect." id="5827" name="Google Shape;5827;p402"/>
          <p:cNvPicPr preferRelativeResize="0"/>
          <p:nvPr/>
        </p:nvPicPr>
        <p:blipFill rotWithShape="1">
          <a:blip r:embed="rId10">
            <a:alphaModFix/>
          </a:blip>
          <a:srcRect b="0" l="0" r="0" t="0"/>
          <a:stretch/>
        </p:blipFill>
        <p:spPr>
          <a:xfrm>
            <a:off x="583492" y="2205862"/>
            <a:ext cx="7993415" cy="1882450"/>
          </a:xfrm>
          <a:prstGeom prst="rect">
            <a:avLst/>
          </a:prstGeom>
          <a:noFill/>
          <a:ln>
            <a:noFill/>
          </a:ln>
        </p:spPr>
      </p:pic>
      <p:pic>
        <p:nvPicPr>
          <p:cNvPr id="5828" name="Google Shape;5828;p402" title="AgentsList.png"/>
          <p:cNvPicPr preferRelativeResize="0"/>
          <p:nvPr/>
        </p:nvPicPr>
        <p:blipFill rotWithShape="1">
          <a:blip r:embed="rId11">
            <a:alphaModFix/>
          </a:blip>
          <a:srcRect b="119" l="880" r="-880" t="129"/>
          <a:stretch/>
        </p:blipFill>
        <p:spPr>
          <a:xfrm>
            <a:off x="1063229" y="-682418"/>
            <a:ext cx="8080768" cy="456563"/>
          </a:xfrm>
          <a:prstGeom prst="rect">
            <a:avLst/>
          </a:prstGeom>
          <a:noFill/>
          <a:ln>
            <a:noFill/>
          </a:ln>
        </p:spPr>
      </p:pic>
      <p:pic>
        <p:nvPicPr>
          <p:cNvPr descr="A black background with orange text&#10;&#10;AI-generated content may be incorrect." id="5829" name="Google Shape;5829;p402"/>
          <p:cNvPicPr preferRelativeResize="0"/>
          <p:nvPr/>
        </p:nvPicPr>
        <p:blipFill rotWithShape="1">
          <a:blip r:embed="rId12">
            <a:alphaModFix/>
          </a:blip>
          <a:srcRect b="0" l="0" r="0" t="0"/>
          <a:stretch/>
        </p:blipFill>
        <p:spPr>
          <a:xfrm>
            <a:off x="5781758" y="2625483"/>
            <a:ext cx="2221742" cy="888697"/>
          </a:xfrm>
          <a:prstGeom prst="rect">
            <a:avLst/>
          </a:prstGeom>
          <a:noFill/>
          <a:ln>
            <a:noFill/>
          </a:ln>
        </p:spPr>
      </p:pic>
      <p:pic>
        <p:nvPicPr>
          <p:cNvPr id="5830" name="Google Shape;5830;p402"/>
          <p:cNvPicPr preferRelativeResize="0"/>
          <p:nvPr/>
        </p:nvPicPr>
        <p:blipFill rotWithShape="1">
          <a:blip r:embed="rId13">
            <a:alphaModFix/>
          </a:blip>
          <a:srcRect b="0" l="0" r="0" t="0"/>
          <a:stretch/>
        </p:blipFill>
        <p:spPr>
          <a:xfrm>
            <a:off x="587437" y="1523995"/>
            <a:ext cx="3957060" cy="617302"/>
          </a:xfrm>
          <a:prstGeom prst="rect">
            <a:avLst/>
          </a:prstGeom>
          <a:noFill/>
          <a:ln>
            <a:noFill/>
          </a:ln>
        </p:spPr>
      </p:pic>
      <p:pic>
        <p:nvPicPr>
          <p:cNvPr id="5831" name="Google Shape;5831;p402"/>
          <p:cNvPicPr preferRelativeResize="0"/>
          <p:nvPr/>
        </p:nvPicPr>
        <p:blipFill rotWithShape="1">
          <a:blip r:embed="rId14">
            <a:alphaModFix/>
          </a:blip>
          <a:srcRect b="0" l="0" r="0" t="0"/>
          <a:stretch/>
        </p:blipFill>
        <p:spPr>
          <a:xfrm>
            <a:off x="4613556" y="1523995"/>
            <a:ext cx="3957060" cy="617302"/>
          </a:xfrm>
          <a:prstGeom prst="rect">
            <a:avLst/>
          </a:prstGeom>
          <a:noFill/>
          <a:ln>
            <a:noFill/>
          </a:ln>
        </p:spPr>
      </p:pic>
      <p:sp>
        <p:nvSpPr>
          <p:cNvPr id="5832" name="Google Shape;5832;p402"/>
          <p:cNvSpPr txBox="1"/>
          <p:nvPr>
            <p:ph type="title"/>
          </p:nvPr>
        </p:nvSpPr>
        <p:spPr>
          <a:xfrm>
            <a:off x="365700" y="274350"/>
            <a:ext cx="7470600" cy="679800"/>
          </a:xfrm>
          <a:prstGeom prst="rect">
            <a:avLst/>
          </a:prstGeom>
        </p:spPr>
        <p:txBody>
          <a:bodyPr anchorCtr="0" anchor="t" bIns="0" lIns="0" spcFirstLastPara="1" rIns="0" wrap="square" tIns="0">
            <a:normAutofit fontScale="90000"/>
          </a:bodyPr>
          <a:lstStyle/>
          <a:p>
            <a:pPr indent="0" lvl="0" marL="0" rtl="0" algn="l">
              <a:spcBef>
                <a:spcPts val="0"/>
              </a:spcBef>
              <a:spcAft>
                <a:spcPts val="0"/>
              </a:spcAft>
              <a:buNone/>
            </a:pPr>
            <a:r>
              <a:rPr lang="en-US">
                <a:solidFill>
                  <a:schemeClr val="accent1"/>
                </a:solidFill>
              </a:rPr>
              <a:t>Jitterbit Harmony: unificada com IA, plataforma low-code</a:t>
            </a:r>
            <a:endParaRPr sz="1500">
              <a:solidFill>
                <a:schemeClr val="accent1"/>
              </a:solidFill>
            </a:endParaRPr>
          </a:p>
          <a:p>
            <a:pPr indent="0" lvl="0" marL="0" rtl="0" algn="l">
              <a:spcBef>
                <a:spcPts val="0"/>
              </a:spcBef>
              <a:spcAft>
                <a:spcPts val="0"/>
              </a:spcAft>
              <a:buNone/>
            </a:pPr>
            <a:r>
              <a:t/>
            </a:r>
            <a:endParaRPr>
              <a:solidFill>
                <a:schemeClr val="accent1"/>
              </a:solidFill>
            </a:endParaRPr>
          </a:p>
          <a:p>
            <a:pPr indent="0" lvl="0" marL="0" rtl="0" algn="l">
              <a:spcBef>
                <a:spcPts val="0"/>
              </a:spcBef>
              <a:spcAft>
                <a:spcPts val="0"/>
              </a:spcAft>
              <a:buNone/>
            </a:pPr>
            <a:r>
              <a:t/>
            </a:r>
            <a:endParaRPr/>
          </a:p>
        </p:txBody>
      </p:sp>
      <p:pic>
        <p:nvPicPr>
          <p:cNvPr id="5833" name="Google Shape;5833;p402"/>
          <p:cNvPicPr preferRelativeResize="0"/>
          <p:nvPr/>
        </p:nvPicPr>
        <p:blipFill>
          <a:blip r:embed="rId15">
            <a:alphaModFix/>
          </a:blip>
          <a:stretch>
            <a:fillRect/>
          </a:stretch>
        </p:blipFill>
        <p:spPr>
          <a:xfrm>
            <a:off x="126343" y="329184"/>
            <a:ext cx="109728" cy="181051"/>
          </a:xfrm>
          <a:prstGeom prst="rect">
            <a:avLst/>
          </a:prstGeom>
          <a:noFill/>
          <a:ln>
            <a:noFill/>
          </a:ln>
        </p:spPr>
      </p:pic>
      <p:pic>
        <p:nvPicPr>
          <p:cNvPr id="5834" name="Google Shape;5834;p402" title="EnterpriseApplications.png"/>
          <p:cNvPicPr preferRelativeResize="0"/>
          <p:nvPr/>
        </p:nvPicPr>
        <p:blipFill>
          <a:blip r:embed="rId16">
            <a:alphaModFix/>
          </a:blip>
          <a:stretch>
            <a:fillRect/>
          </a:stretch>
        </p:blipFill>
        <p:spPr>
          <a:xfrm>
            <a:off x="566928" y="4208149"/>
            <a:ext cx="8037576" cy="792742"/>
          </a:xfrm>
          <a:prstGeom prst="rect">
            <a:avLst/>
          </a:prstGeom>
          <a:noFill/>
          <a:ln>
            <a:noFill/>
          </a:ln>
        </p:spPr>
      </p:pic>
      <p:sp>
        <p:nvSpPr>
          <p:cNvPr id="5835" name="Google Shape;5835;p402"/>
          <p:cNvSpPr txBox="1"/>
          <p:nvPr>
            <p:ph type="title"/>
          </p:nvPr>
        </p:nvSpPr>
        <p:spPr>
          <a:xfrm>
            <a:off x="365750" y="548640"/>
            <a:ext cx="8189700" cy="336900"/>
          </a:xfrm>
          <a:prstGeom prst="rect">
            <a:avLst/>
          </a:prstGeom>
        </p:spPr>
        <p:txBody>
          <a:bodyPr anchorCtr="0" anchor="t" bIns="0" lIns="0" spcFirstLastPara="1" rIns="0" wrap="square" tIns="0">
            <a:normAutofit/>
          </a:bodyPr>
          <a:lstStyle/>
          <a:p>
            <a:pPr indent="0" lvl="0" marL="0" rtl="0" algn="l">
              <a:spcBef>
                <a:spcPts val="0"/>
              </a:spcBef>
              <a:spcAft>
                <a:spcPts val="0"/>
              </a:spcAft>
              <a:buSzPts val="990"/>
              <a:buNone/>
            </a:pPr>
            <a:r>
              <a:rPr lang="en-US" sz="1400">
                <a:solidFill>
                  <a:schemeClr val="lt1"/>
                </a:solidFill>
                <a:latin typeface="Roboto Slab Light"/>
                <a:ea typeface="Roboto Slab Light"/>
                <a:cs typeface="Roboto Slab Light"/>
                <a:sym typeface="Roboto Slab Light"/>
              </a:rPr>
              <a:t>Capacitando as organizações a criar agentes de IA e automatizar a transformação dos negócios</a:t>
            </a:r>
            <a:endParaRPr sz="1400">
              <a:solidFill>
                <a:schemeClr val="lt1"/>
              </a:solidFill>
              <a:latin typeface="Roboto Slab Light"/>
              <a:ea typeface="Roboto Slab Light"/>
              <a:cs typeface="Roboto Slab Light"/>
              <a:sym typeface="Roboto Slab Light"/>
            </a:endParaRPr>
          </a:p>
        </p:txBody>
      </p:sp>
      <p:grpSp>
        <p:nvGrpSpPr>
          <p:cNvPr id="5836" name="Google Shape;5836;p402"/>
          <p:cNvGrpSpPr/>
          <p:nvPr/>
        </p:nvGrpSpPr>
        <p:grpSpPr>
          <a:xfrm>
            <a:off x="554462" y="968499"/>
            <a:ext cx="8072237" cy="491769"/>
            <a:chOff x="554462" y="968499"/>
            <a:chExt cx="8072237" cy="491769"/>
          </a:xfrm>
        </p:grpSpPr>
        <p:pic>
          <p:nvPicPr>
            <p:cNvPr id="5837" name="Google Shape;5837;p402" title="AI.png"/>
            <p:cNvPicPr preferRelativeResize="0"/>
            <p:nvPr/>
          </p:nvPicPr>
          <p:blipFill>
            <a:blip r:embed="rId17">
              <a:alphaModFix/>
            </a:blip>
            <a:stretch>
              <a:fillRect/>
            </a:stretch>
          </p:blipFill>
          <p:spPr>
            <a:xfrm>
              <a:off x="554462" y="968499"/>
              <a:ext cx="363887" cy="456575"/>
            </a:xfrm>
            <a:prstGeom prst="rect">
              <a:avLst/>
            </a:prstGeom>
            <a:noFill/>
            <a:ln>
              <a:noFill/>
            </a:ln>
          </p:spPr>
        </p:pic>
        <p:sp>
          <p:nvSpPr>
            <p:cNvPr id="5838" name="Google Shape;5838;p402"/>
            <p:cNvSpPr txBox="1"/>
            <p:nvPr/>
          </p:nvSpPr>
          <p:spPr>
            <a:xfrm>
              <a:off x="1045655" y="998568"/>
              <a:ext cx="911100" cy="4617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b="1" lang="en-US" sz="1000">
                  <a:solidFill>
                    <a:schemeClr val="lt1"/>
                  </a:solidFill>
                  <a:latin typeface="Roboto Slab"/>
                  <a:ea typeface="Roboto Slab"/>
                  <a:cs typeface="Roboto Slab"/>
                  <a:sym typeface="Roboto Slab"/>
                </a:rPr>
                <a:t>Agente de Base de Conhecimento</a:t>
              </a:r>
              <a:endParaRPr b="1" sz="1000">
                <a:solidFill>
                  <a:schemeClr val="lt1"/>
                </a:solidFill>
                <a:latin typeface="Roboto Slab"/>
                <a:ea typeface="Roboto Slab"/>
                <a:cs typeface="Roboto Slab"/>
                <a:sym typeface="Roboto Slab"/>
              </a:endParaRPr>
            </a:p>
          </p:txBody>
        </p:sp>
        <p:sp>
          <p:nvSpPr>
            <p:cNvPr id="5839" name="Google Shape;5839;p402"/>
            <p:cNvSpPr txBox="1"/>
            <p:nvPr/>
          </p:nvSpPr>
          <p:spPr>
            <a:xfrm>
              <a:off x="2572250" y="998575"/>
              <a:ext cx="923400" cy="3078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b="1" lang="en-US" sz="1000">
                  <a:solidFill>
                    <a:schemeClr val="lt1"/>
                  </a:solidFill>
                  <a:latin typeface="Roboto Slab"/>
                  <a:ea typeface="Roboto Slab"/>
                  <a:cs typeface="Roboto Slab"/>
                  <a:sym typeface="Roboto Slab"/>
                </a:rPr>
                <a:t>Agente de Colaboradores</a:t>
              </a:r>
              <a:endParaRPr b="1" sz="1000">
                <a:solidFill>
                  <a:schemeClr val="lt1"/>
                </a:solidFill>
                <a:latin typeface="Roboto Slab"/>
                <a:ea typeface="Roboto Slab"/>
                <a:cs typeface="Roboto Slab"/>
                <a:sym typeface="Roboto Slab"/>
              </a:endParaRPr>
            </a:p>
          </p:txBody>
        </p:sp>
        <p:sp>
          <p:nvSpPr>
            <p:cNvPr id="5840" name="Google Shape;5840;p402"/>
            <p:cNvSpPr txBox="1"/>
            <p:nvPr/>
          </p:nvSpPr>
          <p:spPr>
            <a:xfrm>
              <a:off x="3988100" y="998575"/>
              <a:ext cx="610800" cy="3078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b="1" lang="en-US" sz="1000">
                  <a:solidFill>
                    <a:schemeClr val="lt1"/>
                  </a:solidFill>
                  <a:latin typeface="Roboto Slab"/>
                  <a:ea typeface="Roboto Slab"/>
                  <a:cs typeface="Roboto Slab"/>
                  <a:sym typeface="Roboto Slab"/>
                </a:rPr>
                <a:t>Agente de Vendas</a:t>
              </a:r>
              <a:endParaRPr b="1" sz="1000">
                <a:solidFill>
                  <a:schemeClr val="lt1"/>
                </a:solidFill>
                <a:latin typeface="Roboto Slab"/>
                <a:ea typeface="Roboto Slab"/>
                <a:cs typeface="Roboto Slab"/>
                <a:sym typeface="Roboto Slab"/>
              </a:endParaRPr>
            </a:p>
          </p:txBody>
        </p:sp>
        <p:sp>
          <p:nvSpPr>
            <p:cNvPr id="5841" name="Google Shape;5841;p402"/>
            <p:cNvSpPr txBox="1"/>
            <p:nvPr/>
          </p:nvSpPr>
          <p:spPr>
            <a:xfrm>
              <a:off x="5183917" y="998568"/>
              <a:ext cx="610800" cy="3078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b="1" lang="en-US" sz="1000">
                  <a:solidFill>
                    <a:schemeClr val="lt1"/>
                  </a:solidFill>
                  <a:latin typeface="Roboto Slab"/>
                  <a:ea typeface="Roboto Slab"/>
                  <a:cs typeface="Roboto Slab"/>
                  <a:sym typeface="Roboto Slab"/>
                </a:rPr>
                <a:t>Agente de Serviços</a:t>
              </a:r>
              <a:endParaRPr b="1" sz="1000">
                <a:solidFill>
                  <a:schemeClr val="lt1"/>
                </a:solidFill>
                <a:latin typeface="Roboto Slab"/>
                <a:ea typeface="Roboto Slab"/>
                <a:cs typeface="Roboto Slab"/>
                <a:sym typeface="Roboto Slab"/>
              </a:endParaRPr>
            </a:p>
          </p:txBody>
        </p:sp>
        <p:sp>
          <p:nvSpPr>
            <p:cNvPr id="5842" name="Google Shape;5842;p402"/>
            <p:cNvSpPr txBox="1"/>
            <p:nvPr/>
          </p:nvSpPr>
          <p:spPr>
            <a:xfrm>
              <a:off x="6446675" y="998575"/>
              <a:ext cx="819900" cy="2772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b="1" lang="en-US" sz="900">
                  <a:solidFill>
                    <a:schemeClr val="lt1"/>
                  </a:solidFill>
                  <a:latin typeface="Roboto Slab"/>
                  <a:ea typeface="Roboto Slab"/>
                  <a:cs typeface="Roboto Slab"/>
                  <a:sym typeface="Roboto Slab"/>
                </a:rPr>
                <a:t>Agente</a:t>
              </a:r>
              <a:endParaRPr b="1" sz="900">
                <a:solidFill>
                  <a:schemeClr val="lt1"/>
                </a:solidFill>
                <a:latin typeface="Roboto Slab"/>
                <a:ea typeface="Roboto Slab"/>
                <a:cs typeface="Roboto Slab"/>
                <a:sym typeface="Roboto Slab"/>
              </a:endParaRPr>
            </a:p>
            <a:p>
              <a:pPr indent="0" lvl="0" marL="0" rtl="0" algn="l">
                <a:spcBef>
                  <a:spcPts val="0"/>
                </a:spcBef>
                <a:spcAft>
                  <a:spcPts val="0"/>
                </a:spcAft>
                <a:buNone/>
              </a:pPr>
              <a:r>
                <a:rPr b="1" lang="en-US" sz="900">
                  <a:solidFill>
                    <a:schemeClr val="lt1"/>
                  </a:solidFill>
                  <a:latin typeface="Roboto Slab"/>
                  <a:ea typeface="Roboto Slab"/>
                  <a:cs typeface="Roboto Slab"/>
                  <a:sym typeface="Roboto Slab"/>
                </a:rPr>
                <a:t>Customizado</a:t>
              </a:r>
              <a:endParaRPr b="1" sz="900">
                <a:solidFill>
                  <a:schemeClr val="lt1"/>
                </a:solidFill>
                <a:latin typeface="Roboto Slab"/>
                <a:ea typeface="Roboto Slab"/>
                <a:cs typeface="Roboto Slab"/>
                <a:sym typeface="Roboto Slab"/>
              </a:endParaRPr>
            </a:p>
          </p:txBody>
        </p:sp>
        <p:sp>
          <p:nvSpPr>
            <p:cNvPr id="5843" name="Google Shape;5843;p402"/>
            <p:cNvSpPr txBox="1"/>
            <p:nvPr/>
          </p:nvSpPr>
          <p:spPr>
            <a:xfrm>
              <a:off x="7703300" y="998568"/>
              <a:ext cx="923400" cy="3078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b="1" lang="en-US" sz="1000">
                  <a:solidFill>
                    <a:schemeClr val="lt1"/>
                  </a:solidFill>
                  <a:latin typeface="Roboto Slab"/>
                  <a:ea typeface="Roboto Slab"/>
                  <a:cs typeface="Roboto Slab"/>
                  <a:sym typeface="Roboto Slab"/>
                </a:rPr>
                <a:t>Agente de Terceiros</a:t>
              </a:r>
              <a:endParaRPr b="1" sz="1000">
                <a:solidFill>
                  <a:schemeClr val="lt1"/>
                </a:solidFill>
                <a:latin typeface="Roboto Slab"/>
                <a:ea typeface="Roboto Slab"/>
                <a:cs typeface="Roboto Slab"/>
                <a:sym typeface="Roboto Slab"/>
              </a:endParaRPr>
            </a:p>
          </p:txBody>
        </p:sp>
        <p:pic>
          <p:nvPicPr>
            <p:cNvPr id="5844" name="Google Shape;5844;p402" title="AI.png"/>
            <p:cNvPicPr preferRelativeResize="0"/>
            <p:nvPr/>
          </p:nvPicPr>
          <p:blipFill>
            <a:blip r:embed="rId17">
              <a:alphaModFix/>
            </a:blip>
            <a:stretch>
              <a:fillRect/>
            </a:stretch>
          </p:blipFill>
          <p:spPr>
            <a:xfrm>
              <a:off x="2082562" y="968499"/>
              <a:ext cx="363887" cy="456575"/>
            </a:xfrm>
            <a:prstGeom prst="rect">
              <a:avLst/>
            </a:prstGeom>
            <a:noFill/>
            <a:ln>
              <a:noFill/>
            </a:ln>
          </p:spPr>
        </p:pic>
        <p:pic>
          <p:nvPicPr>
            <p:cNvPr id="5845" name="Google Shape;5845;p402" title="AI.png"/>
            <p:cNvPicPr preferRelativeResize="0"/>
            <p:nvPr/>
          </p:nvPicPr>
          <p:blipFill>
            <a:blip r:embed="rId17">
              <a:alphaModFix/>
            </a:blip>
            <a:stretch>
              <a:fillRect/>
            </a:stretch>
          </p:blipFill>
          <p:spPr>
            <a:xfrm>
              <a:off x="3527637" y="968499"/>
              <a:ext cx="363887" cy="456575"/>
            </a:xfrm>
            <a:prstGeom prst="rect">
              <a:avLst/>
            </a:prstGeom>
            <a:noFill/>
            <a:ln>
              <a:noFill/>
            </a:ln>
          </p:spPr>
        </p:pic>
        <p:pic>
          <p:nvPicPr>
            <p:cNvPr id="5846" name="Google Shape;5846;p402" title="AI.png"/>
            <p:cNvPicPr preferRelativeResize="0"/>
            <p:nvPr/>
          </p:nvPicPr>
          <p:blipFill>
            <a:blip r:embed="rId17">
              <a:alphaModFix/>
            </a:blip>
            <a:stretch>
              <a:fillRect/>
            </a:stretch>
          </p:blipFill>
          <p:spPr>
            <a:xfrm>
              <a:off x="4704325" y="968512"/>
              <a:ext cx="363887" cy="456575"/>
            </a:xfrm>
            <a:prstGeom prst="rect">
              <a:avLst/>
            </a:prstGeom>
            <a:noFill/>
            <a:ln>
              <a:noFill/>
            </a:ln>
          </p:spPr>
        </p:pic>
        <p:pic>
          <p:nvPicPr>
            <p:cNvPr id="5847" name="Google Shape;5847;p402" title="AI.png"/>
            <p:cNvPicPr preferRelativeResize="0"/>
            <p:nvPr/>
          </p:nvPicPr>
          <p:blipFill>
            <a:blip r:embed="rId17">
              <a:alphaModFix/>
            </a:blip>
            <a:stretch>
              <a:fillRect/>
            </a:stretch>
          </p:blipFill>
          <p:spPr>
            <a:xfrm>
              <a:off x="5964587" y="977412"/>
              <a:ext cx="363887" cy="456575"/>
            </a:xfrm>
            <a:prstGeom prst="rect">
              <a:avLst/>
            </a:prstGeom>
            <a:noFill/>
            <a:ln>
              <a:noFill/>
            </a:ln>
          </p:spPr>
        </p:pic>
        <p:pic>
          <p:nvPicPr>
            <p:cNvPr id="5848" name="Google Shape;5848;p402" title="Blue.png"/>
            <p:cNvPicPr preferRelativeResize="0"/>
            <p:nvPr/>
          </p:nvPicPr>
          <p:blipFill>
            <a:blip r:embed="rId18">
              <a:alphaModFix/>
            </a:blip>
            <a:stretch>
              <a:fillRect/>
            </a:stretch>
          </p:blipFill>
          <p:spPr>
            <a:xfrm>
              <a:off x="7224850" y="977400"/>
              <a:ext cx="363900" cy="456595"/>
            </a:xfrm>
            <a:prstGeom prst="rect">
              <a:avLst/>
            </a:prstGeom>
            <a:noFill/>
            <a:ln>
              <a:noFill/>
            </a:ln>
          </p:spPr>
        </p:pic>
      </p:gr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827"/>
                                        </p:tgtEl>
                                        <p:attrNameLst>
                                          <p:attrName>style.visibility</p:attrName>
                                        </p:attrNameLst>
                                      </p:cBhvr>
                                      <p:to>
                                        <p:strVal val="visible"/>
                                      </p:to>
                                    </p:set>
                                    <p:animEffect filter="fade" transition="in">
                                      <p:cBhvr>
                                        <p:cTn dur="500"/>
                                        <p:tgtEl>
                                          <p:spTgt spid="5827"/>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5829"/>
                                        </p:tgtEl>
                                        <p:attrNameLst>
                                          <p:attrName>style.visibility</p:attrName>
                                        </p:attrNameLst>
                                      </p:cBhvr>
                                      <p:to>
                                        <p:strVal val="visible"/>
                                      </p:to>
                                    </p:set>
                                    <p:animEffect filter="fade" transition="in">
                                      <p:cBhvr>
                                        <p:cTn dur="500"/>
                                        <p:tgtEl>
                                          <p:spTgt spid="5829"/>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5826"/>
                                        </p:tgtEl>
                                        <p:attrNameLst>
                                          <p:attrName>style.visibility</p:attrName>
                                        </p:attrNameLst>
                                      </p:cBhvr>
                                      <p:to>
                                        <p:strVal val="visible"/>
                                      </p:to>
                                    </p:set>
                                    <p:animEffect filter="fade" transition="in">
                                      <p:cBhvr>
                                        <p:cTn dur="250"/>
                                        <p:tgtEl>
                                          <p:spTgt spid="5826"/>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821"/>
                                        </p:tgtEl>
                                        <p:attrNameLst>
                                          <p:attrName>style.visibility</p:attrName>
                                        </p:attrNameLst>
                                      </p:cBhvr>
                                      <p:to>
                                        <p:strVal val="visible"/>
                                      </p:to>
                                    </p:set>
                                    <p:animEffect filter="fade" transition="in">
                                      <p:cBhvr>
                                        <p:cTn dur="350"/>
                                        <p:tgtEl>
                                          <p:spTgt spid="5821"/>
                                        </p:tgtEl>
                                      </p:cBhvr>
                                    </p:animEffect>
                                  </p:childTnLst>
                                </p:cTn>
                              </p:par>
                              <p:par>
                                <p:cTn fill="hold" nodeType="withEffect" presetClass="entr" presetID="10" presetSubtype="0">
                                  <p:stCondLst>
                                    <p:cond delay="0"/>
                                  </p:stCondLst>
                                  <p:childTnLst>
                                    <p:set>
                                      <p:cBhvr>
                                        <p:cTn dur="1" fill="hold">
                                          <p:stCondLst>
                                            <p:cond delay="0"/>
                                          </p:stCondLst>
                                        </p:cTn>
                                        <p:tgtEl>
                                          <p:spTgt spid="5822"/>
                                        </p:tgtEl>
                                        <p:attrNameLst>
                                          <p:attrName>style.visibility</p:attrName>
                                        </p:attrNameLst>
                                      </p:cBhvr>
                                      <p:to>
                                        <p:strVal val="visible"/>
                                      </p:to>
                                    </p:set>
                                    <p:animEffect filter="fade" transition="in">
                                      <p:cBhvr>
                                        <p:cTn dur="350"/>
                                        <p:tgtEl>
                                          <p:spTgt spid="5822"/>
                                        </p:tgtEl>
                                      </p:cBhvr>
                                    </p:animEffect>
                                  </p:childTnLst>
                                </p:cTn>
                              </p:par>
                            </p:childTnLst>
                          </p:cTn>
                        </p:par>
                        <p:par>
                          <p:cTn fill="hold">
                            <p:stCondLst>
                              <p:cond delay="350"/>
                            </p:stCondLst>
                            <p:childTnLst>
                              <p:par>
                                <p:cTn fill="hold" nodeType="afterEffect" presetClass="entr" presetID="10" presetSubtype="0">
                                  <p:stCondLst>
                                    <p:cond delay="0"/>
                                  </p:stCondLst>
                                  <p:childTnLst>
                                    <p:set>
                                      <p:cBhvr>
                                        <p:cTn dur="1" fill="hold">
                                          <p:stCondLst>
                                            <p:cond delay="0"/>
                                          </p:stCondLst>
                                        </p:cTn>
                                        <p:tgtEl>
                                          <p:spTgt spid="5819"/>
                                        </p:tgtEl>
                                        <p:attrNameLst>
                                          <p:attrName>style.visibility</p:attrName>
                                        </p:attrNameLst>
                                      </p:cBhvr>
                                      <p:to>
                                        <p:strVal val="visible"/>
                                      </p:to>
                                    </p:set>
                                    <p:animEffect filter="fade" transition="in">
                                      <p:cBhvr>
                                        <p:cTn dur="250"/>
                                        <p:tgtEl>
                                          <p:spTgt spid="5819"/>
                                        </p:tgtEl>
                                      </p:cBhvr>
                                    </p:animEffect>
                                  </p:childTnLst>
                                </p:cTn>
                              </p:par>
                              <p:par>
                                <p:cTn fill="hold" nodeType="withEffect" presetClass="entr" presetID="10" presetSubtype="0">
                                  <p:stCondLst>
                                    <p:cond delay="0"/>
                                  </p:stCondLst>
                                  <p:childTnLst>
                                    <p:set>
                                      <p:cBhvr>
                                        <p:cTn dur="1" fill="hold">
                                          <p:stCondLst>
                                            <p:cond delay="0"/>
                                          </p:stCondLst>
                                        </p:cTn>
                                        <p:tgtEl>
                                          <p:spTgt spid="5820"/>
                                        </p:tgtEl>
                                        <p:attrNameLst>
                                          <p:attrName>style.visibility</p:attrName>
                                        </p:attrNameLst>
                                      </p:cBhvr>
                                      <p:to>
                                        <p:strVal val="visible"/>
                                      </p:to>
                                    </p:set>
                                    <p:animEffect filter="fade" transition="in">
                                      <p:cBhvr>
                                        <p:cTn dur="250"/>
                                        <p:tgtEl>
                                          <p:spTgt spid="5820"/>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830"/>
                                        </p:tgtEl>
                                        <p:attrNameLst>
                                          <p:attrName>style.visibility</p:attrName>
                                        </p:attrNameLst>
                                      </p:cBhvr>
                                      <p:to>
                                        <p:strVal val="visible"/>
                                      </p:to>
                                    </p:set>
                                    <p:animEffect filter="fade" transition="in">
                                      <p:cBhvr>
                                        <p:cTn dur="350"/>
                                        <p:tgtEl>
                                          <p:spTgt spid="5830"/>
                                        </p:tgtEl>
                                      </p:cBhvr>
                                    </p:animEffect>
                                  </p:childTnLst>
                                </p:cTn>
                              </p:par>
                              <p:par>
                                <p:cTn fill="hold" nodeType="withEffect" presetClass="entr" presetID="10" presetSubtype="0">
                                  <p:stCondLst>
                                    <p:cond delay="0"/>
                                  </p:stCondLst>
                                  <p:childTnLst>
                                    <p:set>
                                      <p:cBhvr>
                                        <p:cTn dur="1" fill="hold">
                                          <p:stCondLst>
                                            <p:cond delay="0"/>
                                          </p:stCondLst>
                                        </p:cTn>
                                        <p:tgtEl>
                                          <p:spTgt spid="5831"/>
                                        </p:tgtEl>
                                        <p:attrNameLst>
                                          <p:attrName>style.visibility</p:attrName>
                                        </p:attrNameLst>
                                      </p:cBhvr>
                                      <p:to>
                                        <p:strVal val="visible"/>
                                      </p:to>
                                    </p:set>
                                    <p:animEffect filter="fade" transition="in">
                                      <p:cBhvr>
                                        <p:cTn dur="350"/>
                                        <p:tgtEl>
                                          <p:spTgt spid="5831"/>
                                        </p:tgtEl>
                                      </p:cBhvr>
                                    </p:animEffect>
                                  </p:childTnLst>
                                </p:cTn>
                              </p:par>
                              <p:par>
                                <p:cTn fill="hold" nodeType="withEffect" presetClass="exit" presetID="10" presetSubtype="0">
                                  <p:stCondLst>
                                    <p:cond delay="0"/>
                                  </p:stCondLst>
                                  <p:childTnLst>
                                    <p:animEffect filter="fade" transition="out">
                                      <p:cBhvr>
                                        <p:cTn dur="500"/>
                                        <p:tgtEl>
                                          <p:spTgt spid="5822"/>
                                        </p:tgtEl>
                                      </p:cBhvr>
                                    </p:animEffect>
                                    <p:set>
                                      <p:cBhvr>
                                        <p:cTn dur="1" fill="hold">
                                          <p:stCondLst>
                                            <p:cond delay="500"/>
                                          </p:stCondLst>
                                        </p:cTn>
                                        <p:tgtEl>
                                          <p:spTgt spid="5822"/>
                                        </p:tgtEl>
                                        <p:attrNameLst>
                                          <p:attrName>style.visibility</p:attrName>
                                        </p:attrNameLst>
                                      </p:cBhvr>
                                      <p:to>
                                        <p:strVal val="hidden"/>
                                      </p:to>
                                    </p:set>
                                  </p:childTnLst>
                                </p:cTn>
                              </p:par>
                              <p:par>
                                <p:cTn fill="hold" nodeType="withEffect" presetClass="exit" presetID="10" presetSubtype="0">
                                  <p:stCondLst>
                                    <p:cond delay="0"/>
                                  </p:stCondLst>
                                  <p:childTnLst>
                                    <p:animEffect filter="fade" transition="out">
                                      <p:cBhvr>
                                        <p:cTn dur="500"/>
                                        <p:tgtEl>
                                          <p:spTgt spid="5821"/>
                                        </p:tgtEl>
                                      </p:cBhvr>
                                    </p:animEffect>
                                    <p:set>
                                      <p:cBhvr>
                                        <p:cTn dur="1" fill="hold">
                                          <p:stCondLst>
                                            <p:cond delay="500"/>
                                          </p:stCondLst>
                                        </p:cTn>
                                        <p:tgtEl>
                                          <p:spTgt spid="5821"/>
                                        </p:tgtEl>
                                        <p:attrNameLst>
                                          <p:attrName>style.visibility</p:attrName>
                                        </p:attrNameLst>
                                      </p:cBhvr>
                                      <p:to>
                                        <p:strVal val="hidden"/>
                                      </p:to>
                                    </p:set>
                                  </p:childTnLst>
                                </p:cTn>
                              </p:par>
                              <p:par>
                                <p:cTn fill="hold" nodeType="withEffect" presetClass="exit" presetID="10" presetSubtype="0">
                                  <p:stCondLst>
                                    <p:cond delay="0"/>
                                  </p:stCondLst>
                                  <p:childTnLst>
                                    <p:animEffect filter="fade" transition="out">
                                      <p:cBhvr>
                                        <p:cTn dur="350"/>
                                        <p:tgtEl>
                                          <p:spTgt spid="5819"/>
                                        </p:tgtEl>
                                      </p:cBhvr>
                                    </p:animEffect>
                                    <p:set>
                                      <p:cBhvr>
                                        <p:cTn dur="1" fill="hold">
                                          <p:stCondLst>
                                            <p:cond delay="350"/>
                                          </p:stCondLst>
                                        </p:cTn>
                                        <p:tgtEl>
                                          <p:spTgt spid="5819"/>
                                        </p:tgtEl>
                                        <p:attrNameLst>
                                          <p:attrName>style.visibility</p:attrName>
                                        </p:attrNameLst>
                                      </p:cBhvr>
                                      <p:to>
                                        <p:strVal val="hidden"/>
                                      </p:to>
                                    </p:set>
                                  </p:childTnLst>
                                </p:cTn>
                              </p:par>
                              <p:par>
                                <p:cTn fill="hold" nodeType="withEffect" presetClass="exit" presetID="10" presetSubtype="0">
                                  <p:stCondLst>
                                    <p:cond delay="0"/>
                                  </p:stCondLst>
                                  <p:childTnLst>
                                    <p:animEffect filter="fade" transition="out">
                                      <p:cBhvr>
                                        <p:cTn dur="350"/>
                                        <p:tgtEl>
                                          <p:spTgt spid="5820"/>
                                        </p:tgtEl>
                                      </p:cBhvr>
                                    </p:animEffect>
                                    <p:set>
                                      <p:cBhvr>
                                        <p:cTn dur="1" fill="hold">
                                          <p:stCondLst>
                                            <p:cond delay="350"/>
                                          </p:stCondLst>
                                        </p:cTn>
                                        <p:tgtEl>
                                          <p:spTgt spid="5820"/>
                                        </p:tgtEl>
                                        <p:attrNameLst>
                                          <p:attrName>style.visibility</p:attrName>
                                        </p:attrNameLst>
                                      </p:cBhvr>
                                      <p:to>
                                        <p:strVal val="hidden"/>
                                      </p:to>
                                    </p:se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5820"/>
                                        </p:tgtEl>
                                        <p:attrNameLst>
                                          <p:attrName>style.visibility</p:attrName>
                                        </p:attrNameLst>
                                      </p:cBhvr>
                                      <p:to>
                                        <p:strVal val="visible"/>
                                      </p:to>
                                    </p:set>
                                    <p:animEffect filter="fade" transition="in">
                                      <p:cBhvr>
                                        <p:cTn dur="250"/>
                                        <p:tgtEl>
                                          <p:spTgt spid="5820"/>
                                        </p:tgtEl>
                                      </p:cBhvr>
                                    </p:animEffect>
                                  </p:childTnLst>
                                </p:cTn>
                              </p:par>
                              <p:par>
                                <p:cTn fill="hold" nodeType="withEffect" presetClass="entr" presetID="10" presetSubtype="0">
                                  <p:stCondLst>
                                    <p:cond delay="0"/>
                                  </p:stCondLst>
                                  <p:childTnLst>
                                    <p:set>
                                      <p:cBhvr>
                                        <p:cTn dur="1" fill="hold">
                                          <p:stCondLst>
                                            <p:cond delay="0"/>
                                          </p:stCondLst>
                                        </p:cTn>
                                        <p:tgtEl>
                                          <p:spTgt spid="5819"/>
                                        </p:tgtEl>
                                        <p:attrNameLst>
                                          <p:attrName>style.visibility</p:attrName>
                                        </p:attrNameLst>
                                      </p:cBhvr>
                                      <p:to>
                                        <p:strVal val="visible"/>
                                      </p:to>
                                    </p:set>
                                    <p:animEffect filter="fade" transition="in">
                                      <p:cBhvr>
                                        <p:cTn dur="250"/>
                                        <p:tgtEl>
                                          <p:spTgt spid="5819"/>
                                        </p:tgtEl>
                                      </p:cBhvr>
                                    </p:animEffect>
                                  </p:childTnLst>
                                </p:cTn>
                              </p:par>
                              <p:par>
                                <p:cTn fill="hold" nodeType="withEffect" presetClass="entr" presetID="23" presetSubtype="16">
                                  <p:stCondLst>
                                    <p:cond delay="0"/>
                                  </p:stCondLst>
                                  <p:childTnLst>
                                    <p:set>
                                      <p:cBhvr>
                                        <p:cTn dur="1" fill="hold">
                                          <p:stCondLst>
                                            <p:cond delay="0"/>
                                          </p:stCondLst>
                                        </p:cTn>
                                        <p:tgtEl>
                                          <p:spTgt spid="5828"/>
                                        </p:tgtEl>
                                        <p:attrNameLst>
                                          <p:attrName>style.visibility</p:attrName>
                                        </p:attrNameLst>
                                      </p:cBhvr>
                                      <p:to>
                                        <p:strVal val="visible"/>
                                      </p:to>
                                    </p:set>
                                    <p:anim calcmode="lin" valueType="num">
                                      <p:cBhvr additive="base">
                                        <p:cTn dur="350"/>
                                        <p:tgtEl>
                                          <p:spTgt spid="5828"/>
                                        </p:tgtEl>
                                        <p:attrNameLst>
                                          <p:attrName>ppt_w</p:attrName>
                                        </p:attrNameLst>
                                      </p:cBhvr>
                                      <p:tavLst>
                                        <p:tav fmla="" tm="0">
                                          <p:val>
                                            <p:strVal val="0"/>
                                          </p:val>
                                        </p:tav>
                                        <p:tav fmla="" tm="100000">
                                          <p:val>
                                            <p:strVal val="#ppt_w"/>
                                          </p:val>
                                        </p:tav>
                                      </p:tavLst>
                                    </p:anim>
                                    <p:anim calcmode="lin" valueType="num">
                                      <p:cBhvr additive="base">
                                        <p:cTn dur="350"/>
                                        <p:tgtEl>
                                          <p:spTgt spid="5828"/>
                                        </p:tgtEl>
                                        <p:attrNameLst>
                                          <p:attrName>ppt_h</p:attrName>
                                        </p:attrNameLst>
                                      </p:cBhvr>
                                      <p:tavLst>
                                        <p:tav fmla="" tm="0">
                                          <p:val>
                                            <p:strVal val="0"/>
                                          </p:val>
                                        </p:tav>
                                        <p:tav fmla="" tm="100000">
                                          <p:val>
                                            <p:strVal val="#ppt_h"/>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3" presetSubtype="16">
                                  <p:stCondLst>
                                    <p:cond delay="0"/>
                                  </p:stCondLst>
                                  <p:childTnLst>
                                    <p:set>
                                      <p:cBhvr>
                                        <p:cTn dur="1" fill="hold">
                                          <p:stCondLst>
                                            <p:cond delay="0"/>
                                          </p:stCondLst>
                                        </p:cTn>
                                        <p:tgtEl>
                                          <p:spTgt spid="5836"/>
                                        </p:tgtEl>
                                        <p:attrNameLst>
                                          <p:attrName>style.visibility</p:attrName>
                                        </p:attrNameLst>
                                      </p:cBhvr>
                                      <p:to>
                                        <p:strVal val="visible"/>
                                      </p:to>
                                    </p:set>
                                    <p:anim calcmode="lin" valueType="num">
                                      <p:cBhvr additive="base">
                                        <p:cTn dur="1000"/>
                                        <p:tgtEl>
                                          <p:spTgt spid="5836"/>
                                        </p:tgtEl>
                                        <p:attrNameLst>
                                          <p:attrName>ppt_w</p:attrName>
                                        </p:attrNameLst>
                                      </p:cBhvr>
                                      <p:tavLst>
                                        <p:tav fmla="" tm="0">
                                          <p:val>
                                            <p:strVal val="0"/>
                                          </p:val>
                                        </p:tav>
                                        <p:tav fmla="" tm="100000">
                                          <p:val>
                                            <p:strVal val="#ppt_w"/>
                                          </p:val>
                                        </p:tav>
                                      </p:tavLst>
                                    </p:anim>
                                    <p:anim calcmode="lin" valueType="num">
                                      <p:cBhvr additive="base">
                                        <p:cTn dur="1000"/>
                                        <p:tgtEl>
                                          <p:spTgt spid="5836"/>
                                        </p:tgtEl>
                                        <p:attrNameLst>
                                          <p:attrName>ppt_h</p:attrName>
                                        </p:attrNameLst>
                                      </p:cBhvr>
                                      <p:tavLst>
                                        <p:tav fmla="" tm="0">
                                          <p:val>
                                            <p:strVal val="0"/>
                                          </p:val>
                                        </p:tav>
                                        <p:tav fmla="" tm="100000">
                                          <p:val>
                                            <p:strVal val="#ppt_h"/>
                                          </p:val>
                                        </p:tav>
                                      </p:tavLst>
                                    </p:anim>
                                  </p:childTnLst>
                                </p:cTn>
                              </p:par>
                              <p:par>
                                <p:cTn fill="hold" nodeType="withEffect" presetClass="entr" presetID="10" presetSubtype="0">
                                  <p:stCondLst>
                                    <p:cond delay="0"/>
                                  </p:stCondLst>
                                  <p:childTnLst>
                                    <p:set>
                                      <p:cBhvr>
                                        <p:cTn dur="1" fill="hold">
                                          <p:stCondLst>
                                            <p:cond delay="0"/>
                                          </p:stCondLst>
                                        </p:cTn>
                                        <p:tgtEl>
                                          <p:spTgt spid="5823"/>
                                        </p:tgtEl>
                                        <p:attrNameLst>
                                          <p:attrName>style.visibility</p:attrName>
                                        </p:attrNameLst>
                                      </p:cBhvr>
                                      <p:to>
                                        <p:strVal val="visible"/>
                                      </p:to>
                                    </p:set>
                                    <p:animEffect filter="fade" transition="in">
                                      <p:cBhvr>
                                        <p:cTn dur="1000"/>
                                        <p:tgtEl>
                                          <p:spTgt spid="582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52" name="Shape 5852"/>
        <p:cNvGrpSpPr/>
        <p:nvPr/>
      </p:nvGrpSpPr>
      <p:grpSpPr>
        <a:xfrm>
          <a:off x="0" y="0"/>
          <a:ext cx="0" cy="0"/>
          <a:chOff x="0" y="0"/>
          <a:chExt cx="0" cy="0"/>
        </a:xfrm>
      </p:grpSpPr>
      <p:sp>
        <p:nvSpPr>
          <p:cNvPr id="5853" name="Google Shape;5853;p403"/>
          <p:cNvSpPr txBox="1"/>
          <p:nvPr>
            <p:ph type="title"/>
          </p:nvPr>
        </p:nvSpPr>
        <p:spPr>
          <a:xfrm>
            <a:off x="365689" y="274350"/>
            <a:ext cx="8458200" cy="307800"/>
          </a:xfrm>
          <a:prstGeom prst="rect">
            <a:avLst/>
          </a:prstGeom>
        </p:spPr>
        <p:txBody>
          <a:bodyPr anchorCtr="0" anchor="t" bIns="0" lIns="0" spcFirstLastPara="1" rIns="0" wrap="square" tIns="0">
            <a:spAutoFit/>
          </a:bodyPr>
          <a:lstStyle/>
          <a:p>
            <a:pPr indent="0" lvl="0" marL="0" rtl="0" algn="l">
              <a:spcBef>
                <a:spcPts val="0"/>
              </a:spcBef>
              <a:spcAft>
                <a:spcPts val="0"/>
              </a:spcAft>
              <a:buNone/>
            </a:pPr>
            <a:r>
              <a:rPr lang="en-US"/>
              <a:t>Terminologia APIM - REST APIs</a:t>
            </a:r>
            <a:endParaRPr/>
          </a:p>
        </p:txBody>
      </p:sp>
      <p:sp>
        <p:nvSpPr>
          <p:cNvPr id="5854" name="Google Shape;5854;p403"/>
          <p:cNvSpPr txBox="1"/>
          <p:nvPr>
            <p:ph idx="1" type="body"/>
          </p:nvPr>
        </p:nvSpPr>
        <p:spPr>
          <a:xfrm>
            <a:off x="365700" y="914400"/>
            <a:ext cx="3422700" cy="2185800"/>
          </a:xfrm>
          <a:prstGeom prst="rect">
            <a:avLst/>
          </a:prstGeom>
        </p:spPr>
        <p:txBody>
          <a:bodyPr anchorCtr="0" anchor="t" bIns="0" lIns="0" spcFirstLastPara="1" rIns="0" wrap="square" tIns="0">
            <a:spAutoFit/>
          </a:bodyPr>
          <a:lstStyle/>
          <a:p>
            <a:pPr indent="0" lvl="0" marL="0" rtl="0" algn="l">
              <a:lnSpc>
                <a:spcPct val="100000"/>
              </a:lnSpc>
              <a:spcBef>
                <a:spcPts val="0"/>
              </a:spcBef>
              <a:spcAft>
                <a:spcPts val="0"/>
              </a:spcAft>
              <a:buNone/>
            </a:pPr>
            <a:r>
              <a:rPr b="1" lang="en-US" sz="1200">
                <a:latin typeface="Roboto"/>
                <a:ea typeface="Roboto"/>
                <a:cs typeface="Roboto"/>
                <a:sym typeface="Roboto"/>
              </a:rPr>
              <a:t>O que são as</a:t>
            </a:r>
            <a:r>
              <a:rPr b="1" lang="en-US" sz="1200">
                <a:latin typeface="Roboto"/>
                <a:ea typeface="Roboto"/>
                <a:cs typeface="Roboto"/>
                <a:sym typeface="Roboto"/>
              </a:rPr>
              <a:t> REST APIs?</a:t>
            </a:r>
            <a:endParaRPr b="1" sz="1200">
              <a:latin typeface="Roboto"/>
              <a:ea typeface="Roboto"/>
              <a:cs typeface="Roboto"/>
              <a:sym typeface="Roboto"/>
            </a:endParaRPr>
          </a:p>
          <a:p>
            <a:pPr indent="-123952" lvl="0" marL="137160" rtl="0" algn="l">
              <a:lnSpc>
                <a:spcPct val="100000"/>
              </a:lnSpc>
              <a:spcBef>
                <a:spcPts val="600"/>
              </a:spcBef>
              <a:spcAft>
                <a:spcPts val="0"/>
              </a:spcAft>
              <a:buClr>
                <a:schemeClr val="dk2"/>
              </a:buClr>
              <a:buSzPts val="800"/>
              <a:buFont typeface="Roboto"/>
              <a:buChar char="●"/>
            </a:pPr>
            <a:r>
              <a:rPr b="1" lang="en-US" sz="1000">
                <a:latin typeface="Roboto"/>
                <a:ea typeface="Roboto"/>
                <a:cs typeface="Roboto"/>
                <a:sym typeface="Roboto"/>
              </a:rPr>
              <a:t>REST API </a:t>
            </a:r>
            <a:r>
              <a:rPr lang="en-US" sz="1000">
                <a:latin typeface="Roboto"/>
                <a:ea typeface="Roboto"/>
                <a:cs typeface="Roboto"/>
                <a:sym typeface="Roboto"/>
              </a:rPr>
              <a:t>significa</a:t>
            </a:r>
            <a:r>
              <a:rPr b="1" lang="en-US" sz="1000">
                <a:latin typeface="Roboto"/>
                <a:ea typeface="Roboto"/>
                <a:cs typeface="Roboto"/>
                <a:sym typeface="Roboto"/>
              </a:rPr>
              <a:t> Interface de Programação de Aplicações com Transferência de Estado Representacional.</a:t>
            </a:r>
            <a:endParaRPr b="1" sz="1000">
              <a:latin typeface="Roboto"/>
              <a:ea typeface="Roboto"/>
              <a:cs typeface="Roboto"/>
              <a:sym typeface="Roboto"/>
            </a:endParaRPr>
          </a:p>
          <a:p>
            <a:pPr indent="-123952" lvl="0" marL="137160" rtl="0" algn="l">
              <a:lnSpc>
                <a:spcPct val="100000"/>
              </a:lnSpc>
              <a:spcBef>
                <a:spcPts val="1000"/>
              </a:spcBef>
              <a:spcAft>
                <a:spcPts val="0"/>
              </a:spcAft>
              <a:buClr>
                <a:schemeClr val="dk2"/>
              </a:buClr>
              <a:buSzPts val="800"/>
              <a:buFont typeface="Roboto"/>
              <a:buChar char="●"/>
            </a:pPr>
            <a:r>
              <a:rPr lang="en-US" sz="1000">
                <a:latin typeface="Roboto"/>
                <a:ea typeface="Roboto"/>
                <a:cs typeface="Roboto"/>
                <a:sym typeface="Roboto"/>
              </a:rPr>
              <a:t>É uma forma padronizada para que diferentes aplicações web se comuniquem entre si.</a:t>
            </a:r>
            <a:endParaRPr sz="1000">
              <a:latin typeface="Roboto"/>
              <a:ea typeface="Roboto"/>
              <a:cs typeface="Roboto"/>
              <a:sym typeface="Roboto"/>
            </a:endParaRPr>
          </a:p>
          <a:p>
            <a:pPr indent="-123952" lvl="0" marL="137160" rtl="0" algn="l">
              <a:lnSpc>
                <a:spcPct val="100000"/>
              </a:lnSpc>
              <a:spcBef>
                <a:spcPts val="1000"/>
              </a:spcBef>
              <a:spcAft>
                <a:spcPts val="0"/>
              </a:spcAft>
              <a:buClr>
                <a:schemeClr val="dk2"/>
              </a:buClr>
              <a:buSzPts val="800"/>
              <a:buFont typeface="Roboto"/>
              <a:buChar char="●"/>
            </a:pPr>
            <a:r>
              <a:rPr lang="en-US" sz="1000">
                <a:latin typeface="Roboto"/>
                <a:ea typeface="Roboto"/>
                <a:cs typeface="Roboto"/>
                <a:sym typeface="Roboto"/>
              </a:rPr>
              <a:t>As APIs REST permitem a comunicação entre máquinas, </a:t>
            </a:r>
            <a:r>
              <a:rPr b="1" lang="en-US" sz="1000">
                <a:latin typeface="Roboto"/>
                <a:ea typeface="Roboto"/>
                <a:cs typeface="Roboto"/>
                <a:sym typeface="Roboto"/>
              </a:rPr>
              <a:t>enviando requisições</a:t>
            </a:r>
            <a:r>
              <a:rPr lang="en-US" sz="1000">
                <a:latin typeface="Roboto"/>
                <a:ea typeface="Roboto"/>
                <a:cs typeface="Roboto"/>
                <a:sym typeface="Roboto"/>
              </a:rPr>
              <a:t> e </a:t>
            </a:r>
            <a:r>
              <a:rPr b="1" lang="en-US" sz="1000">
                <a:latin typeface="Roboto"/>
                <a:ea typeface="Roboto"/>
                <a:cs typeface="Roboto"/>
                <a:sym typeface="Roboto"/>
              </a:rPr>
              <a:t>recebendo respostas</a:t>
            </a:r>
            <a:r>
              <a:rPr lang="en-US" sz="1000">
                <a:latin typeface="Roboto"/>
                <a:ea typeface="Roboto"/>
                <a:cs typeface="Roboto"/>
                <a:sym typeface="Roboto"/>
              </a:rPr>
              <a:t> em um formato padronizado </a:t>
            </a:r>
            <a:r>
              <a:rPr b="1" lang="en-US" sz="1000">
                <a:latin typeface="Roboto"/>
                <a:ea typeface="Roboto"/>
                <a:cs typeface="Roboto"/>
                <a:sym typeface="Roboto"/>
              </a:rPr>
              <a:t>(protocolo HTTP)</a:t>
            </a:r>
            <a:r>
              <a:rPr lang="en-US" sz="1000">
                <a:latin typeface="Roboto"/>
                <a:ea typeface="Roboto"/>
                <a:cs typeface="Roboto"/>
                <a:sym typeface="Roboto"/>
              </a:rPr>
              <a:t>.</a:t>
            </a:r>
            <a:endParaRPr sz="1000">
              <a:latin typeface="Roboto"/>
              <a:ea typeface="Roboto"/>
              <a:cs typeface="Roboto"/>
              <a:sym typeface="Roboto"/>
            </a:endParaRPr>
          </a:p>
          <a:p>
            <a:pPr indent="-123952" lvl="0" marL="137160" rtl="0" algn="l">
              <a:lnSpc>
                <a:spcPct val="100000"/>
              </a:lnSpc>
              <a:spcBef>
                <a:spcPts val="1000"/>
              </a:spcBef>
              <a:spcAft>
                <a:spcPts val="1000"/>
              </a:spcAft>
              <a:buClr>
                <a:schemeClr val="dk2"/>
              </a:buClr>
              <a:buSzPts val="800"/>
              <a:buFont typeface="Roboto"/>
              <a:buChar char="●"/>
            </a:pPr>
            <a:r>
              <a:rPr lang="en-US" sz="1000">
                <a:latin typeface="Roboto"/>
                <a:ea typeface="Roboto"/>
                <a:cs typeface="Roboto"/>
                <a:sym typeface="Roboto"/>
              </a:rPr>
              <a:t>A resposta a uma requisição REST geralmente é entregue em um formato padronizado como </a:t>
            </a:r>
            <a:r>
              <a:rPr b="1" lang="en-US" sz="1000">
                <a:latin typeface="Roboto"/>
                <a:ea typeface="Roboto"/>
                <a:cs typeface="Roboto"/>
                <a:sym typeface="Roboto"/>
              </a:rPr>
              <a:t>JSON ou XML.</a:t>
            </a:r>
            <a:endParaRPr b="1" sz="1000">
              <a:latin typeface="Roboto"/>
              <a:ea typeface="Roboto"/>
              <a:cs typeface="Roboto"/>
              <a:sym typeface="Roboto"/>
            </a:endParaRPr>
          </a:p>
        </p:txBody>
      </p:sp>
      <p:pic>
        <p:nvPicPr>
          <p:cNvPr id="5855" name="Google Shape;5855;p403"/>
          <p:cNvPicPr preferRelativeResize="0"/>
          <p:nvPr/>
        </p:nvPicPr>
        <p:blipFill>
          <a:blip r:embed="rId3">
            <a:alphaModFix/>
          </a:blip>
          <a:stretch>
            <a:fillRect/>
          </a:stretch>
        </p:blipFill>
        <p:spPr>
          <a:xfrm>
            <a:off x="4331175" y="815350"/>
            <a:ext cx="4447124" cy="1700226"/>
          </a:xfrm>
          <a:prstGeom prst="rect">
            <a:avLst/>
          </a:prstGeom>
          <a:noFill/>
          <a:ln>
            <a:noFill/>
          </a:ln>
        </p:spPr>
      </p:pic>
      <p:sp>
        <p:nvSpPr>
          <p:cNvPr id="5856" name="Google Shape;5856;p403"/>
          <p:cNvSpPr txBox="1"/>
          <p:nvPr/>
        </p:nvSpPr>
        <p:spPr>
          <a:xfrm>
            <a:off x="3979275" y="2849050"/>
            <a:ext cx="4993200" cy="19548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US" sz="1300">
                <a:latin typeface="Roboto Medium"/>
                <a:ea typeface="Roboto Medium"/>
                <a:cs typeface="Roboto Medium"/>
                <a:sym typeface="Roboto Medium"/>
              </a:rPr>
              <a:t>Flow de Exemplo</a:t>
            </a:r>
            <a:r>
              <a:rPr lang="en-US" sz="1300">
                <a:latin typeface="Roboto Medium"/>
                <a:ea typeface="Roboto Medium"/>
                <a:cs typeface="Roboto Medium"/>
                <a:sym typeface="Roboto Medium"/>
              </a:rPr>
              <a:t>:</a:t>
            </a:r>
            <a:endParaRPr sz="1300">
              <a:latin typeface="Roboto Medium"/>
              <a:ea typeface="Roboto Medium"/>
              <a:cs typeface="Roboto Medium"/>
              <a:sym typeface="Roboto Medium"/>
            </a:endParaRPr>
          </a:p>
          <a:p>
            <a:pPr indent="0" lvl="0" marL="0" rtl="0" algn="l">
              <a:spcBef>
                <a:spcPts val="0"/>
              </a:spcBef>
              <a:spcAft>
                <a:spcPts val="0"/>
              </a:spcAft>
              <a:buNone/>
            </a:pPr>
            <a:r>
              <a:t/>
            </a:r>
            <a:endParaRPr sz="1300">
              <a:latin typeface="Roboto Medium"/>
              <a:ea typeface="Roboto Medium"/>
              <a:cs typeface="Roboto Medium"/>
              <a:sym typeface="Roboto Medium"/>
            </a:endParaRPr>
          </a:p>
          <a:p>
            <a:pPr indent="0" lvl="0" marL="0" rtl="0" algn="l">
              <a:spcBef>
                <a:spcPts val="0"/>
              </a:spcBef>
              <a:spcAft>
                <a:spcPts val="0"/>
              </a:spcAft>
              <a:buNone/>
            </a:pPr>
            <a:r>
              <a:rPr lang="en-US" sz="1300">
                <a:latin typeface="Roboto Medium"/>
                <a:ea typeface="Roboto Medium"/>
                <a:cs typeface="Roboto Medium"/>
                <a:sym typeface="Roboto Medium"/>
              </a:rPr>
              <a:t>CLIENT -&gt;  Request  -&gt; SERVER</a:t>
            </a:r>
            <a:endParaRPr sz="1300">
              <a:latin typeface="Roboto Medium"/>
              <a:ea typeface="Roboto Medium"/>
              <a:cs typeface="Roboto Medium"/>
              <a:sym typeface="Roboto Medium"/>
            </a:endParaRPr>
          </a:p>
          <a:p>
            <a:pPr indent="0" lvl="0" marL="0" rtl="0" algn="l">
              <a:spcBef>
                <a:spcPts val="0"/>
              </a:spcBef>
              <a:spcAft>
                <a:spcPts val="0"/>
              </a:spcAft>
              <a:buNone/>
            </a:pPr>
            <a:r>
              <a:rPr lang="en-US" sz="1300">
                <a:latin typeface="Roboto Medium"/>
                <a:ea typeface="Roboto Medium"/>
                <a:cs typeface="Roboto Medium"/>
                <a:sym typeface="Roboto Medium"/>
              </a:rPr>
              <a:t>                   </a:t>
            </a:r>
            <a:r>
              <a:rPr lang="en-US" sz="800">
                <a:latin typeface="Roboto Medium"/>
                <a:ea typeface="Roboto Medium"/>
                <a:cs typeface="Roboto Medium"/>
                <a:sym typeface="Roboto Medium"/>
              </a:rPr>
              <a:t>Para quem</a:t>
            </a:r>
            <a:r>
              <a:rPr lang="en-US" sz="800">
                <a:latin typeface="Roboto Medium"/>
                <a:ea typeface="Roboto Medium"/>
                <a:cs typeface="Roboto Medium"/>
                <a:sym typeface="Roboto Medium"/>
              </a:rPr>
              <a:t>: </a:t>
            </a:r>
            <a:r>
              <a:rPr i="1" lang="en-US" sz="800">
                <a:latin typeface="Roboto Medium"/>
                <a:ea typeface="Roboto Medium"/>
                <a:cs typeface="Roboto Medium"/>
                <a:sym typeface="Roboto Medium"/>
              </a:rPr>
              <a:t>http//abc.com/api/users     </a:t>
            </a:r>
            <a:r>
              <a:rPr lang="en-US" sz="800">
                <a:latin typeface="Roboto Medium"/>
                <a:ea typeface="Roboto Medium"/>
                <a:cs typeface="Roboto Medium"/>
                <a:sym typeface="Roboto Medium"/>
              </a:rPr>
              <a:t>—- Endpoint URL</a:t>
            </a:r>
            <a:endParaRPr sz="800">
              <a:latin typeface="Roboto Medium"/>
              <a:ea typeface="Roboto Medium"/>
              <a:cs typeface="Roboto Medium"/>
              <a:sym typeface="Roboto Medium"/>
            </a:endParaRPr>
          </a:p>
          <a:p>
            <a:pPr indent="0" lvl="0" marL="0" rtl="0" algn="l">
              <a:spcBef>
                <a:spcPts val="0"/>
              </a:spcBef>
              <a:spcAft>
                <a:spcPts val="0"/>
              </a:spcAft>
              <a:buNone/>
            </a:pPr>
            <a:r>
              <a:rPr lang="en-US" sz="800">
                <a:latin typeface="Roboto Medium"/>
                <a:ea typeface="Roboto Medium"/>
                <a:cs typeface="Roboto Medium"/>
                <a:sym typeface="Roboto Medium"/>
              </a:rPr>
              <a:t>                               Método: </a:t>
            </a:r>
            <a:r>
              <a:rPr i="1" lang="en-US" sz="800">
                <a:latin typeface="Roboto Medium"/>
                <a:ea typeface="Roboto Medium"/>
                <a:cs typeface="Roboto Medium"/>
                <a:sym typeface="Roboto Medium"/>
              </a:rPr>
              <a:t>GET</a:t>
            </a:r>
            <a:endParaRPr i="1" sz="800">
              <a:latin typeface="Roboto Medium"/>
              <a:ea typeface="Roboto Medium"/>
              <a:cs typeface="Roboto Medium"/>
              <a:sym typeface="Roboto Medium"/>
            </a:endParaRPr>
          </a:p>
          <a:p>
            <a:pPr indent="0" lvl="0" marL="0" rtl="0" algn="l">
              <a:spcBef>
                <a:spcPts val="0"/>
              </a:spcBef>
              <a:spcAft>
                <a:spcPts val="0"/>
              </a:spcAft>
              <a:buNone/>
            </a:pPr>
            <a:r>
              <a:rPr lang="en-US" sz="800">
                <a:latin typeface="Roboto Medium"/>
                <a:ea typeface="Roboto Medium"/>
                <a:cs typeface="Roboto Medium"/>
                <a:sym typeface="Roboto Medium"/>
              </a:rPr>
              <a:t>                               </a:t>
            </a:r>
            <a:r>
              <a:rPr lang="en-US" sz="800">
                <a:latin typeface="Roboto Medium"/>
                <a:ea typeface="Roboto Medium"/>
                <a:cs typeface="Roboto Medium"/>
                <a:sym typeface="Roboto Medium"/>
              </a:rPr>
              <a:t>Que recurso é necessário</a:t>
            </a:r>
            <a:r>
              <a:rPr lang="en-US" sz="800">
                <a:latin typeface="Roboto Medium"/>
                <a:ea typeface="Roboto Medium"/>
                <a:cs typeface="Roboto Medium"/>
                <a:sym typeface="Roboto Medium"/>
              </a:rPr>
              <a:t>: </a:t>
            </a:r>
            <a:r>
              <a:rPr i="1" lang="en-US" sz="800">
                <a:latin typeface="Roboto Medium"/>
                <a:ea typeface="Roboto Medium"/>
                <a:cs typeface="Roboto Medium"/>
                <a:sym typeface="Roboto Medium"/>
              </a:rPr>
              <a:t>Lista de Usuários</a:t>
            </a:r>
            <a:endParaRPr i="1" sz="800">
              <a:latin typeface="Roboto Medium"/>
              <a:ea typeface="Roboto Medium"/>
              <a:cs typeface="Roboto Medium"/>
              <a:sym typeface="Roboto Medium"/>
            </a:endParaRPr>
          </a:p>
          <a:p>
            <a:pPr indent="0" lvl="0" marL="0" rtl="0" algn="l">
              <a:spcBef>
                <a:spcPts val="0"/>
              </a:spcBef>
              <a:spcAft>
                <a:spcPts val="0"/>
              </a:spcAft>
              <a:buNone/>
            </a:pPr>
            <a:r>
              <a:rPr lang="en-US" sz="800">
                <a:latin typeface="Roboto Medium"/>
                <a:ea typeface="Roboto Medium"/>
                <a:cs typeface="Roboto Medium"/>
                <a:sym typeface="Roboto Medium"/>
              </a:rPr>
              <a:t>                               Autorização: </a:t>
            </a:r>
            <a:r>
              <a:rPr i="1" lang="en-US" sz="800">
                <a:latin typeface="Roboto Medium"/>
                <a:ea typeface="Roboto Medium"/>
                <a:cs typeface="Roboto Medium"/>
                <a:sym typeface="Roboto Medium"/>
              </a:rPr>
              <a:t>Token de Acesso</a:t>
            </a:r>
            <a:endParaRPr i="1" sz="800">
              <a:latin typeface="Roboto Medium"/>
              <a:ea typeface="Roboto Medium"/>
              <a:cs typeface="Roboto Medium"/>
              <a:sym typeface="Roboto Medium"/>
            </a:endParaRPr>
          </a:p>
          <a:p>
            <a:pPr indent="0" lvl="0" marL="0" rtl="0" algn="l">
              <a:spcBef>
                <a:spcPts val="0"/>
              </a:spcBef>
              <a:spcAft>
                <a:spcPts val="0"/>
              </a:spcAft>
              <a:buNone/>
            </a:pPr>
            <a:r>
              <a:t/>
            </a:r>
            <a:endParaRPr sz="1300">
              <a:latin typeface="Roboto Medium"/>
              <a:ea typeface="Roboto Medium"/>
              <a:cs typeface="Roboto Medium"/>
              <a:sym typeface="Roboto Medium"/>
            </a:endParaRPr>
          </a:p>
          <a:p>
            <a:pPr indent="0" lvl="0" marL="0" rtl="0" algn="l">
              <a:spcBef>
                <a:spcPts val="0"/>
              </a:spcBef>
              <a:spcAft>
                <a:spcPts val="0"/>
              </a:spcAft>
              <a:buNone/>
            </a:pPr>
            <a:r>
              <a:rPr lang="en-US" sz="1300">
                <a:latin typeface="Roboto Medium"/>
                <a:ea typeface="Roboto Medium"/>
                <a:cs typeface="Roboto Medium"/>
                <a:sym typeface="Roboto Medium"/>
              </a:rPr>
              <a:t>CLIENT &lt;- Response  &lt;- SERVER</a:t>
            </a:r>
            <a:endParaRPr sz="1300">
              <a:latin typeface="Roboto Medium"/>
              <a:ea typeface="Roboto Medium"/>
              <a:cs typeface="Roboto Medium"/>
              <a:sym typeface="Roboto Medium"/>
            </a:endParaRPr>
          </a:p>
          <a:p>
            <a:pPr indent="0" lvl="0" marL="0" rtl="0" algn="l">
              <a:spcBef>
                <a:spcPts val="0"/>
              </a:spcBef>
              <a:spcAft>
                <a:spcPts val="0"/>
              </a:spcAft>
              <a:buNone/>
            </a:pPr>
            <a:r>
              <a:rPr lang="en-US" sz="1300">
                <a:latin typeface="Roboto Medium"/>
                <a:ea typeface="Roboto Medium"/>
                <a:cs typeface="Roboto Medium"/>
                <a:sym typeface="Roboto Medium"/>
              </a:rPr>
              <a:t>                   </a:t>
            </a:r>
            <a:r>
              <a:rPr lang="en-US" sz="800">
                <a:latin typeface="Roboto Medium"/>
                <a:ea typeface="Roboto Medium"/>
                <a:cs typeface="Roboto Medium"/>
                <a:sym typeface="Roboto Medium"/>
              </a:rPr>
              <a:t>JSON file: </a:t>
            </a:r>
            <a:r>
              <a:rPr i="1" lang="en-US" sz="800">
                <a:latin typeface="Roboto Medium"/>
                <a:ea typeface="Roboto Medium"/>
                <a:cs typeface="Roboto Medium"/>
                <a:sym typeface="Roboto Medium"/>
              </a:rPr>
              <a:t>Lista de Usuários</a:t>
            </a:r>
            <a:r>
              <a:rPr i="1" lang="en-US" sz="1300">
                <a:latin typeface="Roboto Medium"/>
                <a:ea typeface="Roboto Medium"/>
                <a:cs typeface="Roboto Medium"/>
                <a:sym typeface="Roboto Medium"/>
              </a:rPr>
              <a:t> </a:t>
            </a:r>
            <a:endParaRPr i="1" sz="1300">
              <a:latin typeface="Roboto Medium"/>
              <a:ea typeface="Roboto Medium"/>
              <a:cs typeface="Roboto Medium"/>
              <a:sym typeface="Roboto Medium"/>
            </a:endParaRPr>
          </a:p>
        </p:txBody>
      </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60" name="Shape 5860"/>
        <p:cNvGrpSpPr/>
        <p:nvPr/>
      </p:nvGrpSpPr>
      <p:grpSpPr>
        <a:xfrm>
          <a:off x="0" y="0"/>
          <a:ext cx="0" cy="0"/>
          <a:chOff x="0" y="0"/>
          <a:chExt cx="0" cy="0"/>
        </a:xfrm>
      </p:grpSpPr>
      <p:sp>
        <p:nvSpPr>
          <p:cNvPr id="5861" name="Google Shape;5861;p404"/>
          <p:cNvSpPr txBox="1"/>
          <p:nvPr>
            <p:ph idx="12" type="sldNum"/>
          </p:nvPr>
        </p:nvSpPr>
        <p:spPr>
          <a:xfrm>
            <a:off x="8472538" y="4714913"/>
            <a:ext cx="500100" cy="428700"/>
          </a:xfrm>
          <a:prstGeom prst="rect">
            <a:avLst/>
          </a:prstGeom>
        </p:spPr>
        <p:txBody>
          <a:bodyPr anchorCtr="0" anchor="ctr" bIns="0" lIns="0" spcFirstLastPara="1" rIns="0" wrap="square" tIns="0">
            <a:normAutofit/>
          </a:bodyPr>
          <a:lstStyle/>
          <a:p>
            <a:pPr indent="0" lvl="0" marL="0" rtl="0" algn="r">
              <a:spcBef>
                <a:spcPts val="0"/>
              </a:spcBef>
              <a:spcAft>
                <a:spcPts val="0"/>
              </a:spcAft>
              <a:buNone/>
            </a:pPr>
            <a:fld id="{00000000-1234-1234-1234-123412341234}" type="slidenum">
              <a:rPr lang="en-US"/>
              <a:t>‹#›</a:t>
            </a:fld>
            <a:endParaRPr/>
          </a:p>
        </p:txBody>
      </p:sp>
      <p:sp>
        <p:nvSpPr>
          <p:cNvPr id="5862" name="Google Shape;5862;p404"/>
          <p:cNvSpPr txBox="1"/>
          <p:nvPr>
            <p:ph type="title"/>
          </p:nvPr>
        </p:nvSpPr>
        <p:spPr>
          <a:xfrm>
            <a:off x="342989" y="342900"/>
            <a:ext cx="8458200" cy="415500"/>
          </a:xfrm>
          <a:prstGeom prst="rect">
            <a:avLst/>
          </a:prstGeom>
        </p:spPr>
        <p:txBody>
          <a:bodyPr anchorCtr="0" anchor="t" bIns="0" lIns="0" spcFirstLastPara="1" rIns="0" wrap="square" tIns="0">
            <a:spAutoFit/>
          </a:bodyPr>
          <a:lstStyle/>
          <a:p>
            <a:pPr indent="0" lvl="0" marL="0" rtl="0" algn="l">
              <a:spcBef>
                <a:spcPts val="0"/>
              </a:spcBef>
              <a:spcAft>
                <a:spcPts val="0"/>
              </a:spcAft>
              <a:buNone/>
            </a:pPr>
            <a:r>
              <a:rPr lang="en-US"/>
              <a:t>Principais Funcionalidades do Produto</a:t>
            </a:r>
            <a:endParaRPr/>
          </a:p>
        </p:txBody>
      </p:sp>
      <p:graphicFrame>
        <p:nvGraphicFramePr>
          <p:cNvPr id="5863" name="Google Shape;5863;p404"/>
          <p:cNvGraphicFramePr/>
          <p:nvPr/>
        </p:nvGraphicFramePr>
        <p:xfrm>
          <a:off x="460404" y="820172"/>
          <a:ext cx="3000000" cy="3000000"/>
        </p:xfrm>
        <a:graphic>
          <a:graphicData uri="http://schemas.openxmlformats.org/drawingml/2006/table">
            <a:tbl>
              <a:tblPr>
                <a:noFill/>
                <a:tableStyleId>{408CFD63-1F92-43FF-88A8-5FF7ED283637}</a:tableStyleId>
              </a:tblPr>
              <a:tblGrid>
                <a:gridCol w="1147175"/>
                <a:gridCol w="1240925"/>
                <a:gridCol w="5492075"/>
              </a:tblGrid>
              <a:tr h="285750">
                <a:tc>
                  <a:txBody>
                    <a:bodyPr/>
                    <a:lstStyle/>
                    <a:p>
                      <a:pPr indent="0" lvl="0" marL="0" rtl="0" algn="l">
                        <a:lnSpc>
                          <a:spcPct val="115000"/>
                        </a:lnSpc>
                        <a:spcBef>
                          <a:spcPts val="0"/>
                        </a:spcBef>
                        <a:spcAft>
                          <a:spcPts val="0"/>
                        </a:spcAft>
                        <a:buNone/>
                      </a:pPr>
                      <a:r>
                        <a:rPr b="1" lang="en-US" sz="1100">
                          <a:solidFill>
                            <a:schemeClr val="dk1"/>
                          </a:solidFill>
                          <a:latin typeface="Roboto"/>
                          <a:ea typeface="Roboto"/>
                          <a:cs typeface="Roboto"/>
                          <a:sym typeface="Roboto"/>
                        </a:rPr>
                        <a:t>Função</a:t>
                      </a:r>
                      <a:endParaRPr b="1" sz="1100">
                        <a:latin typeface="Roboto"/>
                        <a:ea typeface="Roboto"/>
                        <a:cs typeface="Roboto"/>
                        <a:sym typeface="Roboto"/>
                      </a:endParaRPr>
                    </a:p>
                  </a:txBody>
                  <a:tcPr marT="68575" marB="68575" marR="68575" marL="68575"/>
                </a:tc>
                <a:tc>
                  <a:txBody>
                    <a:bodyPr/>
                    <a:lstStyle/>
                    <a:p>
                      <a:pPr indent="0" lvl="0" marL="0" rtl="0" algn="l">
                        <a:lnSpc>
                          <a:spcPct val="115000"/>
                        </a:lnSpc>
                        <a:spcBef>
                          <a:spcPts val="0"/>
                        </a:spcBef>
                        <a:spcAft>
                          <a:spcPts val="0"/>
                        </a:spcAft>
                        <a:buNone/>
                      </a:pPr>
                      <a:r>
                        <a:rPr b="1" lang="en-US" sz="1100">
                          <a:solidFill>
                            <a:schemeClr val="dk1"/>
                          </a:solidFill>
                          <a:latin typeface="Roboto"/>
                          <a:ea typeface="Roboto"/>
                          <a:cs typeface="Roboto"/>
                          <a:sym typeface="Roboto"/>
                        </a:rPr>
                        <a:t>Feature</a:t>
                      </a:r>
                      <a:endParaRPr b="1" sz="1100">
                        <a:solidFill>
                          <a:schemeClr val="dk1"/>
                        </a:solidFill>
                        <a:latin typeface="Roboto"/>
                        <a:ea typeface="Roboto"/>
                        <a:cs typeface="Roboto"/>
                        <a:sym typeface="Roboto"/>
                      </a:endParaRPr>
                    </a:p>
                  </a:txBody>
                  <a:tcPr marT="68575" marB="68575" marR="68575" marL="68575"/>
                </a:tc>
                <a:tc>
                  <a:txBody>
                    <a:bodyPr/>
                    <a:lstStyle/>
                    <a:p>
                      <a:pPr indent="0" lvl="0" marL="0" rtl="0" algn="l">
                        <a:spcBef>
                          <a:spcPts val="0"/>
                        </a:spcBef>
                        <a:spcAft>
                          <a:spcPts val="0"/>
                        </a:spcAft>
                        <a:buNone/>
                      </a:pPr>
                      <a:r>
                        <a:rPr b="1" lang="en-US" sz="1100">
                          <a:latin typeface="Roboto"/>
                          <a:ea typeface="Roboto"/>
                          <a:cs typeface="Roboto"/>
                          <a:sym typeface="Roboto"/>
                        </a:rPr>
                        <a:t>O que faz?</a:t>
                      </a:r>
                      <a:endParaRPr b="1" sz="1100">
                        <a:latin typeface="Roboto"/>
                        <a:ea typeface="Roboto"/>
                        <a:cs typeface="Roboto"/>
                        <a:sym typeface="Roboto"/>
                      </a:endParaRPr>
                    </a:p>
                  </a:txBody>
                  <a:tcPr marT="68575" marB="68575" marR="68575" marL="68575"/>
                </a:tc>
              </a:tr>
              <a:tr h="329500">
                <a:tc rowSpan="2">
                  <a:txBody>
                    <a:bodyPr/>
                    <a:lstStyle/>
                    <a:p>
                      <a:pPr indent="0" lvl="0" marL="0" rtl="0" algn="l">
                        <a:spcBef>
                          <a:spcPts val="0"/>
                        </a:spcBef>
                        <a:spcAft>
                          <a:spcPts val="0"/>
                        </a:spcAft>
                        <a:buNone/>
                      </a:pPr>
                      <a:r>
                        <a:rPr lang="en-US" sz="900">
                          <a:latin typeface="Roboto Light"/>
                          <a:ea typeface="Roboto Light"/>
                          <a:cs typeface="Roboto Light"/>
                          <a:sym typeface="Roboto Light"/>
                        </a:rPr>
                        <a:t>Criar APIs</a:t>
                      </a:r>
                      <a:endParaRPr sz="900">
                        <a:latin typeface="Roboto Light"/>
                        <a:ea typeface="Roboto Light"/>
                        <a:cs typeface="Roboto Light"/>
                        <a:sym typeface="Roboto Light"/>
                      </a:endParaRPr>
                    </a:p>
                  </a:txBody>
                  <a:tcPr marT="68575" marB="68575" marR="68575" marL="68575"/>
                </a:tc>
                <a:tc>
                  <a:txBody>
                    <a:bodyPr/>
                    <a:lstStyle/>
                    <a:p>
                      <a:pPr indent="0" lvl="0" marL="0" rtl="0" algn="l">
                        <a:spcBef>
                          <a:spcPts val="0"/>
                        </a:spcBef>
                        <a:spcAft>
                          <a:spcPts val="0"/>
                        </a:spcAft>
                        <a:buNone/>
                      </a:pPr>
                      <a:r>
                        <a:rPr lang="en-US" sz="900">
                          <a:latin typeface="Roboto Light"/>
                          <a:ea typeface="Roboto Light"/>
                          <a:cs typeface="Roboto Light"/>
                          <a:sym typeface="Roboto Light"/>
                        </a:rPr>
                        <a:t>Minhas APIs</a:t>
                      </a:r>
                      <a:endParaRPr sz="900">
                        <a:latin typeface="Roboto Light"/>
                        <a:ea typeface="Roboto Light"/>
                        <a:cs typeface="Roboto Light"/>
                        <a:sym typeface="Roboto Light"/>
                      </a:endParaRPr>
                    </a:p>
                  </a:txBody>
                  <a:tcPr marT="68575" marB="68575" marR="68575" marL="68575"/>
                </a:tc>
                <a:tc>
                  <a:txBody>
                    <a:bodyPr/>
                    <a:lstStyle/>
                    <a:p>
                      <a:pPr indent="-222250" lvl="0" marL="342900" rtl="0" algn="l">
                        <a:lnSpc>
                          <a:spcPct val="120000"/>
                        </a:lnSpc>
                        <a:spcBef>
                          <a:spcPts val="0"/>
                        </a:spcBef>
                        <a:spcAft>
                          <a:spcPts val="0"/>
                        </a:spcAft>
                        <a:buClr>
                          <a:srgbClr val="0A0A0A"/>
                        </a:buClr>
                        <a:buSzPts val="900"/>
                        <a:buFont typeface="Roboto Light"/>
                        <a:buChar char="●"/>
                      </a:pPr>
                      <a:r>
                        <a:rPr lang="en-US" sz="900">
                          <a:solidFill>
                            <a:srgbClr val="0A0A0A"/>
                          </a:solidFill>
                          <a:latin typeface="Roboto Light"/>
                          <a:ea typeface="Roboto Light"/>
                          <a:cs typeface="Roboto Light"/>
                          <a:sym typeface="Roboto Light"/>
                        </a:rPr>
                        <a:t>Oferece uma página centralizada para criar, importar e gerenciar APIs.</a:t>
                      </a:r>
                      <a:endParaRPr sz="900">
                        <a:solidFill>
                          <a:srgbClr val="0A0A0A"/>
                        </a:solidFill>
                        <a:latin typeface="Roboto Light"/>
                        <a:ea typeface="Roboto Light"/>
                        <a:cs typeface="Roboto Light"/>
                        <a:sym typeface="Roboto Light"/>
                      </a:endParaRPr>
                    </a:p>
                  </a:txBody>
                  <a:tcPr marT="68575" marB="68575" marR="68575" marL="68575"/>
                </a:tc>
              </a:tr>
              <a:tr h="344075">
                <a:tc vMerge="1"/>
                <a:tc>
                  <a:txBody>
                    <a:bodyPr/>
                    <a:lstStyle/>
                    <a:p>
                      <a:pPr indent="0" lvl="0" marL="0" rtl="0" algn="l">
                        <a:spcBef>
                          <a:spcPts val="0"/>
                        </a:spcBef>
                        <a:spcAft>
                          <a:spcPts val="0"/>
                        </a:spcAft>
                        <a:buNone/>
                      </a:pPr>
                      <a:r>
                        <a:rPr lang="en-US" sz="900">
                          <a:latin typeface="Roboto Light"/>
                          <a:ea typeface="Roboto Light"/>
                          <a:cs typeface="Roboto Light"/>
                          <a:sym typeface="Roboto Light"/>
                        </a:rPr>
                        <a:t>Publicar como API</a:t>
                      </a:r>
                      <a:endParaRPr sz="900">
                        <a:latin typeface="Roboto Light"/>
                        <a:ea typeface="Roboto Light"/>
                        <a:cs typeface="Roboto Light"/>
                        <a:sym typeface="Roboto Light"/>
                      </a:endParaRPr>
                    </a:p>
                  </a:txBody>
                  <a:tcPr marT="68575" marB="68575" marR="68575" marL="68575"/>
                </a:tc>
                <a:tc>
                  <a:txBody>
                    <a:bodyPr/>
                    <a:lstStyle/>
                    <a:p>
                      <a:pPr indent="-222250" lvl="0" marL="342900" rtl="0" algn="l">
                        <a:lnSpc>
                          <a:spcPct val="120000"/>
                        </a:lnSpc>
                        <a:spcBef>
                          <a:spcPts val="0"/>
                        </a:spcBef>
                        <a:spcAft>
                          <a:spcPts val="0"/>
                        </a:spcAft>
                        <a:buClr>
                          <a:srgbClr val="0A0A0A"/>
                        </a:buClr>
                        <a:buSzPts val="900"/>
                        <a:buFont typeface="Roboto Light"/>
                        <a:buChar char="●"/>
                      </a:pPr>
                      <a:r>
                        <a:rPr lang="en-US" sz="900">
                          <a:solidFill>
                            <a:srgbClr val="0A0A0A"/>
                          </a:solidFill>
                          <a:latin typeface="Roboto Light"/>
                          <a:ea typeface="Roboto Light"/>
                          <a:cs typeface="Roboto Light"/>
                          <a:sym typeface="Roboto Light"/>
                        </a:rPr>
                        <a:t>Permite que usuários do Cloud Studio publiquem facilmente uma operação como uma API.</a:t>
                      </a:r>
                      <a:endParaRPr sz="900">
                        <a:solidFill>
                          <a:srgbClr val="0A0A0A"/>
                        </a:solidFill>
                        <a:latin typeface="Roboto Light"/>
                        <a:ea typeface="Roboto Light"/>
                        <a:cs typeface="Roboto Light"/>
                        <a:sym typeface="Roboto Light"/>
                      </a:endParaRPr>
                    </a:p>
                  </a:txBody>
                  <a:tcPr marT="68575" marB="68575" marR="68575" marL="68575"/>
                </a:tc>
              </a:tr>
              <a:tr h="326900">
                <a:tc rowSpan="2">
                  <a:txBody>
                    <a:bodyPr/>
                    <a:lstStyle/>
                    <a:p>
                      <a:pPr indent="0" lvl="0" marL="0" rtl="0" algn="l">
                        <a:spcBef>
                          <a:spcPts val="0"/>
                        </a:spcBef>
                        <a:spcAft>
                          <a:spcPts val="0"/>
                        </a:spcAft>
                        <a:buNone/>
                      </a:pPr>
                      <a:r>
                        <a:rPr lang="en-US" sz="900">
                          <a:latin typeface="Roboto Light"/>
                          <a:ea typeface="Roboto Light"/>
                          <a:cs typeface="Roboto Light"/>
                          <a:sym typeface="Roboto Light"/>
                        </a:rPr>
                        <a:t>Publicar APIs</a:t>
                      </a:r>
                      <a:endParaRPr sz="900">
                        <a:latin typeface="Roboto Light"/>
                        <a:ea typeface="Roboto Light"/>
                        <a:cs typeface="Roboto Light"/>
                        <a:sym typeface="Roboto Light"/>
                      </a:endParaRPr>
                    </a:p>
                  </a:txBody>
                  <a:tcPr marT="68575" marB="68575" marR="68575" marL="68575"/>
                </a:tc>
                <a:tc>
                  <a:txBody>
                    <a:bodyPr/>
                    <a:lstStyle/>
                    <a:p>
                      <a:pPr indent="0" lvl="0" marL="0" rtl="0" algn="l">
                        <a:spcBef>
                          <a:spcPts val="0"/>
                        </a:spcBef>
                        <a:spcAft>
                          <a:spcPts val="0"/>
                        </a:spcAft>
                        <a:buNone/>
                      </a:pPr>
                      <a:r>
                        <a:rPr lang="en-US" sz="900">
                          <a:latin typeface="Roboto Light"/>
                          <a:ea typeface="Roboto Light"/>
                          <a:cs typeface="Roboto Light"/>
                          <a:sym typeface="Roboto Light"/>
                        </a:rPr>
                        <a:t>Portal Manager</a:t>
                      </a:r>
                      <a:endParaRPr sz="900">
                        <a:latin typeface="Roboto Light"/>
                        <a:ea typeface="Roboto Light"/>
                        <a:cs typeface="Roboto Light"/>
                        <a:sym typeface="Roboto Light"/>
                      </a:endParaRPr>
                    </a:p>
                  </a:txBody>
                  <a:tcPr marT="68575" marB="68575" marR="68575" marL="68575"/>
                </a:tc>
                <a:tc>
                  <a:txBody>
                    <a:bodyPr/>
                    <a:lstStyle/>
                    <a:p>
                      <a:pPr indent="-222250" lvl="0" marL="342900" rtl="0" algn="l">
                        <a:lnSpc>
                          <a:spcPct val="120000"/>
                        </a:lnSpc>
                        <a:spcBef>
                          <a:spcPts val="0"/>
                        </a:spcBef>
                        <a:spcAft>
                          <a:spcPts val="0"/>
                        </a:spcAft>
                        <a:buClr>
                          <a:srgbClr val="0A0A0A"/>
                        </a:buClr>
                        <a:buSzPts val="900"/>
                        <a:buFont typeface="Roboto Light"/>
                        <a:buChar char="●"/>
                      </a:pPr>
                      <a:r>
                        <a:rPr lang="en-US" sz="900">
                          <a:solidFill>
                            <a:srgbClr val="0A0A0A"/>
                          </a:solidFill>
                          <a:latin typeface="Roboto Light"/>
                          <a:ea typeface="Roboto Light"/>
                          <a:cs typeface="Roboto Light"/>
                          <a:sym typeface="Roboto Light"/>
                        </a:rPr>
                        <a:t>Permite aos usuários gerar automaticamente e personalizar a documentação OpenAPI das APIs.</a:t>
                      </a:r>
                      <a:endParaRPr sz="900">
                        <a:solidFill>
                          <a:srgbClr val="0A0A0A"/>
                        </a:solidFill>
                        <a:latin typeface="Roboto Light"/>
                        <a:ea typeface="Roboto Light"/>
                        <a:cs typeface="Roboto Light"/>
                        <a:sym typeface="Roboto Light"/>
                      </a:endParaRPr>
                    </a:p>
                  </a:txBody>
                  <a:tcPr marT="68575" marB="68575" marR="68575" marL="68575"/>
                </a:tc>
              </a:tr>
              <a:tr h="303425">
                <a:tc vMerge="1"/>
                <a:tc>
                  <a:txBody>
                    <a:bodyPr/>
                    <a:lstStyle/>
                    <a:p>
                      <a:pPr indent="0" lvl="0" marL="0" rtl="0" algn="l">
                        <a:spcBef>
                          <a:spcPts val="0"/>
                        </a:spcBef>
                        <a:spcAft>
                          <a:spcPts val="0"/>
                        </a:spcAft>
                        <a:buNone/>
                      </a:pPr>
                      <a:r>
                        <a:rPr lang="en-US" sz="900">
                          <a:latin typeface="Roboto Light"/>
                          <a:ea typeface="Roboto Light"/>
                          <a:cs typeface="Roboto Light"/>
                          <a:sym typeface="Roboto Light"/>
                        </a:rPr>
                        <a:t>Portal</a:t>
                      </a:r>
                      <a:endParaRPr sz="900">
                        <a:latin typeface="Roboto Light"/>
                        <a:ea typeface="Roboto Light"/>
                        <a:cs typeface="Roboto Light"/>
                        <a:sym typeface="Roboto Light"/>
                      </a:endParaRPr>
                    </a:p>
                  </a:txBody>
                  <a:tcPr marT="68575" marB="68575" marR="68575" marL="68575"/>
                </a:tc>
                <a:tc>
                  <a:txBody>
                    <a:bodyPr/>
                    <a:lstStyle/>
                    <a:p>
                      <a:pPr indent="-222250" lvl="0" marL="342900" rtl="0" algn="l">
                        <a:lnSpc>
                          <a:spcPct val="120000"/>
                        </a:lnSpc>
                        <a:spcBef>
                          <a:spcPts val="0"/>
                        </a:spcBef>
                        <a:spcAft>
                          <a:spcPts val="0"/>
                        </a:spcAft>
                        <a:buClr>
                          <a:srgbClr val="0A0A0A"/>
                        </a:buClr>
                        <a:buSzPts val="900"/>
                        <a:buFont typeface="Roboto Light"/>
                        <a:buChar char="●"/>
                      </a:pPr>
                      <a:r>
                        <a:rPr lang="en-US" sz="900">
                          <a:solidFill>
                            <a:srgbClr val="0A0A0A"/>
                          </a:solidFill>
                          <a:latin typeface="Roboto Light"/>
                          <a:ea typeface="Roboto Light"/>
                          <a:cs typeface="Roboto Light"/>
                          <a:sym typeface="Roboto Light"/>
                        </a:rPr>
                        <a:t>Permite que consumidores de APIs acessem a documentação e façam testes interativos.</a:t>
                      </a:r>
                      <a:endParaRPr sz="900">
                        <a:solidFill>
                          <a:srgbClr val="0A0A0A"/>
                        </a:solidFill>
                        <a:latin typeface="Roboto Light"/>
                        <a:ea typeface="Roboto Light"/>
                        <a:cs typeface="Roboto Light"/>
                        <a:sym typeface="Roboto Light"/>
                      </a:endParaRPr>
                    </a:p>
                  </a:txBody>
                  <a:tcPr marT="68575" marB="68575" marR="68575" marL="68575"/>
                </a:tc>
              </a:tr>
              <a:tr h="285550">
                <a:tc rowSpan="2">
                  <a:txBody>
                    <a:bodyPr/>
                    <a:lstStyle/>
                    <a:p>
                      <a:pPr indent="0" lvl="0" marL="0" rtl="0" algn="l">
                        <a:spcBef>
                          <a:spcPts val="0"/>
                        </a:spcBef>
                        <a:spcAft>
                          <a:spcPts val="0"/>
                        </a:spcAft>
                        <a:buNone/>
                      </a:pPr>
                      <a:r>
                        <a:rPr lang="en-US" sz="900">
                          <a:latin typeface="Roboto Light"/>
                          <a:ea typeface="Roboto Light"/>
                          <a:cs typeface="Roboto Light"/>
                          <a:sym typeface="Roboto Light"/>
                        </a:rPr>
                        <a:t>Proteger APIs</a:t>
                      </a:r>
                      <a:endParaRPr sz="900">
                        <a:latin typeface="Roboto Light"/>
                        <a:ea typeface="Roboto Light"/>
                        <a:cs typeface="Roboto Light"/>
                        <a:sym typeface="Roboto Light"/>
                      </a:endParaRPr>
                    </a:p>
                  </a:txBody>
                  <a:tcPr marT="68575" marB="68575" marR="68575" marL="68575"/>
                </a:tc>
                <a:tc>
                  <a:txBody>
                    <a:bodyPr/>
                    <a:lstStyle/>
                    <a:p>
                      <a:pPr indent="0" lvl="0" marL="0" rtl="0" algn="l">
                        <a:spcBef>
                          <a:spcPts val="0"/>
                        </a:spcBef>
                        <a:spcAft>
                          <a:spcPts val="0"/>
                        </a:spcAft>
                        <a:buNone/>
                      </a:pPr>
                      <a:r>
                        <a:rPr lang="en-US" sz="900">
                          <a:latin typeface="Roboto Light"/>
                          <a:ea typeface="Roboto Light"/>
                          <a:cs typeface="Roboto Light"/>
                          <a:sym typeface="Roboto Light"/>
                        </a:rPr>
                        <a:t>Perfis de Segurança</a:t>
                      </a:r>
                      <a:endParaRPr sz="900">
                        <a:latin typeface="Roboto Light"/>
                        <a:ea typeface="Roboto Light"/>
                        <a:cs typeface="Roboto Light"/>
                        <a:sym typeface="Roboto Light"/>
                      </a:endParaRPr>
                    </a:p>
                  </a:txBody>
                  <a:tcPr marT="68575" marB="68575" marR="68575" marL="68575"/>
                </a:tc>
                <a:tc>
                  <a:txBody>
                    <a:bodyPr/>
                    <a:lstStyle/>
                    <a:p>
                      <a:pPr indent="-222250" lvl="0" marL="342900" rtl="0" algn="l">
                        <a:spcBef>
                          <a:spcPts val="0"/>
                        </a:spcBef>
                        <a:spcAft>
                          <a:spcPts val="0"/>
                        </a:spcAft>
                        <a:buClr>
                          <a:srgbClr val="0A0A0A"/>
                        </a:buClr>
                        <a:buSzPts val="900"/>
                        <a:buFont typeface="Roboto Light"/>
                        <a:buChar char="●"/>
                      </a:pPr>
                      <a:r>
                        <a:rPr lang="en-US" sz="900">
                          <a:solidFill>
                            <a:srgbClr val="0A0A0A"/>
                          </a:solidFill>
                          <a:latin typeface="Roboto Light"/>
                          <a:ea typeface="Roboto Light"/>
                          <a:cs typeface="Roboto Light"/>
                          <a:sym typeface="Roboto Light"/>
                        </a:rPr>
                        <a:t>Permite que administradores gerenciem e apliquem políticas de segurança para acesso às APIs.</a:t>
                      </a:r>
                      <a:endParaRPr sz="900">
                        <a:solidFill>
                          <a:srgbClr val="0A0A0A"/>
                        </a:solidFill>
                        <a:latin typeface="Roboto Light"/>
                        <a:ea typeface="Roboto Light"/>
                        <a:cs typeface="Roboto Light"/>
                        <a:sym typeface="Roboto Light"/>
                      </a:endParaRPr>
                    </a:p>
                  </a:txBody>
                  <a:tcPr marT="68575" marB="68575" marR="68575" marL="68575"/>
                </a:tc>
              </a:tr>
              <a:tr h="319675">
                <a:tc vMerge="1"/>
                <a:tc>
                  <a:txBody>
                    <a:bodyPr/>
                    <a:lstStyle/>
                    <a:p>
                      <a:pPr indent="0" lvl="0" marL="0" rtl="0" algn="l">
                        <a:spcBef>
                          <a:spcPts val="0"/>
                        </a:spcBef>
                        <a:spcAft>
                          <a:spcPts val="0"/>
                        </a:spcAft>
                        <a:buNone/>
                      </a:pPr>
                      <a:r>
                        <a:rPr lang="en-US" sz="900">
                          <a:latin typeface="Roboto Light"/>
                          <a:ea typeface="Roboto Light"/>
                          <a:cs typeface="Roboto Light"/>
                          <a:sym typeface="Roboto Light"/>
                        </a:rPr>
                        <a:t>Grupos de IPs Confiáveis</a:t>
                      </a:r>
                      <a:endParaRPr sz="900">
                        <a:latin typeface="Roboto Light"/>
                        <a:ea typeface="Roboto Light"/>
                        <a:cs typeface="Roboto Light"/>
                        <a:sym typeface="Roboto Light"/>
                      </a:endParaRPr>
                    </a:p>
                  </a:txBody>
                  <a:tcPr marT="68575" marB="68575" marR="68575" marL="68575"/>
                </a:tc>
                <a:tc>
                  <a:txBody>
                    <a:bodyPr/>
                    <a:lstStyle/>
                    <a:p>
                      <a:pPr indent="-222250" lvl="0" marL="342900" rtl="0" algn="l">
                        <a:spcBef>
                          <a:spcPts val="0"/>
                        </a:spcBef>
                        <a:spcAft>
                          <a:spcPts val="0"/>
                        </a:spcAft>
                        <a:buClr>
                          <a:srgbClr val="0A0A0A"/>
                        </a:buClr>
                        <a:buSzPts val="900"/>
                        <a:buFont typeface="Roboto Light"/>
                        <a:buChar char="●"/>
                      </a:pPr>
                      <a:r>
                        <a:rPr lang="en-US" sz="900">
                          <a:solidFill>
                            <a:srgbClr val="0A0A0A"/>
                          </a:solidFill>
                          <a:latin typeface="Roboto Light"/>
                          <a:ea typeface="Roboto Light"/>
                          <a:cs typeface="Roboto Light"/>
                          <a:sym typeface="Roboto Light"/>
                        </a:rPr>
                        <a:t>Permite que administradores apliquem controle de acesso por nível de IP às APIs.</a:t>
                      </a:r>
                      <a:endParaRPr sz="900">
                        <a:solidFill>
                          <a:srgbClr val="0A0A0A"/>
                        </a:solidFill>
                        <a:latin typeface="Roboto Light"/>
                        <a:ea typeface="Roboto Light"/>
                        <a:cs typeface="Roboto Light"/>
                        <a:sym typeface="Roboto Light"/>
                      </a:endParaRPr>
                    </a:p>
                  </a:txBody>
                  <a:tcPr marT="68575" marB="68575" marR="68575" marL="68575"/>
                </a:tc>
              </a:tr>
              <a:tr h="332000">
                <a:tc rowSpan="2">
                  <a:txBody>
                    <a:bodyPr/>
                    <a:lstStyle/>
                    <a:p>
                      <a:pPr indent="0" lvl="0" marL="0" rtl="0" algn="l">
                        <a:spcBef>
                          <a:spcPts val="0"/>
                        </a:spcBef>
                        <a:spcAft>
                          <a:spcPts val="0"/>
                        </a:spcAft>
                        <a:buNone/>
                      </a:pPr>
                      <a:r>
                        <a:rPr lang="en-US" sz="900">
                          <a:latin typeface="Roboto Light"/>
                          <a:ea typeface="Roboto Light"/>
                          <a:cs typeface="Roboto Light"/>
                          <a:sym typeface="Roboto Light"/>
                        </a:rPr>
                        <a:t>Monitorar APIs</a:t>
                      </a:r>
                      <a:endParaRPr sz="900">
                        <a:latin typeface="Roboto Light"/>
                        <a:ea typeface="Roboto Light"/>
                        <a:cs typeface="Roboto Light"/>
                        <a:sym typeface="Roboto Light"/>
                      </a:endParaRPr>
                    </a:p>
                  </a:txBody>
                  <a:tcPr marT="68575" marB="68575" marR="68575" marL="68575"/>
                </a:tc>
                <a:tc>
                  <a:txBody>
                    <a:bodyPr/>
                    <a:lstStyle/>
                    <a:p>
                      <a:pPr indent="0" lvl="0" marL="0" rtl="0" algn="l">
                        <a:spcBef>
                          <a:spcPts val="0"/>
                        </a:spcBef>
                        <a:spcAft>
                          <a:spcPts val="0"/>
                        </a:spcAft>
                        <a:buNone/>
                      </a:pPr>
                      <a:r>
                        <a:rPr lang="en-US" sz="900">
                          <a:latin typeface="Roboto Light"/>
                          <a:ea typeface="Roboto Light"/>
                          <a:cs typeface="Roboto Light"/>
                          <a:sym typeface="Roboto Light"/>
                        </a:rPr>
                        <a:t>Logs de API</a:t>
                      </a:r>
                      <a:endParaRPr sz="900">
                        <a:latin typeface="Roboto Light"/>
                        <a:ea typeface="Roboto Light"/>
                        <a:cs typeface="Roboto Light"/>
                        <a:sym typeface="Roboto Light"/>
                      </a:endParaRPr>
                    </a:p>
                  </a:txBody>
                  <a:tcPr marT="68575" marB="68575" marR="68575" marL="68575"/>
                </a:tc>
                <a:tc>
                  <a:txBody>
                    <a:bodyPr/>
                    <a:lstStyle/>
                    <a:p>
                      <a:pPr indent="-222250" lvl="0" marL="342900" rtl="0" algn="l">
                        <a:spcBef>
                          <a:spcPts val="0"/>
                        </a:spcBef>
                        <a:spcAft>
                          <a:spcPts val="0"/>
                        </a:spcAft>
                        <a:buClr>
                          <a:srgbClr val="0A0A0A"/>
                        </a:buClr>
                        <a:buSzPts val="900"/>
                        <a:buFont typeface="Roboto Light"/>
                        <a:buChar char="●"/>
                      </a:pPr>
                      <a:r>
                        <a:rPr lang="en-US" sz="900">
                          <a:solidFill>
                            <a:srgbClr val="0A0A0A"/>
                          </a:solidFill>
                          <a:latin typeface="Roboto Light"/>
                          <a:ea typeface="Roboto Light"/>
                          <a:cs typeface="Roboto Light"/>
                          <a:sym typeface="Roboto Light"/>
                        </a:rPr>
                        <a:t>Fornece rastreamento e informações de depuração, auxiliando na resolução de problemas e segurança.</a:t>
                      </a:r>
                      <a:endParaRPr sz="900">
                        <a:solidFill>
                          <a:srgbClr val="0A0A0A"/>
                        </a:solidFill>
                        <a:latin typeface="Roboto Light"/>
                        <a:ea typeface="Roboto Light"/>
                        <a:cs typeface="Roboto Light"/>
                        <a:sym typeface="Roboto Light"/>
                      </a:endParaRPr>
                    </a:p>
                  </a:txBody>
                  <a:tcPr marT="68575" marB="68575" marR="68575" marL="68575"/>
                </a:tc>
              </a:tr>
              <a:tr h="324825">
                <a:tc vMerge="1"/>
                <a:tc>
                  <a:txBody>
                    <a:bodyPr/>
                    <a:lstStyle/>
                    <a:p>
                      <a:pPr indent="0" lvl="0" marL="0" rtl="0" algn="l">
                        <a:spcBef>
                          <a:spcPts val="0"/>
                        </a:spcBef>
                        <a:spcAft>
                          <a:spcPts val="0"/>
                        </a:spcAft>
                        <a:buNone/>
                      </a:pPr>
                      <a:r>
                        <a:rPr lang="en-US" sz="900">
                          <a:latin typeface="Roboto Light"/>
                          <a:ea typeface="Roboto Light"/>
                          <a:cs typeface="Roboto Light"/>
                          <a:sym typeface="Roboto Light"/>
                        </a:rPr>
                        <a:t>Analytics</a:t>
                      </a:r>
                      <a:endParaRPr sz="900">
                        <a:latin typeface="Roboto Light"/>
                        <a:ea typeface="Roboto Light"/>
                        <a:cs typeface="Roboto Light"/>
                        <a:sym typeface="Roboto Light"/>
                      </a:endParaRPr>
                    </a:p>
                  </a:txBody>
                  <a:tcPr marT="68575" marB="68575" marR="68575" marL="68575"/>
                </a:tc>
                <a:tc>
                  <a:txBody>
                    <a:bodyPr/>
                    <a:lstStyle/>
                    <a:p>
                      <a:pPr indent="-222250" lvl="0" marL="342900" rtl="0" algn="l">
                        <a:spcBef>
                          <a:spcPts val="0"/>
                        </a:spcBef>
                        <a:spcAft>
                          <a:spcPts val="0"/>
                        </a:spcAft>
                        <a:buClr>
                          <a:srgbClr val="0A0A0A"/>
                        </a:buClr>
                        <a:buSzPts val="900"/>
                        <a:buFont typeface="Roboto Light"/>
                        <a:buChar char="●"/>
                      </a:pPr>
                      <a:r>
                        <a:rPr lang="en-US" sz="900">
                          <a:solidFill>
                            <a:srgbClr val="0A0A0A"/>
                          </a:solidFill>
                          <a:latin typeface="Roboto Light"/>
                          <a:ea typeface="Roboto Light"/>
                          <a:cs typeface="Roboto Light"/>
                          <a:sym typeface="Roboto Light"/>
                        </a:rPr>
                        <a:t>Oferece métricas sobre o uso e desempenho das APIs, ajudando no monitoramento e na análise.</a:t>
                      </a:r>
                      <a:endParaRPr sz="900">
                        <a:solidFill>
                          <a:srgbClr val="0A0A0A"/>
                        </a:solidFill>
                        <a:latin typeface="Roboto Light"/>
                        <a:ea typeface="Roboto Light"/>
                        <a:cs typeface="Roboto Light"/>
                        <a:sym typeface="Roboto Light"/>
                      </a:endParaRPr>
                    </a:p>
                  </a:txBody>
                  <a:tcPr marT="68575" marB="68575" marR="68575" marL="68575"/>
                </a:tc>
              </a:tr>
              <a:tr h="300050">
                <a:tc rowSpan="2">
                  <a:txBody>
                    <a:bodyPr/>
                    <a:lstStyle/>
                    <a:p>
                      <a:pPr indent="0" lvl="0" marL="0" rtl="0" algn="l">
                        <a:spcBef>
                          <a:spcPts val="0"/>
                        </a:spcBef>
                        <a:spcAft>
                          <a:spcPts val="0"/>
                        </a:spcAft>
                        <a:buNone/>
                      </a:pPr>
                      <a:r>
                        <a:rPr lang="en-US" sz="900">
                          <a:latin typeface="Roboto Light"/>
                          <a:ea typeface="Roboto Light"/>
                          <a:cs typeface="Roboto Light"/>
                          <a:sym typeface="Roboto Light"/>
                        </a:rPr>
                        <a:t>Gerenciar Acesso</a:t>
                      </a:r>
                      <a:endParaRPr sz="900">
                        <a:latin typeface="Roboto Light"/>
                        <a:ea typeface="Roboto Light"/>
                        <a:cs typeface="Roboto Light"/>
                        <a:sym typeface="Roboto Light"/>
                      </a:endParaRPr>
                    </a:p>
                  </a:txBody>
                  <a:tcPr marT="68575" marB="68575" marR="68575" marL="68575"/>
                </a:tc>
                <a:tc>
                  <a:txBody>
                    <a:bodyPr/>
                    <a:lstStyle/>
                    <a:p>
                      <a:pPr indent="0" lvl="0" marL="0" rtl="0" algn="l">
                        <a:spcBef>
                          <a:spcPts val="0"/>
                        </a:spcBef>
                        <a:spcAft>
                          <a:spcPts val="0"/>
                        </a:spcAft>
                        <a:buNone/>
                      </a:pPr>
                      <a:r>
                        <a:rPr lang="en-US" sz="900">
                          <a:latin typeface="Roboto Light"/>
                          <a:ea typeface="Roboto Light"/>
                          <a:cs typeface="Roboto Light"/>
                          <a:sym typeface="Roboto Light"/>
                        </a:rPr>
                        <a:t>Grupos de API</a:t>
                      </a:r>
                      <a:endParaRPr sz="900">
                        <a:latin typeface="Roboto Light"/>
                        <a:ea typeface="Roboto Light"/>
                        <a:cs typeface="Roboto Light"/>
                        <a:sym typeface="Roboto Light"/>
                      </a:endParaRPr>
                    </a:p>
                  </a:txBody>
                  <a:tcPr marT="68575" marB="68575" marR="68575" marL="68575"/>
                </a:tc>
                <a:tc>
                  <a:txBody>
                    <a:bodyPr/>
                    <a:lstStyle/>
                    <a:p>
                      <a:pPr indent="-222250" lvl="0" marL="342900" rtl="0" algn="l">
                        <a:spcBef>
                          <a:spcPts val="0"/>
                        </a:spcBef>
                        <a:spcAft>
                          <a:spcPts val="0"/>
                        </a:spcAft>
                        <a:buClr>
                          <a:srgbClr val="0A0A0A"/>
                        </a:buClr>
                        <a:buSzPts val="900"/>
                        <a:buFont typeface="Roboto Light"/>
                        <a:buChar char="●"/>
                      </a:pPr>
                      <a:r>
                        <a:rPr lang="en-US" sz="900">
                          <a:solidFill>
                            <a:srgbClr val="0A0A0A"/>
                          </a:solidFill>
                          <a:latin typeface="Roboto Light"/>
                          <a:ea typeface="Roboto Light"/>
                          <a:cs typeface="Roboto Light"/>
                          <a:sym typeface="Roboto Light"/>
                        </a:rPr>
                        <a:t>Permite que administradores apliquem políticas de acesso a coleções de APIs.</a:t>
                      </a:r>
                      <a:endParaRPr sz="900">
                        <a:solidFill>
                          <a:srgbClr val="0A0A0A"/>
                        </a:solidFill>
                        <a:latin typeface="Roboto Light"/>
                        <a:ea typeface="Roboto Light"/>
                        <a:cs typeface="Roboto Light"/>
                        <a:sym typeface="Roboto Light"/>
                      </a:endParaRPr>
                    </a:p>
                  </a:txBody>
                  <a:tcPr marT="68575" marB="68575" marR="68575" marL="68575"/>
                </a:tc>
              </a:tr>
              <a:tr h="285750">
                <a:tc vMerge="1"/>
                <a:tc>
                  <a:txBody>
                    <a:bodyPr/>
                    <a:lstStyle/>
                    <a:p>
                      <a:pPr indent="0" lvl="0" marL="0" rtl="0" algn="l">
                        <a:spcBef>
                          <a:spcPts val="0"/>
                        </a:spcBef>
                        <a:spcAft>
                          <a:spcPts val="0"/>
                        </a:spcAft>
                        <a:buNone/>
                      </a:pPr>
                      <a:r>
                        <a:rPr lang="en-US" sz="900">
                          <a:latin typeface="Roboto Light"/>
                          <a:ea typeface="Roboto Light"/>
                          <a:cs typeface="Roboto Light"/>
                          <a:sym typeface="Roboto Light"/>
                        </a:rPr>
                        <a:t>Usuários Externos</a:t>
                      </a:r>
                      <a:endParaRPr sz="900">
                        <a:latin typeface="Roboto Light"/>
                        <a:ea typeface="Roboto Light"/>
                        <a:cs typeface="Roboto Light"/>
                        <a:sym typeface="Roboto Light"/>
                      </a:endParaRPr>
                    </a:p>
                  </a:txBody>
                  <a:tcPr marT="68575" marB="68575" marR="68575" marL="68575"/>
                </a:tc>
                <a:tc>
                  <a:txBody>
                    <a:bodyPr/>
                    <a:lstStyle/>
                    <a:p>
                      <a:pPr indent="-222250" lvl="0" marL="342900" rtl="0" algn="l">
                        <a:spcBef>
                          <a:spcPts val="0"/>
                        </a:spcBef>
                        <a:spcAft>
                          <a:spcPts val="0"/>
                        </a:spcAft>
                        <a:buClr>
                          <a:srgbClr val="0A0A0A"/>
                        </a:buClr>
                        <a:buSzPts val="900"/>
                        <a:buFont typeface="Roboto Light"/>
                        <a:buChar char="●"/>
                      </a:pPr>
                      <a:r>
                        <a:rPr lang="en-US" sz="900">
                          <a:solidFill>
                            <a:srgbClr val="0A0A0A"/>
                          </a:solidFill>
                          <a:latin typeface="Roboto Light"/>
                          <a:ea typeface="Roboto Light"/>
                          <a:cs typeface="Roboto Light"/>
                          <a:sym typeface="Roboto Light"/>
                        </a:rPr>
                        <a:t>Permite que administradores controlem o acesso às APIs por usuários externos.</a:t>
                      </a:r>
                      <a:endParaRPr sz="900">
                        <a:solidFill>
                          <a:srgbClr val="0A0A0A"/>
                        </a:solidFill>
                        <a:latin typeface="Roboto Light"/>
                        <a:ea typeface="Roboto Light"/>
                        <a:cs typeface="Roboto Light"/>
                        <a:sym typeface="Roboto Light"/>
                      </a:endParaRPr>
                    </a:p>
                  </a:txBody>
                  <a:tcPr marT="68575" marB="68575" marR="68575" marL="68575"/>
                </a:tc>
              </a:tr>
              <a:tr h="309200">
                <a:tc>
                  <a:txBody>
                    <a:bodyPr/>
                    <a:lstStyle/>
                    <a:p>
                      <a:pPr indent="0" lvl="0" marL="0" rtl="0" algn="l">
                        <a:spcBef>
                          <a:spcPts val="0"/>
                        </a:spcBef>
                        <a:spcAft>
                          <a:spcPts val="0"/>
                        </a:spcAft>
                        <a:buNone/>
                      </a:pPr>
                      <a:r>
                        <a:rPr lang="en-US" sz="900">
                          <a:latin typeface="Roboto Light"/>
                          <a:ea typeface="Roboto Light"/>
                          <a:cs typeface="Roboto Light"/>
                          <a:sym typeface="Roboto Light"/>
                        </a:rPr>
                        <a:t>Administração</a:t>
                      </a:r>
                      <a:endParaRPr sz="900">
                        <a:latin typeface="Roboto Light"/>
                        <a:ea typeface="Roboto Light"/>
                        <a:cs typeface="Roboto Light"/>
                        <a:sym typeface="Roboto Light"/>
                      </a:endParaRPr>
                    </a:p>
                    <a:p>
                      <a:pPr indent="0" lvl="0" marL="0" rtl="0" algn="l">
                        <a:spcBef>
                          <a:spcPts val="0"/>
                        </a:spcBef>
                        <a:spcAft>
                          <a:spcPts val="0"/>
                        </a:spcAft>
                        <a:buNone/>
                      </a:pPr>
                      <a:r>
                        <a:rPr lang="en-US" sz="900">
                          <a:latin typeface="Roboto Light"/>
                          <a:ea typeface="Roboto Light"/>
                          <a:cs typeface="Roboto Light"/>
                          <a:sym typeface="Roboto Light"/>
                        </a:rPr>
                        <a:t>do Sistema</a:t>
                      </a:r>
                      <a:endParaRPr sz="900">
                        <a:latin typeface="Roboto Light"/>
                        <a:ea typeface="Roboto Light"/>
                        <a:cs typeface="Roboto Light"/>
                        <a:sym typeface="Roboto Light"/>
                      </a:endParaRPr>
                    </a:p>
                  </a:txBody>
                  <a:tcPr marT="68575" marB="68575" marR="68575" marL="68575"/>
                </a:tc>
                <a:tc>
                  <a:txBody>
                    <a:bodyPr/>
                    <a:lstStyle/>
                    <a:p>
                      <a:pPr indent="0" lvl="0" marL="0" rtl="0" algn="l">
                        <a:spcBef>
                          <a:spcPts val="0"/>
                        </a:spcBef>
                        <a:spcAft>
                          <a:spcPts val="0"/>
                        </a:spcAft>
                        <a:buNone/>
                      </a:pPr>
                      <a:r>
                        <a:rPr lang="en-US" sz="900">
                          <a:latin typeface="Roboto Light"/>
                          <a:ea typeface="Roboto Light"/>
                          <a:cs typeface="Roboto Light"/>
                          <a:sym typeface="Roboto Light"/>
                        </a:rPr>
                        <a:t>Private API Gateway</a:t>
                      </a:r>
                      <a:endParaRPr sz="900">
                        <a:latin typeface="Roboto Light"/>
                        <a:ea typeface="Roboto Light"/>
                        <a:cs typeface="Roboto Light"/>
                        <a:sym typeface="Roboto Light"/>
                      </a:endParaRPr>
                    </a:p>
                    <a:p>
                      <a:pPr indent="0" lvl="0" marL="0" rtl="0" algn="l">
                        <a:spcBef>
                          <a:spcPts val="0"/>
                        </a:spcBef>
                        <a:spcAft>
                          <a:spcPts val="0"/>
                        </a:spcAft>
                        <a:buNone/>
                      </a:pPr>
                      <a:r>
                        <a:t/>
                      </a:r>
                      <a:endParaRPr sz="900">
                        <a:latin typeface="Roboto Light"/>
                        <a:ea typeface="Roboto Light"/>
                        <a:cs typeface="Roboto Light"/>
                        <a:sym typeface="Roboto Light"/>
                      </a:endParaRPr>
                    </a:p>
                  </a:txBody>
                  <a:tcPr marT="68575" marB="68575" marR="68575" marL="68575"/>
                </a:tc>
                <a:tc>
                  <a:txBody>
                    <a:bodyPr/>
                    <a:lstStyle/>
                    <a:p>
                      <a:pPr indent="-222250" lvl="0" marL="342900" rtl="0" algn="l">
                        <a:spcBef>
                          <a:spcPts val="0"/>
                        </a:spcBef>
                        <a:spcAft>
                          <a:spcPts val="0"/>
                        </a:spcAft>
                        <a:buClr>
                          <a:srgbClr val="0A0A0A"/>
                        </a:buClr>
                        <a:buSzPts val="900"/>
                        <a:buFont typeface="Roboto Light"/>
                        <a:buChar char="●"/>
                      </a:pPr>
                      <a:r>
                        <a:rPr lang="en-US" sz="900">
                          <a:solidFill>
                            <a:srgbClr val="0A0A0A"/>
                          </a:solidFill>
                          <a:latin typeface="Roboto Light"/>
                          <a:ea typeface="Roboto Light"/>
                          <a:cs typeface="Roboto Light"/>
                          <a:sym typeface="Roboto Light"/>
                        </a:rPr>
                        <a:t>Ferramentas para implantar, testar, administrar a segurança e gerenciar o tráfego do Gateway de API Privado.</a:t>
                      </a:r>
                      <a:endParaRPr sz="900">
                        <a:solidFill>
                          <a:srgbClr val="0A0A0A"/>
                        </a:solidFill>
                        <a:latin typeface="Roboto Light"/>
                        <a:ea typeface="Roboto Light"/>
                        <a:cs typeface="Roboto Light"/>
                        <a:sym typeface="Roboto Light"/>
                      </a:endParaRPr>
                    </a:p>
                  </a:txBody>
                  <a:tcPr marT="68575" marB="68575" marR="68575" marL="68575"/>
                </a:tc>
              </a:tr>
            </a:tbl>
          </a:graphicData>
        </a:graphic>
      </p:graphicFrame>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67" name="Shape 5867"/>
        <p:cNvGrpSpPr/>
        <p:nvPr/>
      </p:nvGrpSpPr>
      <p:grpSpPr>
        <a:xfrm>
          <a:off x="0" y="0"/>
          <a:ext cx="0" cy="0"/>
          <a:chOff x="0" y="0"/>
          <a:chExt cx="0" cy="0"/>
        </a:xfrm>
      </p:grpSpPr>
      <p:sp>
        <p:nvSpPr>
          <p:cNvPr id="5868" name="Google Shape;5868;p405"/>
          <p:cNvSpPr txBox="1"/>
          <p:nvPr>
            <p:ph type="title"/>
          </p:nvPr>
        </p:nvSpPr>
        <p:spPr>
          <a:xfrm>
            <a:off x="365702" y="594300"/>
            <a:ext cx="4839300" cy="2695800"/>
          </a:xfrm>
          <a:prstGeom prst="rect">
            <a:avLst/>
          </a:prstGeom>
          <a:noFill/>
          <a:ln>
            <a:noFill/>
          </a:ln>
        </p:spPr>
        <p:txBody>
          <a:bodyPr anchorCtr="0" anchor="t" bIns="0" lIns="0" spcFirstLastPara="1" rIns="0" wrap="square" tIns="0">
            <a:normAutofit/>
          </a:bodyPr>
          <a:lstStyle/>
          <a:p>
            <a:pPr indent="0" lvl="0" marL="0" rtl="0" algn="l">
              <a:lnSpc>
                <a:spcPct val="115000"/>
              </a:lnSpc>
              <a:spcBef>
                <a:spcPts val="0"/>
              </a:spcBef>
              <a:spcAft>
                <a:spcPts val="0"/>
              </a:spcAft>
              <a:buSzPts val="2600"/>
              <a:buNone/>
            </a:pPr>
            <a:r>
              <a:rPr lang="en-US"/>
              <a:t>Jitterbit App Builder</a:t>
            </a:r>
            <a:endParaRPr/>
          </a:p>
          <a:p>
            <a:pPr indent="0" lvl="0" marL="0" rtl="0" algn="l">
              <a:lnSpc>
                <a:spcPct val="115000"/>
              </a:lnSpc>
              <a:spcBef>
                <a:spcPts val="0"/>
              </a:spcBef>
              <a:spcAft>
                <a:spcPts val="0"/>
              </a:spcAft>
              <a:buSzPts val="2600"/>
              <a:buNone/>
            </a:pPr>
            <a:r>
              <a:t/>
            </a:r>
            <a:endParaRPr/>
          </a:p>
        </p:txBody>
      </p:sp>
      <p:sp>
        <p:nvSpPr>
          <p:cNvPr id="5869" name="Google Shape;5869;p405"/>
          <p:cNvSpPr txBox="1"/>
          <p:nvPr>
            <p:ph idx="1" type="subTitle"/>
          </p:nvPr>
        </p:nvSpPr>
        <p:spPr>
          <a:xfrm>
            <a:off x="365700" y="3566160"/>
            <a:ext cx="2879700" cy="639900"/>
          </a:xfrm>
          <a:prstGeom prst="rect">
            <a:avLst/>
          </a:prstGeom>
          <a:noFill/>
          <a:ln>
            <a:noFill/>
          </a:ln>
        </p:spPr>
        <p:txBody>
          <a:bodyPr anchorCtr="0" anchor="t" bIns="0" lIns="0" spcFirstLastPara="1" rIns="0" wrap="square" tIns="0">
            <a:noAutofit/>
          </a:bodyPr>
          <a:lstStyle/>
          <a:p>
            <a:pPr indent="0" lvl="0" marL="0" rtl="0" algn="l">
              <a:lnSpc>
                <a:spcPct val="115000"/>
              </a:lnSpc>
              <a:spcBef>
                <a:spcPts val="0"/>
              </a:spcBef>
              <a:spcAft>
                <a:spcPts val="1200"/>
              </a:spcAft>
              <a:buSzPts val="1400"/>
              <a:buNone/>
            </a:pPr>
            <a:r>
              <a:rPr lang="en-US"/>
              <a:t>Desenvolvimento de aplicações low-code com AI-Infused</a:t>
            </a:r>
            <a:endParaRPr/>
          </a:p>
        </p:txBody>
      </p:sp>
      <p:sp>
        <p:nvSpPr>
          <p:cNvPr id="5870" name="Google Shape;5870;p405"/>
          <p:cNvSpPr txBox="1"/>
          <p:nvPr/>
        </p:nvSpPr>
        <p:spPr>
          <a:xfrm>
            <a:off x="1046425" y="1618775"/>
            <a:ext cx="3454200" cy="2193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US">
                <a:solidFill>
                  <a:srgbClr val="063849"/>
                </a:solidFill>
                <a:latin typeface="Roboto Light"/>
                <a:ea typeface="Roboto Light"/>
                <a:cs typeface="Roboto Light"/>
                <a:sym typeface="Roboto Light"/>
              </a:rPr>
              <a:t>DRAFT</a:t>
            </a:r>
            <a:endParaRPr>
              <a:solidFill>
                <a:srgbClr val="063849"/>
              </a:solidFill>
              <a:latin typeface="Roboto Light"/>
              <a:ea typeface="Roboto Light"/>
              <a:cs typeface="Roboto Light"/>
              <a:sym typeface="Roboto Light"/>
            </a:endParaRPr>
          </a:p>
        </p:txBody>
      </p:sp>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5875" name="Shape 5875"/>
        <p:cNvGrpSpPr/>
        <p:nvPr/>
      </p:nvGrpSpPr>
      <p:grpSpPr>
        <a:xfrm>
          <a:off x="0" y="0"/>
          <a:ext cx="0" cy="0"/>
          <a:chOff x="0" y="0"/>
          <a:chExt cx="0" cy="0"/>
        </a:xfrm>
      </p:grpSpPr>
      <p:sp>
        <p:nvSpPr>
          <p:cNvPr id="5876" name="Google Shape;5876;p406"/>
          <p:cNvSpPr txBox="1"/>
          <p:nvPr>
            <p:ph type="title"/>
          </p:nvPr>
        </p:nvSpPr>
        <p:spPr>
          <a:xfrm>
            <a:off x="365700" y="274350"/>
            <a:ext cx="7470600" cy="679800"/>
          </a:xfrm>
          <a:prstGeom prst="rect">
            <a:avLst/>
          </a:prstGeom>
        </p:spPr>
        <p:txBody>
          <a:bodyPr anchorCtr="0" anchor="t" bIns="0" lIns="0" spcFirstLastPara="1" rIns="0" wrap="square" tIns="0">
            <a:normAutofit/>
          </a:bodyPr>
          <a:lstStyle/>
          <a:p>
            <a:pPr indent="0" lvl="0" marL="0" rtl="0" algn="l">
              <a:spcBef>
                <a:spcPts val="0"/>
              </a:spcBef>
              <a:spcAft>
                <a:spcPts val="0"/>
              </a:spcAft>
              <a:buNone/>
            </a:pPr>
            <a:r>
              <a:rPr lang="en-US"/>
              <a:t>Instruções</a:t>
            </a:r>
            <a:endParaRPr/>
          </a:p>
        </p:txBody>
      </p:sp>
      <p:sp>
        <p:nvSpPr>
          <p:cNvPr id="5877" name="Google Shape;5877;p406"/>
          <p:cNvSpPr txBox="1"/>
          <p:nvPr>
            <p:ph idx="1" type="body"/>
          </p:nvPr>
        </p:nvSpPr>
        <p:spPr>
          <a:xfrm>
            <a:off x="365700" y="740400"/>
            <a:ext cx="8139300" cy="46680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US" sz="1100"/>
              <a:t>A apresentação é uma extensão do deck de Corporate POV para conversas que exigem uma análise mais aprofundada sobre o Jitterbit App Builder. Ela oferece uma visão geral dos recursos do App Builder, suas propostas de valor e como ele se encaixa na plataforma Harmony.</a:t>
            </a:r>
            <a:r>
              <a:rPr lang="en-US" sz="1100"/>
              <a:t> </a:t>
            </a:r>
            <a:r>
              <a:rPr b="1" lang="en-US" sz="1100">
                <a:latin typeface="Roboto"/>
                <a:ea typeface="Roboto"/>
                <a:cs typeface="Roboto"/>
                <a:sym typeface="Roboto"/>
              </a:rPr>
              <a:t>Conteúdo do deck</a:t>
            </a:r>
            <a:r>
              <a:rPr b="1" lang="en-US" sz="1100">
                <a:latin typeface="Roboto"/>
                <a:ea typeface="Roboto"/>
                <a:cs typeface="Roboto"/>
                <a:sym typeface="Roboto"/>
              </a:rPr>
              <a:t>: </a:t>
            </a:r>
            <a:endParaRPr b="1" sz="1100">
              <a:latin typeface="Roboto"/>
              <a:ea typeface="Roboto"/>
              <a:cs typeface="Roboto"/>
              <a:sym typeface="Roboto"/>
            </a:endParaRPr>
          </a:p>
          <a:p>
            <a:pPr indent="-298450" lvl="0" marL="457200" rtl="0" algn="l">
              <a:spcBef>
                <a:spcPts val="0"/>
              </a:spcBef>
              <a:spcAft>
                <a:spcPts val="0"/>
              </a:spcAft>
              <a:buSzPts val="1100"/>
              <a:buChar char="●"/>
            </a:pPr>
            <a:r>
              <a:rPr lang="en-US" sz="1100"/>
              <a:t>Uma breve visão geral da plataforma Harmony</a:t>
            </a:r>
            <a:endParaRPr sz="1100"/>
          </a:p>
          <a:p>
            <a:pPr indent="-298450" lvl="0" marL="457200" rtl="0" algn="l">
              <a:spcBef>
                <a:spcPts val="0"/>
              </a:spcBef>
              <a:spcAft>
                <a:spcPts val="0"/>
              </a:spcAft>
              <a:buSzPts val="1100"/>
              <a:buChar char="●"/>
            </a:pPr>
            <a:r>
              <a:rPr lang="en-US" sz="1100"/>
              <a:t>Tendências de mercado que impulsionam a necessidade do App Builder</a:t>
            </a:r>
            <a:endParaRPr sz="1100"/>
          </a:p>
          <a:p>
            <a:pPr indent="-298450" lvl="0" marL="457200" rtl="0" algn="l">
              <a:spcBef>
                <a:spcPts val="0"/>
              </a:spcBef>
              <a:spcAft>
                <a:spcPts val="0"/>
              </a:spcAft>
              <a:buSzPts val="1100"/>
              <a:buChar char="●"/>
            </a:pPr>
            <a:r>
              <a:rPr lang="en-US" sz="1100"/>
              <a:t>Perfis de usuários e personas do App Builder</a:t>
            </a:r>
            <a:endParaRPr sz="1100"/>
          </a:p>
          <a:p>
            <a:pPr indent="-298450" lvl="0" marL="457200" rtl="0" algn="l">
              <a:spcBef>
                <a:spcPts val="0"/>
              </a:spcBef>
              <a:spcAft>
                <a:spcPts val="0"/>
              </a:spcAft>
              <a:buSzPts val="1100"/>
              <a:buChar char="●"/>
            </a:pPr>
            <a:r>
              <a:rPr lang="en-US" sz="1100"/>
              <a:t>Recursos e benefícios</a:t>
            </a:r>
            <a:endParaRPr sz="1100"/>
          </a:p>
          <a:p>
            <a:pPr indent="-298450" lvl="0" marL="457200" rtl="0" algn="l">
              <a:spcBef>
                <a:spcPts val="0"/>
              </a:spcBef>
              <a:spcAft>
                <a:spcPts val="0"/>
              </a:spcAft>
              <a:buSzPts val="1100"/>
              <a:buChar char="●"/>
            </a:pPr>
            <a:r>
              <a:rPr lang="en-US" sz="1100"/>
              <a:t>Exemplos de casos de uso</a:t>
            </a:r>
            <a:endParaRPr sz="1100"/>
          </a:p>
          <a:p>
            <a:pPr indent="-298450" lvl="0" marL="457200" rtl="0" algn="l">
              <a:spcBef>
                <a:spcPts val="0"/>
              </a:spcBef>
              <a:spcAft>
                <a:spcPts val="0"/>
              </a:spcAft>
              <a:buSzPts val="1100"/>
              <a:buChar char="●"/>
            </a:pPr>
            <a:r>
              <a:rPr lang="en-US" sz="1100"/>
              <a:t>Provas de valor</a:t>
            </a:r>
            <a:endParaRPr sz="1100"/>
          </a:p>
          <a:p>
            <a:pPr indent="0" lvl="0" marL="0" rtl="0" algn="l">
              <a:spcBef>
                <a:spcPts val="0"/>
              </a:spcBef>
              <a:spcAft>
                <a:spcPts val="0"/>
              </a:spcAft>
              <a:buNone/>
            </a:pPr>
            <a:r>
              <a:t/>
            </a:r>
            <a:endParaRPr sz="1200"/>
          </a:p>
          <a:p>
            <a:pPr indent="0" lvl="0" marL="0" rtl="0" algn="l">
              <a:spcBef>
                <a:spcPts val="0"/>
              </a:spcBef>
              <a:spcAft>
                <a:spcPts val="0"/>
              </a:spcAft>
              <a:buNone/>
            </a:pPr>
            <a:r>
              <a:rPr b="1" lang="en-US" sz="1100">
                <a:latin typeface="Roboto"/>
                <a:ea typeface="Roboto"/>
                <a:cs typeface="Roboto"/>
                <a:sym typeface="Roboto"/>
              </a:rPr>
              <a:t>Como apresentar</a:t>
            </a:r>
            <a:r>
              <a:rPr b="1" lang="en-US" sz="1100">
                <a:latin typeface="Roboto"/>
                <a:ea typeface="Roboto"/>
                <a:cs typeface="Roboto"/>
                <a:sym typeface="Roboto"/>
              </a:rPr>
              <a:t> </a:t>
            </a:r>
            <a:endParaRPr b="1" sz="1100">
              <a:latin typeface="Roboto"/>
              <a:ea typeface="Roboto"/>
              <a:cs typeface="Roboto"/>
              <a:sym typeface="Roboto"/>
            </a:endParaRPr>
          </a:p>
          <a:p>
            <a:pPr indent="-298450" lvl="0" marL="457200" rtl="0" algn="l">
              <a:spcBef>
                <a:spcPts val="0"/>
              </a:spcBef>
              <a:spcAft>
                <a:spcPts val="0"/>
              </a:spcAft>
              <a:buSzPts val="1100"/>
              <a:buChar char="●"/>
            </a:pPr>
            <a:r>
              <a:rPr lang="en-US" sz="1100"/>
              <a:t>Confira os pontos de fala indicados na seção de </a:t>
            </a:r>
            <a:r>
              <a:rPr b="1" lang="en-US" sz="1100">
                <a:latin typeface="Roboto"/>
                <a:ea typeface="Roboto"/>
                <a:cs typeface="Roboto"/>
                <a:sym typeface="Roboto"/>
              </a:rPr>
              <a:t>Notas do Apresentador</a:t>
            </a:r>
            <a:r>
              <a:rPr lang="en-US" sz="1100"/>
              <a:t>. Use-os como guia para adaptar sua abordagem conforme o público e os objetivos.</a:t>
            </a:r>
            <a:endParaRPr sz="1100"/>
          </a:p>
          <a:p>
            <a:pPr indent="-298450" lvl="0" marL="457200" rtl="0" algn="l">
              <a:spcBef>
                <a:spcPts val="0"/>
              </a:spcBef>
              <a:spcAft>
                <a:spcPts val="0"/>
              </a:spcAft>
              <a:buSzPts val="1100"/>
              <a:buChar char="●"/>
            </a:pPr>
            <a:r>
              <a:rPr lang="en-US" sz="1100"/>
              <a:t>Adicione sua foto e informações de contato no último slide, no espaço apropriado.</a:t>
            </a:r>
            <a:r>
              <a:rPr lang="en-US" sz="1100"/>
              <a:t> </a:t>
            </a:r>
            <a:endParaRPr sz="1100"/>
          </a:p>
          <a:p>
            <a:pPr indent="0" lvl="0" marL="0" rtl="0" algn="l">
              <a:spcBef>
                <a:spcPts val="0"/>
              </a:spcBef>
              <a:spcAft>
                <a:spcPts val="0"/>
              </a:spcAft>
              <a:buNone/>
            </a:pPr>
            <a:r>
              <a:t/>
            </a:r>
            <a:endParaRPr sz="1100"/>
          </a:p>
          <a:p>
            <a:pPr indent="0" lvl="0" marL="0" rtl="0" algn="l">
              <a:spcBef>
                <a:spcPts val="0"/>
              </a:spcBef>
              <a:spcAft>
                <a:spcPts val="0"/>
              </a:spcAft>
              <a:buNone/>
            </a:pPr>
            <a:r>
              <a:rPr b="1" lang="en-US" sz="1100">
                <a:latin typeface="Roboto"/>
                <a:ea typeface="Roboto"/>
                <a:cs typeface="Roboto"/>
                <a:sym typeface="Roboto"/>
              </a:rPr>
              <a:t>Slides do apêndice</a:t>
            </a:r>
            <a:r>
              <a:rPr lang="en-US" sz="1100"/>
              <a:t> incluem um </a:t>
            </a:r>
            <a:r>
              <a:rPr b="1" lang="en-US" sz="1100">
                <a:latin typeface="Roboto"/>
                <a:ea typeface="Roboto"/>
                <a:cs typeface="Roboto"/>
                <a:sym typeface="Roboto"/>
              </a:rPr>
              <a:t>estudo de caso de cliente, slides de arquitetura e outros recursos adicionais</a:t>
            </a:r>
            <a:r>
              <a:rPr lang="en-US" sz="1100"/>
              <a:t>. Há também um slide com casos de uso por segmento vertical, cobrindo diferentes indústrias (varejo, finanças, marketing e outros). Por exemplo, se estiver falando com um prospect ou cliente do setor de varejo, destaque os casos de uso relevantes para esse segmento para tornar a mensagem mais impactante. </a:t>
            </a:r>
            <a:r>
              <a:rPr b="1" lang="en-US" sz="1100">
                <a:latin typeface="Roboto"/>
                <a:ea typeface="Roboto"/>
                <a:cs typeface="Roboto"/>
                <a:sym typeface="Roboto"/>
              </a:rPr>
              <a:t>Dúvidas? Entre em contato com</a:t>
            </a:r>
            <a:r>
              <a:rPr b="1" lang="en-US" sz="1100">
                <a:latin typeface="Roboto"/>
                <a:ea typeface="Roboto"/>
                <a:cs typeface="Roboto"/>
                <a:sym typeface="Roboto"/>
              </a:rPr>
              <a:t> productmarketing@jitterbit.com.</a:t>
            </a:r>
            <a:endParaRPr sz="1300"/>
          </a:p>
        </p:txBody>
      </p:sp>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81" name="Shape 5881"/>
        <p:cNvGrpSpPr/>
        <p:nvPr/>
      </p:nvGrpSpPr>
      <p:grpSpPr>
        <a:xfrm>
          <a:off x="0" y="0"/>
          <a:ext cx="0" cy="0"/>
          <a:chOff x="0" y="0"/>
          <a:chExt cx="0" cy="0"/>
        </a:xfrm>
      </p:grpSpPr>
      <p:sp>
        <p:nvSpPr>
          <p:cNvPr id="5882" name="Google Shape;5882;p407"/>
          <p:cNvSpPr txBox="1"/>
          <p:nvPr>
            <p:ph idx="1" type="body"/>
          </p:nvPr>
        </p:nvSpPr>
        <p:spPr>
          <a:xfrm>
            <a:off x="3419846" y="2594484"/>
            <a:ext cx="908400" cy="387900"/>
          </a:xfrm>
          <a:prstGeom prst="rect">
            <a:avLst/>
          </a:prstGeom>
        </p:spPr>
        <p:txBody>
          <a:bodyPr anchorCtr="0" anchor="t" bIns="0" lIns="0" spcFirstLastPara="1" rIns="0" wrap="square" tIns="0">
            <a:spAutoFit/>
          </a:bodyPr>
          <a:lstStyle/>
          <a:p>
            <a:pPr indent="0" lvl="0" marL="0" rtl="0" algn="ctr">
              <a:lnSpc>
                <a:spcPct val="90000"/>
              </a:lnSpc>
              <a:spcBef>
                <a:spcPts val="0"/>
              </a:spcBef>
              <a:spcAft>
                <a:spcPts val="0"/>
              </a:spcAft>
              <a:buNone/>
            </a:pPr>
            <a:r>
              <a:rPr lang="en-US">
                <a:solidFill>
                  <a:srgbClr val="F26530"/>
                </a:solidFill>
                <a:latin typeface="Roboto Medium"/>
                <a:ea typeface="Roboto Medium"/>
                <a:cs typeface="Roboto Medium"/>
                <a:sym typeface="Roboto Medium"/>
              </a:rPr>
              <a:t>App</a:t>
            </a:r>
            <a:br>
              <a:rPr lang="en-US">
                <a:solidFill>
                  <a:srgbClr val="F26530"/>
                </a:solidFill>
                <a:latin typeface="Roboto Medium"/>
                <a:ea typeface="Roboto Medium"/>
                <a:cs typeface="Roboto Medium"/>
                <a:sym typeface="Roboto Medium"/>
              </a:rPr>
            </a:br>
            <a:r>
              <a:rPr lang="en-US">
                <a:solidFill>
                  <a:srgbClr val="F26530"/>
                </a:solidFill>
                <a:latin typeface="Roboto Medium"/>
                <a:ea typeface="Roboto Medium"/>
                <a:cs typeface="Roboto Medium"/>
                <a:sym typeface="Roboto Medium"/>
              </a:rPr>
              <a:t>Builder</a:t>
            </a:r>
            <a:endParaRPr>
              <a:solidFill>
                <a:srgbClr val="F26530"/>
              </a:solidFill>
            </a:endParaRPr>
          </a:p>
        </p:txBody>
      </p:sp>
      <p:sp>
        <p:nvSpPr>
          <p:cNvPr id="5883" name="Google Shape;5883;p407"/>
          <p:cNvSpPr txBox="1"/>
          <p:nvPr>
            <p:ph idx="1" type="body"/>
          </p:nvPr>
        </p:nvSpPr>
        <p:spPr>
          <a:xfrm>
            <a:off x="4817863" y="2691534"/>
            <a:ext cx="908400" cy="193800"/>
          </a:xfrm>
          <a:prstGeom prst="rect">
            <a:avLst/>
          </a:prstGeom>
        </p:spPr>
        <p:txBody>
          <a:bodyPr anchorCtr="0" anchor="t" bIns="0" lIns="0" spcFirstLastPara="1" rIns="0" wrap="square" tIns="0">
            <a:spAutoFit/>
          </a:bodyPr>
          <a:lstStyle/>
          <a:p>
            <a:pPr indent="0" lvl="0" marL="0" rtl="0" algn="ctr">
              <a:lnSpc>
                <a:spcPct val="90000"/>
              </a:lnSpc>
              <a:spcBef>
                <a:spcPts val="0"/>
              </a:spcBef>
              <a:spcAft>
                <a:spcPts val="0"/>
              </a:spcAft>
              <a:buNone/>
            </a:pPr>
            <a:r>
              <a:rPr lang="en-US">
                <a:solidFill>
                  <a:srgbClr val="F26530"/>
                </a:solidFill>
                <a:latin typeface="Roboto Medium"/>
                <a:ea typeface="Roboto Medium"/>
                <a:cs typeface="Roboto Medium"/>
                <a:sym typeface="Roboto Medium"/>
              </a:rPr>
              <a:t>EDI</a:t>
            </a:r>
            <a:endParaRPr>
              <a:solidFill>
                <a:srgbClr val="F26530"/>
              </a:solidFill>
            </a:endParaRPr>
          </a:p>
        </p:txBody>
      </p:sp>
      <p:sp>
        <p:nvSpPr>
          <p:cNvPr id="5884" name="Google Shape;5884;p407"/>
          <p:cNvSpPr txBox="1"/>
          <p:nvPr>
            <p:ph idx="1" type="body"/>
          </p:nvPr>
        </p:nvSpPr>
        <p:spPr>
          <a:xfrm>
            <a:off x="2017275" y="2594484"/>
            <a:ext cx="908700" cy="387900"/>
          </a:xfrm>
          <a:prstGeom prst="rect">
            <a:avLst/>
          </a:prstGeom>
        </p:spPr>
        <p:txBody>
          <a:bodyPr anchorCtr="0" anchor="t" bIns="0" lIns="0" spcFirstLastPara="1" rIns="0" wrap="square" tIns="0">
            <a:spAutoFit/>
          </a:bodyPr>
          <a:lstStyle/>
          <a:p>
            <a:pPr indent="0" lvl="0" marL="0" rtl="0" algn="ctr">
              <a:lnSpc>
                <a:spcPct val="90000"/>
              </a:lnSpc>
              <a:spcBef>
                <a:spcPts val="0"/>
              </a:spcBef>
              <a:spcAft>
                <a:spcPts val="0"/>
              </a:spcAft>
              <a:buNone/>
            </a:pPr>
            <a:r>
              <a:rPr lang="en-US">
                <a:solidFill>
                  <a:srgbClr val="F26530"/>
                </a:solidFill>
                <a:latin typeface="Roboto Medium"/>
                <a:ea typeface="Roboto Medium"/>
                <a:cs typeface="Roboto Medium"/>
                <a:sym typeface="Roboto Medium"/>
              </a:rPr>
              <a:t>API</a:t>
            </a:r>
            <a:br>
              <a:rPr lang="en-US">
                <a:solidFill>
                  <a:srgbClr val="F26530"/>
                </a:solidFill>
                <a:latin typeface="Roboto Medium"/>
                <a:ea typeface="Roboto Medium"/>
                <a:cs typeface="Roboto Medium"/>
                <a:sym typeface="Roboto Medium"/>
              </a:rPr>
            </a:br>
            <a:r>
              <a:rPr lang="en-US">
                <a:solidFill>
                  <a:srgbClr val="F26530"/>
                </a:solidFill>
                <a:latin typeface="Roboto Medium"/>
                <a:ea typeface="Roboto Medium"/>
                <a:cs typeface="Roboto Medium"/>
                <a:sym typeface="Roboto Medium"/>
              </a:rPr>
              <a:t>Manager</a:t>
            </a:r>
            <a:endParaRPr>
              <a:solidFill>
                <a:srgbClr val="F26530"/>
              </a:solidFill>
            </a:endParaRPr>
          </a:p>
        </p:txBody>
      </p:sp>
      <p:sp>
        <p:nvSpPr>
          <p:cNvPr id="5885" name="Google Shape;5885;p407"/>
          <p:cNvSpPr txBox="1"/>
          <p:nvPr>
            <p:ph idx="1" type="body"/>
          </p:nvPr>
        </p:nvSpPr>
        <p:spPr>
          <a:xfrm>
            <a:off x="7413575" y="2594484"/>
            <a:ext cx="1340400" cy="387900"/>
          </a:xfrm>
          <a:prstGeom prst="rect">
            <a:avLst/>
          </a:prstGeom>
        </p:spPr>
        <p:txBody>
          <a:bodyPr anchorCtr="0" anchor="t" bIns="0" lIns="0" spcFirstLastPara="1" rIns="0" wrap="square" tIns="0">
            <a:spAutoFit/>
          </a:bodyPr>
          <a:lstStyle/>
          <a:p>
            <a:pPr indent="0" lvl="0" marL="0" rtl="0" algn="ctr">
              <a:lnSpc>
                <a:spcPct val="90000"/>
              </a:lnSpc>
              <a:spcBef>
                <a:spcPts val="0"/>
              </a:spcBef>
              <a:spcAft>
                <a:spcPts val="0"/>
              </a:spcAft>
              <a:buNone/>
            </a:pPr>
            <a:r>
              <a:rPr lang="en-US">
                <a:solidFill>
                  <a:srgbClr val="F26530"/>
                </a:solidFill>
                <a:latin typeface="Roboto Medium"/>
                <a:ea typeface="Roboto Medium"/>
                <a:cs typeface="Roboto Medium"/>
                <a:sym typeface="Roboto Medium"/>
              </a:rPr>
              <a:t>Management Console</a:t>
            </a:r>
            <a:endParaRPr>
              <a:solidFill>
                <a:srgbClr val="F26530"/>
              </a:solidFill>
            </a:endParaRPr>
          </a:p>
        </p:txBody>
      </p:sp>
      <p:sp>
        <p:nvSpPr>
          <p:cNvPr id="5886" name="Google Shape;5886;p407"/>
          <p:cNvSpPr txBox="1"/>
          <p:nvPr>
            <p:ph idx="1" type="body"/>
          </p:nvPr>
        </p:nvSpPr>
        <p:spPr>
          <a:xfrm>
            <a:off x="6064150" y="2691534"/>
            <a:ext cx="1227600" cy="193800"/>
          </a:xfrm>
          <a:prstGeom prst="rect">
            <a:avLst/>
          </a:prstGeom>
        </p:spPr>
        <p:txBody>
          <a:bodyPr anchorCtr="0" anchor="t" bIns="0" lIns="0" spcFirstLastPara="1" rIns="0" wrap="square" tIns="0">
            <a:spAutoFit/>
          </a:bodyPr>
          <a:lstStyle/>
          <a:p>
            <a:pPr indent="0" lvl="0" marL="0" rtl="0" algn="ctr">
              <a:lnSpc>
                <a:spcPct val="90000"/>
              </a:lnSpc>
              <a:spcBef>
                <a:spcPts val="0"/>
              </a:spcBef>
              <a:spcAft>
                <a:spcPts val="0"/>
              </a:spcAft>
              <a:buNone/>
            </a:pPr>
            <a:r>
              <a:rPr lang="en-US">
                <a:solidFill>
                  <a:srgbClr val="F26530"/>
                </a:solidFill>
                <a:latin typeface="Roboto Medium"/>
                <a:ea typeface="Roboto Medium"/>
                <a:cs typeface="Roboto Medium"/>
                <a:sym typeface="Roboto Medium"/>
              </a:rPr>
              <a:t>Marketplace</a:t>
            </a:r>
            <a:endParaRPr>
              <a:solidFill>
                <a:srgbClr val="F26530"/>
              </a:solidFill>
            </a:endParaRPr>
          </a:p>
        </p:txBody>
      </p:sp>
      <p:pic>
        <p:nvPicPr>
          <p:cNvPr id="5887" name="Google Shape;5887;p407"/>
          <p:cNvPicPr preferRelativeResize="0"/>
          <p:nvPr/>
        </p:nvPicPr>
        <p:blipFill rotWithShape="1">
          <a:blip r:embed="rId3">
            <a:alphaModFix/>
          </a:blip>
          <a:srcRect b="0" l="0" r="0" t="0"/>
          <a:stretch/>
        </p:blipFill>
        <p:spPr>
          <a:xfrm>
            <a:off x="2700475" y="339950"/>
            <a:ext cx="3447499" cy="532600"/>
          </a:xfrm>
          <a:prstGeom prst="rect">
            <a:avLst/>
          </a:prstGeom>
          <a:noFill/>
          <a:ln>
            <a:noFill/>
          </a:ln>
        </p:spPr>
      </p:pic>
      <p:pic>
        <p:nvPicPr>
          <p:cNvPr id="5888" name="Google Shape;5888;p407"/>
          <p:cNvPicPr preferRelativeResize="0"/>
          <p:nvPr/>
        </p:nvPicPr>
        <p:blipFill rotWithShape="1">
          <a:blip r:embed="rId4">
            <a:alphaModFix/>
          </a:blip>
          <a:srcRect b="0" l="0" r="0" t="0"/>
          <a:stretch/>
        </p:blipFill>
        <p:spPr>
          <a:xfrm>
            <a:off x="609283" y="1696672"/>
            <a:ext cx="914400" cy="914400"/>
          </a:xfrm>
          <a:prstGeom prst="rect">
            <a:avLst/>
          </a:prstGeom>
          <a:noFill/>
          <a:ln>
            <a:noFill/>
          </a:ln>
        </p:spPr>
      </p:pic>
      <p:sp>
        <p:nvSpPr>
          <p:cNvPr id="5889" name="Google Shape;5889;p407"/>
          <p:cNvSpPr txBox="1"/>
          <p:nvPr>
            <p:ph idx="1" type="body"/>
          </p:nvPr>
        </p:nvSpPr>
        <p:spPr>
          <a:xfrm>
            <a:off x="753075" y="925775"/>
            <a:ext cx="7638000" cy="513600"/>
          </a:xfrm>
          <a:prstGeom prst="rect">
            <a:avLst/>
          </a:prstGeom>
        </p:spPr>
        <p:txBody>
          <a:bodyPr anchorCtr="0" anchor="t" bIns="91425" lIns="0" spcFirstLastPara="1" rIns="91425" wrap="square" tIns="91425">
            <a:normAutofit/>
          </a:bodyPr>
          <a:lstStyle/>
          <a:p>
            <a:pPr indent="0" lvl="0" marL="0" rtl="0" algn="ctr">
              <a:lnSpc>
                <a:spcPct val="100000"/>
              </a:lnSpc>
              <a:spcBef>
                <a:spcPts val="0"/>
              </a:spcBef>
              <a:spcAft>
                <a:spcPts val="0"/>
              </a:spcAft>
              <a:buNone/>
            </a:pPr>
            <a:r>
              <a:rPr lang="en-US">
                <a:latin typeface="Roboto"/>
                <a:ea typeface="Roboto"/>
                <a:cs typeface="Roboto"/>
                <a:sym typeface="Roboto"/>
              </a:rPr>
              <a:t>Integração Low-Code, Orquestração, Automação e Desenvolvimento de Apps com AI-Infused</a:t>
            </a:r>
            <a:r>
              <a:rPr lang="en-US">
                <a:solidFill>
                  <a:srgbClr val="EBF1F3"/>
                </a:solidFill>
                <a:latin typeface="Roboto"/>
                <a:ea typeface="Roboto"/>
                <a:cs typeface="Roboto"/>
                <a:sym typeface="Roboto"/>
              </a:rPr>
              <a:t> </a:t>
            </a:r>
            <a:endParaRPr sz="1000">
              <a:solidFill>
                <a:srgbClr val="EBF1F3"/>
              </a:solidFill>
              <a:latin typeface="Roboto"/>
              <a:ea typeface="Roboto"/>
              <a:cs typeface="Roboto"/>
              <a:sym typeface="Roboto"/>
            </a:endParaRPr>
          </a:p>
        </p:txBody>
      </p:sp>
      <p:pic>
        <p:nvPicPr>
          <p:cNvPr id="5890" name="Google Shape;5890;p407"/>
          <p:cNvPicPr preferRelativeResize="0"/>
          <p:nvPr/>
        </p:nvPicPr>
        <p:blipFill rotWithShape="1">
          <a:blip r:embed="rId5">
            <a:alphaModFix/>
          </a:blip>
          <a:srcRect b="0" l="0" r="0" t="0"/>
          <a:stretch/>
        </p:blipFill>
        <p:spPr>
          <a:xfrm>
            <a:off x="3419380" y="1696672"/>
            <a:ext cx="908775" cy="914400"/>
          </a:xfrm>
          <a:prstGeom prst="rect">
            <a:avLst/>
          </a:prstGeom>
          <a:noFill/>
          <a:ln>
            <a:noFill/>
          </a:ln>
        </p:spPr>
      </p:pic>
      <p:pic>
        <p:nvPicPr>
          <p:cNvPr id="5891" name="Google Shape;5891;p407"/>
          <p:cNvPicPr preferRelativeResize="0"/>
          <p:nvPr/>
        </p:nvPicPr>
        <p:blipFill rotWithShape="1">
          <a:blip r:embed="rId6">
            <a:alphaModFix/>
          </a:blip>
          <a:srcRect b="0" l="0" r="0" t="0"/>
          <a:stretch/>
        </p:blipFill>
        <p:spPr>
          <a:xfrm>
            <a:off x="4821458" y="1696672"/>
            <a:ext cx="908775" cy="914400"/>
          </a:xfrm>
          <a:prstGeom prst="rect">
            <a:avLst/>
          </a:prstGeom>
          <a:noFill/>
          <a:ln>
            <a:noFill/>
          </a:ln>
        </p:spPr>
      </p:pic>
      <p:pic>
        <p:nvPicPr>
          <p:cNvPr id="5892" name="Google Shape;5892;p407"/>
          <p:cNvPicPr preferRelativeResize="0"/>
          <p:nvPr/>
        </p:nvPicPr>
        <p:blipFill rotWithShape="1">
          <a:blip r:embed="rId7">
            <a:alphaModFix/>
          </a:blip>
          <a:srcRect b="0" l="308" r="308" t="0"/>
          <a:stretch/>
        </p:blipFill>
        <p:spPr>
          <a:xfrm>
            <a:off x="2017144" y="1696672"/>
            <a:ext cx="908775" cy="914400"/>
          </a:xfrm>
          <a:prstGeom prst="rect">
            <a:avLst/>
          </a:prstGeom>
          <a:noFill/>
          <a:ln>
            <a:noFill/>
          </a:ln>
        </p:spPr>
      </p:pic>
      <p:pic>
        <p:nvPicPr>
          <p:cNvPr id="5893" name="Google Shape;5893;p407"/>
          <p:cNvPicPr preferRelativeResize="0"/>
          <p:nvPr/>
        </p:nvPicPr>
        <p:blipFill rotWithShape="1">
          <a:blip r:embed="rId8">
            <a:alphaModFix/>
          </a:blip>
          <a:srcRect b="0" l="308" r="308" t="0"/>
          <a:stretch/>
        </p:blipFill>
        <p:spPr>
          <a:xfrm>
            <a:off x="7629388" y="1696672"/>
            <a:ext cx="908775" cy="914400"/>
          </a:xfrm>
          <a:prstGeom prst="rect">
            <a:avLst/>
          </a:prstGeom>
          <a:noFill/>
          <a:ln>
            <a:noFill/>
          </a:ln>
        </p:spPr>
      </p:pic>
      <p:pic>
        <p:nvPicPr>
          <p:cNvPr id="5894" name="Google Shape;5894;p407"/>
          <p:cNvPicPr preferRelativeResize="0"/>
          <p:nvPr/>
        </p:nvPicPr>
        <p:blipFill rotWithShape="1">
          <a:blip r:embed="rId9">
            <a:alphaModFix/>
          </a:blip>
          <a:srcRect b="0" l="0" r="0" t="0"/>
          <a:stretch/>
        </p:blipFill>
        <p:spPr>
          <a:xfrm>
            <a:off x="6223535" y="1696672"/>
            <a:ext cx="908775" cy="914400"/>
          </a:xfrm>
          <a:prstGeom prst="rect">
            <a:avLst/>
          </a:prstGeom>
          <a:noFill/>
          <a:ln>
            <a:noFill/>
          </a:ln>
        </p:spPr>
      </p:pic>
      <p:sp>
        <p:nvSpPr>
          <p:cNvPr id="5895" name="Google Shape;5895;p407"/>
          <p:cNvSpPr txBox="1"/>
          <p:nvPr>
            <p:ph idx="1" type="body"/>
          </p:nvPr>
        </p:nvSpPr>
        <p:spPr>
          <a:xfrm>
            <a:off x="609283" y="2691534"/>
            <a:ext cx="914400" cy="193800"/>
          </a:xfrm>
          <a:prstGeom prst="rect">
            <a:avLst/>
          </a:prstGeom>
        </p:spPr>
        <p:txBody>
          <a:bodyPr anchorCtr="0" anchor="t" bIns="0" lIns="0" spcFirstLastPara="1" rIns="0" wrap="square" tIns="0">
            <a:spAutoFit/>
          </a:bodyPr>
          <a:lstStyle/>
          <a:p>
            <a:pPr indent="0" lvl="0" marL="0" rtl="0" algn="ctr">
              <a:lnSpc>
                <a:spcPct val="90000"/>
              </a:lnSpc>
              <a:spcBef>
                <a:spcPts val="0"/>
              </a:spcBef>
              <a:spcAft>
                <a:spcPts val="0"/>
              </a:spcAft>
              <a:buNone/>
            </a:pPr>
            <a:r>
              <a:rPr lang="en-US">
                <a:solidFill>
                  <a:srgbClr val="F26530"/>
                </a:solidFill>
                <a:latin typeface="Roboto Medium"/>
                <a:ea typeface="Roboto Medium"/>
                <a:cs typeface="Roboto Medium"/>
                <a:sym typeface="Roboto Medium"/>
              </a:rPr>
              <a:t>iPaaS</a:t>
            </a:r>
            <a:endParaRPr>
              <a:solidFill>
                <a:srgbClr val="F26530"/>
              </a:solidFill>
            </a:endParaRPr>
          </a:p>
        </p:txBody>
      </p:sp>
      <p:sp>
        <p:nvSpPr>
          <p:cNvPr id="5896" name="Google Shape;5896;p407"/>
          <p:cNvSpPr txBox="1"/>
          <p:nvPr>
            <p:ph idx="1" type="body"/>
          </p:nvPr>
        </p:nvSpPr>
        <p:spPr>
          <a:xfrm>
            <a:off x="452687" y="3626000"/>
            <a:ext cx="1227600" cy="461700"/>
          </a:xfrm>
          <a:prstGeom prst="rect">
            <a:avLst/>
          </a:prstGeom>
        </p:spPr>
        <p:txBody>
          <a:bodyPr anchorCtr="0" anchor="t" bIns="0" lIns="0" spcFirstLastPara="1" rIns="0" wrap="square" tIns="0">
            <a:spAutoFit/>
          </a:bodyPr>
          <a:lstStyle/>
          <a:p>
            <a:pPr indent="0" lvl="0" marL="0" rtl="0" algn="ctr">
              <a:lnSpc>
                <a:spcPct val="100000"/>
              </a:lnSpc>
              <a:spcBef>
                <a:spcPts val="0"/>
              </a:spcBef>
              <a:spcAft>
                <a:spcPts val="0"/>
              </a:spcAft>
              <a:buNone/>
            </a:pPr>
            <a:r>
              <a:rPr lang="en-US" sz="1000"/>
              <a:t>Construa, gerencie e mantenha integrações</a:t>
            </a:r>
            <a:endParaRPr sz="1000"/>
          </a:p>
        </p:txBody>
      </p:sp>
      <p:sp>
        <p:nvSpPr>
          <p:cNvPr id="5897" name="Google Shape;5897;p407"/>
          <p:cNvSpPr txBox="1"/>
          <p:nvPr>
            <p:ph idx="1" type="body"/>
          </p:nvPr>
        </p:nvSpPr>
        <p:spPr>
          <a:xfrm>
            <a:off x="3259600" y="3626000"/>
            <a:ext cx="1227600" cy="461700"/>
          </a:xfrm>
          <a:prstGeom prst="rect">
            <a:avLst/>
          </a:prstGeom>
        </p:spPr>
        <p:txBody>
          <a:bodyPr anchorCtr="0" anchor="t" bIns="0" lIns="0" spcFirstLastPara="1" rIns="0" wrap="square" tIns="0">
            <a:spAutoFit/>
          </a:bodyPr>
          <a:lstStyle/>
          <a:p>
            <a:pPr indent="0" lvl="0" marL="0" rtl="0" algn="ctr">
              <a:lnSpc>
                <a:spcPct val="100000"/>
              </a:lnSpc>
              <a:spcBef>
                <a:spcPts val="0"/>
              </a:spcBef>
              <a:spcAft>
                <a:spcPts val="0"/>
              </a:spcAft>
              <a:buNone/>
            </a:pPr>
            <a:r>
              <a:rPr lang="en-US" sz="1000"/>
              <a:t>Construa, gerencie e mantenha aplicativos web e mobile</a:t>
            </a:r>
            <a:endParaRPr sz="1000"/>
          </a:p>
        </p:txBody>
      </p:sp>
      <p:sp>
        <p:nvSpPr>
          <p:cNvPr id="5898" name="Google Shape;5898;p407"/>
          <p:cNvSpPr txBox="1"/>
          <p:nvPr>
            <p:ph idx="1" type="body"/>
          </p:nvPr>
        </p:nvSpPr>
        <p:spPr>
          <a:xfrm>
            <a:off x="4663062" y="3626000"/>
            <a:ext cx="1227600" cy="615600"/>
          </a:xfrm>
          <a:prstGeom prst="rect">
            <a:avLst/>
          </a:prstGeom>
        </p:spPr>
        <p:txBody>
          <a:bodyPr anchorCtr="0" anchor="t" bIns="0" lIns="0" spcFirstLastPara="1" rIns="0" wrap="square" tIns="0">
            <a:spAutoFit/>
          </a:bodyPr>
          <a:lstStyle/>
          <a:p>
            <a:pPr indent="0" lvl="0" marL="0" rtl="0" algn="ctr">
              <a:lnSpc>
                <a:spcPct val="100000"/>
              </a:lnSpc>
              <a:spcBef>
                <a:spcPts val="0"/>
              </a:spcBef>
              <a:spcAft>
                <a:spcPts val="0"/>
              </a:spcAft>
              <a:buNone/>
            </a:pPr>
            <a:r>
              <a:rPr lang="en-US" sz="1000"/>
              <a:t>Construa, gerencie e monitore a</a:t>
            </a:r>
            <a:br>
              <a:rPr lang="en-US" sz="1000"/>
            </a:br>
            <a:r>
              <a:rPr lang="en-US" sz="1000"/>
              <a:t>transferência de documentos EDI</a:t>
            </a:r>
            <a:endParaRPr sz="1000"/>
          </a:p>
        </p:txBody>
      </p:sp>
      <p:sp>
        <p:nvSpPr>
          <p:cNvPr id="5899" name="Google Shape;5899;p407"/>
          <p:cNvSpPr txBox="1"/>
          <p:nvPr>
            <p:ph idx="1" type="body"/>
          </p:nvPr>
        </p:nvSpPr>
        <p:spPr>
          <a:xfrm>
            <a:off x="1856149" y="3626000"/>
            <a:ext cx="1227600" cy="507900"/>
          </a:xfrm>
          <a:prstGeom prst="rect">
            <a:avLst/>
          </a:prstGeom>
        </p:spPr>
        <p:txBody>
          <a:bodyPr anchorCtr="0" anchor="t" bIns="0" lIns="91425" spcFirstLastPara="1" rIns="91425" wrap="square" tIns="0">
            <a:spAutoFit/>
          </a:bodyPr>
          <a:lstStyle/>
          <a:p>
            <a:pPr indent="0" lvl="0" marL="0" rtl="0" algn="ctr">
              <a:lnSpc>
                <a:spcPct val="100000"/>
              </a:lnSpc>
              <a:spcBef>
                <a:spcPts val="0"/>
              </a:spcBef>
              <a:spcAft>
                <a:spcPts val="0"/>
              </a:spcAft>
              <a:buNone/>
            </a:pPr>
            <a:r>
              <a:rPr lang="en-US" sz="1100"/>
              <a:t>Crie, controle</a:t>
            </a:r>
            <a:br>
              <a:rPr lang="en-US" sz="1100"/>
            </a:br>
            <a:r>
              <a:rPr lang="en-US" sz="1100"/>
              <a:t>e consuma</a:t>
            </a:r>
            <a:br>
              <a:rPr lang="en-US" sz="1100"/>
            </a:br>
            <a:r>
              <a:rPr lang="en-US" sz="1100"/>
              <a:t>suas APIs</a:t>
            </a:r>
            <a:endParaRPr sz="1100"/>
          </a:p>
        </p:txBody>
      </p:sp>
      <p:sp>
        <p:nvSpPr>
          <p:cNvPr id="5900" name="Google Shape;5900;p407"/>
          <p:cNvSpPr txBox="1"/>
          <p:nvPr>
            <p:ph idx="1" type="body"/>
          </p:nvPr>
        </p:nvSpPr>
        <p:spPr>
          <a:xfrm>
            <a:off x="7469975" y="3626000"/>
            <a:ext cx="1227600" cy="461700"/>
          </a:xfrm>
          <a:prstGeom prst="rect">
            <a:avLst/>
          </a:prstGeom>
        </p:spPr>
        <p:txBody>
          <a:bodyPr anchorCtr="0" anchor="t" bIns="0" lIns="0" spcFirstLastPara="1" rIns="0" wrap="square" tIns="0">
            <a:spAutoFit/>
          </a:bodyPr>
          <a:lstStyle/>
          <a:p>
            <a:pPr indent="0" lvl="0" marL="0" rtl="0" algn="ctr">
              <a:lnSpc>
                <a:spcPct val="100000"/>
              </a:lnSpc>
              <a:spcBef>
                <a:spcPts val="0"/>
              </a:spcBef>
              <a:spcAft>
                <a:spcPts val="0"/>
              </a:spcAft>
              <a:buNone/>
            </a:pPr>
            <a:r>
              <a:rPr lang="en-US" sz="1000"/>
              <a:t>Gerencie, monitore e administre projetos em um só lugar</a:t>
            </a:r>
            <a:endParaRPr sz="1000"/>
          </a:p>
        </p:txBody>
      </p:sp>
      <p:sp>
        <p:nvSpPr>
          <p:cNvPr id="5901" name="Google Shape;5901;p407"/>
          <p:cNvSpPr txBox="1"/>
          <p:nvPr>
            <p:ph idx="1" type="body"/>
          </p:nvPr>
        </p:nvSpPr>
        <p:spPr>
          <a:xfrm>
            <a:off x="6066513" y="3626000"/>
            <a:ext cx="1227600" cy="461700"/>
          </a:xfrm>
          <a:prstGeom prst="rect">
            <a:avLst/>
          </a:prstGeom>
        </p:spPr>
        <p:txBody>
          <a:bodyPr anchorCtr="0" anchor="t" bIns="0" lIns="0" spcFirstLastPara="1" rIns="0" wrap="square" tIns="0">
            <a:spAutoFit/>
          </a:bodyPr>
          <a:lstStyle/>
          <a:p>
            <a:pPr indent="0" lvl="0" marL="0" rtl="0" algn="ctr">
              <a:lnSpc>
                <a:spcPct val="100000"/>
              </a:lnSpc>
              <a:spcBef>
                <a:spcPts val="0"/>
              </a:spcBef>
              <a:spcAft>
                <a:spcPts val="0"/>
              </a:spcAft>
              <a:buNone/>
            </a:pPr>
            <a:r>
              <a:rPr lang="en-US" sz="1000"/>
              <a:t>Obtenha integrações pré-construídas certificadas</a:t>
            </a:r>
            <a:endParaRPr sz="1000"/>
          </a:p>
        </p:txBody>
      </p:sp>
      <p:pic>
        <p:nvPicPr>
          <p:cNvPr id="5902" name="Google Shape;5902;p407"/>
          <p:cNvPicPr preferRelativeResize="0"/>
          <p:nvPr/>
        </p:nvPicPr>
        <p:blipFill>
          <a:blip r:embed="rId10">
            <a:alphaModFix/>
          </a:blip>
          <a:stretch>
            <a:fillRect/>
          </a:stretch>
        </p:blipFill>
        <p:spPr>
          <a:xfrm>
            <a:off x="505508" y="3134770"/>
            <a:ext cx="1121950" cy="338834"/>
          </a:xfrm>
          <a:prstGeom prst="rect">
            <a:avLst/>
          </a:prstGeom>
          <a:noFill/>
          <a:ln>
            <a:noFill/>
          </a:ln>
        </p:spPr>
      </p:pic>
      <p:pic>
        <p:nvPicPr>
          <p:cNvPr id="5903" name="Google Shape;5903;p407"/>
          <p:cNvPicPr preferRelativeResize="0"/>
          <p:nvPr/>
        </p:nvPicPr>
        <p:blipFill>
          <a:blip r:embed="rId10">
            <a:alphaModFix/>
          </a:blip>
          <a:stretch>
            <a:fillRect/>
          </a:stretch>
        </p:blipFill>
        <p:spPr>
          <a:xfrm>
            <a:off x="1908966" y="3134770"/>
            <a:ext cx="1121950" cy="338834"/>
          </a:xfrm>
          <a:prstGeom prst="rect">
            <a:avLst/>
          </a:prstGeom>
          <a:noFill/>
          <a:ln>
            <a:noFill/>
          </a:ln>
        </p:spPr>
      </p:pic>
      <p:pic>
        <p:nvPicPr>
          <p:cNvPr id="5904" name="Google Shape;5904;p407"/>
          <p:cNvPicPr preferRelativeResize="0"/>
          <p:nvPr/>
        </p:nvPicPr>
        <p:blipFill>
          <a:blip r:embed="rId10">
            <a:alphaModFix/>
          </a:blip>
          <a:stretch>
            <a:fillRect/>
          </a:stretch>
        </p:blipFill>
        <p:spPr>
          <a:xfrm>
            <a:off x="3312425" y="3134770"/>
            <a:ext cx="1121950" cy="338834"/>
          </a:xfrm>
          <a:prstGeom prst="rect">
            <a:avLst/>
          </a:prstGeom>
          <a:noFill/>
          <a:ln>
            <a:noFill/>
          </a:ln>
        </p:spPr>
      </p:pic>
      <p:pic>
        <p:nvPicPr>
          <p:cNvPr id="5905" name="Google Shape;5905;p407"/>
          <p:cNvPicPr preferRelativeResize="0"/>
          <p:nvPr/>
        </p:nvPicPr>
        <p:blipFill>
          <a:blip r:embed="rId10">
            <a:alphaModFix/>
          </a:blip>
          <a:stretch>
            <a:fillRect/>
          </a:stretch>
        </p:blipFill>
        <p:spPr>
          <a:xfrm>
            <a:off x="4715883" y="3134770"/>
            <a:ext cx="1121950" cy="338834"/>
          </a:xfrm>
          <a:prstGeom prst="rect">
            <a:avLst/>
          </a:prstGeom>
          <a:noFill/>
          <a:ln>
            <a:noFill/>
          </a:ln>
        </p:spPr>
      </p:pic>
      <p:pic>
        <p:nvPicPr>
          <p:cNvPr id="5906" name="Google Shape;5906;p407"/>
          <p:cNvPicPr preferRelativeResize="0"/>
          <p:nvPr/>
        </p:nvPicPr>
        <p:blipFill>
          <a:blip r:embed="rId10">
            <a:alphaModFix/>
          </a:blip>
          <a:stretch>
            <a:fillRect/>
          </a:stretch>
        </p:blipFill>
        <p:spPr>
          <a:xfrm>
            <a:off x="6119342" y="3134770"/>
            <a:ext cx="1121950" cy="338834"/>
          </a:xfrm>
          <a:prstGeom prst="rect">
            <a:avLst/>
          </a:prstGeom>
          <a:noFill/>
          <a:ln>
            <a:noFill/>
          </a:ln>
        </p:spPr>
      </p:pic>
      <p:pic>
        <p:nvPicPr>
          <p:cNvPr id="5907" name="Google Shape;5907;p407"/>
          <p:cNvPicPr preferRelativeResize="0"/>
          <p:nvPr/>
        </p:nvPicPr>
        <p:blipFill>
          <a:blip r:embed="rId10">
            <a:alphaModFix/>
          </a:blip>
          <a:stretch>
            <a:fillRect/>
          </a:stretch>
        </p:blipFill>
        <p:spPr>
          <a:xfrm>
            <a:off x="7522800" y="3134770"/>
            <a:ext cx="1121950" cy="338834"/>
          </a:xfrm>
          <a:prstGeom prst="rect">
            <a:avLst/>
          </a:prstGeom>
          <a:noFill/>
          <a:ln>
            <a:noFill/>
          </a:ln>
        </p:spPr>
      </p:pic>
    </p:spTree>
  </p:cSld>
  <p:clrMapOvr>
    <a:masterClrMapping/>
  </p:clrMapOvr>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11" name="Shape 5911"/>
        <p:cNvGrpSpPr/>
        <p:nvPr/>
      </p:nvGrpSpPr>
      <p:grpSpPr>
        <a:xfrm>
          <a:off x="0" y="0"/>
          <a:ext cx="0" cy="0"/>
          <a:chOff x="0" y="0"/>
          <a:chExt cx="0" cy="0"/>
        </a:xfrm>
      </p:grpSpPr>
      <p:sp>
        <p:nvSpPr>
          <p:cNvPr id="5912" name="Google Shape;5912;p408"/>
          <p:cNvSpPr txBox="1"/>
          <p:nvPr>
            <p:ph type="title"/>
          </p:nvPr>
        </p:nvSpPr>
        <p:spPr>
          <a:xfrm>
            <a:off x="290550" y="2271900"/>
            <a:ext cx="8562900" cy="1065600"/>
          </a:xfrm>
          <a:prstGeom prst="rect">
            <a:avLst/>
          </a:prstGeom>
        </p:spPr>
        <p:txBody>
          <a:bodyPr anchorCtr="0" anchor="t" bIns="0" lIns="0" spcFirstLastPara="1" rIns="0" wrap="square" tIns="0">
            <a:noAutofit/>
          </a:bodyPr>
          <a:lstStyle/>
          <a:p>
            <a:pPr indent="0" lvl="0" marL="0" rtl="0" algn="ctr">
              <a:spcBef>
                <a:spcPts val="0"/>
              </a:spcBef>
              <a:spcAft>
                <a:spcPts val="0"/>
              </a:spcAft>
              <a:buSzPts val="990"/>
              <a:buNone/>
            </a:pPr>
            <a:r>
              <a:rPr lang="en-US" sz="2640"/>
              <a:t>Low-code e IA são essenciais para atender à demanda </a:t>
            </a:r>
            <a:r>
              <a:rPr lang="en-US" sz="2640"/>
              <a:t>crescente </a:t>
            </a:r>
            <a:r>
              <a:rPr lang="en-US" sz="2640"/>
              <a:t>por desenvolvimento de aplicações</a:t>
            </a:r>
            <a:endParaRPr sz="1200">
              <a:solidFill>
                <a:schemeClr val="accent1"/>
              </a:solidFill>
            </a:endParaRPr>
          </a:p>
        </p:txBody>
      </p:sp>
      <p:sp>
        <p:nvSpPr>
          <p:cNvPr id="5913" name="Google Shape;5913;p408"/>
          <p:cNvSpPr txBox="1"/>
          <p:nvPr/>
        </p:nvSpPr>
        <p:spPr>
          <a:xfrm>
            <a:off x="417100" y="3222950"/>
            <a:ext cx="2047500" cy="12930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US" sz="7200">
                <a:solidFill>
                  <a:srgbClr val="FF6529"/>
                </a:solidFill>
                <a:latin typeface="Roboto"/>
                <a:ea typeface="Roboto"/>
                <a:cs typeface="Roboto"/>
                <a:sym typeface="Roboto"/>
              </a:rPr>
              <a:t>70</a:t>
            </a:r>
            <a:r>
              <a:rPr b="1" lang="en-US" sz="5400">
                <a:solidFill>
                  <a:srgbClr val="FF6529"/>
                </a:solidFill>
                <a:latin typeface="Roboto"/>
                <a:ea typeface="Roboto"/>
                <a:cs typeface="Roboto"/>
                <a:sym typeface="Roboto"/>
              </a:rPr>
              <a:t>%</a:t>
            </a:r>
            <a:endParaRPr b="1" sz="5400">
              <a:solidFill>
                <a:srgbClr val="FF6529"/>
              </a:solidFill>
              <a:latin typeface="Roboto"/>
              <a:ea typeface="Roboto"/>
              <a:cs typeface="Roboto"/>
              <a:sym typeface="Roboto"/>
            </a:endParaRPr>
          </a:p>
        </p:txBody>
      </p:sp>
      <p:sp>
        <p:nvSpPr>
          <p:cNvPr id="5914" name="Google Shape;5914;p408"/>
          <p:cNvSpPr txBox="1"/>
          <p:nvPr/>
        </p:nvSpPr>
        <p:spPr>
          <a:xfrm>
            <a:off x="2398300" y="3299150"/>
            <a:ext cx="2842500" cy="13659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0"/>
              </a:spcAft>
              <a:buNone/>
            </a:pPr>
            <a:r>
              <a:rPr b="1" lang="en-US" sz="1500">
                <a:solidFill>
                  <a:srgbClr val="FF6529"/>
                </a:solidFill>
                <a:latin typeface="Roboto"/>
                <a:ea typeface="Roboto"/>
                <a:cs typeface="Roboto"/>
                <a:sym typeface="Roboto"/>
              </a:rPr>
              <a:t>das novas aplicações</a:t>
            </a:r>
            <a:endParaRPr b="1" sz="1500">
              <a:solidFill>
                <a:srgbClr val="FF6529"/>
              </a:solidFill>
              <a:latin typeface="Roboto"/>
              <a:ea typeface="Roboto"/>
              <a:cs typeface="Roboto"/>
              <a:sym typeface="Roboto"/>
            </a:endParaRPr>
          </a:p>
          <a:p>
            <a:pPr indent="0" lvl="0" marL="0" rtl="0" algn="l">
              <a:lnSpc>
                <a:spcPct val="115000"/>
              </a:lnSpc>
              <a:spcBef>
                <a:spcPts val="600"/>
              </a:spcBef>
              <a:spcAft>
                <a:spcPts val="0"/>
              </a:spcAft>
              <a:buNone/>
            </a:pPr>
            <a:r>
              <a:rPr b="1" lang="en-US" sz="1500">
                <a:solidFill>
                  <a:srgbClr val="FF6529"/>
                </a:solidFill>
                <a:latin typeface="Roboto"/>
                <a:ea typeface="Roboto"/>
                <a:cs typeface="Roboto"/>
                <a:sym typeface="Roboto"/>
              </a:rPr>
              <a:t>de negócios utilizarão tecnologias low-code e/ou</a:t>
            </a:r>
            <a:endParaRPr b="1" sz="1500">
              <a:solidFill>
                <a:srgbClr val="FF6529"/>
              </a:solidFill>
              <a:latin typeface="Roboto"/>
              <a:ea typeface="Roboto"/>
              <a:cs typeface="Roboto"/>
              <a:sym typeface="Roboto"/>
            </a:endParaRPr>
          </a:p>
          <a:p>
            <a:pPr indent="0" lvl="0" marL="0" rtl="0" algn="l">
              <a:lnSpc>
                <a:spcPct val="115000"/>
              </a:lnSpc>
              <a:spcBef>
                <a:spcPts val="600"/>
              </a:spcBef>
              <a:spcAft>
                <a:spcPts val="600"/>
              </a:spcAft>
              <a:buNone/>
            </a:pPr>
            <a:r>
              <a:rPr b="1" lang="en-US" sz="1500">
                <a:solidFill>
                  <a:srgbClr val="FF6529"/>
                </a:solidFill>
                <a:latin typeface="Roboto"/>
                <a:ea typeface="Roboto"/>
                <a:cs typeface="Roboto"/>
                <a:sym typeface="Roboto"/>
              </a:rPr>
              <a:t>no-code até 2025.</a:t>
            </a:r>
            <a:endParaRPr b="1" sz="1500">
              <a:solidFill>
                <a:srgbClr val="FF6529"/>
              </a:solidFill>
              <a:latin typeface="Roboto"/>
              <a:ea typeface="Roboto"/>
              <a:cs typeface="Roboto"/>
              <a:sym typeface="Roboto"/>
            </a:endParaRPr>
          </a:p>
        </p:txBody>
      </p:sp>
      <p:sp>
        <p:nvSpPr>
          <p:cNvPr id="5915" name="Google Shape;5915;p408"/>
          <p:cNvSpPr txBox="1"/>
          <p:nvPr/>
        </p:nvSpPr>
        <p:spPr>
          <a:xfrm>
            <a:off x="4989100" y="3222950"/>
            <a:ext cx="2047500" cy="12930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US" sz="7200">
                <a:solidFill>
                  <a:srgbClr val="FF6529"/>
                </a:solidFill>
                <a:latin typeface="Roboto"/>
                <a:ea typeface="Roboto"/>
                <a:cs typeface="Roboto"/>
                <a:sym typeface="Roboto"/>
              </a:rPr>
              <a:t>85</a:t>
            </a:r>
            <a:r>
              <a:rPr b="1" lang="en-US" sz="5400">
                <a:solidFill>
                  <a:srgbClr val="FF6529"/>
                </a:solidFill>
                <a:latin typeface="Roboto"/>
                <a:ea typeface="Roboto"/>
                <a:cs typeface="Roboto"/>
                <a:sym typeface="Roboto"/>
              </a:rPr>
              <a:t>%</a:t>
            </a:r>
            <a:endParaRPr b="1" sz="5400">
              <a:solidFill>
                <a:srgbClr val="FF6529"/>
              </a:solidFill>
              <a:latin typeface="Roboto"/>
              <a:ea typeface="Roboto"/>
              <a:cs typeface="Roboto"/>
              <a:sym typeface="Roboto"/>
            </a:endParaRPr>
          </a:p>
        </p:txBody>
      </p:sp>
      <p:sp>
        <p:nvSpPr>
          <p:cNvPr id="5916" name="Google Shape;5916;p408"/>
          <p:cNvSpPr txBox="1"/>
          <p:nvPr/>
        </p:nvSpPr>
        <p:spPr>
          <a:xfrm>
            <a:off x="6894100" y="3375350"/>
            <a:ext cx="2047500" cy="12120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600"/>
              </a:spcAft>
              <a:buNone/>
            </a:pPr>
            <a:r>
              <a:rPr b="1" lang="en-US" sz="1500">
                <a:solidFill>
                  <a:srgbClr val="FF6529"/>
                </a:solidFill>
                <a:latin typeface="Roboto"/>
                <a:ea typeface="Roboto"/>
                <a:cs typeface="Roboto"/>
                <a:sym typeface="Roboto"/>
              </a:rPr>
              <a:t>dos trabalhadores esperam que a IA melhore seus empregos.</a:t>
            </a:r>
            <a:endParaRPr b="1" sz="1500">
              <a:solidFill>
                <a:srgbClr val="FF6529"/>
              </a:solidFill>
              <a:latin typeface="Roboto"/>
              <a:ea typeface="Roboto"/>
              <a:cs typeface="Roboto"/>
              <a:sym typeface="Roboto"/>
            </a:endParaRPr>
          </a:p>
        </p:txBody>
      </p:sp>
      <p:sp>
        <p:nvSpPr>
          <p:cNvPr id="5917" name="Google Shape;5917;p408"/>
          <p:cNvSpPr txBox="1"/>
          <p:nvPr/>
        </p:nvSpPr>
        <p:spPr>
          <a:xfrm>
            <a:off x="417100" y="403550"/>
            <a:ext cx="2047500" cy="12930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US" sz="7200">
                <a:solidFill>
                  <a:srgbClr val="FF6529"/>
                </a:solidFill>
                <a:latin typeface="Roboto"/>
                <a:ea typeface="Roboto"/>
                <a:cs typeface="Roboto"/>
                <a:sym typeface="Roboto"/>
              </a:rPr>
              <a:t>93</a:t>
            </a:r>
            <a:r>
              <a:rPr b="1" lang="en-US" sz="5400">
                <a:solidFill>
                  <a:srgbClr val="FF6529"/>
                </a:solidFill>
                <a:latin typeface="Roboto"/>
                <a:ea typeface="Roboto"/>
                <a:cs typeface="Roboto"/>
                <a:sym typeface="Roboto"/>
              </a:rPr>
              <a:t>%</a:t>
            </a:r>
            <a:endParaRPr b="1" sz="5400">
              <a:solidFill>
                <a:srgbClr val="FF6529"/>
              </a:solidFill>
              <a:latin typeface="Roboto"/>
              <a:ea typeface="Roboto"/>
              <a:cs typeface="Roboto"/>
              <a:sym typeface="Roboto"/>
            </a:endParaRPr>
          </a:p>
        </p:txBody>
      </p:sp>
      <p:sp>
        <p:nvSpPr>
          <p:cNvPr id="5918" name="Google Shape;5918;p408"/>
          <p:cNvSpPr txBox="1"/>
          <p:nvPr/>
        </p:nvSpPr>
        <p:spPr>
          <a:xfrm>
            <a:off x="2398300" y="632150"/>
            <a:ext cx="2423700" cy="12120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600"/>
              </a:spcAft>
              <a:buNone/>
            </a:pPr>
            <a:r>
              <a:rPr b="1" lang="en-US" sz="1500">
                <a:solidFill>
                  <a:srgbClr val="FF6529"/>
                </a:solidFill>
                <a:latin typeface="Roboto"/>
                <a:ea typeface="Roboto"/>
                <a:cs typeface="Roboto"/>
                <a:sym typeface="Roboto"/>
              </a:rPr>
              <a:t>das empresas relatam dificuldades em encontrar mão de obra qualificada na área de TI.</a:t>
            </a:r>
            <a:endParaRPr b="1" sz="1500">
              <a:solidFill>
                <a:srgbClr val="FF6529"/>
              </a:solidFill>
              <a:latin typeface="Roboto"/>
              <a:ea typeface="Roboto"/>
              <a:cs typeface="Roboto"/>
              <a:sym typeface="Roboto"/>
            </a:endParaRPr>
          </a:p>
        </p:txBody>
      </p:sp>
      <p:sp>
        <p:nvSpPr>
          <p:cNvPr id="5919" name="Google Shape;5919;p408"/>
          <p:cNvSpPr txBox="1"/>
          <p:nvPr/>
        </p:nvSpPr>
        <p:spPr>
          <a:xfrm>
            <a:off x="3268350" y="4731350"/>
            <a:ext cx="4066200" cy="3387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US" sz="1000">
                <a:solidFill>
                  <a:schemeClr val="lt1"/>
                </a:solidFill>
                <a:latin typeface="Roboto Light"/>
                <a:ea typeface="Roboto Light"/>
                <a:cs typeface="Roboto Light"/>
                <a:sym typeface="Roboto Light"/>
              </a:rPr>
              <a:t>Source:</a:t>
            </a:r>
            <a:r>
              <a:rPr lang="en-US" sz="1000" u="sng">
                <a:solidFill>
                  <a:schemeClr val="hlink"/>
                </a:solidFill>
                <a:latin typeface="Roboto Light"/>
                <a:ea typeface="Roboto Light"/>
                <a:cs typeface="Roboto Light"/>
                <a:sym typeface="Roboto Light"/>
                <a:hlinkClick r:id="rId3"/>
              </a:rPr>
              <a:t> BCG</a:t>
            </a:r>
            <a:r>
              <a:rPr lang="en-US" sz="1000">
                <a:solidFill>
                  <a:schemeClr val="lt1"/>
                </a:solidFill>
                <a:latin typeface="Roboto Light"/>
                <a:ea typeface="Roboto Light"/>
                <a:cs typeface="Roboto Light"/>
                <a:sym typeface="Roboto Light"/>
              </a:rPr>
              <a:t>, </a:t>
            </a:r>
            <a:r>
              <a:rPr lang="en-US" sz="1000" u="sng">
                <a:solidFill>
                  <a:schemeClr val="hlink"/>
                </a:solidFill>
                <a:latin typeface="Roboto Light"/>
                <a:ea typeface="Roboto Light"/>
                <a:cs typeface="Roboto Light"/>
                <a:sym typeface="Roboto Light"/>
                <a:hlinkClick r:id="rId4"/>
              </a:rPr>
              <a:t>Morgan McKinley</a:t>
            </a:r>
            <a:r>
              <a:rPr lang="en-US" sz="1000">
                <a:solidFill>
                  <a:schemeClr val="lt1"/>
                </a:solidFill>
                <a:latin typeface="Roboto Light"/>
                <a:ea typeface="Roboto Light"/>
                <a:cs typeface="Roboto Light"/>
                <a:sym typeface="Roboto Light"/>
              </a:rPr>
              <a:t>, </a:t>
            </a:r>
            <a:r>
              <a:rPr lang="en-US" sz="1000" u="sng">
                <a:solidFill>
                  <a:schemeClr val="hlink"/>
                </a:solidFill>
                <a:latin typeface="Roboto Light"/>
                <a:ea typeface="Roboto Light"/>
                <a:cs typeface="Roboto Light"/>
                <a:sym typeface="Roboto Light"/>
                <a:hlinkClick r:id="rId5"/>
              </a:rPr>
              <a:t>Gartner</a:t>
            </a:r>
            <a:r>
              <a:rPr lang="en-US" sz="1000">
                <a:solidFill>
                  <a:schemeClr val="lt1"/>
                </a:solidFill>
                <a:latin typeface="Roboto Light"/>
                <a:ea typeface="Roboto Light"/>
                <a:cs typeface="Roboto Light"/>
                <a:sym typeface="Roboto Light"/>
              </a:rPr>
              <a:t>, </a:t>
            </a:r>
            <a:r>
              <a:rPr lang="en-US" sz="1000" u="sng">
                <a:solidFill>
                  <a:schemeClr val="hlink"/>
                </a:solidFill>
                <a:latin typeface="Roboto Light"/>
                <a:ea typeface="Roboto Light"/>
                <a:cs typeface="Roboto Light"/>
                <a:sym typeface="Roboto Light"/>
                <a:hlinkClick r:id="rId6"/>
              </a:rPr>
              <a:t>Censuswide</a:t>
            </a:r>
            <a:endParaRPr sz="1000">
              <a:solidFill>
                <a:schemeClr val="lt1"/>
              </a:solidFill>
              <a:latin typeface="Roboto Light"/>
              <a:ea typeface="Roboto Light"/>
              <a:cs typeface="Roboto Light"/>
              <a:sym typeface="Roboto Light"/>
            </a:endParaRPr>
          </a:p>
        </p:txBody>
      </p:sp>
      <p:grpSp>
        <p:nvGrpSpPr>
          <p:cNvPr id="5920" name="Google Shape;5920;p408"/>
          <p:cNvGrpSpPr/>
          <p:nvPr/>
        </p:nvGrpSpPr>
        <p:grpSpPr>
          <a:xfrm>
            <a:off x="5595100" y="114200"/>
            <a:ext cx="3037700" cy="1637375"/>
            <a:chOff x="5595100" y="114200"/>
            <a:chExt cx="3037700" cy="1637375"/>
          </a:xfrm>
        </p:grpSpPr>
        <p:sp>
          <p:nvSpPr>
            <p:cNvPr id="5921" name="Google Shape;5921;p408"/>
            <p:cNvSpPr txBox="1"/>
            <p:nvPr/>
          </p:nvSpPr>
          <p:spPr>
            <a:xfrm>
              <a:off x="5595100" y="114200"/>
              <a:ext cx="546300" cy="1262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b="1" lang="en-US" sz="8200">
                  <a:solidFill>
                    <a:schemeClr val="accent1"/>
                  </a:solidFill>
                  <a:latin typeface="Roboto"/>
                  <a:ea typeface="Roboto"/>
                  <a:cs typeface="Roboto"/>
                  <a:sym typeface="Roboto"/>
                </a:rPr>
                <a:t>1</a:t>
              </a:r>
              <a:endParaRPr b="1" sz="8200">
                <a:solidFill>
                  <a:schemeClr val="accent1"/>
                </a:solidFill>
              </a:endParaRPr>
            </a:p>
          </p:txBody>
        </p:sp>
        <p:sp>
          <p:nvSpPr>
            <p:cNvPr id="5922" name="Google Shape;5922;p408"/>
            <p:cNvSpPr txBox="1"/>
            <p:nvPr/>
          </p:nvSpPr>
          <p:spPr>
            <a:xfrm>
              <a:off x="8086500" y="114200"/>
              <a:ext cx="546300" cy="1262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b="1" lang="en-US" sz="8200">
                  <a:solidFill>
                    <a:schemeClr val="accent1"/>
                  </a:solidFill>
                  <a:latin typeface="Roboto"/>
                  <a:ea typeface="Roboto"/>
                  <a:cs typeface="Roboto"/>
                  <a:sym typeface="Roboto"/>
                </a:rPr>
                <a:t>3</a:t>
              </a:r>
              <a:endParaRPr b="1" sz="8200">
                <a:solidFill>
                  <a:schemeClr val="accent1"/>
                </a:solidFill>
              </a:endParaRPr>
            </a:p>
          </p:txBody>
        </p:sp>
        <p:sp>
          <p:nvSpPr>
            <p:cNvPr id="5923" name="Google Shape;5923;p408"/>
            <p:cNvSpPr txBox="1"/>
            <p:nvPr/>
          </p:nvSpPr>
          <p:spPr>
            <a:xfrm>
              <a:off x="6167901" y="536933"/>
              <a:ext cx="1892100" cy="7389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Clr>
                  <a:srgbClr val="1B3E51"/>
                </a:buClr>
                <a:buSzPts val="1100"/>
                <a:buFont typeface="Arial"/>
                <a:buNone/>
              </a:pPr>
              <a:r>
                <a:rPr b="1" lang="en-US" sz="4800">
                  <a:solidFill>
                    <a:schemeClr val="accent1"/>
                  </a:solidFill>
                  <a:latin typeface="Roboto"/>
                  <a:ea typeface="Roboto"/>
                  <a:cs typeface="Roboto"/>
                  <a:sym typeface="Roboto"/>
                </a:rPr>
                <a:t>a cada</a:t>
              </a:r>
              <a:endParaRPr b="1" sz="8200">
                <a:solidFill>
                  <a:schemeClr val="accent1"/>
                </a:solidFill>
              </a:endParaRPr>
            </a:p>
          </p:txBody>
        </p:sp>
        <p:sp>
          <p:nvSpPr>
            <p:cNvPr id="5924" name="Google Shape;5924;p408"/>
            <p:cNvSpPr txBox="1"/>
            <p:nvPr/>
          </p:nvSpPr>
          <p:spPr>
            <a:xfrm>
              <a:off x="5674200" y="1228375"/>
              <a:ext cx="2958600" cy="5232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b="1" lang="en-US" sz="1700">
                  <a:solidFill>
                    <a:schemeClr val="accent1"/>
                  </a:solidFill>
                  <a:latin typeface="Roboto"/>
                  <a:ea typeface="Roboto"/>
                  <a:cs typeface="Roboto"/>
                  <a:sym typeface="Roboto"/>
                </a:rPr>
                <a:t>posições de engenharia não são preenchidas anualmente.</a:t>
              </a:r>
              <a:endParaRPr b="1" sz="1700">
                <a:solidFill>
                  <a:schemeClr val="accent1"/>
                </a:solidFill>
              </a:endParaRPr>
            </a:p>
          </p:txBody>
        </p:sp>
      </p:grpSp>
    </p:spTree>
  </p:cSld>
  <p:clrMapOvr>
    <a:masterClrMapping/>
  </p:clrMapOvr>
</p:sld>
</file>

<file path=ppt/slides/slide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28" name="Shape 5928"/>
        <p:cNvGrpSpPr/>
        <p:nvPr/>
      </p:nvGrpSpPr>
      <p:grpSpPr>
        <a:xfrm>
          <a:off x="0" y="0"/>
          <a:ext cx="0" cy="0"/>
          <a:chOff x="0" y="0"/>
          <a:chExt cx="0" cy="0"/>
        </a:xfrm>
      </p:grpSpPr>
      <p:pic>
        <p:nvPicPr>
          <p:cNvPr id="5929" name="Google Shape;5929;p409"/>
          <p:cNvPicPr preferRelativeResize="0"/>
          <p:nvPr/>
        </p:nvPicPr>
        <p:blipFill rotWithShape="1">
          <a:blip r:embed="rId3">
            <a:alphaModFix/>
          </a:blip>
          <a:srcRect b="10" l="0" r="0" t="0"/>
          <a:stretch/>
        </p:blipFill>
        <p:spPr>
          <a:xfrm>
            <a:off x="4571993" y="855299"/>
            <a:ext cx="4233672" cy="3939154"/>
          </a:xfrm>
          <a:prstGeom prst="rect">
            <a:avLst/>
          </a:prstGeom>
          <a:noFill/>
          <a:ln>
            <a:noFill/>
          </a:ln>
        </p:spPr>
      </p:pic>
      <p:sp>
        <p:nvSpPr>
          <p:cNvPr id="5930" name="Google Shape;5930;p409"/>
          <p:cNvSpPr txBox="1"/>
          <p:nvPr>
            <p:ph type="title"/>
          </p:nvPr>
        </p:nvSpPr>
        <p:spPr>
          <a:xfrm>
            <a:off x="365518" y="274982"/>
            <a:ext cx="7470600" cy="307800"/>
          </a:xfrm>
          <a:prstGeom prst="rect">
            <a:avLst/>
          </a:prstGeom>
        </p:spPr>
        <p:txBody>
          <a:bodyPr anchorCtr="0" anchor="t" bIns="0" lIns="0" spcFirstLastPara="1" rIns="0" wrap="square" tIns="0">
            <a:spAutoFit/>
          </a:bodyPr>
          <a:lstStyle/>
          <a:p>
            <a:pPr indent="0" lvl="0" marL="0" rtl="0" algn="l">
              <a:spcBef>
                <a:spcPts val="0"/>
              </a:spcBef>
              <a:spcAft>
                <a:spcPts val="0"/>
              </a:spcAft>
              <a:buNone/>
            </a:pPr>
            <a:r>
              <a:rPr lang="en-US"/>
              <a:t>Acelere o desenvolvimento de aplicações</a:t>
            </a:r>
            <a:endParaRPr/>
          </a:p>
        </p:txBody>
      </p:sp>
      <p:sp>
        <p:nvSpPr>
          <p:cNvPr id="5931" name="Google Shape;5931;p409"/>
          <p:cNvSpPr txBox="1"/>
          <p:nvPr>
            <p:ph idx="1" type="body"/>
          </p:nvPr>
        </p:nvSpPr>
        <p:spPr>
          <a:xfrm>
            <a:off x="372700" y="2619175"/>
            <a:ext cx="3791400" cy="2185800"/>
          </a:xfrm>
          <a:prstGeom prst="rect">
            <a:avLst/>
          </a:prstGeom>
        </p:spPr>
        <p:txBody>
          <a:bodyPr anchorCtr="0" anchor="t" bIns="0" lIns="0" spcFirstLastPara="1" rIns="0" wrap="square" tIns="0">
            <a:spAutoFit/>
          </a:bodyPr>
          <a:lstStyle/>
          <a:p>
            <a:pPr indent="-133350" lvl="0" marL="139700" marR="0" rtl="0" algn="l">
              <a:lnSpc>
                <a:spcPct val="100000"/>
              </a:lnSpc>
              <a:spcBef>
                <a:spcPts val="0"/>
              </a:spcBef>
              <a:spcAft>
                <a:spcPts val="0"/>
              </a:spcAft>
              <a:buClr>
                <a:schemeClr val="dk2"/>
              </a:buClr>
              <a:buSzPts val="900"/>
              <a:buFont typeface="Roboto"/>
              <a:buChar char="●"/>
            </a:pPr>
            <a:r>
              <a:rPr lang="en-US" sz="1100">
                <a:highlight>
                  <a:schemeClr val="lt1"/>
                </a:highlight>
                <a:latin typeface="Roboto"/>
                <a:ea typeface="Roboto"/>
                <a:cs typeface="Roboto"/>
                <a:sym typeface="Roboto"/>
              </a:rPr>
              <a:t>Capacite equipes de TI/IS e das áreas de negócio a colaborar na </a:t>
            </a:r>
            <a:r>
              <a:rPr b="1" lang="en-US" sz="1100">
                <a:highlight>
                  <a:schemeClr val="lt1"/>
                </a:highlight>
                <a:latin typeface="Roboto"/>
                <a:ea typeface="Roboto"/>
                <a:cs typeface="Roboto"/>
                <a:sym typeface="Roboto"/>
              </a:rPr>
              <a:t>criação de aplicações corporativas escaláveis, seguras e em conformidade</a:t>
            </a:r>
            <a:r>
              <a:rPr lang="en-US" sz="1100">
                <a:highlight>
                  <a:schemeClr val="lt1"/>
                </a:highlight>
                <a:latin typeface="Roboto"/>
                <a:ea typeface="Roboto"/>
                <a:cs typeface="Roboto"/>
                <a:sym typeface="Roboto"/>
              </a:rPr>
              <a:t>, totalmente integradas ao seu stack tecnológico — utilizando IA e tecnologia low-code.</a:t>
            </a:r>
            <a:endParaRPr sz="1100">
              <a:highlight>
                <a:schemeClr val="lt1"/>
              </a:highlight>
              <a:latin typeface="Roboto"/>
              <a:ea typeface="Roboto"/>
              <a:cs typeface="Roboto"/>
              <a:sym typeface="Roboto"/>
            </a:endParaRPr>
          </a:p>
          <a:p>
            <a:pPr indent="-133350" lvl="0" marL="139700" marR="0" rtl="0" algn="l">
              <a:lnSpc>
                <a:spcPct val="100000"/>
              </a:lnSpc>
              <a:spcBef>
                <a:spcPts val="600"/>
              </a:spcBef>
              <a:spcAft>
                <a:spcPts val="0"/>
              </a:spcAft>
              <a:buClr>
                <a:schemeClr val="dk2"/>
              </a:buClr>
              <a:buSzPts val="900"/>
              <a:buFont typeface="Roboto"/>
              <a:buChar char="●"/>
            </a:pPr>
            <a:r>
              <a:rPr b="1" lang="en-US" sz="1100">
                <a:highlight>
                  <a:schemeClr val="lt1"/>
                </a:highlight>
                <a:latin typeface="Roboto"/>
                <a:ea typeface="Roboto"/>
                <a:cs typeface="Roboto"/>
                <a:sym typeface="Roboto"/>
              </a:rPr>
              <a:t>Resolva problemas empresariais complexos em escala</a:t>
            </a:r>
            <a:r>
              <a:rPr lang="en-US" sz="1100">
                <a:highlight>
                  <a:schemeClr val="lt1"/>
                </a:highlight>
                <a:latin typeface="Roboto"/>
                <a:ea typeface="Roboto"/>
                <a:cs typeface="Roboto"/>
                <a:sym typeface="Roboto"/>
              </a:rPr>
              <a:t> de forma simples e rápida com aplicações web, móveis ou de sistema, que funcionam em qualquer dispositivo.</a:t>
            </a:r>
            <a:endParaRPr sz="1100">
              <a:highlight>
                <a:schemeClr val="lt1"/>
              </a:highlight>
              <a:latin typeface="Roboto"/>
              <a:ea typeface="Roboto"/>
              <a:cs typeface="Roboto"/>
              <a:sym typeface="Roboto"/>
            </a:endParaRPr>
          </a:p>
          <a:p>
            <a:pPr indent="-133350" lvl="0" marL="139700" marR="0" rtl="0" algn="l">
              <a:lnSpc>
                <a:spcPct val="100000"/>
              </a:lnSpc>
              <a:spcBef>
                <a:spcPts val="600"/>
              </a:spcBef>
              <a:spcAft>
                <a:spcPts val="600"/>
              </a:spcAft>
              <a:buClr>
                <a:schemeClr val="dk2"/>
              </a:buClr>
              <a:buSzPts val="900"/>
              <a:buFont typeface="Roboto"/>
              <a:buChar char="●"/>
            </a:pPr>
            <a:r>
              <a:rPr b="1" lang="en-US" sz="1100">
                <a:highlight>
                  <a:schemeClr val="lt1"/>
                </a:highlight>
                <a:latin typeface="Roboto"/>
                <a:ea typeface="Roboto"/>
                <a:cs typeface="Roboto"/>
                <a:sym typeface="Roboto"/>
              </a:rPr>
              <a:t>Permita que as organizações construam, mantenham e otimizem aplicações corporativa</a:t>
            </a:r>
            <a:r>
              <a:rPr lang="en-US" sz="1100">
                <a:highlight>
                  <a:schemeClr val="lt1"/>
                </a:highlight>
                <a:latin typeface="Roboto"/>
                <a:ea typeface="Roboto"/>
                <a:cs typeface="Roboto"/>
                <a:sym typeface="Roboto"/>
              </a:rPr>
              <a:t>s de alto nível usando abordagens low-code e IA, apenas com processamento de linguagem natural (NLP).</a:t>
            </a:r>
            <a:endParaRPr sz="1100">
              <a:highlight>
                <a:schemeClr val="lt1"/>
              </a:highlight>
              <a:latin typeface="Roboto"/>
              <a:ea typeface="Roboto"/>
              <a:cs typeface="Roboto"/>
              <a:sym typeface="Roboto"/>
            </a:endParaRPr>
          </a:p>
        </p:txBody>
      </p:sp>
      <p:grpSp>
        <p:nvGrpSpPr>
          <p:cNvPr id="5932" name="Google Shape;5932;p409"/>
          <p:cNvGrpSpPr/>
          <p:nvPr/>
        </p:nvGrpSpPr>
        <p:grpSpPr>
          <a:xfrm>
            <a:off x="8258793" y="365515"/>
            <a:ext cx="519670" cy="542664"/>
            <a:chOff x="561628" y="1025990"/>
            <a:chExt cx="657228" cy="686308"/>
          </a:xfrm>
        </p:grpSpPr>
        <p:sp>
          <p:nvSpPr>
            <p:cNvPr id="5933" name="Google Shape;5933;p409"/>
            <p:cNvSpPr/>
            <p:nvPr/>
          </p:nvSpPr>
          <p:spPr>
            <a:xfrm>
              <a:off x="561628" y="1025990"/>
              <a:ext cx="657228" cy="686308"/>
            </a:xfrm>
            <a:custGeom>
              <a:rect b="b" l="l" r="r" t="t"/>
              <a:pathLst>
                <a:path extrusionOk="0" h="1422400" w="1362130">
                  <a:moveTo>
                    <a:pt x="1063268" y="980318"/>
                  </a:moveTo>
                  <a:lnTo>
                    <a:pt x="1136915" y="1021947"/>
                  </a:lnTo>
                  <a:lnTo>
                    <a:pt x="680971" y="1291634"/>
                  </a:lnTo>
                  <a:lnTo>
                    <a:pt x="224741" y="1021947"/>
                  </a:lnTo>
                  <a:lnTo>
                    <a:pt x="298103" y="980318"/>
                  </a:lnTo>
                  <a:lnTo>
                    <a:pt x="186255" y="914224"/>
                  </a:lnTo>
                  <a:lnTo>
                    <a:pt x="0" y="1019861"/>
                  </a:lnTo>
                  <a:lnTo>
                    <a:pt x="681065" y="1422400"/>
                  </a:lnTo>
                  <a:lnTo>
                    <a:pt x="1362131" y="1019671"/>
                  </a:lnTo>
                  <a:lnTo>
                    <a:pt x="1175116" y="914224"/>
                  </a:lnTo>
                  <a:lnTo>
                    <a:pt x="1063268" y="980318"/>
                  </a:lnTo>
                  <a:close/>
                  <a:moveTo>
                    <a:pt x="383723" y="617227"/>
                  </a:moveTo>
                  <a:lnTo>
                    <a:pt x="383913" y="617037"/>
                  </a:lnTo>
                  <a:lnTo>
                    <a:pt x="681065" y="792751"/>
                  </a:lnTo>
                  <a:lnTo>
                    <a:pt x="1361466" y="390496"/>
                  </a:lnTo>
                  <a:lnTo>
                    <a:pt x="681065" y="0"/>
                  </a:lnTo>
                  <a:lnTo>
                    <a:pt x="570" y="390496"/>
                  </a:lnTo>
                  <a:lnTo>
                    <a:pt x="271875" y="551133"/>
                  </a:lnTo>
                  <a:lnTo>
                    <a:pt x="383723" y="617227"/>
                  </a:lnTo>
                  <a:close/>
                  <a:moveTo>
                    <a:pt x="681065" y="129723"/>
                  </a:moveTo>
                  <a:lnTo>
                    <a:pt x="1137675" y="391919"/>
                  </a:lnTo>
                  <a:lnTo>
                    <a:pt x="681065" y="661890"/>
                  </a:lnTo>
                  <a:lnTo>
                    <a:pt x="559810" y="590106"/>
                  </a:lnTo>
                  <a:lnTo>
                    <a:pt x="350558" y="466263"/>
                  </a:lnTo>
                  <a:lnTo>
                    <a:pt x="224361" y="391729"/>
                  </a:lnTo>
                  <a:lnTo>
                    <a:pt x="680971" y="129628"/>
                  </a:lnTo>
                  <a:close/>
                  <a:moveTo>
                    <a:pt x="271875" y="865862"/>
                  </a:moveTo>
                  <a:lnTo>
                    <a:pt x="383533" y="931956"/>
                  </a:lnTo>
                  <a:lnTo>
                    <a:pt x="383723" y="931956"/>
                  </a:lnTo>
                  <a:lnTo>
                    <a:pt x="681065" y="1107670"/>
                  </a:lnTo>
                  <a:lnTo>
                    <a:pt x="1362131" y="704941"/>
                  </a:lnTo>
                  <a:lnTo>
                    <a:pt x="1175116" y="599494"/>
                  </a:lnTo>
                  <a:lnTo>
                    <a:pt x="1063268" y="665588"/>
                  </a:lnTo>
                  <a:lnTo>
                    <a:pt x="1136915" y="707217"/>
                  </a:lnTo>
                  <a:lnTo>
                    <a:pt x="680971" y="976904"/>
                  </a:lnTo>
                  <a:lnTo>
                    <a:pt x="224741" y="707217"/>
                  </a:lnTo>
                  <a:lnTo>
                    <a:pt x="298103" y="665588"/>
                  </a:lnTo>
                  <a:lnTo>
                    <a:pt x="186255" y="599494"/>
                  </a:lnTo>
                  <a:lnTo>
                    <a:pt x="0" y="705131"/>
                  </a:lnTo>
                  <a:lnTo>
                    <a:pt x="271875" y="865768"/>
                  </a:lnTo>
                  <a:lnTo>
                    <a:pt x="271875" y="865957"/>
                  </a:lnTo>
                  <a:close/>
                </a:path>
              </a:pathLst>
            </a:custGeom>
            <a:solidFill>
              <a:schemeClr val="accent1"/>
            </a:solidFill>
            <a:ln cap="flat" cmpd="sng" w="38100">
              <a:solidFill>
                <a:schemeClr val="l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5934" name="Google Shape;5934;p409"/>
            <p:cNvSpPr/>
            <p:nvPr/>
          </p:nvSpPr>
          <p:spPr>
            <a:xfrm>
              <a:off x="561628" y="1025990"/>
              <a:ext cx="657228" cy="686308"/>
            </a:xfrm>
            <a:custGeom>
              <a:rect b="b" l="l" r="r" t="t"/>
              <a:pathLst>
                <a:path extrusionOk="0" h="1422400" w="1362130">
                  <a:moveTo>
                    <a:pt x="1063268" y="980318"/>
                  </a:moveTo>
                  <a:lnTo>
                    <a:pt x="1136915" y="1021947"/>
                  </a:lnTo>
                  <a:lnTo>
                    <a:pt x="680971" y="1291634"/>
                  </a:lnTo>
                  <a:lnTo>
                    <a:pt x="224741" y="1021947"/>
                  </a:lnTo>
                  <a:lnTo>
                    <a:pt x="298103" y="980318"/>
                  </a:lnTo>
                  <a:lnTo>
                    <a:pt x="186255" y="914224"/>
                  </a:lnTo>
                  <a:lnTo>
                    <a:pt x="0" y="1019861"/>
                  </a:lnTo>
                  <a:lnTo>
                    <a:pt x="681065" y="1422400"/>
                  </a:lnTo>
                  <a:lnTo>
                    <a:pt x="1362131" y="1019671"/>
                  </a:lnTo>
                  <a:lnTo>
                    <a:pt x="1175116" y="914224"/>
                  </a:lnTo>
                  <a:lnTo>
                    <a:pt x="1063268" y="980318"/>
                  </a:lnTo>
                  <a:close/>
                  <a:moveTo>
                    <a:pt x="383723" y="617227"/>
                  </a:moveTo>
                  <a:lnTo>
                    <a:pt x="383913" y="617037"/>
                  </a:lnTo>
                  <a:lnTo>
                    <a:pt x="681065" y="792751"/>
                  </a:lnTo>
                  <a:lnTo>
                    <a:pt x="1361466" y="390496"/>
                  </a:lnTo>
                  <a:lnTo>
                    <a:pt x="681065" y="0"/>
                  </a:lnTo>
                  <a:lnTo>
                    <a:pt x="570" y="390496"/>
                  </a:lnTo>
                  <a:lnTo>
                    <a:pt x="271875" y="551133"/>
                  </a:lnTo>
                  <a:lnTo>
                    <a:pt x="383723" y="617227"/>
                  </a:lnTo>
                  <a:close/>
                  <a:moveTo>
                    <a:pt x="681065" y="129723"/>
                  </a:moveTo>
                  <a:lnTo>
                    <a:pt x="1137675" y="391919"/>
                  </a:lnTo>
                  <a:lnTo>
                    <a:pt x="681065" y="661890"/>
                  </a:lnTo>
                  <a:lnTo>
                    <a:pt x="559810" y="590106"/>
                  </a:lnTo>
                  <a:lnTo>
                    <a:pt x="350558" y="466263"/>
                  </a:lnTo>
                  <a:lnTo>
                    <a:pt x="224361" y="391729"/>
                  </a:lnTo>
                  <a:lnTo>
                    <a:pt x="680971" y="129628"/>
                  </a:lnTo>
                  <a:close/>
                  <a:moveTo>
                    <a:pt x="271875" y="865862"/>
                  </a:moveTo>
                  <a:lnTo>
                    <a:pt x="383533" y="931956"/>
                  </a:lnTo>
                  <a:lnTo>
                    <a:pt x="383723" y="931956"/>
                  </a:lnTo>
                  <a:lnTo>
                    <a:pt x="681065" y="1107670"/>
                  </a:lnTo>
                  <a:lnTo>
                    <a:pt x="1362131" y="704941"/>
                  </a:lnTo>
                  <a:lnTo>
                    <a:pt x="1175116" y="599494"/>
                  </a:lnTo>
                  <a:lnTo>
                    <a:pt x="1063268" y="665588"/>
                  </a:lnTo>
                  <a:lnTo>
                    <a:pt x="1136915" y="707217"/>
                  </a:lnTo>
                  <a:lnTo>
                    <a:pt x="680971" y="976904"/>
                  </a:lnTo>
                  <a:lnTo>
                    <a:pt x="224741" y="707217"/>
                  </a:lnTo>
                  <a:lnTo>
                    <a:pt x="298103" y="665588"/>
                  </a:lnTo>
                  <a:lnTo>
                    <a:pt x="186255" y="599494"/>
                  </a:lnTo>
                  <a:lnTo>
                    <a:pt x="0" y="705131"/>
                  </a:lnTo>
                  <a:lnTo>
                    <a:pt x="271875" y="865768"/>
                  </a:lnTo>
                  <a:lnTo>
                    <a:pt x="271875" y="865957"/>
                  </a:lnTo>
                  <a:close/>
                </a:path>
              </a:pathLst>
            </a:custGeom>
            <a:solidFill>
              <a:schemeClr val="accent1"/>
            </a:solidFill>
            <a:ln>
              <a:noFill/>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grpSp>
      <p:sp>
        <p:nvSpPr>
          <p:cNvPr id="5935" name="Google Shape;5935;p409"/>
          <p:cNvSpPr/>
          <p:nvPr/>
        </p:nvSpPr>
        <p:spPr>
          <a:xfrm>
            <a:off x="372696" y="2045721"/>
            <a:ext cx="1166547" cy="334834"/>
          </a:xfrm>
          <a:custGeom>
            <a:rect b="b" l="l" r="r" t="t"/>
            <a:pathLst>
              <a:path extrusionOk="0" h="447938" w="1565835">
                <a:moveTo>
                  <a:pt x="1342861" y="0"/>
                </a:moveTo>
                <a:lnTo>
                  <a:pt x="222974" y="0"/>
                </a:lnTo>
                <a:cubicBezTo>
                  <a:pt x="100377" y="0"/>
                  <a:pt x="0" y="100825"/>
                  <a:pt x="0" y="223969"/>
                </a:cubicBezTo>
                <a:lnTo>
                  <a:pt x="0" y="223969"/>
                </a:lnTo>
                <a:cubicBezTo>
                  <a:pt x="0" y="347184"/>
                  <a:pt x="100377" y="447939"/>
                  <a:pt x="222974" y="447939"/>
                </a:cubicBezTo>
                <a:lnTo>
                  <a:pt x="1342861" y="447939"/>
                </a:lnTo>
                <a:cubicBezTo>
                  <a:pt x="1465528" y="447939"/>
                  <a:pt x="1565835" y="347114"/>
                  <a:pt x="1565835" y="223969"/>
                </a:cubicBezTo>
                <a:lnTo>
                  <a:pt x="1565835" y="223969"/>
                </a:lnTo>
                <a:cubicBezTo>
                  <a:pt x="1565835" y="100755"/>
                  <a:pt x="1465459" y="0"/>
                  <a:pt x="1342861" y="0"/>
                </a:cubicBezTo>
                <a:close/>
                <a:moveTo>
                  <a:pt x="1489142" y="370904"/>
                </a:moveTo>
                <a:cubicBezTo>
                  <a:pt x="1449925" y="410296"/>
                  <a:pt x="1397960" y="432056"/>
                  <a:pt x="1342861" y="432056"/>
                </a:cubicBezTo>
                <a:lnTo>
                  <a:pt x="222974" y="432056"/>
                </a:lnTo>
                <a:cubicBezTo>
                  <a:pt x="167875" y="432056"/>
                  <a:pt x="115980" y="410366"/>
                  <a:pt x="76693" y="370904"/>
                </a:cubicBezTo>
                <a:cubicBezTo>
                  <a:pt x="37476" y="331511"/>
                  <a:pt x="15812" y="279315"/>
                  <a:pt x="15812" y="223969"/>
                </a:cubicBezTo>
                <a:cubicBezTo>
                  <a:pt x="15812" y="168624"/>
                  <a:pt x="37406" y="116498"/>
                  <a:pt x="76693" y="77035"/>
                </a:cubicBezTo>
                <a:cubicBezTo>
                  <a:pt x="115910" y="37643"/>
                  <a:pt x="167875" y="15883"/>
                  <a:pt x="222974" y="15883"/>
                </a:cubicBezTo>
                <a:lnTo>
                  <a:pt x="1342861" y="15883"/>
                </a:lnTo>
                <a:cubicBezTo>
                  <a:pt x="1397960" y="15883"/>
                  <a:pt x="1449855" y="37573"/>
                  <a:pt x="1489142" y="77035"/>
                </a:cubicBezTo>
                <a:cubicBezTo>
                  <a:pt x="1528359" y="116428"/>
                  <a:pt x="1550023" y="168624"/>
                  <a:pt x="1550023" y="223969"/>
                </a:cubicBezTo>
                <a:cubicBezTo>
                  <a:pt x="1550023" y="279315"/>
                  <a:pt x="1528429" y="331441"/>
                  <a:pt x="1489142" y="370904"/>
                </a:cubicBezTo>
                <a:close/>
                <a:moveTo>
                  <a:pt x="528563" y="146374"/>
                </a:moveTo>
                <a:lnTo>
                  <a:pt x="477712" y="283653"/>
                </a:lnTo>
                <a:lnTo>
                  <a:pt x="507665" y="283653"/>
                </a:lnTo>
                <a:lnTo>
                  <a:pt x="517069" y="255385"/>
                </a:lnTo>
                <a:lnTo>
                  <a:pt x="566456" y="255385"/>
                </a:lnTo>
                <a:lnTo>
                  <a:pt x="575930" y="283653"/>
                </a:lnTo>
                <a:lnTo>
                  <a:pt x="605883" y="283653"/>
                </a:lnTo>
                <a:lnTo>
                  <a:pt x="554684" y="146374"/>
                </a:lnTo>
                <a:lnTo>
                  <a:pt x="528563" y="146374"/>
                </a:lnTo>
                <a:close/>
                <a:moveTo>
                  <a:pt x="524592" y="232506"/>
                </a:moveTo>
                <a:lnTo>
                  <a:pt x="541589" y="181079"/>
                </a:lnTo>
                <a:lnTo>
                  <a:pt x="558794" y="232506"/>
                </a:lnTo>
                <a:lnTo>
                  <a:pt x="524592" y="232506"/>
                </a:lnTo>
                <a:close/>
                <a:moveTo>
                  <a:pt x="676585" y="235864"/>
                </a:moveTo>
                <a:lnTo>
                  <a:pt x="729455" y="235864"/>
                </a:lnTo>
                <a:lnTo>
                  <a:pt x="729455" y="213894"/>
                </a:lnTo>
                <a:lnTo>
                  <a:pt x="676585" y="213894"/>
                </a:lnTo>
                <a:lnTo>
                  <a:pt x="676585" y="235864"/>
                </a:lnTo>
                <a:close/>
                <a:moveTo>
                  <a:pt x="620371" y="283653"/>
                </a:moveTo>
                <a:lnTo>
                  <a:pt x="648513" y="283653"/>
                </a:lnTo>
                <a:lnTo>
                  <a:pt x="648513" y="146374"/>
                </a:lnTo>
                <a:lnTo>
                  <a:pt x="620371" y="146374"/>
                </a:lnTo>
                <a:lnTo>
                  <a:pt x="620371" y="283653"/>
                </a:lnTo>
                <a:close/>
                <a:moveTo>
                  <a:pt x="1249450" y="179749"/>
                </a:moveTo>
                <a:cubicBezTo>
                  <a:pt x="1240186" y="179749"/>
                  <a:pt x="1231966" y="181918"/>
                  <a:pt x="1224722" y="186326"/>
                </a:cubicBezTo>
                <a:cubicBezTo>
                  <a:pt x="1217477" y="190664"/>
                  <a:pt x="1211905" y="196892"/>
                  <a:pt x="1207934" y="205008"/>
                </a:cubicBezTo>
                <a:cubicBezTo>
                  <a:pt x="1203964" y="213054"/>
                  <a:pt x="1202013" y="222220"/>
                  <a:pt x="1202013" y="232506"/>
                </a:cubicBezTo>
                <a:lnTo>
                  <a:pt x="1202013" y="235164"/>
                </a:lnTo>
                <a:cubicBezTo>
                  <a:pt x="1202013" y="250418"/>
                  <a:pt x="1206680" y="262662"/>
                  <a:pt x="1216014" y="271828"/>
                </a:cubicBezTo>
                <a:cubicBezTo>
                  <a:pt x="1225348" y="280994"/>
                  <a:pt x="1237469" y="285612"/>
                  <a:pt x="1252376" y="285612"/>
                </a:cubicBezTo>
                <a:cubicBezTo>
                  <a:pt x="1260804" y="285612"/>
                  <a:pt x="1268536" y="284003"/>
                  <a:pt x="1275502" y="280784"/>
                </a:cubicBezTo>
                <a:cubicBezTo>
                  <a:pt x="1282468" y="277565"/>
                  <a:pt x="1287971" y="273017"/>
                  <a:pt x="1292011" y="267280"/>
                </a:cubicBezTo>
                <a:lnTo>
                  <a:pt x="1278706" y="252307"/>
                </a:lnTo>
                <a:cubicBezTo>
                  <a:pt x="1272855" y="259933"/>
                  <a:pt x="1264635" y="263712"/>
                  <a:pt x="1254187" y="263712"/>
                </a:cubicBezTo>
                <a:cubicBezTo>
                  <a:pt x="1247430" y="263712"/>
                  <a:pt x="1241857" y="261683"/>
                  <a:pt x="1237399" y="257694"/>
                </a:cubicBezTo>
                <a:cubicBezTo>
                  <a:pt x="1233011" y="253706"/>
                  <a:pt x="1230364" y="248319"/>
                  <a:pt x="1229458" y="241672"/>
                </a:cubicBezTo>
                <a:lnTo>
                  <a:pt x="1294170" y="241672"/>
                </a:lnTo>
                <a:lnTo>
                  <a:pt x="1294170" y="230547"/>
                </a:lnTo>
                <a:cubicBezTo>
                  <a:pt x="1294170" y="214384"/>
                  <a:pt x="1290200" y="201929"/>
                  <a:pt x="1282189" y="193113"/>
                </a:cubicBezTo>
                <a:cubicBezTo>
                  <a:pt x="1274178" y="184297"/>
                  <a:pt x="1263242" y="179889"/>
                  <a:pt x="1249380" y="179889"/>
                </a:cubicBezTo>
                <a:close/>
                <a:moveTo>
                  <a:pt x="1267561" y="222990"/>
                </a:moveTo>
                <a:lnTo>
                  <a:pt x="1229807" y="222990"/>
                </a:lnTo>
                <a:cubicBezTo>
                  <a:pt x="1230782" y="216203"/>
                  <a:pt x="1232872" y="210955"/>
                  <a:pt x="1236215" y="207247"/>
                </a:cubicBezTo>
                <a:cubicBezTo>
                  <a:pt x="1239559" y="203609"/>
                  <a:pt x="1243947" y="201719"/>
                  <a:pt x="1249311" y="201719"/>
                </a:cubicBezTo>
                <a:cubicBezTo>
                  <a:pt x="1255092" y="201719"/>
                  <a:pt x="1259481" y="203399"/>
                  <a:pt x="1262615" y="206687"/>
                </a:cubicBezTo>
                <a:cubicBezTo>
                  <a:pt x="1265750" y="209976"/>
                  <a:pt x="1267352" y="214664"/>
                  <a:pt x="1267491" y="220751"/>
                </a:cubicBezTo>
                <a:lnTo>
                  <a:pt x="1267491" y="222920"/>
                </a:lnTo>
                <a:close/>
                <a:moveTo>
                  <a:pt x="405338" y="249928"/>
                </a:moveTo>
                <a:cubicBezTo>
                  <a:pt x="381933" y="247199"/>
                  <a:pt x="363126" y="228098"/>
                  <a:pt x="360618" y="204588"/>
                </a:cubicBezTo>
                <a:cubicBezTo>
                  <a:pt x="360618" y="203958"/>
                  <a:pt x="360061" y="203539"/>
                  <a:pt x="359434" y="203539"/>
                </a:cubicBezTo>
                <a:cubicBezTo>
                  <a:pt x="358807" y="203539"/>
                  <a:pt x="358319" y="203958"/>
                  <a:pt x="358250" y="204588"/>
                </a:cubicBezTo>
                <a:cubicBezTo>
                  <a:pt x="355742" y="228168"/>
                  <a:pt x="336934" y="247199"/>
                  <a:pt x="313529" y="249928"/>
                </a:cubicBezTo>
                <a:cubicBezTo>
                  <a:pt x="312972" y="249928"/>
                  <a:pt x="312484" y="250488"/>
                  <a:pt x="312484" y="251117"/>
                </a:cubicBezTo>
                <a:cubicBezTo>
                  <a:pt x="312484" y="251747"/>
                  <a:pt x="312902" y="252237"/>
                  <a:pt x="313529" y="252307"/>
                </a:cubicBezTo>
                <a:cubicBezTo>
                  <a:pt x="336934" y="255036"/>
                  <a:pt x="355742" y="274137"/>
                  <a:pt x="358250" y="297646"/>
                </a:cubicBezTo>
                <a:cubicBezTo>
                  <a:pt x="358250" y="298276"/>
                  <a:pt x="358807" y="298696"/>
                  <a:pt x="359434" y="298696"/>
                </a:cubicBezTo>
                <a:cubicBezTo>
                  <a:pt x="360061" y="298696"/>
                  <a:pt x="360548" y="298276"/>
                  <a:pt x="360618" y="297646"/>
                </a:cubicBezTo>
                <a:cubicBezTo>
                  <a:pt x="363126" y="274067"/>
                  <a:pt x="381933" y="255036"/>
                  <a:pt x="405338" y="252307"/>
                </a:cubicBezTo>
                <a:cubicBezTo>
                  <a:pt x="405895" y="252307"/>
                  <a:pt x="406383" y="251747"/>
                  <a:pt x="406383" y="251117"/>
                </a:cubicBezTo>
                <a:cubicBezTo>
                  <a:pt x="406383" y="250488"/>
                  <a:pt x="405895" y="249998"/>
                  <a:pt x="405338" y="249928"/>
                </a:cubicBezTo>
                <a:close/>
                <a:moveTo>
                  <a:pt x="353095" y="171353"/>
                </a:moveTo>
                <a:cubicBezTo>
                  <a:pt x="353095" y="170304"/>
                  <a:pt x="352329" y="169464"/>
                  <a:pt x="351284" y="169324"/>
                </a:cubicBezTo>
                <a:cubicBezTo>
                  <a:pt x="311161" y="164636"/>
                  <a:pt x="278909" y="131961"/>
                  <a:pt x="274591" y="91589"/>
                </a:cubicBezTo>
                <a:cubicBezTo>
                  <a:pt x="274451" y="90539"/>
                  <a:pt x="273615" y="89770"/>
                  <a:pt x="272571" y="89770"/>
                </a:cubicBezTo>
                <a:cubicBezTo>
                  <a:pt x="271526" y="89770"/>
                  <a:pt x="270690" y="90539"/>
                  <a:pt x="270550" y="91589"/>
                </a:cubicBezTo>
                <a:cubicBezTo>
                  <a:pt x="266301" y="131961"/>
                  <a:pt x="233980" y="164636"/>
                  <a:pt x="193857" y="169324"/>
                </a:cubicBezTo>
                <a:cubicBezTo>
                  <a:pt x="192812" y="169464"/>
                  <a:pt x="192046" y="170304"/>
                  <a:pt x="192046" y="171353"/>
                </a:cubicBezTo>
                <a:cubicBezTo>
                  <a:pt x="192046" y="172403"/>
                  <a:pt x="192812" y="173242"/>
                  <a:pt x="193857" y="173382"/>
                </a:cubicBezTo>
                <a:cubicBezTo>
                  <a:pt x="233980" y="178070"/>
                  <a:pt x="266232" y="210745"/>
                  <a:pt x="270550" y="251117"/>
                </a:cubicBezTo>
                <a:cubicBezTo>
                  <a:pt x="270690" y="252167"/>
                  <a:pt x="271526" y="252936"/>
                  <a:pt x="272571" y="252936"/>
                </a:cubicBezTo>
                <a:cubicBezTo>
                  <a:pt x="273615" y="252936"/>
                  <a:pt x="274451" y="252167"/>
                  <a:pt x="274591" y="251117"/>
                </a:cubicBezTo>
                <a:cubicBezTo>
                  <a:pt x="278840" y="210745"/>
                  <a:pt x="311091" y="178070"/>
                  <a:pt x="351284" y="173382"/>
                </a:cubicBezTo>
                <a:cubicBezTo>
                  <a:pt x="352329" y="173242"/>
                  <a:pt x="353095" y="172403"/>
                  <a:pt x="353095" y="171353"/>
                </a:cubicBezTo>
                <a:close/>
                <a:moveTo>
                  <a:pt x="260520" y="282883"/>
                </a:moveTo>
                <a:cubicBezTo>
                  <a:pt x="229522" y="279245"/>
                  <a:pt x="204654" y="254056"/>
                  <a:pt x="201311" y="222850"/>
                </a:cubicBezTo>
                <a:cubicBezTo>
                  <a:pt x="201241" y="222010"/>
                  <a:pt x="200545" y="221451"/>
                  <a:pt x="199778" y="221451"/>
                </a:cubicBezTo>
                <a:cubicBezTo>
                  <a:pt x="199012" y="221451"/>
                  <a:pt x="198315" y="222080"/>
                  <a:pt x="198176" y="222850"/>
                </a:cubicBezTo>
                <a:cubicBezTo>
                  <a:pt x="194902" y="253986"/>
                  <a:pt x="169965" y="279245"/>
                  <a:pt x="138967" y="282883"/>
                </a:cubicBezTo>
                <a:cubicBezTo>
                  <a:pt x="138201" y="282953"/>
                  <a:pt x="137574" y="283653"/>
                  <a:pt x="137574" y="284422"/>
                </a:cubicBezTo>
                <a:cubicBezTo>
                  <a:pt x="137574" y="285192"/>
                  <a:pt x="138131" y="285892"/>
                  <a:pt x="138967" y="285962"/>
                </a:cubicBezTo>
                <a:cubicBezTo>
                  <a:pt x="169965" y="289530"/>
                  <a:pt x="194902" y="314789"/>
                  <a:pt x="198176" y="345925"/>
                </a:cubicBezTo>
                <a:cubicBezTo>
                  <a:pt x="198246" y="346764"/>
                  <a:pt x="198942" y="347324"/>
                  <a:pt x="199778" y="347324"/>
                </a:cubicBezTo>
                <a:cubicBezTo>
                  <a:pt x="200614" y="347324"/>
                  <a:pt x="201241" y="346694"/>
                  <a:pt x="201311" y="345925"/>
                </a:cubicBezTo>
                <a:cubicBezTo>
                  <a:pt x="204585" y="314789"/>
                  <a:pt x="229522" y="289530"/>
                  <a:pt x="260520" y="285892"/>
                </a:cubicBezTo>
                <a:cubicBezTo>
                  <a:pt x="261286" y="285822"/>
                  <a:pt x="261913" y="285122"/>
                  <a:pt x="261913" y="284352"/>
                </a:cubicBezTo>
                <a:cubicBezTo>
                  <a:pt x="261913" y="283583"/>
                  <a:pt x="261356" y="282883"/>
                  <a:pt x="260520" y="282813"/>
                </a:cubicBezTo>
                <a:close/>
                <a:moveTo>
                  <a:pt x="1055314" y="253986"/>
                </a:moveTo>
                <a:cubicBezTo>
                  <a:pt x="1051901" y="260423"/>
                  <a:pt x="1045562" y="263642"/>
                  <a:pt x="1036367" y="263642"/>
                </a:cubicBezTo>
                <a:cubicBezTo>
                  <a:pt x="1027172" y="263642"/>
                  <a:pt x="1021878" y="258324"/>
                  <a:pt x="1021878" y="247689"/>
                </a:cubicBezTo>
                <a:lnTo>
                  <a:pt x="1021878" y="181708"/>
                </a:lnTo>
                <a:lnTo>
                  <a:pt x="994712" y="181708"/>
                </a:lnTo>
                <a:lnTo>
                  <a:pt x="994712" y="248598"/>
                </a:lnTo>
                <a:cubicBezTo>
                  <a:pt x="994851" y="260703"/>
                  <a:pt x="997777" y="269939"/>
                  <a:pt x="1003489" y="276236"/>
                </a:cubicBezTo>
                <a:cubicBezTo>
                  <a:pt x="1009201" y="282533"/>
                  <a:pt x="1017490" y="285682"/>
                  <a:pt x="1028426" y="285682"/>
                </a:cubicBezTo>
                <a:cubicBezTo>
                  <a:pt x="1040268" y="285682"/>
                  <a:pt x="1049532" y="281624"/>
                  <a:pt x="1056220" y="273437"/>
                </a:cubicBezTo>
                <a:lnTo>
                  <a:pt x="1056986" y="283793"/>
                </a:lnTo>
                <a:lnTo>
                  <a:pt x="1082550" y="283793"/>
                </a:lnTo>
                <a:lnTo>
                  <a:pt x="1082550" y="181778"/>
                </a:lnTo>
                <a:lnTo>
                  <a:pt x="1055314" y="181778"/>
                </a:lnTo>
                <a:lnTo>
                  <a:pt x="1055314" y="254126"/>
                </a:lnTo>
                <a:close/>
                <a:moveTo>
                  <a:pt x="1166697" y="226908"/>
                </a:moveTo>
                <a:cubicBezTo>
                  <a:pt x="1162030" y="225229"/>
                  <a:pt x="1156387" y="223690"/>
                  <a:pt x="1149631" y="222360"/>
                </a:cubicBezTo>
                <a:cubicBezTo>
                  <a:pt x="1142874" y="221031"/>
                  <a:pt x="1138067" y="219422"/>
                  <a:pt x="1135211" y="217532"/>
                </a:cubicBezTo>
                <a:cubicBezTo>
                  <a:pt x="1132355" y="215713"/>
                  <a:pt x="1130962" y="213264"/>
                  <a:pt x="1130962" y="210256"/>
                </a:cubicBezTo>
                <a:cubicBezTo>
                  <a:pt x="1130962" y="207037"/>
                  <a:pt x="1132216" y="204378"/>
                  <a:pt x="1134724" y="202349"/>
                </a:cubicBezTo>
                <a:cubicBezTo>
                  <a:pt x="1137231" y="200250"/>
                  <a:pt x="1140784" y="199271"/>
                  <a:pt x="1145312" y="199271"/>
                </a:cubicBezTo>
                <a:cubicBezTo>
                  <a:pt x="1150606" y="199271"/>
                  <a:pt x="1154576" y="200530"/>
                  <a:pt x="1157014" y="203119"/>
                </a:cubicBezTo>
                <a:cubicBezTo>
                  <a:pt x="1159522" y="205638"/>
                  <a:pt x="1160776" y="208856"/>
                  <a:pt x="1160776" y="212775"/>
                </a:cubicBezTo>
                <a:lnTo>
                  <a:pt x="1187942" y="212775"/>
                </a:lnTo>
                <a:cubicBezTo>
                  <a:pt x="1187942" y="203049"/>
                  <a:pt x="1184041" y="195142"/>
                  <a:pt x="1176379" y="188985"/>
                </a:cubicBezTo>
                <a:cubicBezTo>
                  <a:pt x="1168647" y="182898"/>
                  <a:pt x="1158338" y="179819"/>
                  <a:pt x="1145451" y="179819"/>
                </a:cubicBezTo>
                <a:cubicBezTo>
                  <a:pt x="1133400" y="179819"/>
                  <a:pt x="1123579" y="182828"/>
                  <a:pt x="1116125" y="188915"/>
                </a:cubicBezTo>
                <a:cubicBezTo>
                  <a:pt x="1108672" y="195002"/>
                  <a:pt x="1104910" y="202559"/>
                  <a:pt x="1104910" y="211585"/>
                </a:cubicBezTo>
                <a:cubicBezTo>
                  <a:pt x="1104910" y="227118"/>
                  <a:pt x="1116961" y="237403"/>
                  <a:pt x="1141132" y="242511"/>
                </a:cubicBezTo>
                <a:cubicBezTo>
                  <a:pt x="1148377" y="244050"/>
                  <a:pt x="1153671" y="245730"/>
                  <a:pt x="1156945" y="247619"/>
                </a:cubicBezTo>
                <a:cubicBezTo>
                  <a:pt x="1160219" y="249508"/>
                  <a:pt x="1161890" y="252167"/>
                  <a:pt x="1161890" y="255525"/>
                </a:cubicBezTo>
                <a:cubicBezTo>
                  <a:pt x="1161890" y="258884"/>
                  <a:pt x="1160567" y="261333"/>
                  <a:pt x="1157920" y="263292"/>
                </a:cubicBezTo>
                <a:cubicBezTo>
                  <a:pt x="1155273" y="265251"/>
                  <a:pt x="1151302" y="266231"/>
                  <a:pt x="1146148" y="266231"/>
                </a:cubicBezTo>
                <a:cubicBezTo>
                  <a:pt x="1140575" y="266231"/>
                  <a:pt x="1136117" y="264971"/>
                  <a:pt x="1132843" y="262382"/>
                </a:cubicBezTo>
                <a:cubicBezTo>
                  <a:pt x="1129499" y="259793"/>
                  <a:pt x="1127758" y="256085"/>
                  <a:pt x="1127479" y="251257"/>
                </a:cubicBezTo>
                <a:lnTo>
                  <a:pt x="1101776" y="251257"/>
                </a:lnTo>
                <a:cubicBezTo>
                  <a:pt x="1101776" y="257414"/>
                  <a:pt x="1103657" y="263152"/>
                  <a:pt x="1107418" y="268470"/>
                </a:cubicBezTo>
                <a:cubicBezTo>
                  <a:pt x="1111180" y="273787"/>
                  <a:pt x="1116334" y="277985"/>
                  <a:pt x="1122952" y="280994"/>
                </a:cubicBezTo>
                <a:cubicBezTo>
                  <a:pt x="1129569" y="284072"/>
                  <a:pt x="1137092" y="285542"/>
                  <a:pt x="1145590" y="285542"/>
                </a:cubicBezTo>
                <a:cubicBezTo>
                  <a:pt x="1158198" y="285542"/>
                  <a:pt x="1168438" y="282673"/>
                  <a:pt x="1176379" y="276936"/>
                </a:cubicBezTo>
                <a:cubicBezTo>
                  <a:pt x="1184320" y="271198"/>
                  <a:pt x="1188291" y="263642"/>
                  <a:pt x="1188291" y="254336"/>
                </a:cubicBezTo>
                <a:cubicBezTo>
                  <a:pt x="1188291" y="241322"/>
                  <a:pt x="1181116" y="232156"/>
                  <a:pt x="1166766" y="226908"/>
                </a:cubicBezTo>
                <a:close/>
                <a:moveTo>
                  <a:pt x="762473" y="283653"/>
                </a:moveTo>
                <a:lnTo>
                  <a:pt x="790615" y="283653"/>
                </a:lnTo>
                <a:lnTo>
                  <a:pt x="790615" y="146374"/>
                </a:lnTo>
                <a:lnTo>
                  <a:pt x="762473" y="146374"/>
                </a:lnTo>
                <a:lnTo>
                  <a:pt x="762473" y="283653"/>
                </a:lnTo>
                <a:close/>
                <a:moveTo>
                  <a:pt x="1369679" y="190874"/>
                </a:moveTo>
                <a:cubicBezTo>
                  <a:pt x="1363201" y="183458"/>
                  <a:pt x="1355051" y="179749"/>
                  <a:pt x="1345160" y="179749"/>
                </a:cubicBezTo>
                <a:cubicBezTo>
                  <a:pt x="1332830" y="179749"/>
                  <a:pt x="1323078" y="184437"/>
                  <a:pt x="1316043" y="193883"/>
                </a:cubicBezTo>
                <a:cubicBezTo>
                  <a:pt x="1308938" y="203329"/>
                  <a:pt x="1305385" y="215993"/>
                  <a:pt x="1305385" y="231876"/>
                </a:cubicBezTo>
                <a:cubicBezTo>
                  <a:pt x="1305385" y="248738"/>
                  <a:pt x="1309007" y="261892"/>
                  <a:pt x="1316252" y="271338"/>
                </a:cubicBezTo>
                <a:cubicBezTo>
                  <a:pt x="1323496" y="280784"/>
                  <a:pt x="1333039" y="285542"/>
                  <a:pt x="1345020" y="285542"/>
                </a:cubicBezTo>
                <a:cubicBezTo>
                  <a:pt x="1355678" y="285542"/>
                  <a:pt x="1364385" y="281274"/>
                  <a:pt x="1371142" y="272808"/>
                </a:cubicBezTo>
                <a:lnTo>
                  <a:pt x="1372465" y="283653"/>
                </a:lnTo>
                <a:lnTo>
                  <a:pt x="1396985" y="283653"/>
                </a:lnTo>
                <a:lnTo>
                  <a:pt x="1396985" y="138818"/>
                </a:lnTo>
                <a:lnTo>
                  <a:pt x="1369749" y="138818"/>
                </a:lnTo>
                <a:lnTo>
                  <a:pt x="1369749" y="190874"/>
                </a:lnTo>
                <a:close/>
                <a:moveTo>
                  <a:pt x="1369679" y="252936"/>
                </a:moveTo>
                <a:cubicBezTo>
                  <a:pt x="1366266" y="260073"/>
                  <a:pt x="1360345" y="263642"/>
                  <a:pt x="1351917" y="263642"/>
                </a:cubicBezTo>
                <a:cubicBezTo>
                  <a:pt x="1345578" y="263642"/>
                  <a:pt x="1340771" y="261123"/>
                  <a:pt x="1337428" y="256015"/>
                </a:cubicBezTo>
                <a:cubicBezTo>
                  <a:pt x="1334084" y="250907"/>
                  <a:pt x="1332482" y="243561"/>
                  <a:pt x="1332482" y="234045"/>
                </a:cubicBezTo>
                <a:cubicBezTo>
                  <a:pt x="1332482" y="212705"/>
                  <a:pt x="1339030" y="201999"/>
                  <a:pt x="1352125" y="201999"/>
                </a:cubicBezTo>
                <a:cubicBezTo>
                  <a:pt x="1360484" y="201999"/>
                  <a:pt x="1366336" y="205568"/>
                  <a:pt x="1369679" y="212705"/>
                </a:cubicBezTo>
                <a:lnTo>
                  <a:pt x="1369679" y="253006"/>
                </a:lnTo>
                <a:close/>
                <a:moveTo>
                  <a:pt x="943722" y="146374"/>
                </a:moveTo>
                <a:cubicBezTo>
                  <a:pt x="937175" y="152671"/>
                  <a:pt x="933901" y="161557"/>
                  <a:pt x="933901" y="173032"/>
                </a:cubicBezTo>
                <a:lnTo>
                  <a:pt x="933901" y="181708"/>
                </a:lnTo>
                <a:lnTo>
                  <a:pt x="918785" y="181708"/>
                </a:lnTo>
                <a:lnTo>
                  <a:pt x="918785" y="201719"/>
                </a:lnTo>
                <a:lnTo>
                  <a:pt x="933901" y="201719"/>
                </a:lnTo>
                <a:lnTo>
                  <a:pt x="933901" y="283793"/>
                </a:lnTo>
                <a:lnTo>
                  <a:pt x="961137" y="283793"/>
                </a:lnTo>
                <a:lnTo>
                  <a:pt x="961137" y="201719"/>
                </a:lnTo>
                <a:lnTo>
                  <a:pt x="981338" y="201719"/>
                </a:lnTo>
                <a:lnTo>
                  <a:pt x="981338" y="181708"/>
                </a:lnTo>
                <a:lnTo>
                  <a:pt x="961137" y="181708"/>
                </a:lnTo>
                <a:lnTo>
                  <a:pt x="961137" y="173522"/>
                </a:lnTo>
                <a:cubicBezTo>
                  <a:pt x="961137" y="163936"/>
                  <a:pt x="966222" y="159109"/>
                  <a:pt x="976461" y="159109"/>
                </a:cubicBezTo>
                <a:cubicBezTo>
                  <a:pt x="979735" y="159109"/>
                  <a:pt x="982452" y="159388"/>
                  <a:pt x="984751" y="159948"/>
                </a:cubicBezTo>
                <a:lnTo>
                  <a:pt x="985029" y="138818"/>
                </a:lnTo>
                <a:cubicBezTo>
                  <a:pt x="979596" y="137558"/>
                  <a:pt x="974999" y="136929"/>
                  <a:pt x="971237" y="136929"/>
                </a:cubicBezTo>
                <a:cubicBezTo>
                  <a:pt x="959465" y="136929"/>
                  <a:pt x="950340" y="140077"/>
                  <a:pt x="943792" y="146374"/>
                </a:cubicBezTo>
                <a:close/>
                <a:moveTo>
                  <a:pt x="869955" y="179749"/>
                </a:moveTo>
                <a:cubicBezTo>
                  <a:pt x="857765" y="179749"/>
                  <a:pt x="848013" y="184297"/>
                  <a:pt x="840768" y="193393"/>
                </a:cubicBezTo>
                <a:lnTo>
                  <a:pt x="839932" y="181638"/>
                </a:lnTo>
                <a:lnTo>
                  <a:pt x="814368" y="181638"/>
                </a:lnTo>
                <a:lnTo>
                  <a:pt x="814368" y="283653"/>
                </a:lnTo>
                <a:lnTo>
                  <a:pt x="841465" y="283653"/>
                </a:lnTo>
                <a:lnTo>
                  <a:pt x="841465" y="211725"/>
                </a:lnTo>
                <a:cubicBezTo>
                  <a:pt x="845296" y="205218"/>
                  <a:pt x="851008" y="201929"/>
                  <a:pt x="858670" y="201929"/>
                </a:cubicBezTo>
                <a:cubicBezTo>
                  <a:pt x="864522" y="201929"/>
                  <a:pt x="868631" y="203259"/>
                  <a:pt x="871139" y="205848"/>
                </a:cubicBezTo>
                <a:cubicBezTo>
                  <a:pt x="873647" y="208436"/>
                  <a:pt x="874901" y="212635"/>
                  <a:pt x="874901" y="218442"/>
                </a:cubicBezTo>
                <a:lnTo>
                  <a:pt x="874901" y="283723"/>
                </a:lnTo>
                <a:lnTo>
                  <a:pt x="901997" y="283723"/>
                </a:lnTo>
                <a:lnTo>
                  <a:pt x="901997" y="217812"/>
                </a:lnTo>
                <a:cubicBezTo>
                  <a:pt x="901858" y="205148"/>
                  <a:pt x="899211" y="195702"/>
                  <a:pt x="893917" y="189335"/>
                </a:cubicBezTo>
                <a:cubicBezTo>
                  <a:pt x="888693" y="182968"/>
                  <a:pt x="880682" y="179819"/>
                  <a:pt x="869885" y="179819"/>
                </a:cubicBezTo>
                <a:close/>
              </a:path>
            </a:pathLst>
          </a:custGeom>
          <a:solidFill>
            <a:srgbClr val="FF6529"/>
          </a:solidFill>
          <a:ln>
            <a:noFill/>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5936" name="Google Shape;5936;p409"/>
          <p:cNvSpPr/>
          <p:nvPr/>
        </p:nvSpPr>
        <p:spPr>
          <a:xfrm>
            <a:off x="365514" y="857250"/>
            <a:ext cx="2744607" cy="949679"/>
          </a:xfrm>
          <a:custGeom>
            <a:rect b="b" l="l" r="r" t="t"/>
            <a:pathLst>
              <a:path extrusionOk="0" h="729120" w="2115304">
                <a:moveTo>
                  <a:pt x="168036" y="31230"/>
                </a:moveTo>
                <a:cubicBezTo>
                  <a:pt x="171623" y="31230"/>
                  <a:pt x="174474" y="30127"/>
                  <a:pt x="176590" y="28015"/>
                </a:cubicBezTo>
                <a:cubicBezTo>
                  <a:pt x="178705" y="25902"/>
                  <a:pt x="179809" y="23239"/>
                  <a:pt x="179809" y="20024"/>
                </a:cubicBezTo>
                <a:cubicBezTo>
                  <a:pt x="179809" y="16809"/>
                  <a:pt x="178705" y="14145"/>
                  <a:pt x="176590" y="11941"/>
                </a:cubicBezTo>
                <a:cubicBezTo>
                  <a:pt x="174474" y="9736"/>
                  <a:pt x="171623" y="8634"/>
                  <a:pt x="168036" y="8634"/>
                </a:cubicBezTo>
                <a:cubicBezTo>
                  <a:pt x="164449" y="8634"/>
                  <a:pt x="161598" y="9736"/>
                  <a:pt x="159574" y="11941"/>
                </a:cubicBezTo>
                <a:cubicBezTo>
                  <a:pt x="157459" y="14145"/>
                  <a:pt x="156447" y="16809"/>
                  <a:pt x="156447" y="20024"/>
                </a:cubicBezTo>
                <a:cubicBezTo>
                  <a:pt x="156447" y="23239"/>
                  <a:pt x="157459" y="25902"/>
                  <a:pt x="159574" y="28015"/>
                </a:cubicBezTo>
                <a:cubicBezTo>
                  <a:pt x="161690" y="30127"/>
                  <a:pt x="164449" y="31230"/>
                  <a:pt x="168036" y="31230"/>
                </a:cubicBezTo>
                <a:close/>
                <a:moveTo>
                  <a:pt x="159390" y="217138"/>
                </a:moveTo>
                <a:lnTo>
                  <a:pt x="176406" y="217138"/>
                </a:lnTo>
                <a:lnTo>
                  <a:pt x="176406" y="64204"/>
                </a:lnTo>
                <a:lnTo>
                  <a:pt x="159390" y="64204"/>
                </a:lnTo>
                <a:lnTo>
                  <a:pt x="159390" y="217138"/>
                </a:lnTo>
                <a:close/>
                <a:moveTo>
                  <a:pt x="1869090" y="370531"/>
                </a:moveTo>
                <a:cubicBezTo>
                  <a:pt x="1849224" y="370531"/>
                  <a:pt x="1830737" y="376134"/>
                  <a:pt x="1813722" y="387431"/>
                </a:cubicBezTo>
                <a:cubicBezTo>
                  <a:pt x="1796707" y="398729"/>
                  <a:pt x="1783371" y="414160"/>
                  <a:pt x="1773898" y="433817"/>
                </a:cubicBezTo>
                <a:cubicBezTo>
                  <a:pt x="1764332" y="453473"/>
                  <a:pt x="1759550" y="475609"/>
                  <a:pt x="1759550" y="500225"/>
                </a:cubicBezTo>
                <a:lnTo>
                  <a:pt x="1759550" y="510421"/>
                </a:lnTo>
                <a:cubicBezTo>
                  <a:pt x="1759550" y="534211"/>
                  <a:pt x="1764424" y="555704"/>
                  <a:pt x="1774173" y="574809"/>
                </a:cubicBezTo>
                <a:cubicBezTo>
                  <a:pt x="1783923" y="593914"/>
                  <a:pt x="1797627" y="608886"/>
                  <a:pt x="1815194" y="619541"/>
                </a:cubicBezTo>
                <a:cubicBezTo>
                  <a:pt x="1832761" y="630288"/>
                  <a:pt x="1852443" y="635615"/>
                  <a:pt x="1874241" y="635615"/>
                </a:cubicBezTo>
                <a:cubicBezTo>
                  <a:pt x="1913790" y="635615"/>
                  <a:pt x="1944049" y="620551"/>
                  <a:pt x="1964835" y="590516"/>
                </a:cubicBezTo>
                <a:lnTo>
                  <a:pt x="1947084" y="577014"/>
                </a:lnTo>
                <a:cubicBezTo>
                  <a:pt x="1937611" y="589138"/>
                  <a:pt x="1927126" y="597956"/>
                  <a:pt x="1915537" y="603467"/>
                </a:cubicBezTo>
                <a:cubicBezTo>
                  <a:pt x="1903948" y="608978"/>
                  <a:pt x="1890612" y="611734"/>
                  <a:pt x="1875437" y="611734"/>
                </a:cubicBezTo>
                <a:cubicBezTo>
                  <a:pt x="1850236" y="611734"/>
                  <a:pt x="1829266" y="602089"/>
                  <a:pt x="1812619" y="582800"/>
                </a:cubicBezTo>
                <a:cubicBezTo>
                  <a:pt x="1795971" y="563511"/>
                  <a:pt x="1787694" y="539354"/>
                  <a:pt x="1787694" y="510421"/>
                </a:cubicBezTo>
                <a:lnTo>
                  <a:pt x="1787694" y="505002"/>
                </a:lnTo>
                <a:lnTo>
                  <a:pt x="1970353" y="505002"/>
                </a:lnTo>
                <a:lnTo>
                  <a:pt x="1970353" y="489203"/>
                </a:lnTo>
                <a:cubicBezTo>
                  <a:pt x="1970353" y="452462"/>
                  <a:pt x="1961248" y="423529"/>
                  <a:pt x="1943037" y="402403"/>
                </a:cubicBezTo>
                <a:cubicBezTo>
                  <a:pt x="1924826" y="381185"/>
                  <a:pt x="1900178" y="370622"/>
                  <a:pt x="1869090" y="370622"/>
                </a:cubicBezTo>
                <a:close/>
                <a:moveTo>
                  <a:pt x="1942209" y="480845"/>
                </a:moveTo>
                <a:lnTo>
                  <a:pt x="1788705" y="480845"/>
                </a:lnTo>
                <a:cubicBezTo>
                  <a:pt x="1791833" y="454575"/>
                  <a:pt x="1800754" y="433633"/>
                  <a:pt x="1815286" y="418018"/>
                </a:cubicBezTo>
                <a:cubicBezTo>
                  <a:pt x="1829910" y="402403"/>
                  <a:pt x="1847844" y="394596"/>
                  <a:pt x="1869090" y="394596"/>
                </a:cubicBezTo>
                <a:cubicBezTo>
                  <a:pt x="1890336" y="394596"/>
                  <a:pt x="1907903" y="402311"/>
                  <a:pt x="1921148" y="417742"/>
                </a:cubicBezTo>
                <a:cubicBezTo>
                  <a:pt x="1934392" y="433174"/>
                  <a:pt x="1941382" y="453197"/>
                  <a:pt x="1942209" y="477722"/>
                </a:cubicBezTo>
                <a:lnTo>
                  <a:pt x="1942209" y="480753"/>
                </a:lnTo>
                <a:close/>
                <a:moveTo>
                  <a:pt x="130327" y="286853"/>
                </a:moveTo>
                <a:lnTo>
                  <a:pt x="0" y="630931"/>
                </a:lnTo>
                <a:lnTo>
                  <a:pt x="30535" y="630931"/>
                </a:lnTo>
                <a:lnTo>
                  <a:pt x="66037" y="534303"/>
                </a:lnTo>
                <a:lnTo>
                  <a:pt x="222393" y="534303"/>
                </a:lnTo>
                <a:lnTo>
                  <a:pt x="258078" y="630931"/>
                </a:lnTo>
                <a:lnTo>
                  <a:pt x="288338" y="630931"/>
                </a:lnTo>
                <a:lnTo>
                  <a:pt x="158011" y="286945"/>
                </a:lnTo>
                <a:lnTo>
                  <a:pt x="130327" y="286945"/>
                </a:lnTo>
                <a:close/>
                <a:moveTo>
                  <a:pt x="74959" y="509686"/>
                </a:moveTo>
                <a:lnTo>
                  <a:pt x="144031" y="322308"/>
                </a:lnTo>
                <a:lnTo>
                  <a:pt x="213103" y="509686"/>
                </a:lnTo>
                <a:lnTo>
                  <a:pt x="74959" y="509686"/>
                </a:lnTo>
                <a:close/>
                <a:moveTo>
                  <a:pt x="65577" y="219893"/>
                </a:moveTo>
                <a:cubicBezTo>
                  <a:pt x="84524" y="219893"/>
                  <a:pt x="99700" y="214107"/>
                  <a:pt x="110920" y="202533"/>
                </a:cubicBezTo>
                <a:cubicBezTo>
                  <a:pt x="122141" y="190960"/>
                  <a:pt x="127843" y="175437"/>
                  <a:pt x="127843" y="155873"/>
                </a:cubicBezTo>
                <a:lnTo>
                  <a:pt x="127843" y="11298"/>
                </a:lnTo>
                <a:lnTo>
                  <a:pt x="110277" y="11298"/>
                </a:lnTo>
                <a:lnTo>
                  <a:pt x="110277" y="156883"/>
                </a:lnTo>
                <a:cubicBezTo>
                  <a:pt x="110093" y="171763"/>
                  <a:pt x="105862" y="183520"/>
                  <a:pt x="97584" y="192246"/>
                </a:cubicBezTo>
                <a:cubicBezTo>
                  <a:pt x="89307" y="200972"/>
                  <a:pt x="78638" y="205289"/>
                  <a:pt x="65485" y="205289"/>
                </a:cubicBezTo>
                <a:cubicBezTo>
                  <a:pt x="51229" y="205289"/>
                  <a:pt x="40193" y="201523"/>
                  <a:pt x="32375" y="194083"/>
                </a:cubicBezTo>
                <a:cubicBezTo>
                  <a:pt x="24557" y="186551"/>
                  <a:pt x="20602" y="175437"/>
                  <a:pt x="20602" y="160465"/>
                </a:cubicBezTo>
                <a:lnTo>
                  <a:pt x="3311" y="160465"/>
                </a:lnTo>
                <a:cubicBezTo>
                  <a:pt x="3311" y="179203"/>
                  <a:pt x="8738" y="193808"/>
                  <a:pt x="19406" y="204279"/>
                </a:cubicBezTo>
                <a:cubicBezTo>
                  <a:pt x="30075" y="214750"/>
                  <a:pt x="45527" y="219985"/>
                  <a:pt x="65577" y="219985"/>
                </a:cubicBezTo>
                <a:close/>
                <a:moveTo>
                  <a:pt x="225888" y="180030"/>
                </a:moveTo>
                <a:cubicBezTo>
                  <a:pt x="225888" y="193165"/>
                  <a:pt x="228555" y="203085"/>
                  <a:pt x="233797" y="209790"/>
                </a:cubicBezTo>
                <a:cubicBezTo>
                  <a:pt x="239040" y="216495"/>
                  <a:pt x="247501" y="219893"/>
                  <a:pt x="259090" y="219893"/>
                </a:cubicBezTo>
                <a:cubicBezTo>
                  <a:pt x="266724" y="219893"/>
                  <a:pt x="272794" y="219067"/>
                  <a:pt x="277209" y="217505"/>
                </a:cubicBezTo>
                <a:lnTo>
                  <a:pt x="276473" y="203819"/>
                </a:lnTo>
                <a:cubicBezTo>
                  <a:pt x="270127" y="204738"/>
                  <a:pt x="265528" y="205197"/>
                  <a:pt x="262769" y="205197"/>
                </a:cubicBezTo>
                <a:cubicBezTo>
                  <a:pt x="255595" y="205197"/>
                  <a:pt x="250444" y="203085"/>
                  <a:pt x="247409" y="198951"/>
                </a:cubicBezTo>
                <a:cubicBezTo>
                  <a:pt x="244374" y="194818"/>
                  <a:pt x="242811" y="188480"/>
                  <a:pt x="242811" y="180030"/>
                </a:cubicBezTo>
                <a:lnTo>
                  <a:pt x="242811" y="77982"/>
                </a:lnTo>
                <a:lnTo>
                  <a:pt x="274542" y="77982"/>
                </a:lnTo>
                <a:lnTo>
                  <a:pt x="274542" y="64113"/>
                </a:lnTo>
                <a:lnTo>
                  <a:pt x="242811" y="64113"/>
                </a:lnTo>
                <a:lnTo>
                  <a:pt x="242811" y="24984"/>
                </a:lnTo>
                <a:lnTo>
                  <a:pt x="225796" y="24984"/>
                </a:lnTo>
                <a:lnTo>
                  <a:pt x="225796" y="64113"/>
                </a:lnTo>
                <a:lnTo>
                  <a:pt x="197652" y="64113"/>
                </a:lnTo>
                <a:lnTo>
                  <a:pt x="197652" y="77982"/>
                </a:lnTo>
                <a:lnTo>
                  <a:pt x="225796" y="77982"/>
                </a:lnTo>
                <a:lnTo>
                  <a:pt x="225796" y="180030"/>
                </a:lnTo>
                <a:close/>
                <a:moveTo>
                  <a:pt x="1393678" y="282353"/>
                </a:moveTo>
                <a:cubicBezTo>
                  <a:pt x="1387700" y="282353"/>
                  <a:pt x="1382917" y="284190"/>
                  <a:pt x="1379514" y="287864"/>
                </a:cubicBezTo>
                <a:cubicBezTo>
                  <a:pt x="1376019" y="291538"/>
                  <a:pt x="1374272" y="296039"/>
                  <a:pt x="1374272" y="301366"/>
                </a:cubicBezTo>
                <a:cubicBezTo>
                  <a:pt x="1374272" y="306693"/>
                  <a:pt x="1376019" y="311194"/>
                  <a:pt x="1379514" y="314776"/>
                </a:cubicBezTo>
                <a:cubicBezTo>
                  <a:pt x="1383009" y="318359"/>
                  <a:pt x="1387700" y="320196"/>
                  <a:pt x="1393678" y="320196"/>
                </a:cubicBezTo>
                <a:cubicBezTo>
                  <a:pt x="1399656" y="320196"/>
                  <a:pt x="1404439" y="318359"/>
                  <a:pt x="1408026" y="314776"/>
                </a:cubicBezTo>
                <a:cubicBezTo>
                  <a:pt x="1411613" y="311194"/>
                  <a:pt x="1413360" y="306693"/>
                  <a:pt x="1413360" y="301366"/>
                </a:cubicBezTo>
                <a:cubicBezTo>
                  <a:pt x="1413360" y="296039"/>
                  <a:pt x="1411613" y="291538"/>
                  <a:pt x="1408026" y="287864"/>
                </a:cubicBezTo>
                <a:cubicBezTo>
                  <a:pt x="1404439" y="284190"/>
                  <a:pt x="1399748" y="282353"/>
                  <a:pt x="1393678" y="282353"/>
                </a:cubicBezTo>
                <a:close/>
                <a:moveTo>
                  <a:pt x="313263" y="180030"/>
                </a:moveTo>
                <a:cubicBezTo>
                  <a:pt x="313263" y="193165"/>
                  <a:pt x="315930" y="203085"/>
                  <a:pt x="321172" y="209790"/>
                </a:cubicBezTo>
                <a:cubicBezTo>
                  <a:pt x="326415" y="216495"/>
                  <a:pt x="334876" y="219893"/>
                  <a:pt x="346465" y="219893"/>
                </a:cubicBezTo>
                <a:cubicBezTo>
                  <a:pt x="354099" y="219893"/>
                  <a:pt x="360169" y="219067"/>
                  <a:pt x="364584" y="217505"/>
                </a:cubicBezTo>
                <a:lnTo>
                  <a:pt x="363848" y="203819"/>
                </a:lnTo>
                <a:cubicBezTo>
                  <a:pt x="357502" y="204738"/>
                  <a:pt x="352903" y="205197"/>
                  <a:pt x="350144" y="205197"/>
                </a:cubicBezTo>
                <a:cubicBezTo>
                  <a:pt x="342970" y="205197"/>
                  <a:pt x="337820" y="203085"/>
                  <a:pt x="334784" y="198951"/>
                </a:cubicBezTo>
                <a:cubicBezTo>
                  <a:pt x="331749" y="194818"/>
                  <a:pt x="330186" y="188480"/>
                  <a:pt x="330186" y="180030"/>
                </a:cubicBezTo>
                <a:lnTo>
                  <a:pt x="330186" y="77982"/>
                </a:lnTo>
                <a:lnTo>
                  <a:pt x="361917" y="77982"/>
                </a:lnTo>
                <a:lnTo>
                  <a:pt x="361917" y="64113"/>
                </a:lnTo>
                <a:lnTo>
                  <a:pt x="330186" y="64113"/>
                </a:lnTo>
                <a:lnTo>
                  <a:pt x="330186" y="24984"/>
                </a:lnTo>
                <a:lnTo>
                  <a:pt x="313171" y="24984"/>
                </a:lnTo>
                <a:lnTo>
                  <a:pt x="313171" y="64113"/>
                </a:lnTo>
                <a:lnTo>
                  <a:pt x="285027" y="64113"/>
                </a:lnTo>
                <a:lnTo>
                  <a:pt x="285027" y="77982"/>
                </a:lnTo>
                <a:lnTo>
                  <a:pt x="313171" y="77982"/>
                </a:lnTo>
                <a:lnTo>
                  <a:pt x="313171" y="180030"/>
                </a:lnTo>
                <a:close/>
                <a:moveTo>
                  <a:pt x="2096725" y="370531"/>
                </a:moveTo>
                <a:cubicBezTo>
                  <a:pt x="2063615" y="370531"/>
                  <a:pt x="2039518" y="385686"/>
                  <a:pt x="2024526" y="415905"/>
                </a:cubicBezTo>
                <a:lnTo>
                  <a:pt x="2024066" y="375307"/>
                </a:lnTo>
                <a:lnTo>
                  <a:pt x="1996382" y="375307"/>
                </a:lnTo>
                <a:lnTo>
                  <a:pt x="1996382" y="630931"/>
                </a:lnTo>
                <a:lnTo>
                  <a:pt x="2024526" y="630931"/>
                </a:lnTo>
                <a:lnTo>
                  <a:pt x="2024526" y="455402"/>
                </a:lnTo>
                <a:cubicBezTo>
                  <a:pt x="2029769" y="436664"/>
                  <a:pt x="2038414" y="422335"/>
                  <a:pt x="2050647" y="412507"/>
                </a:cubicBezTo>
                <a:cubicBezTo>
                  <a:pt x="2062879" y="402679"/>
                  <a:pt x="2077779" y="397719"/>
                  <a:pt x="2095438" y="397719"/>
                </a:cubicBezTo>
                <a:cubicBezTo>
                  <a:pt x="2102244" y="397719"/>
                  <a:pt x="2108590" y="398270"/>
                  <a:pt x="2114568" y="399372"/>
                </a:cubicBezTo>
                <a:lnTo>
                  <a:pt x="2115304" y="373654"/>
                </a:lnTo>
                <a:cubicBezTo>
                  <a:pt x="2110706" y="371633"/>
                  <a:pt x="2104451" y="370622"/>
                  <a:pt x="2096633" y="370622"/>
                </a:cubicBezTo>
                <a:close/>
                <a:moveTo>
                  <a:pt x="409467" y="210341"/>
                </a:moveTo>
                <a:cubicBezTo>
                  <a:pt x="419952" y="216770"/>
                  <a:pt x="431725" y="219985"/>
                  <a:pt x="444785" y="219985"/>
                </a:cubicBezTo>
                <a:cubicBezTo>
                  <a:pt x="468514" y="219985"/>
                  <a:pt x="486541" y="210984"/>
                  <a:pt x="498958" y="192981"/>
                </a:cubicBezTo>
                <a:lnTo>
                  <a:pt x="488381" y="184898"/>
                </a:lnTo>
                <a:cubicBezTo>
                  <a:pt x="482678" y="192154"/>
                  <a:pt x="476424" y="197390"/>
                  <a:pt x="469526" y="200696"/>
                </a:cubicBezTo>
                <a:cubicBezTo>
                  <a:pt x="462628" y="204003"/>
                  <a:pt x="454626" y="205656"/>
                  <a:pt x="445521" y="205656"/>
                </a:cubicBezTo>
                <a:cubicBezTo>
                  <a:pt x="430437" y="205656"/>
                  <a:pt x="417929" y="199870"/>
                  <a:pt x="407904" y="188388"/>
                </a:cubicBezTo>
                <a:cubicBezTo>
                  <a:pt x="397970" y="176815"/>
                  <a:pt x="393004" y="162394"/>
                  <a:pt x="393004" y="145034"/>
                </a:cubicBezTo>
                <a:lnTo>
                  <a:pt x="393004" y="141819"/>
                </a:lnTo>
                <a:lnTo>
                  <a:pt x="502269" y="141819"/>
                </a:lnTo>
                <a:lnTo>
                  <a:pt x="502269" y="132359"/>
                </a:lnTo>
                <a:cubicBezTo>
                  <a:pt x="502269" y="110406"/>
                  <a:pt x="496842" y="93046"/>
                  <a:pt x="485897" y="80370"/>
                </a:cubicBezTo>
                <a:cubicBezTo>
                  <a:pt x="475044" y="67695"/>
                  <a:pt x="460237" y="61357"/>
                  <a:pt x="441658" y="61357"/>
                </a:cubicBezTo>
                <a:cubicBezTo>
                  <a:pt x="429793" y="61357"/>
                  <a:pt x="418756" y="64756"/>
                  <a:pt x="408547" y="71461"/>
                </a:cubicBezTo>
                <a:cubicBezTo>
                  <a:pt x="398338" y="78166"/>
                  <a:pt x="390429" y="87443"/>
                  <a:pt x="384726" y="99200"/>
                </a:cubicBezTo>
                <a:cubicBezTo>
                  <a:pt x="379024" y="110957"/>
                  <a:pt x="376173" y="124184"/>
                  <a:pt x="376173" y="138880"/>
                </a:cubicBezTo>
                <a:lnTo>
                  <a:pt x="376173" y="144942"/>
                </a:lnTo>
                <a:cubicBezTo>
                  <a:pt x="376173" y="159179"/>
                  <a:pt x="379116" y="172039"/>
                  <a:pt x="384910" y="183428"/>
                </a:cubicBezTo>
                <a:cubicBezTo>
                  <a:pt x="390796" y="194910"/>
                  <a:pt x="398982" y="203819"/>
                  <a:pt x="409467" y="210249"/>
                </a:cubicBezTo>
                <a:close/>
                <a:moveTo>
                  <a:pt x="409467" y="89739"/>
                </a:moveTo>
                <a:cubicBezTo>
                  <a:pt x="418205" y="80370"/>
                  <a:pt x="428966" y="75778"/>
                  <a:pt x="441658" y="75778"/>
                </a:cubicBezTo>
                <a:cubicBezTo>
                  <a:pt x="454350" y="75778"/>
                  <a:pt x="464835" y="80370"/>
                  <a:pt x="472837" y="89647"/>
                </a:cubicBezTo>
                <a:cubicBezTo>
                  <a:pt x="480839" y="98925"/>
                  <a:pt x="484978" y="110865"/>
                  <a:pt x="485437" y="125562"/>
                </a:cubicBezTo>
                <a:lnTo>
                  <a:pt x="485437" y="127399"/>
                </a:lnTo>
                <a:lnTo>
                  <a:pt x="393556" y="127399"/>
                </a:lnTo>
                <a:cubicBezTo>
                  <a:pt x="395395" y="111692"/>
                  <a:pt x="400730" y="99108"/>
                  <a:pt x="409467" y="89831"/>
                </a:cubicBezTo>
                <a:close/>
                <a:moveTo>
                  <a:pt x="637562" y="196196"/>
                </a:moveTo>
                <a:cubicBezTo>
                  <a:pt x="648507" y="211994"/>
                  <a:pt x="664602" y="219985"/>
                  <a:pt x="685940" y="219985"/>
                </a:cubicBezTo>
                <a:cubicBezTo>
                  <a:pt x="703783" y="219985"/>
                  <a:pt x="717947" y="213005"/>
                  <a:pt x="728524" y="198951"/>
                </a:cubicBezTo>
                <a:cubicBezTo>
                  <a:pt x="739101" y="184990"/>
                  <a:pt x="744344" y="166068"/>
                  <a:pt x="744344" y="142187"/>
                </a:cubicBezTo>
                <a:lnTo>
                  <a:pt x="744344" y="139615"/>
                </a:lnTo>
                <a:cubicBezTo>
                  <a:pt x="744344" y="114999"/>
                  <a:pt x="739101" y="95802"/>
                  <a:pt x="728524" y="82024"/>
                </a:cubicBezTo>
                <a:cubicBezTo>
                  <a:pt x="717947" y="68246"/>
                  <a:pt x="703691" y="61357"/>
                  <a:pt x="685572" y="61357"/>
                </a:cubicBezTo>
                <a:cubicBezTo>
                  <a:pt x="664418" y="61357"/>
                  <a:pt x="648507" y="69716"/>
                  <a:pt x="637746" y="86341"/>
                </a:cubicBezTo>
                <a:lnTo>
                  <a:pt x="637746" y="0"/>
                </a:lnTo>
                <a:lnTo>
                  <a:pt x="620915" y="0"/>
                </a:lnTo>
                <a:lnTo>
                  <a:pt x="620915" y="217138"/>
                </a:lnTo>
                <a:lnTo>
                  <a:pt x="636734" y="217138"/>
                </a:lnTo>
                <a:lnTo>
                  <a:pt x="637470" y="196196"/>
                </a:lnTo>
                <a:close/>
                <a:moveTo>
                  <a:pt x="637838" y="107467"/>
                </a:moveTo>
                <a:cubicBezTo>
                  <a:pt x="641701" y="97179"/>
                  <a:pt x="647403" y="89372"/>
                  <a:pt x="654945" y="84044"/>
                </a:cubicBezTo>
                <a:cubicBezTo>
                  <a:pt x="662487" y="78717"/>
                  <a:pt x="671684" y="76053"/>
                  <a:pt x="682537" y="76053"/>
                </a:cubicBezTo>
                <a:cubicBezTo>
                  <a:pt x="696793" y="76053"/>
                  <a:pt x="707830" y="81564"/>
                  <a:pt x="715648" y="92495"/>
                </a:cubicBezTo>
                <a:cubicBezTo>
                  <a:pt x="723465" y="103517"/>
                  <a:pt x="727420" y="119040"/>
                  <a:pt x="727420" y="139247"/>
                </a:cubicBezTo>
                <a:cubicBezTo>
                  <a:pt x="727420" y="161200"/>
                  <a:pt x="723465" y="177733"/>
                  <a:pt x="715648" y="188756"/>
                </a:cubicBezTo>
                <a:cubicBezTo>
                  <a:pt x="707830" y="199778"/>
                  <a:pt x="696885" y="205289"/>
                  <a:pt x="682905" y="205289"/>
                </a:cubicBezTo>
                <a:cubicBezTo>
                  <a:pt x="661383" y="205289"/>
                  <a:pt x="646391" y="195645"/>
                  <a:pt x="637930" y="176447"/>
                </a:cubicBezTo>
                <a:lnTo>
                  <a:pt x="637930" y="107467"/>
                </a:lnTo>
                <a:close/>
                <a:moveTo>
                  <a:pt x="1458796" y="630931"/>
                </a:moveTo>
                <a:lnTo>
                  <a:pt x="1487215" y="630931"/>
                </a:lnTo>
                <a:lnTo>
                  <a:pt x="1487215" y="267932"/>
                </a:lnTo>
                <a:lnTo>
                  <a:pt x="1458796" y="267932"/>
                </a:lnTo>
                <a:lnTo>
                  <a:pt x="1458796" y="630839"/>
                </a:lnTo>
                <a:close/>
                <a:moveTo>
                  <a:pt x="1037556" y="451636"/>
                </a:moveTo>
                <a:cubicBezTo>
                  <a:pt x="1054387" y="445941"/>
                  <a:pt x="1067723" y="436572"/>
                  <a:pt x="1077380" y="423345"/>
                </a:cubicBezTo>
                <a:cubicBezTo>
                  <a:pt x="1087038" y="410211"/>
                  <a:pt x="1091912" y="394688"/>
                  <a:pt x="1091912" y="376868"/>
                </a:cubicBezTo>
                <a:cubicBezTo>
                  <a:pt x="1091912" y="347200"/>
                  <a:pt x="1082347" y="324788"/>
                  <a:pt x="1063308" y="309633"/>
                </a:cubicBezTo>
                <a:cubicBezTo>
                  <a:pt x="1044178" y="294385"/>
                  <a:pt x="1016218" y="286853"/>
                  <a:pt x="979336" y="286853"/>
                </a:cubicBezTo>
                <a:lnTo>
                  <a:pt x="877613" y="286853"/>
                </a:lnTo>
                <a:lnTo>
                  <a:pt x="877613" y="630839"/>
                </a:lnTo>
                <a:lnTo>
                  <a:pt x="992857" y="630839"/>
                </a:lnTo>
                <a:cubicBezTo>
                  <a:pt x="1027899" y="630839"/>
                  <a:pt x="1055215" y="622297"/>
                  <a:pt x="1074805" y="605212"/>
                </a:cubicBezTo>
                <a:cubicBezTo>
                  <a:pt x="1094396" y="588128"/>
                  <a:pt x="1104237" y="564430"/>
                  <a:pt x="1104237" y="534027"/>
                </a:cubicBezTo>
                <a:cubicBezTo>
                  <a:pt x="1104237" y="514003"/>
                  <a:pt x="1098167" y="496368"/>
                  <a:pt x="1085934" y="481120"/>
                </a:cubicBezTo>
                <a:cubicBezTo>
                  <a:pt x="1073701" y="465873"/>
                  <a:pt x="1057606" y="456045"/>
                  <a:pt x="1037556" y="451636"/>
                </a:cubicBezTo>
                <a:close/>
                <a:moveTo>
                  <a:pt x="906769" y="311470"/>
                </a:moveTo>
                <a:lnTo>
                  <a:pt x="979428" y="311470"/>
                </a:lnTo>
                <a:cubicBezTo>
                  <a:pt x="1007388" y="311470"/>
                  <a:pt x="1028174" y="316705"/>
                  <a:pt x="1041971" y="327176"/>
                </a:cubicBezTo>
                <a:cubicBezTo>
                  <a:pt x="1055767" y="337648"/>
                  <a:pt x="1062665" y="353997"/>
                  <a:pt x="1062665" y="376042"/>
                </a:cubicBezTo>
                <a:cubicBezTo>
                  <a:pt x="1062665" y="398086"/>
                  <a:pt x="1056043" y="412966"/>
                  <a:pt x="1042706" y="423988"/>
                </a:cubicBezTo>
                <a:cubicBezTo>
                  <a:pt x="1029370" y="434919"/>
                  <a:pt x="1010607" y="440705"/>
                  <a:pt x="986234" y="441165"/>
                </a:cubicBezTo>
                <a:lnTo>
                  <a:pt x="906769" y="441165"/>
                </a:lnTo>
                <a:lnTo>
                  <a:pt x="906769" y="311470"/>
                </a:lnTo>
                <a:close/>
                <a:moveTo>
                  <a:pt x="1053283" y="587301"/>
                </a:moveTo>
                <a:cubicBezTo>
                  <a:pt x="1038659" y="599977"/>
                  <a:pt x="1018977" y="606314"/>
                  <a:pt x="994052" y="606314"/>
                </a:cubicBezTo>
                <a:lnTo>
                  <a:pt x="906769" y="606314"/>
                </a:lnTo>
                <a:lnTo>
                  <a:pt x="906769" y="465689"/>
                </a:lnTo>
                <a:lnTo>
                  <a:pt x="996443" y="465689"/>
                </a:lnTo>
                <a:cubicBezTo>
                  <a:pt x="1021092" y="465689"/>
                  <a:pt x="1040315" y="471843"/>
                  <a:pt x="1054295" y="484243"/>
                </a:cubicBezTo>
                <a:cubicBezTo>
                  <a:pt x="1068275" y="496643"/>
                  <a:pt x="1075265" y="513360"/>
                  <a:pt x="1075265" y="534578"/>
                </a:cubicBezTo>
                <a:cubicBezTo>
                  <a:pt x="1075265" y="557082"/>
                  <a:pt x="1067999" y="574626"/>
                  <a:pt x="1053375" y="587301"/>
                </a:cubicBezTo>
                <a:close/>
                <a:moveTo>
                  <a:pt x="901619" y="217597"/>
                </a:moveTo>
                <a:lnTo>
                  <a:pt x="900883" y="203911"/>
                </a:lnTo>
                <a:cubicBezTo>
                  <a:pt x="894537" y="204830"/>
                  <a:pt x="889938" y="205289"/>
                  <a:pt x="887179" y="205289"/>
                </a:cubicBezTo>
                <a:cubicBezTo>
                  <a:pt x="880005" y="205289"/>
                  <a:pt x="874854" y="203176"/>
                  <a:pt x="871819" y="199043"/>
                </a:cubicBezTo>
                <a:cubicBezTo>
                  <a:pt x="868784" y="194910"/>
                  <a:pt x="867220" y="188572"/>
                  <a:pt x="867220" y="180122"/>
                </a:cubicBezTo>
                <a:lnTo>
                  <a:pt x="867220" y="78074"/>
                </a:lnTo>
                <a:lnTo>
                  <a:pt x="898951" y="78074"/>
                </a:lnTo>
                <a:lnTo>
                  <a:pt x="898951" y="64204"/>
                </a:lnTo>
                <a:lnTo>
                  <a:pt x="867220" y="64204"/>
                </a:lnTo>
                <a:lnTo>
                  <a:pt x="867220" y="24984"/>
                </a:lnTo>
                <a:lnTo>
                  <a:pt x="850205" y="24984"/>
                </a:lnTo>
                <a:lnTo>
                  <a:pt x="850205" y="64113"/>
                </a:lnTo>
                <a:lnTo>
                  <a:pt x="822061" y="64113"/>
                </a:lnTo>
                <a:lnTo>
                  <a:pt x="822061" y="77982"/>
                </a:lnTo>
                <a:lnTo>
                  <a:pt x="850205" y="77982"/>
                </a:lnTo>
                <a:lnTo>
                  <a:pt x="850205" y="180030"/>
                </a:lnTo>
                <a:cubicBezTo>
                  <a:pt x="850205" y="193165"/>
                  <a:pt x="852873" y="203085"/>
                  <a:pt x="858115" y="209790"/>
                </a:cubicBezTo>
                <a:cubicBezTo>
                  <a:pt x="863358" y="216495"/>
                  <a:pt x="871819" y="219893"/>
                  <a:pt x="883408" y="219893"/>
                </a:cubicBezTo>
                <a:cubicBezTo>
                  <a:pt x="891042" y="219893"/>
                  <a:pt x="897112" y="219067"/>
                  <a:pt x="901527" y="217505"/>
                </a:cubicBezTo>
                <a:close/>
                <a:moveTo>
                  <a:pt x="411031" y="370531"/>
                </a:moveTo>
                <a:cubicBezTo>
                  <a:pt x="375989" y="370531"/>
                  <a:pt x="349316" y="384125"/>
                  <a:pt x="330830" y="411405"/>
                </a:cubicBezTo>
                <a:lnTo>
                  <a:pt x="329450" y="375215"/>
                </a:lnTo>
                <a:lnTo>
                  <a:pt x="303145" y="375215"/>
                </a:lnTo>
                <a:lnTo>
                  <a:pt x="303145" y="729120"/>
                </a:lnTo>
                <a:lnTo>
                  <a:pt x="331289" y="729120"/>
                </a:lnTo>
                <a:lnTo>
                  <a:pt x="331289" y="598691"/>
                </a:lnTo>
                <a:cubicBezTo>
                  <a:pt x="349868" y="623307"/>
                  <a:pt x="376724" y="635523"/>
                  <a:pt x="411766" y="635523"/>
                </a:cubicBezTo>
                <a:cubicBezTo>
                  <a:pt x="441382" y="635523"/>
                  <a:pt x="465111" y="623858"/>
                  <a:pt x="482770" y="600436"/>
                </a:cubicBezTo>
                <a:cubicBezTo>
                  <a:pt x="500429" y="577014"/>
                  <a:pt x="509259" y="545417"/>
                  <a:pt x="509259" y="505553"/>
                </a:cubicBezTo>
                <a:lnTo>
                  <a:pt x="509259" y="501511"/>
                </a:lnTo>
                <a:cubicBezTo>
                  <a:pt x="509259" y="460362"/>
                  <a:pt x="500521" y="428305"/>
                  <a:pt x="483138" y="405067"/>
                </a:cubicBezTo>
                <a:cubicBezTo>
                  <a:pt x="465663" y="381920"/>
                  <a:pt x="441658" y="370347"/>
                  <a:pt x="411123" y="370347"/>
                </a:cubicBezTo>
                <a:close/>
                <a:moveTo>
                  <a:pt x="460788" y="583260"/>
                </a:moveTo>
                <a:cubicBezTo>
                  <a:pt x="447452" y="602273"/>
                  <a:pt x="428874" y="611734"/>
                  <a:pt x="405052" y="611734"/>
                </a:cubicBezTo>
                <a:cubicBezTo>
                  <a:pt x="387853" y="611734"/>
                  <a:pt x="372954" y="607876"/>
                  <a:pt x="360353" y="600160"/>
                </a:cubicBezTo>
                <a:cubicBezTo>
                  <a:pt x="347753" y="592445"/>
                  <a:pt x="338004" y="581239"/>
                  <a:pt x="331289" y="566634"/>
                </a:cubicBezTo>
                <a:lnTo>
                  <a:pt x="331289" y="444012"/>
                </a:lnTo>
                <a:cubicBezTo>
                  <a:pt x="337912" y="428122"/>
                  <a:pt x="347477" y="415997"/>
                  <a:pt x="359893" y="407639"/>
                </a:cubicBezTo>
                <a:cubicBezTo>
                  <a:pt x="372310" y="399280"/>
                  <a:pt x="387301" y="395147"/>
                  <a:pt x="404593" y="395147"/>
                </a:cubicBezTo>
                <a:cubicBezTo>
                  <a:pt x="428598" y="395147"/>
                  <a:pt x="447268" y="404608"/>
                  <a:pt x="460696" y="423529"/>
                </a:cubicBezTo>
                <a:cubicBezTo>
                  <a:pt x="474125" y="442451"/>
                  <a:pt x="480839" y="468169"/>
                  <a:pt x="480839" y="500777"/>
                </a:cubicBezTo>
                <a:cubicBezTo>
                  <a:pt x="480839" y="536874"/>
                  <a:pt x="474217" y="564338"/>
                  <a:pt x="460880" y="583351"/>
                </a:cubicBezTo>
                <a:close/>
                <a:moveTo>
                  <a:pt x="1303084" y="560205"/>
                </a:moveTo>
                <a:cubicBezTo>
                  <a:pt x="1292231" y="594098"/>
                  <a:pt x="1266294" y="610999"/>
                  <a:pt x="1225274" y="610999"/>
                </a:cubicBezTo>
                <a:cubicBezTo>
                  <a:pt x="1184254" y="610999"/>
                  <a:pt x="1166135" y="586658"/>
                  <a:pt x="1166135" y="537977"/>
                </a:cubicBezTo>
                <a:lnTo>
                  <a:pt x="1166135" y="375215"/>
                </a:lnTo>
                <a:lnTo>
                  <a:pt x="1137991" y="375215"/>
                </a:lnTo>
                <a:lnTo>
                  <a:pt x="1137991" y="541559"/>
                </a:lnTo>
                <a:cubicBezTo>
                  <a:pt x="1138267" y="572605"/>
                  <a:pt x="1145533" y="596027"/>
                  <a:pt x="1159789" y="611826"/>
                </a:cubicBezTo>
                <a:cubicBezTo>
                  <a:pt x="1174045" y="627624"/>
                  <a:pt x="1194739" y="635615"/>
                  <a:pt x="1222055" y="635615"/>
                </a:cubicBezTo>
                <a:cubicBezTo>
                  <a:pt x="1259396" y="635615"/>
                  <a:pt x="1286621" y="623215"/>
                  <a:pt x="1303636" y="598507"/>
                </a:cubicBezTo>
                <a:lnTo>
                  <a:pt x="1304096" y="630839"/>
                </a:lnTo>
                <a:lnTo>
                  <a:pt x="1331504" y="630839"/>
                </a:lnTo>
                <a:lnTo>
                  <a:pt x="1331504" y="375215"/>
                </a:lnTo>
                <a:lnTo>
                  <a:pt x="1303084" y="375215"/>
                </a:lnTo>
                <a:lnTo>
                  <a:pt x="1303084" y="560205"/>
                </a:lnTo>
                <a:close/>
                <a:moveTo>
                  <a:pt x="1379238" y="630931"/>
                </a:moveTo>
                <a:lnTo>
                  <a:pt x="1407658" y="630931"/>
                </a:lnTo>
                <a:lnTo>
                  <a:pt x="1407658" y="375307"/>
                </a:lnTo>
                <a:lnTo>
                  <a:pt x="1379238" y="375307"/>
                </a:lnTo>
                <a:lnTo>
                  <a:pt x="1379238" y="630931"/>
                </a:lnTo>
                <a:close/>
                <a:moveTo>
                  <a:pt x="1701606" y="411405"/>
                </a:moveTo>
                <a:cubicBezTo>
                  <a:pt x="1683487" y="384125"/>
                  <a:pt x="1657091" y="370531"/>
                  <a:pt x="1622601" y="370531"/>
                </a:cubicBezTo>
                <a:cubicBezTo>
                  <a:pt x="1592157" y="370531"/>
                  <a:pt x="1568060" y="382288"/>
                  <a:pt x="1550309" y="405894"/>
                </a:cubicBezTo>
                <a:cubicBezTo>
                  <a:pt x="1532559" y="429408"/>
                  <a:pt x="1523729" y="461097"/>
                  <a:pt x="1523729" y="500777"/>
                </a:cubicBezTo>
                <a:lnTo>
                  <a:pt x="1523729" y="504083"/>
                </a:lnTo>
                <a:cubicBezTo>
                  <a:pt x="1523729" y="544406"/>
                  <a:pt x="1532742" y="576463"/>
                  <a:pt x="1550861" y="600160"/>
                </a:cubicBezTo>
                <a:cubicBezTo>
                  <a:pt x="1568888" y="623858"/>
                  <a:pt x="1592709" y="635707"/>
                  <a:pt x="1622233" y="635707"/>
                </a:cubicBezTo>
                <a:cubicBezTo>
                  <a:pt x="1657367" y="635707"/>
                  <a:pt x="1684039" y="622756"/>
                  <a:pt x="1702158" y="596946"/>
                </a:cubicBezTo>
                <a:lnTo>
                  <a:pt x="1703354" y="630931"/>
                </a:lnTo>
                <a:lnTo>
                  <a:pt x="1729842" y="630931"/>
                </a:lnTo>
                <a:lnTo>
                  <a:pt x="1729842" y="267932"/>
                </a:lnTo>
                <a:lnTo>
                  <a:pt x="1701698" y="267932"/>
                </a:lnTo>
                <a:lnTo>
                  <a:pt x="1701698" y="411313"/>
                </a:lnTo>
                <a:close/>
                <a:moveTo>
                  <a:pt x="1701606" y="564981"/>
                </a:moveTo>
                <a:cubicBezTo>
                  <a:pt x="1686982" y="595660"/>
                  <a:pt x="1662149" y="611091"/>
                  <a:pt x="1627291" y="611091"/>
                </a:cubicBezTo>
                <a:cubicBezTo>
                  <a:pt x="1603470" y="611091"/>
                  <a:pt x="1584984" y="601722"/>
                  <a:pt x="1571923" y="582892"/>
                </a:cubicBezTo>
                <a:cubicBezTo>
                  <a:pt x="1558863" y="564063"/>
                  <a:pt x="1552241" y="538344"/>
                  <a:pt x="1552241" y="505737"/>
                </a:cubicBezTo>
                <a:cubicBezTo>
                  <a:pt x="1552241" y="469363"/>
                  <a:pt x="1558863" y="441808"/>
                  <a:pt x="1572107" y="423162"/>
                </a:cubicBezTo>
                <a:cubicBezTo>
                  <a:pt x="1585351" y="404516"/>
                  <a:pt x="1603930" y="395147"/>
                  <a:pt x="1627751" y="395147"/>
                </a:cubicBezTo>
                <a:cubicBezTo>
                  <a:pt x="1662333" y="395147"/>
                  <a:pt x="1686890" y="411772"/>
                  <a:pt x="1701606" y="445022"/>
                </a:cubicBezTo>
                <a:lnTo>
                  <a:pt x="1701606" y="565073"/>
                </a:lnTo>
                <a:close/>
                <a:moveTo>
                  <a:pt x="546232" y="112059"/>
                </a:moveTo>
                <a:cubicBezTo>
                  <a:pt x="549359" y="100853"/>
                  <a:pt x="554602" y="92311"/>
                  <a:pt x="561868" y="86433"/>
                </a:cubicBezTo>
                <a:cubicBezTo>
                  <a:pt x="569225" y="80554"/>
                  <a:pt x="578147" y="77615"/>
                  <a:pt x="588724" y="77615"/>
                </a:cubicBezTo>
                <a:cubicBezTo>
                  <a:pt x="592771" y="77615"/>
                  <a:pt x="596634" y="77982"/>
                  <a:pt x="600221" y="78625"/>
                </a:cubicBezTo>
                <a:lnTo>
                  <a:pt x="600680" y="63194"/>
                </a:lnTo>
                <a:cubicBezTo>
                  <a:pt x="597921" y="62000"/>
                  <a:pt x="594242" y="61357"/>
                  <a:pt x="589460" y="61357"/>
                </a:cubicBezTo>
                <a:cubicBezTo>
                  <a:pt x="569685" y="61357"/>
                  <a:pt x="555245" y="70359"/>
                  <a:pt x="546324" y="88453"/>
                </a:cubicBezTo>
                <a:lnTo>
                  <a:pt x="546048" y="64113"/>
                </a:lnTo>
                <a:lnTo>
                  <a:pt x="529493" y="64113"/>
                </a:lnTo>
                <a:lnTo>
                  <a:pt x="529493" y="217046"/>
                </a:lnTo>
                <a:lnTo>
                  <a:pt x="546324" y="217046"/>
                </a:lnTo>
                <a:lnTo>
                  <a:pt x="546324" y="112059"/>
                </a:lnTo>
                <a:close/>
                <a:moveTo>
                  <a:pt x="786559" y="8634"/>
                </a:moveTo>
                <a:cubicBezTo>
                  <a:pt x="782972" y="8634"/>
                  <a:pt x="780121" y="9736"/>
                  <a:pt x="778098" y="11941"/>
                </a:cubicBezTo>
                <a:cubicBezTo>
                  <a:pt x="775982" y="14145"/>
                  <a:pt x="774971" y="16809"/>
                  <a:pt x="774971" y="20024"/>
                </a:cubicBezTo>
                <a:cubicBezTo>
                  <a:pt x="774971" y="23239"/>
                  <a:pt x="775982" y="25902"/>
                  <a:pt x="778098" y="28015"/>
                </a:cubicBezTo>
                <a:cubicBezTo>
                  <a:pt x="780213" y="30127"/>
                  <a:pt x="782972" y="31230"/>
                  <a:pt x="786559" y="31230"/>
                </a:cubicBezTo>
                <a:cubicBezTo>
                  <a:pt x="790146" y="31230"/>
                  <a:pt x="792998" y="30127"/>
                  <a:pt x="795113" y="28015"/>
                </a:cubicBezTo>
                <a:cubicBezTo>
                  <a:pt x="797228" y="25902"/>
                  <a:pt x="798332" y="23239"/>
                  <a:pt x="798332" y="20024"/>
                </a:cubicBezTo>
                <a:cubicBezTo>
                  <a:pt x="798332" y="16809"/>
                  <a:pt x="797228" y="14145"/>
                  <a:pt x="795113" y="11941"/>
                </a:cubicBezTo>
                <a:cubicBezTo>
                  <a:pt x="792998" y="9736"/>
                  <a:pt x="790146" y="8634"/>
                  <a:pt x="786559" y="8634"/>
                </a:cubicBezTo>
                <a:close/>
                <a:moveTo>
                  <a:pt x="650438" y="370531"/>
                </a:moveTo>
                <a:cubicBezTo>
                  <a:pt x="615396" y="370531"/>
                  <a:pt x="588724" y="384125"/>
                  <a:pt x="570237" y="411405"/>
                </a:cubicBezTo>
                <a:lnTo>
                  <a:pt x="568858" y="375215"/>
                </a:lnTo>
                <a:lnTo>
                  <a:pt x="542553" y="375215"/>
                </a:lnTo>
                <a:lnTo>
                  <a:pt x="542553" y="729120"/>
                </a:lnTo>
                <a:lnTo>
                  <a:pt x="570697" y="729120"/>
                </a:lnTo>
                <a:lnTo>
                  <a:pt x="570697" y="598691"/>
                </a:lnTo>
                <a:cubicBezTo>
                  <a:pt x="589276" y="623307"/>
                  <a:pt x="616132" y="635523"/>
                  <a:pt x="651174" y="635523"/>
                </a:cubicBezTo>
                <a:cubicBezTo>
                  <a:pt x="680790" y="635523"/>
                  <a:pt x="704519" y="623858"/>
                  <a:pt x="722178" y="600436"/>
                </a:cubicBezTo>
                <a:cubicBezTo>
                  <a:pt x="739837" y="577014"/>
                  <a:pt x="748666" y="545417"/>
                  <a:pt x="748666" y="505553"/>
                </a:cubicBezTo>
                <a:lnTo>
                  <a:pt x="748666" y="501511"/>
                </a:lnTo>
                <a:cubicBezTo>
                  <a:pt x="748666" y="460362"/>
                  <a:pt x="739929" y="428305"/>
                  <a:pt x="722546" y="405067"/>
                </a:cubicBezTo>
                <a:cubicBezTo>
                  <a:pt x="705071" y="381920"/>
                  <a:pt x="681066" y="370347"/>
                  <a:pt x="650530" y="370347"/>
                </a:cubicBezTo>
                <a:close/>
                <a:moveTo>
                  <a:pt x="700288" y="583260"/>
                </a:moveTo>
                <a:cubicBezTo>
                  <a:pt x="686952" y="602273"/>
                  <a:pt x="668373" y="611734"/>
                  <a:pt x="644552" y="611734"/>
                </a:cubicBezTo>
                <a:cubicBezTo>
                  <a:pt x="627353" y="611734"/>
                  <a:pt x="612453" y="607876"/>
                  <a:pt x="599853" y="600160"/>
                </a:cubicBezTo>
                <a:cubicBezTo>
                  <a:pt x="587252" y="592445"/>
                  <a:pt x="577503" y="581239"/>
                  <a:pt x="570789" y="566634"/>
                </a:cubicBezTo>
                <a:lnTo>
                  <a:pt x="570789" y="444012"/>
                </a:lnTo>
                <a:cubicBezTo>
                  <a:pt x="577411" y="428122"/>
                  <a:pt x="586976" y="415997"/>
                  <a:pt x="599393" y="407639"/>
                </a:cubicBezTo>
                <a:cubicBezTo>
                  <a:pt x="611809" y="399280"/>
                  <a:pt x="626801" y="395147"/>
                  <a:pt x="644092" y="395147"/>
                </a:cubicBezTo>
                <a:cubicBezTo>
                  <a:pt x="668097" y="395147"/>
                  <a:pt x="686768" y="404608"/>
                  <a:pt x="700196" y="423529"/>
                </a:cubicBezTo>
                <a:cubicBezTo>
                  <a:pt x="713624" y="442451"/>
                  <a:pt x="720338" y="468169"/>
                  <a:pt x="720338" y="500777"/>
                </a:cubicBezTo>
                <a:cubicBezTo>
                  <a:pt x="720338" y="536874"/>
                  <a:pt x="713716" y="564338"/>
                  <a:pt x="700380" y="583351"/>
                </a:cubicBezTo>
                <a:close/>
                <a:moveTo>
                  <a:pt x="777914" y="217138"/>
                </a:moveTo>
                <a:lnTo>
                  <a:pt x="794929" y="217138"/>
                </a:lnTo>
                <a:lnTo>
                  <a:pt x="794929" y="64204"/>
                </a:lnTo>
                <a:lnTo>
                  <a:pt x="777914" y="64204"/>
                </a:lnTo>
                <a:lnTo>
                  <a:pt x="777914" y="217138"/>
                </a:lnTo>
                <a:close/>
              </a:path>
            </a:pathLst>
          </a:custGeom>
          <a:solidFill>
            <a:srgbClr val="1B3E51"/>
          </a:solidFill>
          <a:ln>
            <a:noFill/>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30" name="Shape 4730"/>
        <p:cNvGrpSpPr/>
        <p:nvPr/>
      </p:nvGrpSpPr>
      <p:grpSpPr>
        <a:xfrm>
          <a:off x="0" y="0"/>
          <a:ext cx="0" cy="0"/>
          <a:chOff x="0" y="0"/>
          <a:chExt cx="0" cy="0"/>
        </a:xfrm>
      </p:grpSpPr>
      <p:sp>
        <p:nvSpPr>
          <p:cNvPr id="4731" name="Google Shape;4731;p356"/>
          <p:cNvSpPr txBox="1"/>
          <p:nvPr>
            <p:ph type="title"/>
          </p:nvPr>
        </p:nvSpPr>
        <p:spPr>
          <a:xfrm>
            <a:off x="365700" y="274350"/>
            <a:ext cx="7470600" cy="307800"/>
          </a:xfrm>
          <a:prstGeom prst="rect">
            <a:avLst/>
          </a:prstGeom>
          <a:noFill/>
          <a:ln>
            <a:noFill/>
          </a:ln>
        </p:spPr>
        <p:txBody>
          <a:bodyPr anchorCtr="0" anchor="t" bIns="0" lIns="0" spcFirstLastPara="1" rIns="0" wrap="square" tIns="0">
            <a:spAutoFit/>
          </a:bodyPr>
          <a:lstStyle/>
          <a:p>
            <a:pPr indent="0" lvl="0" marL="0" rtl="0" algn="l">
              <a:lnSpc>
                <a:spcPct val="100000"/>
              </a:lnSpc>
              <a:spcBef>
                <a:spcPts val="0"/>
              </a:spcBef>
              <a:spcAft>
                <a:spcPts val="0"/>
              </a:spcAft>
              <a:buSzPts val="2000"/>
              <a:buNone/>
            </a:pPr>
            <a:r>
              <a:rPr lang="en-US"/>
              <a:t>O que é o Jitterbit iPaaS</a:t>
            </a:r>
            <a:endParaRPr/>
          </a:p>
        </p:txBody>
      </p:sp>
      <p:sp>
        <p:nvSpPr>
          <p:cNvPr id="4732" name="Google Shape;4732;p356"/>
          <p:cNvSpPr txBox="1"/>
          <p:nvPr>
            <p:ph idx="1" type="body"/>
          </p:nvPr>
        </p:nvSpPr>
        <p:spPr>
          <a:xfrm>
            <a:off x="365700" y="914400"/>
            <a:ext cx="8084400" cy="1064700"/>
          </a:xfrm>
          <a:prstGeom prst="rect">
            <a:avLst/>
          </a:prstGeom>
          <a:noFill/>
          <a:ln>
            <a:noFill/>
          </a:ln>
        </p:spPr>
        <p:txBody>
          <a:bodyPr anchorCtr="0" anchor="t" bIns="0" lIns="0" spcFirstLastPara="1" rIns="0" wrap="square" tIns="0">
            <a:normAutofit/>
          </a:bodyPr>
          <a:lstStyle/>
          <a:p>
            <a:pPr indent="0" lvl="0" marL="0" rtl="0" algn="l">
              <a:lnSpc>
                <a:spcPct val="115000"/>
              </a:lnSpc>
              <a:spcBef>
                <a:spcPts val="0"/>
              </a:spcBef>
              <a:spcAft>
                <a:spcPts val="0"/>
              </a:spcAft>
              <a:buSzPts val="1400"/>
              <a:buNone/>
            </a:pPr>
            <a:r>
              <a:rPr b="1" lang="en-US">
                <a:latin typeface="Roboto"/>
                <a:ea typeface="Roboto"/>
                <a:cs typeface="Roboto"/>
                <a:sym typeface="Roboto"/>
              </a:rPr>
              <a:t>Uma plataforma de integração low-code</a:t>
            </a:r>
            <a:endParaRPr b="1">
              <a:latin typeface="Roboto"/>
              <a:ea typeface="Roboto"/>
              <a:cs typeface="Roboto"/>
              <a:sym typeface="Roboto"/>
            </a:endParaRPr>
          </a:p>
          <a:p>
            <a:pPr indent="-139700" lvl="0" marL="139700" marR="0" rtl="0" algn="l">
              <a:lnSpc>
                <a:spcPct val="110000"/>
              </a:lnSpc>
              <a:spcBef>
                <a:spcPts val="600"/>
              </a:spcBef>
              <a:spcAft>
                <a:spcPts val="0"/>
              </a:spcAft>
              <a:buClr>
                <a:schemeClr val="dk2"/>
              </a:buClr>
              <a:buSzPts val="1000"/>
              <a:buChar char="●"/>
            </a:pPr>
            <a:r>
              <a:rPr lang="en-US" sz="1200"/>
              <a:t>Solução escalável e nativa da nuvem</a:t>
            </a:r>
            <a:endParaRPr sz="1200"/>
          </a:p>
          <a:p>
            <a:pPr indent="-139700" lvl="0" marL="139700" marR="0" rtl="0" algn="l">
              <a:lnSpc>
                <a:spcPct val="110000"/>
              </a:lnSpc>
              <a:spcBef>
                <a:spcPts val="600"/>
              </a:spcBef>
              <a:spcAft>
                <a:spcPts val="600"/>
              </a:spcAft>
              <a:buClr>
                <a:schemeClr val="dk2"/>
              </a:buClr>
              <a:buSzPts val="1000"/>
              <a:buChar char="●"/>
            </a:pPr>
            <a:r>
              <a:rPr lang="en-US" sz="1200"/>
              <a:t>Segurança e governança em nível corporativo</a:t>
            </a:r>
            <a:endParaRPr sz="1200"/>
          </a:p>
        </p:txBody>
      </p:sp>
      <p:sp>
        <p:nvSpPr>
          <p:cNvPr id="4733" name="Google Shape;4733;p356"/>
          <p:cNvSpPr txBox="1"/>
          <p:nvPr>
            <p:ph type="title"/>
          </p:nvPr>
        </p:nvSpPr>
        <p:spPr>
          <a:xfrm>
            <a:off x="365700" y="1979100"/>
            <a:ext cx="7394400" cy="246300"/>
          </a:xfrm>
          <a:prstGeom prst="rect">
            <a:avLst/>
          </a:prstGeom>
          <a:noFill/>
          <a:ln>
            <a:noFill/>
          </a:ln>
        </p:spPr>
        <p:txBody>
          <a:bodyPr anchorCtr="0" anchor="t" bIns="0" lIns="0" spcFirstLastPara="1" rIns="0" wrap="square" tIns="0">
            <a:spAutoFit/>
          </a:bodyPr>
          <a:lstStyle/>
          <a:p>
            <a:pPr indent="0" lvl="0" marL="0" rtl="0" algn="l">
              <a:lnSpc>
                <a:spcPct val="100000"/>
              </a:lnSpc>
              <a:spcBef>
                <a:spcPts val="0"/>
              </a:spcBef>
              <a:spcAft>
                <a:spcPts val="0"/>
              </a:spcAft>
              <a:buSzPts val="2000"/>
              <a:buNone/>
            </a:pPr>
            <a:r>
              <a:rPr lang="en-US" sz="1600">
                <a:solidFill>
                  <a:schemeClr val="accent1"/>
                </a:solidFill>
              </a:rPr>
              <a:t>Componentes do Jitterbit iPaaS</a:t>
            </a:r>
            <a:endParaRPr sz="1600"/>
          </a:p>
        </p:txBody>
      </p:sp>
      <p:sp>
        <p:nvSpPr>
          <p:cNvPr id="4734" name="Google Shape;4734;p356"/>
          <p:cNvSpPr txBox="1"/>
          <p:nvPr>
            <p:ph idx="1" type="body"/>
          </p:nvPr>
        </p:nvSpPr>
        <p:spPr>
          <a:xfrm>
            <a:off x="365700" y="3073525"/>
            <a:ext cx="1450200" cy="871200"/>
          </a:xfrm>
          <a:prstGeom prst="rect">
            <a:avLst/>
          </a:prstGeom>
          <a:noFill/>
          <a:ln>
            <a:noFill/>
          </a:ln>
        </p:spPr>
        <p:txBody>
          <a:bodyPr anchorCtr="0" anchor="t" bIns="0" lIns="0" spcFirstLastPara="1" rIns="0" wrap="square" tIns="0">
            <a:spAutoFit/>
          </a:bodyPr>
          <a:lstStyle/>
          <a:p>
            <a:pPr indent="0" lvl="0" marL="0" marR="0" rtl="0" algn="l">
              <a:lnSpc>
                <a:spcPct val="110000"/>
              </a:lnSpc>
              <a:spcBef>
                <a:spcPts val="0"/>
              </a:spcBef>
              <a:spcAft>
                <a:spcPts val="0"/>
              </a:spcAft>
              <a:buSzPts val="1400"/>
              <a:buNone/>
            </a:pPr>
            <a:r>
              <a:rPr lang="en-US" sz="1200">
                <a:latin typeface="Roboto Medium"/>
                <a:ea typeface="Roboto Medium"/>
                <a:cs typeface="Roboto Medium"/>
                <a:sym typeface="Roboto Medium"/>
              </a:rPr>
              <a:t>Integration Studio</a:t>
            </a:r>
            <a:endParaRPr sz="1200"/>
          </a:p>
          <a:p>
            <a:pPr indent="0" lvl="0" marL="0" marR="0" rtl="0" algn="l">
              <a:lnSpc>
                <a:spcPct val="110000"/>
              </a:lnSpc>
              <a:spcBef>
                <a:spcPts val="600"/>
              </a:spcBef>
              <a:spcAft>
                <a:spcPts val="600"/>
              </a:spcAft>
              <a:buSzPts val="1400"/>
              <a:buNone/>
            </a:pPr>
            <a:r>
              <a:rPr lang="en-US" sz="1200"/>
              <a:t>Designer ara criar e implantar novas integrações</a:t>
            </a:r>
            <a:endParaRPr sz="1200"/>
          </a:p>
        </p:txBody>
      </p:sp>
      <p:sp>
        <p:nvSpPr>
          <p:cNvPr id="4735" name="Google Shape;4735;p356"/>
          <p:cNvSpPr txBox="1"/>
          <p:nvPr>
            <p:ph idx="1" type="body"/>
          </p:nvPr>
        </p:nvSpPr>
        <p:spPr>
          <a:xfrm>
            <a:off x="7239975" y="3073525"/>
            <a:ext cx="1682400" cy="871200"/>
          </a:xfrm>
          <a:prstGeom prst="rect">
            <a:avLst/>
          </a:prstGeom>
          <a:noFill/>
          <a:ln>
            <a:noFill/>
          </a:ln>
        </p:spPr>
        <p:txBody>
          <a:bodyPr anchorCtr="0" anchor="t" bIns="0" lIns="0" spcFirstLastPara="1" rIns="0" wrap="square" tIns="0">
            <a:spAutoFit/>
          </a:bodyPr>
          <a:lstStyle/>
          <a:p>
            <a:pPr indent="0" lvl="0" marL="0" marR="0" rtl="0" algn="l">
              <a:lnSpc>
                <a:spcPct val="110000"/>
              </a:lnSpc>
              <a:spcBef>
                <a:spcPts val="0"/>
              </a:spcBef>
              <a:spcAft>
                <a:spcPts val="0"/>
              </a:spcAft>
              <a:buSzPts val="1400"/>
              <a:buNone/>
            </a:pPr>
            <a:r>
              <a:rPr lang="en-US" sz="1200">
                <a:latin typeface="Roboto Medium"/>
                <a:ea typeface="Roboto Medium"/>
                <a:cs typeface="Roboto Medium"/>
                <a:sym typeface="Roboto Medium"/>
              </a:rPr>
              <a:t>Marketplace</a:t>
            </a:r>
            <a:endParaRPr sz="1200">
              <a:latin typeface="Roboto Medium"/>
              <a:ea typeface="Roboto Medium"/>
              <a:cs typeface="Roboto Medium"/>
              <a:sym typeface="Roboto Medium"/>
            </a:endParaRPr>
          </a:p>
          <a:p>
            <a:pPr indent="0" lvl="0" marL="0" marR="0" rtl="0" algn="l">
              <a:lnSpc>
                <a:spcPct val="110000"/>
              </a:lnSpc>
              <a:spcBef>
                <a:spcPts val="600"/>
              </a:spcBef>
              <a:spcAft>
                <a:spcPts val="600"/>
              </a:spcAft>
              <a:buSzPts val="1400"/>
              <a:buNone/>
            </a:pPr>
            <a:r>
              <a:rPr lang="en-US" sz="1200"/>
              <a:t>Repositório de integrações pré-construídas</a:t>
            </a:r>
            <a:endParaRPr sz="1200"/>
          </a:p>
        </p:txBody>
      </p:sp>
      <p:sp>
        <p:nvSpPr>
          <p:cNvPr id="4736" name="Google Shape;4736;p356"/>
          <p:cNvSpPr txBox="1"/>
          <p:nvPr>
            <p:ph idx="1" type="body"/>
          </p:nvPr>
        </p:nvSpPr>
        <p:spPr>
          <a:xfrm>
            <a:off x="2048100" y="3073525"/>
            <a:ext cx="1337100" cy="1074300"/>
          </a:xfrm>
          <a:prstGeom prst="rect">
            <a:avLst/>
          </a:prstGeom>
          <a:noFill/>
          <a:ln>
            <a:noFill/>
          </a:ln>
        </p:spPr>
        <p:txBody>
          <a:bodyPr anchorCtr="0" anchor="t" bIns="0" lIns="0" spcFirstLastPara="1" rIns="0" wrap="square" tIns="0">
            <a:spAutoFit/>
          </a:bodyPr>
          <a:lstStyle/>
          <a:p>
            <a:pPr indent="0" lvl="0" marL="0" marR="0" rtl="0" algn="l">
              <a:lnSpc>
                <a:spcPct val="110000"/>
              </a:lnSpc>
              <a:spcBef>
                <a:spcPts val="0"/>
              </a:spcBef>
              <a:spcAft>
                <a:spcPts val="0"/>
              </a:spcAft>
              <a:buSzPts val="1400"/>
              <a:buNone/>
            </a:pPr>
            <a:r>
              <a:rPr lang="en-US" sz="1200">
                <a:latin typeface="Roboto Medium"/>
                <a:ea typeface="Roboto Medium"/>
                <a:cs typeface="Roboto Medium"/>
                <a:sym typeface="Roboto Medium"/>
              </a:rPr>
              <a:t>Connectors</a:t>
            </a:r>
            <a:endParaRPr sz="1200">
              <a:latin typeface="Roboto Medium"/>
              <a:ea typeface="Roboto Medium"/>
              <a:cs typeface="Roboto Medium"/>
              <a:sym typeface="Roboto Medium"/>
            </a:endParaRPr>
          </a:p>
          <a:p>
            <a:pPr indent="0" lvl="0" marL="0" marR="0" rtl="0" algn="l">
              <a:lnSpc>
                <a:spcPct val="110000"/>
              </a:lnSpc>
              <a:spcBef>
                <a:spcPts val="600"/>
              </a:spcBef>
              <a:spcAft>
                <a:spcPts val="600"/>
              </a:spcAft>
              <a:buSzPts val="1400"/>
              <a:buNone/>
            </a:pPr>
            <a:r>
              <a:rPr lang="en-US" sz="1200"/>
              <a:t>Interface para criar uma conexão com uma fonte de dados</a:t>
            </a:r>
            <a:endParaRPr sz="1200"/>
          </a:p>
        </p:txBody>
      </p:sp>
      <p:sp>
        <p:nvSpPr>
          <p:cNvPr id="4737" name="Google Shape;4737;p356"/>
          <p:cNvSpPr txBox="1"/>
          <p:nvPr>
            <p:ph idx="1" type="body"/>
          </p:nvPr>
        </p:nvSpPr>
        <p:spPr>
          <a:xfrm>
            <a:off x="3730925" y="3073525"/>
            <a:ext cx="1567800" cy="1277700"/>
          </a:xfrm>
          <a:prstGeom prst="rect">
            <a:avLst/>
          </a:prstGeom>
          <a:noFill/>
          <a:ln>
            <a:noFill/>
          </a:ln>
        </p:spPr>
        <p:txBody>
          <a:bodyPr anchorCtr="0" anchor="t" bIns="0" lIns="0" spcFirstLastPara="1" rIns="0" wrap="square" tIns="0">
            <a:spAutoFit/>
          </a:bodyPr>
          <a:lstStyle/>
          <a:p>
            <a:pPr indent="0" lvl="0" marL="0" marR="0" rtl="0" algn="l">
              <a:lnSpc>
                <a:spcPct val="110000"/>
              </a:lnSpc>
              <a:spcBef>
                <a:spcPts val="0"/>
              </a:spcBef>
              <a:spcAft>
                <a:spcPts val="0"/>
              </a:spcAft>
              <a:buSzPts val="1400"/>
              <a:buNone/>
            </a:pPr>
            <a:r>
              <a:rPr lang="en-US" sz="1200">
                <a:latin typeface="Roboto Medium"/>
                <a:ea typeface="Roboto Medium"/>
                <a:cs typeface="Roboto Medium"/>
                <a:sym typeface="Roboto Medium"/>
              </a:rPr>
              <a:t>Management Console</a:t>
            </a:r>
            <a:endParaRPr sz="1200">
              <a:latin typeface="Roboto Medium"/>
              <a:ea typeface="Roboto Medium"/>
              <a:cs typeface="Roboto Medium"/>
              <a:sym typeface="Roboto Medium"/>
            </a:endParaRPr>
          </a:p>
          <a:p>
            <a:pPr indent="0" lvl="0" marL="0" marR="0" rtl="0" algn="l">
              <a:lnSpc>
                <a:spcPct val="110000"/>
              </a:lnSpc>
              <a:spcBef>
                <a:spcPts val="600"/>
              </a:spcBef>
              <a:spcAft>
                <a:spcPts val="600"/>
              </a:spcAft>
              <a:buSzPts val="1400"/>
              <a:buNone/>
            </a:pPr>
            <a:r>
              <a:rPr lang="en-US" sz="1200"/>
              <a:t>Interface centralizada para controlar e gerenciar projetos e processos de integração</a:t>
            </a:r>
            <a:endParaRPr sz="1200"/>
          </a:p>
        </p:txBody>
      </p:sp>
      <p:sp>
        <p:nvSpPr>
          <p:cNvPr id="4738" name="Google Shape;4738;p356"/>
          <p:cNvSpPr txBox="1"/>
          <p:nvPr>
            <p:ph idx="1" type="body"/>
          </p:nvPr>
        </p:nvSpPr>
        <p:spPr>
          <a:xfrm>
            <a:off x="5557575" y="3073525"/>
            <a:ext cx="1377000" cy="1074300"/>
          </a:xfrm>
          <a:prstGeom prst="rect">
            <a:avLst/>
          </a:prstGeom>
          <a:noFill/>
          <a:ln>
            <a:noFill/>
          </a:ln>
        </p:spPr>
        <p:txBody>
          <a:bodyPr anchorCtr="0" anchor="t" bIns="0" lIns="0" spcFirstLastPara="1" rIns="0" wrap="square" tIns="0">
            <a:spAutoFit/>
          </a:bodyPr>
          <a:lstStyle/>
          <a:p>
            <a:pPr indent="0" lvl="0" marL="0" marR="0" rtl="0" algn="l">
              <a:lnSpc>
                <a:spcPct val="110000"/>
              </a:lnSpc>
              <a:spcBef>
                <a:spcPts val="0"/>
              </a:spcBef>
              <a:spcAft>
                <a:spcPts val="0"/>
              </a:spcAft>
              <a:buSzPts val="1400"/>
              <a:buNone/>
            </a:pPr>
            <a:r>
              <a:rPr lang="en-US" sz="1200">
                <a:latin typeface="Roboto Medium"/>
                <a:ea typeface="Roboto Medium"/>
                <a:cs typeface="Roboto Medium"/>
                <a:sym typeface="Roboto Medium"/>
              </a:rPr>
              <a:t>Message Queue</a:t>
            </a:r>
            <a:endParaRPr sz="1200">
              <a:latin typeface="Roboto Medium"/>
              <a:ea typeface="Roboto Medium"/>
              <a:cs typeface="Roboto Medium"/>
              <a:sym typeface="Roboto Medium"/>
            </a:endParaRPr>
          </a:p>
          <a:p>
            <a:pPr indent="0" lvl="0" marL="0" marR="0" rtl="0" algn="l">
              <a:lnSpc>
                <a:spcPct val="110000"/>
              </a:lnSpc>
              <a:spcBef>
                <a:spcPts val="600"/>
              </a:spcBef>
              <a:spcAft>
                <a:spcPts val="600"/>
              </a:spcAft>
              <a:buSzPts val="1400"/>
              <a:buNone/>
            </a:pPr>
            <a:r>
              <a:rPr lang="en-US" sz="1200"/>
              <a:t>Serviço de fila de mensagens multitenant baseado em nuvem</a:t>
            </a:r>
            <a:endParaRPr sz="1200"/>
          </a:p>
        </p:txBody>
      </p:sp>
      <p:sp>
        <p:nvSpPr>
          <p:cNvPr id="4739" name="Google Shape;4739;p356"/>
          <p:cNvSpPr/>
          <p:nvPr/>
        </p:nvSpPr>
        <p:spPr>
          <a:xfrm>
            <a:off x="365697" y="2566262"/>
            <a:ext cx="367196" cy="366244"/>
          </a:xfrm>
          <a:custGeom>
            <a:rect b="b" l="l" r="r" t="t"/>
            <a:pathLst>
              <a:path extrusionOk="0" h="1422305" w="1426003">
                <a:moveTo>
                  <a:pt x="409272" y="638184"/>
                </a:moveTo>
                <a:cubicBezTo>
                  <a:pt x="306100" y="626425"/>
                  <a:pt x="225687" y="538615"/>
                  <a:pt x="225687" y="432504"/>
                </a:cubicBezTo>
                <a:cubicBezTo>
                  <a:pt x="225687" y="318523"/>
                  <a:pt x="318428" y="225782"/>
                  <a:pt x="432410" y="225782"/>
                </a:cubicBezTo>
                <a:cubicBezTo>
                  <a:pt x="537952" y="225782"/>
                  <a:pt x="625287" y="305342"/>
                  <a:pt x="637615" y="407470"/>
                </a:cubicBezTo>
                <a:cubicBezTo>
                  <a:pt x="673080" y="389832"/>
                  <a:pt x="710726" y="376272"/>
                  <a:pt x="750269" y="367359"/>
                </a:cubicBezTo>
                <a:cubicBezTo>
                  <a:pt x="741639" y="324687"/>
                  <a:pt x="724381" y="284290"/>
                  <a:pt x="699536" y="248446"/>
                </a:cubicBezTo>
                <a:lnTo>
                  <a:pt x="779665" y="168317"/>
                </a:lnTo>
                <a:lnTo>
                  <a:pt x="696407" y="85060"/>
                </a:lnTo>
                <a:lnTo>
                  <a:pt x="616279" y="165188"/>
                </a:lnTo>
                <a:cubicBezTo>
                  <a:pt x="578632" y="139206"/>
                  <a:pt x="536150" y="121568"/>
                  <a:pt x="491012" y="113318"/>
                </a:cubicBezTo>
                <a:lnTo>
                  <a:pt x="491012" y="0"/>
                </a:lnTo>
                <a:lnTo>
                  <a:pt x="373427" y="0"/>
                </a:lnTo>
                <a:lnTo>
                  <a:pt x="373427" y="113318"/>
                </a:lnTo>
                <a:cubicBezTo>
                  <a:pt x="328480" y="121568"/>
                  <a:pt x="285808" y="139206"/>
                  <a:pt x="248161" y="165188"/>
                </a:cubicBezTo>
                <a:lnTo>
                  <a:pt x="168317" y="85249"/>
                </a:lnTo>
                <a:lnTo>
                  <a:pt x="85060" y="168507"/>
                </a:lnTo>
                <a:lnTo>
                  <a:pt x="165188" y="248636"/>
                </a:lnTo>
                <a:cubicBezTo>
                  <a:pt x="139206" y="286282"/>
                  <a:pt x="121568" y="328764"/>
                  <a:pt x="113318" y="373902"/>
                </a:cubicBezTo>
                <a:lnTo>
                  <a:pt x="0" y="373902"/>
                </a:lnTo>
                <a:lnTo>
                  <a:pt x="0" y="491487"/>
                </a:lnTo>
                <a:lnTo>
                  <a:pt x="113318" y="491487"/>
                </a:lnTo>
                <a:cubicBezTo>
                  <a:pt x="121568" y="536434"/>
                  <a:pt x="139206" y="579106"/>
                  <a:pt x="165188" y="616753"/>
                </a:cubicBezTo>
                <a:lnTo>
                  <a:pt x="85060" y="696881"/>
                </a:lnTo>
                <a:lnTo>
                  <a:pt x="168317" y="780139"/>
                </a:lnTo>
                <a:lnTo>
                  <a:pt x="248446" y="700010"/>
                </a:lnTo>
                <a:cubicBezTo>
                  <a:pt x="285049" y="725424"/>
                  <a:pt x="326393" y="742777"/>
                  <a:pt x="370203" y="751217"/>
                </a:cubicBezTo>
                <a:cubicBezTo>
                  <a:pt x="378738" y="711674"/>
                  <a:pt x="391919" y="673744"/>
                  <a:pt x="409272" y="638278"/>
                </a:cubicBezTo>
                <a:close/>
                <a:moveTo>
                  <a:pt x="1360763" y="799010"/>
                </a:moveTo>
                <a:lnTo>
                  <a:pt x="1262712" y="799010"/>
                </a:lnTo>
                <a:cubicBezTo>
                  <a:pt x="1253040" y="732252"/>
                  <a:pt x="1227152" y="669666"/>
                  <a:pt x="1186661" y="615710"/>
                </a:cubicBezTo>
                <a:lnTo>
                  <a:pt x="1256074" y="546296"/>
                </a:lnTo>
                <a:lnTo>
                  <a:pt x="1302255" y="500116"/>
                </a:lnTo>
                <a:lnTo>
                  <a:pt x="1218997" y="416858"/>
                </a:lnTo>
                <a:lnTo>
                  <a:pt x="1172816" y="463039"/>
                </a:lnTo>
                <a:lnTo>
                  <a:pt x="1103403" y="532452"/>
                </a:lnTo>
                <a:cubicBezTo>
                  <a:pt x="1049447" y="492150"/>
                  <a:pt x="986861" y="466168"/>
                  <a:pt x="920103" y="456401"/>
                </a:cubicBezTo>
                <a:lnTo>
                  <a:pt x="920103" y="293204"/>
                </a:lnTo>
                <a:lnTo>
                  <a:pt x="802518" y="293204"/>
                </a:lnTo>
                <a:lnTo>
                  <a:pt x="802518" y="456401"/>
                </a:lnTo>
                <a:cubicBezTo>
                  <a:pt x="735760" y="466073"/>
                  <a:pt x="673175" y="491961"/>
                  <a:pt x="619218" y="532452"/>
                </a:cubicBezTo>
                <a:lnTo>
                  <a:pt x="549805" y="463039"/>
                </a:lnTo>
                <a:lnTo>
                  <a:pt x="503624" y="416858"/>
                </a:lnTo>
                <a:lnTo>
                  <a:pt x="420746" y="500211"/>
                </a:lnTo>
                <a:lnTo>
                  <a:pt x="466927" y="546391"/>
                </a:lnTo>
                <a:lnTo>
                  <a:pt x="536340" y="615804"/>
                </a:lnTo>
                <a:cubicBezTo>
                  <a:pt x="496038" y="669761"/>
                  <a:pt x="470056" y="732346"/>
                  <a:pt x="460289" y="799104"/>
                </a:cubicBezTo>
                <a:lnTo>
                  <a:pt x="297092" y="799104"/>
                </a:lnTo>
                <a:lnTo>
                  <a:pt x="297092" y="916689"/>
                </a:lnTo>
                <a:lnTo>
                  <a:pt x="460289" y="916689"/>
                </a:lnTo>
                <a:cubicBezTo>
                  <a:pt x="469961" y="983447"/>
                  <a:pt x="495849" y="1046033"/>
                  <a:pt x="536340" y="1099989"/>
                </a:cubicBezTo>
                <a:lnTo>
                  <a:pt x="466832" y="1169213"/>
                </a:lnTo>
                <a:lnTo>
                  <a:pt x="420651" y="1215393"/>
                </a:lnTo>
                <a:lnTo>
                  <a:pt x="503909" y="1298651"/>
                </a:lnTo>
                <a:lnTo>
                  <a:pt x="550090" y="1252471"/>
                </a:lnTo>
                <a:lnTo>
                  <a:pt x="619503" y="1183058"/>
                </a:lnTo>
                <a:cubicBezTo>
                  <a:pt x="673459" y="1223359"/>
                  <a:pt x="736045" y="1249341"/>
                  <a:pt x="802803" y="1259109"/>
                </a:cubicBezTo>
                <a:lnTo>
                  <a:pt x="802803" y="1422305"/>
                </a:lnTo>
                <a:lnTo>
                  <a:pt x="920388" y="1422305"/>
                </a:lnTo>
                <a:lnTo>
                  <a:pt x="920388" y="1259109"/>
                </a:lnTo>
                <a:cubicBezTo>
                  <a:pt x="987146" y="1249436"/>
                  <a:pt x="1049731" y="1223549"/>
                  <a:pt x="1103688" y="1183058"/>
                </a:cubicBezTo>
                <a:lnTo>
                  <a:pt x="1173101" y="1252471"/>
                </a:lnTo>
                <a:lnTo>
                  <a:pt x="1219281" y="1298651"/>
                </a:lnTo>
                <a:lnTo>
                  <a:pt x="1302539" y="1215393"/>
                </a:lnTo>
                <a:lnTo>
                  <a:pt x="1256359" y="1169213"/>
                </a:lnTo>
                <a:lnTo>
                  <a:pt x="1186945" y="1099800"/>
                </a:lnTo>
                <a:cubicBezTo>
                  <a:pt x="1227247" y="1045843"/>
                  <a:pt x="1253229" y="983258"/>
                  <a:pt x="1262807" y="916500"/>
                </a:cubicBezTo>
                <a:lnTo>
                  <a:pt x="1426004" y="916500"/>
                </a:lnTo>
                <a:lnTo>
                  <a:pt x="1426004" y="798915"/>
                </a:lnTo>
                <a:lnTo>
                  <a:pt x="1360858" y="798915"/>
                </a:lnTo>
                <a:close/>
                <a:moveTo>
                  <a:pt x="861500" y="1145696"/>
                </a:moveTo>
                <a:cubicBezTo>
                  <a:pt x="702760" y="1145696"/>
                  <a:pt x="573607" y="1016637"/>
                  <a:pt x="573607" y="857802"/>
                </a:cubicBezTo>
                <a:cubicBezTo>
                  <a:pt x="573607" y="698967"/>
                  <a:pt x="702666" y="569908"/>
                  <a:pt x="861500" y="569908"/>
                </a:cubicBezTo>
                <a:cubicBezTo>
                  <a:pt x="1020335" y="569908"/>
                  <a:pt x="1149394" y="698967"/>
                  <a:pt x="1149394" y="857802"/>
                </a:cubicBezTo>
                <a:cubicBezTo>
                  <a:pt x="1149394" y="1016637"/>
                  <a:pt x="1020335" y="1145696"/>
                  <a:pt x="861500" y="1145696"/>
                </a:cubicBezTo>
                <a:close/>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4740" name="Google Shape;4740;p356"/>
          <p:cNvSpPr/>
          <p:nvPr/>
        </p:nvSpPr>
        <p:spPr>
          <a:xfrm>
            <a:off x="3730507" y="2566249"/>
            <a:ext cx="366268" cy="366268"/>
          </a:xfrm>
          <a:custGeom>
            <a:rect b="b" l="l" r="r" t="t"/>
            <a:pathLst>
              <a:path extrusionOk="0" h="1422400" w="1422400">
                <a:moveTo>
                  <a:pt x="711200" y="224644"/>
                </a:moveTo>
                <a:cubicBezTo>
                  <a:pt x="581193" y="224644"/>
                  <a:pt x="458961" y="275187"/>
                  <a:pt x="367074" y="367074"/>
                </a:cubicBezTo>
                <a:cubicBezTo>
                  <a:pt x="275187" y="458961"/>
                  <a:pt x="224644" y="581193"/>
                  <a:pt x="224644" y="711200"/>
                </a:cubicBezTo>
                <a:lnTo>
                  <a:pt x="224644" y="711864"/>
                </a:lnTo>
                <a:lnTo>
                  <a:pt x="349341" y="711864"/>
                </a:lnTo>
                <a:lnTo>
                  <a:pt x="349341" y="711200"/>
                </a:lnTo>
                <a:cubicBezTo>
                  <a:pt x="349341" y="614477"/>
                  <a:pt x="386893" y="523633"/>
                  <a:pt x="455452" y="455168"/>
                </a:cubicBezTo>
                <a:cubicBezTo>
                  <a:pt x="523823" y="386798"/>
                  <a:pt x="614761" y="349057"/>
                  <a:pt x="711484" y="349057"/>
                </a:cubicBezTo>
                <a:cubicBezTo>
                  <a:pt x="808208" y="349057"/>
                  <a:pt x="899052" y="386608"/>
                  <a:pt x="967516" y="455168"/>
                </a:cubicBezTo>
                <a:cubicBezTo>
                  <a:pt x="1035887" y="523538"/>
                  <a:pt x="1073628" y="614477"/>
                  <a:pt x="1073628" y="711200"/>
                </a:cubicBezTo>
                <a:lnTo>
                  <a:pt x="1073628" y="711864"/>
                </a:lnTo>
                <a:lnTo>
                  <a:pt x="1198325" y="711864"/>
                </a:lnTo>
                <a:lnTo>
                  <a:pt x="1198325" y="711200"/>
                </a:lnTo>
                <a:cubicBezTo>
                  <a:pt x="1198325" y="581193"/>
                  <a:pt x="1147782" y="458961"/>
                  <a:pt x="1055895" y="367074"/>
                </a:cubicBezTo>
                <a:cubicBezTo>
                  <a:pt x="963629" y="275187"/>
                  <a:pt x="841397" y="224644"/>
                  <a:pt x="711390" y="224644"/>
                </a:cubicBezTo>
                <a:close/>
                <a:moveTo>
                  <a:pt x="522210" y="573227"/>
                </a:moveTo>
                <a:cubicBezTo>
                  <a:pt x="511211" y="718028"/>
                  <a:pt x="540038" y="867285"/>
                  <a:pt x="614287" y="1004120"/>
                </a:cubicBezTo>
                <a:cubicBezTo>
                  <a:pt x="647192" y="1064619"/>
                  <a:pt x="723053" y="1087093"/>
                  <a:pt x="783553" y="1054283"/>
                </a:cubicBezTo>
                <a:cubicBezTo>
                  <a:pt x="844242" y="1021188"/>
                  <a:pt x="866716" y="945422"/>
                  <a:pt x="833716" y="884922"/>
                </a:cubicBezTo>
                <a:cubicBezTo>
                  <a:pt x="759372" y="748277"/>
                  <a:pt x="649658" y="642735"/>
                  <a:pt x="522210" y="573227"/>
                </a:cubicBezTo>
                <a:close/>
                <a:moveTo>
                  <a:pt x="1366547" y="434401"/>
                </a:moveTo>
                <a:cubicBezTo>
                  <a:pt x="1330608" y="349626"/>
                  <a:pt x="1279401" y="273670"/>
                  <a:pt x="1214066" y="208334"/>
                </a:cubicBezTo>
                <a:cubicBezTo>
                  <a:pt x="1148730" y="142999"/>
                  <a:pt x="1072774" y="91792"/>
                  <a:pt x="987999" y="55853"/>
                </a:cubicBezTo>
                <a:cubicBezTo>
                  <a:pt x="900190" y="18776"/>
                  <a:pt x="807165" y="0"/>
                  <a:pt x="711200" y="0"/>
                </a:cubicBezTo>
                <a:cubicBezTo>
                  <a:pt x="615235" y="0"/>
                  <a:pt x="522021" y="18776"/>
                  <a:pt x="434401" y="55853"/>
                </a:cubicBezTo>
                <a:cubicBezTo>
                  <a:pt x="349816" y="91603"/>
                  <a:pt x="273670" y="142999"/>
                  <a:pt x="208334" y="208334"/>
                </a:cubicBezTo>
                <a:cubicBezTo>
                  <a:pt x="142999" y="273670"/>
                  <a:pt x="91792" y="349626"/>
                  <a:pt x="55853" y="434401"/>
                </a:cubicBezTo>
                <a:cubicBezTo>
                  <a:pt x="18776" y="522210"/>
                  <a:pt x="0" y="615235"/>
                  <a:pt x="0" y="711200"/>
                </a:cubicBezTo>
                <a:cubicBezTo>
                  <a:pt x="0" y="807165"/>
                  <a:pt x="18776" y="900379"/>
                  <a:pt x="55853" y="987999"/>
                </a:cubicBezTo>
                <a:cubicBezTo>
                  <a:pt x="91603" y="1072584"/>
                  <a:pt x="142999" y="1148730"/>
                  <a:pt x="208334" y="1214066"/>
                </a:cubicBezTo>
                <a:cubicBezTo>
                  <a:pt x="273670" y="1279401"/>
                  <a:pt x="349626" y="1330608"/>
                  <a:pt x="434401" y="1366547"/>
                </a:cubicBezTo>
                <a:cubicBezTo>
                  <a:pt x="522210" y="1403624"/>
                  <a:pt x="615235" y="1422400"/>
                  <a:pt x="711200" y="1422400"/>
                </a:cubicBezTo>
                <a:cubicBezTo>
                  <a:pt x="807165" y="1422400"/>
                  <a:pt x="900379" y="1403624"/>
                  <a:pt x="987999" y="1366547"/>
                </a:cubicBezTo>
                <a:cubicBezTo>
                  <a:pt x="1072584" y="1330797"/>
                  <a:pt x="1148730" y="1279401"/>
                  <a:pt x="1214066" y="1214066"/>
                </a:cubicBezTo>
                <a:cubicBezTo>
                  <a:pt x="1279401" y="1148730"/>
                  <a:pt x="1330608" y="1072774"/>
                  <a:pt x="1366547" y="987999"/>
                </a:cubicBezTo>
                <a:cubicBezTo>
                  <a:pt x="1403624" y="900190"/>
                  <a:pt x="1422400" y="807165"/>
                  <a:pt x="1422400" y="711200"/>
                </a:cubicBezTo>
                <a:cubicBezTo>
                  <a:pt x="1422400" y="615235"/>
                  <a:pt x="1403624" y="522021"/>
                  <a:pt x="1366547" y="434401"/>
                </a:cubicBezTo>
                <a:close/>
                <a:moveTo>
                  <a:pt x="1280255" y="854293"/>
                </a:moveTo>
                <a:lnTo>
                  <a:pt x="977189" y="854293"/>
                </a:lnTo>
                <a:cubicBezTo>
                  <a:pt x="982025" y="874871"/>
                  <a:pt x="984490" y="896017"/>
                  <a:pt x="984490" y="917827"/>
                </a:cubicBezTo>
                <a:cubicBezTo>
                  <a:pt x="984490" y="939637"/>
                  <a:pt x="982120" y="959267"/>
                  <a:pt x="977663" y="978991"/>
                </a:cubicBezTo>
                <a:lnTo>
                  <a:pt x="1233221" y="978991"/>
                </a:lnTo>
                <a:cubicBezTo>
                  <a:pt x="1205816" y="1032568"/>
                  <a:pt x="1169877" y="1082067"/>
                  <a:pt x="1125972" y="1125972"/>
                </a:cubicBezTo>
                <a:cubicBezTo>
                  <a:pt x="1015214" y="1236729"/>
                  <a:pt x="867948" y="1297703"/>
                  <a:pt x="711200" y="1297703"/>
                </a:cubicBezTo>
                <a:cubicBezTo>
                  <a:pt x="554452" y="1297703"/>
                  <a:pt x="407281" y="1236729"/>
                  <a:pt x="296428" y="1125972"/>
                </a:cubicBezTo>
                <a:cubicBezTo>
                  <a:pt x="252523" y="1082067"/>
                  <a:pt x="216584" y="1032568"/>
                  <a:pt x="188990" y="978991"/>
                </a:cubicBezTo>
                <a:lnTo>
                  <a:pt x="444547" y="978991"/>
                </a:lnTo>
                <a:cubicBezTo>
                  <a:pt x="440091" y="959172"/>
                  <a:pt x="437720" y="938594"/>
                  <a:pt x="437720" y="917827"/>
                </a:cubicBezTo>
                <a:cubicBezTo>
                  <a:pt x="437720" y="897060"/>
                  <a:pt x="440185" y="874966"/>
                  <a:pt x="445022" y="854293"/>
                </a:cubicBezTo>
                <a:lnTo>
                  <a:pt x="142145" y="854293"/>
                </a:lnTo>
                <a:cubicBezTo>
                  <a:pt x="130671" y="808113"/>
                  <a:pt x="124697" y="760036"/>
                  <a:pt x="124697" y="711200"/>
                </a:cubicBezTo>
                <a:cubicBezTo>
                  <a:pt x="124697" y="554641"/>
                  <a:pt x="185671" y="407281"/>
                  <a:pt x="296428" y="296428"/>
                </a:cubicBezTo>
                <a:cubicBezTo>
                  <a:pt x="407186" y="185671"/>
                  <a:pt x="554452" y="124697"/>
                  <a:pt x="711200" y="124697"/>
                </a:cubicBezTo>
                <a:cubicBezTo>
                  <a:pt x="867948" y="124697"/>
                  <a:pt x="1015120" y="185671"/>
                  <a:pt x="1125972" y="296428"/>
                </a:cubicBezTo>
                <a:cubicBezTo>
                  <a:pt x="1236729" y="407186"/>
                  <a:pt x="1297703" y="554452"/>
                  <a:pt x="1297703" y="711200"/>
                </a:cubicBezTo>
                <a:cubicBezTo>
                  <a:pt x="1297703" y="760036"/>
                  <a:pt x="1291919" y="807923"/>
                  <a:pt x="1280255" y="854293"/>
                </a:cubicBezTo>
                <a:close/>
              </a:path>
            </a:pathLst>
          </a:custGeom>
          <a:solidFill>
            <a:schemeClr val="dk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4741" name="Google Shape;4741;p356"/>
          <p:cNvSpPr/>
          <p:nvPr/>
        </p:nvSpPr>
        <p:spPr>
          <a:xfrm>
            <a:off x="2048100" y="2566548"/>
            <a:ext cx="355781" cy="365671"/>
          </a:xfrm>
          <a:custGeom>
            <a:rect b="b" l="l" r="r" t="t"/>
            <a:pathLst>
              <a:path extrusionOk="0" h="193221" w="192314">
                <a:moveTo>
                  <a:pt x="181429" y="56243"/>
                </a:moveTo>
                <a:cubicBezTo>
                  <a:pt x="188686" y="63500"/>
                  <a:pt x="188686" y="75293"/>
                  <a:pt x="181429" y="81643"/>
                </a:cubicBezTo>
                <a:lnTo>
                  <a:pt x="156029" y="107043"/>
                </a:lnTo>
                <a:lnTo>
                  <a:pt x="85271" y="36286"/>
                </a:lnTo>
                <a:lnTo>
                  <a:pt x="110671" y="10886"/>
                </a:lnTo>
                <a:cubicBezTo>
                  <a:pt x="117929" y="3629"/>
                  <a:pt x="129721" y="3629"/>
                  <a:pt x="136071" y="10886"/>
                </a:cubicBezTo>
                <a:lnTo>
                  <a:pt x="152400" y="27214"/>
                </a:lnTo>
                <a:lnTo>
                  <a:pt x="179614" y="0"/>
                </a:lnTo>
                <a:lnTo>
                  <a:pt x="192314" y="12700"/>
                </a:lnTo>
                <a:lnTo>
                  <a:pt x="165100" y="39914"/>
                </a:lnTo>
                <a:lnTo>
                  <a:pt x="181429" y="56243"/>
                </a:lnTo>
                <a:moveTo>
                  <a:pt x="128814" y="108857"/>
                </a:moveTo>
                <a:lnTo>
                  <a:pt x="116114" y="96157"/>
                </a:lnTo>
                <a:lnTo>
                  <a:pt x="90714" y="121557"/>
                </a:lnTo>
                <a:lnTo>
                  <a:pt x="71664" y="102507"/>
                </a:lnTo>
                <a:lnTo>
                  <a:pt x="97064" y="77107"/>
                </a:lnTo>
                <a:lnTo>
                  <a:pt x="84364" y="64407"/>
                </a:lnTo>
                <a:lnTo>
                  <a:pt x="58964" y="89807"/>
                </a:lnTo>
                <a:lnTo>
                  <a:pt x="45357" y="77107"/>
                </a:lnTo>
                <a:lnTo>
                  <a:pt x="19957" y="102507"/>
                </a:lnTo>
                <a:cubicBezTo>
                  <a:pt x="12700" y="109764"/>
                  <a:pt x="12700" y="121557"/>
                  <a:pt x="19957" y="127907"/>
                </a:cubicBezTo>
                <a:lnTo>
                  <a:pt x="36286" y="144236"/>
                </a:lnTo>
                <a:lnTo>
                  <a:pt x="0" y="180521"/>
                </a:lnTo>
                <a:lnTo>
                  <a:pt x="12700" y="193221"/>
                </a:lnTo>
                <a:lnTo>
                  <a:pt x="48986" y="156936"/>
                </a:lnTo>
                <a:lnTo>
                  <a:pt x="65314" y="173264"/>
                </a:lnTo>
                <a:cubicBezTo>
                  <a:pt x="72571" y="180521"/>
                  <a:pt x="84364" y="180521"/>
                  <a:pt x="90714" y="173264"/>
                </a:cubicBezTo>
                <a:lnTo>
                  <a:pt x="116114" y="147864"/>
                </a:lnTo>
                <a:lnTo>
                  <a:pt x="103414" y="135164"/>
                </a:lnTo>
                <a:lnTo>
                  <a:pt x="128814" y="108857"/>
                </a:lnTo>
                <a:close/>
              </a:path>
            </a:pathLst>
          </a:custGeom>
          <a:solidFill>
            <a:schemeClr val="dk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CFDDE5"/>
              </a:solidFill>
              <a:latin typeface="Arial"/>
              <a:ea typeface="Arial"/>
              <a:cs typeface="Arial"/>
              <a:sym typeface="Arial"/>
            </a:endParaRPr>
          </a:p>
        </p:txBody>
      </p:sp>
      <p:sp>
        <p:nvSpPr>
          <p:cNvPr id="4742" name="Google Shape;4742;p356"/>
          <p:cNvSpPr/>
          <p:nvPr/>
        </p:nvSpPr>
        <p:spPr>
          <a:xfrm>
            <a:off x="5557574" y="2605365"/>
            <a:ext cx="365495" cy="288036"/>
          </a:xfrm>
          <a:custGeom>
            <a:rect b="b" l="l" r="r" t="t"/>
            <a:pathLst>
              <a:path extrusionOk="0" h="1422400" w="1827473">
                <a:moveTo>
                  <a:pt x="1421347" y="406427"/>
                </a:moveTo>
                <a:lnTo>
                  <a:pt x="377699" y="406427"/>
                </a:lnTo>
                <a:lnTo>
                  <a:pt x="377699" y="609641"/>
                </a:lnTo>
                <a:lnTo>
                  <a:pt x="1421347" y="609641"/>
                </a:lnTo>
                <a:lnTo>
                  <a:pt x="1421347" y="406427"/>
                </a:lnTo>
                <a:close/>
                <a:moveTo>
                  <a:pt x="1421347" y="0"/>
                </a:moveTo>
                <a:lnTo>
                  <a:pt x="377699" y="0"/>
                </a:lnTo>
                <a:lnTo>
                  <a:pt x="377699" y="203214"/>
                </a:lnTo>
                <a:lnTo>
                  <a:pt x="1421347" y="203214"/>
                </a:lnTo>
                <a:lnTo>
                  <a:pt x="1421347" y="0"/>
                </a:lnTo>
                <a:close/>
                <a:moveTo>
                  <a:pt x="1421347" y="812759"/>
                </a:moveTo>
                <a:lnTo>
                  <a:pt x="377699" y="812759"/>
                </a:lnTo>
                <a:lnTo>
                  <a:pt x="377699" y="1015973"/>
                </a:lnTo>
                <a:lnTo>
                  <a:pt x="1421347" y="1015973"/>
                </a:lnTo>
                <a:lnTo>
                  <a:pt x="1421347" y="812759"/>
                </a:lnTo>
                <a:close/>
                <a:moveTo>
                  <a:pt x="1624410" y="1015973"/>
                </a:moveTo>
                <a:lnTo>
                  <a:pt x="1624410" y="1219187"/>
                </a:lnTo>
                <a:lnTo>
                  <a:pt x="203063" y="1219187"/>
                </a:lnTo>
                <a:lnTo>
                  <a:pt x="203063" y="1015973"/>
                </a:lnTo>
                <a:lnTo>
                  <a:pt x="0" y="1015973"/>
                </a:lnTo>
                <a:lnTo>
                  <a:pt x="0" y="1422400"/>
                </a:lnTo>
                <a:lnTo>
                  <a:pt x="1827473" y="1422400"/>
                </a:lnTo>
                <a:lnTo>
                  <a:pt x="1827473" y="1015973"/>
                </a:lnTo>
                <a:lnTo>
                  <a:pt x="1624410" y="1015973"/>
                </a:lnTo>
                <a:close/>
              </a:path>
            </a:pathLst>
          </a:custGeom>
          <a:solidFill>
            <a:schemeClr val="dk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4743" name="Google Shape;4743;p356"/>
          <p:cNvSpPr/>
          <p:nvPr/>
        </p:nvSpPr>
        <p:spPr>
          <a:xfrm>
            <a:off x="7239975" y="2566249"/>
            <a:ext cx="366268" cy="366268"/>
          </a:xfrm>
          <a:custGeom>
            <a:rect b="b" l="l" r="r" t="t"/>
            <a:pathLst>
              <a:path extrusionOk="0" h="1422400" w="1422400">
                <a:moveTo>
                  <a:pt x="491961" y="1092593"/>
                </a:moveTo>
                <a:lnTo>
                  <a:pt x="621399" y="1092593"/>
                </a:lnTo>
                <a:lnTo>
                  <a:pt x="621399" y="930534"/>
                </a:lnTo>
                <a:lnTo>
                  <a:pt x="783458" y="930534"/>
                </a:lnTo>
                <a:lnTo>
                  <a:pt x="783458" y="801096"/>
                </a:lnTo>
                <a:lnTo>
                  <a:pt x="621399" y="801096"/>
                </a:lnTo>
                <a:lnTo>
                  <a:pt x="621399" y="639037"/>
                </a:lnTo>
                <a:lnTo>
                  <a:pt x="491961" y="639037"/>
                </a:lnTo>
                <a:lnTo>
                  <a:pt x="491961" y="801096"/>
                </a:lnTo>
                <a:lnTo>
                  <a:pt x="329902" y="801096"/>
                </a:lnTo>
                <a:lnTo>
                  <a:pt x="329902" y="930534"/>
                </a:lnTo>
                <a:lnTo>
                  <a:pt x="491961" y="930534"/>
                </a:lnTo>
                <a:lnTo>
                  <a:pt x="491961" y="1092593"/>
                </a:lnTo>
                <a:close/>
                <a:moveTo>
                  <a:pt x="309040" y="0"/>
                </a:moveTo>
                <a:lnTo>
                  <a:pt x="309040" y="309040"/>
                </a:lnTo>
                <a:lnTo>
                  <a:pt x="0" y="309040"/>
                </a:lnTo>
                <a:lnTo>
                  <a:pt x="0" y="1422400"/>
                </a:lnTo>
                <a:lnTo>
                  <a:pt x="1113360" y="1422400"/>
                </a:lnTo>
                <a:lnTo>
                  <a:pt x="1113360" y="1113360"/>
                </a:lnTo>
                <a:lnTo>
                  <a:pt x="1422400" y="1113360"/>
                </a:lnTo>
                <a:lnTo>
                  <a:pt x="1422400" y="0"/>
                </a:lnTo>
                <a:lnTo>
                  <a:pt x="309040" y="0"/>
                </a:lnTo>
                <a:close/>
                <a:moveTo>
                  <a:pt x="983732" y="1292962"/>
                </a:moveTo>
                <a:lnTo>
                  <a:pt x="129438" y="1292962"/>
                </a:lnTo>
                <a:lnTo>
                  <a:pt x="129438" y="438573"/>
                </a:lnTo>
                <a:lnTo>
                  <a:pt x="983637" y="438573"/>
                </a:lnTo>
                <a:lnTo>
                  <a:pt x="983637" y="1292962"/>
                </a:lnTo>
                <a:close/>
                <a:moveTo>
                  <a:pt x="1292772" y="983827"/>
                </a:moveTo>
                <a:lnTo>
                  <a:pt x="1113360" y="983827"/>
                </a:lnTo>
                <a:lnTo>
                  <a:pt x="1113360" y="309040"/>
                </a:lnTo>
                <a:lnTo>
                  <a:pt x="438573" y="309040"/>
                </a:lnTo>
                <a:lnTo>
                  <a:pt x="438573" y="129438"/>
                </a:lnTo>
                <a:lnTo>
                  <a:pt x="1292772" y="129438"/>
                </a:lnTo>
                <a:lnTo>
                  <a:pt x="1292772" y="983827"/>
                </a:lnTo>
                <a:close/>
              </a:path>
            </a:pathLst>
          </a:custGeom>
          <a:solidFill>
            <a:schemeClr val="dk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Tree>
  </p:cSld>
  <p:clrMapOvr>
    <a:masterClrMapping/>
  </p:clrMapOvr>
</p:sld>
</file>

<file path=ppt/slides/slide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41" name="Shape 5941"/>
        <p:cNvGrpSpPr/>
        <p:nvPr/>
      </p:nvGrpSpPr>
      <p:grpSpPr>
        <a:xfrm>
          <a:off x="0" y="0"/>
          <a:ext cx="0" cy="0"/>
          <a:chOff x="0" y="0"/>
          <a:chExt cx="0" cy="0"/>
        </a:xfrm>
      </p:grpSpPr>
      <p:sp>
        <p:nvSpPr>
          <p:cNvPr id="5942" name="Google Shape;5942;p410"/>
          <p:cNvSpPr txBox="1"/>
          <p:nvPr>
            <p:ph type="title"/>
          </p:nvPr>
        </p:nvSpPr>
        <p:spPr>
          <a:xfrm>
            <a:off x="365512" y="274988"/>
            <a:ext cx="8353200" cy="3078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US"/>
              <a:t>Camadas principais das aplicações do Jitterbit App Builder</a:t>
            </a:r>
            <a:endParaRPr/>
          </a:p>
        </p:txBody>
      </p:sp>
      <p:sp>
        <p:nvSpPr>
          <p:cNvPr id="5943" name="Google Shape;5943;p410"/>
          <p:cNvSpPr/>
          <p:nvPr/>
        </p:nvSpPr>
        <p:spPr>
          <a:xfrm>
            <a:off x="1696050" y="2310000"/>
            <a:ext cx="7082400" cy="960000"/>
          </a:xfrm>
          <a:prstGeom prst="rect">
            <a:avLst/>
          </a:prstGeom>
          <a:solidFill>
            <a:srgbClr val="EBF1F3">
              <a:alpha val="50000"/>
            </a:srgbClr>
          </a:solidFill>
          <a:ln>
            <a:noFill/>
          </a:ln>
        </p:spPr>
        <p:txBody>
          <a:bodyPr anchorCtr="0" anchor="ctr" bIns="68575" lIns="68575" spcFirstLastPara="1" rIns="68575" wrap="square" tIns="68575">
            <a:noAutofit/>
          </a:bodyPr>
          <a:lstStyle/>
          <a:p>
            <a:pPr indent="0" lvl="0" marL="0" rtl="0" algn="ctr">
              <a:spcBef>
                <a:spcPts val="0"/>
              </a:spcBef>
              <a:spcAft>
                <a:spcPts val="0"/>
              </a:spcAft>
              <a:buNone/>
            </a:pPr>
            <a:r>
              <a:t/>
            </a:r>
            <a:endParaRPr sz="1100">
              <a:latin typeface="Roboto Light"/>
              <a:ea typeface="Roboto Light"/>
              <a:cs typeface="Roboto Light"/>
              <a:sym typeface="Roboto Light"/>
            </a:endParaRPr>
          </a:p>
        </p:txBody>
      </p:sp>
      <p:grpSp>
        <p:nvGrpSpPr>
          <p:cNvPr id="5944" name="Google Shape;5944;p410"/>
          <p:cNvGrpSpPr/>
          <p:nvPr/>
        </p:nvGrpSpPr>
        <p:grpSpPr>
          <a:xfrm>
            <a:off x="365500" y="2311150"/>
            <a:ext cx="1558945" cy="957534"/>
            <a:chOff x="393271" y="2233365"/>
            <a:chExt cx="1558945" cy="957534"/>
          </a:xfrm>
        </p:grpSpPr>
        <p:sp>
          <p:nvSpPr>
            <p:cNvPr id="5945" name="Google Shape;5945;p410"/>
            <p:cNvSpPr/>
            <p:nvPr/>
          </p:nvSpPr>
          <p:spPr>
            <a:xfrm>
              <a:off x="393271" y="2233365"/>
              <a:ext cx="1344000" cy="957300"/>
            </a:xfrm>
            <a:prstGeom prst="rect">
              <a:avLst/>
            </a:prstGeom>
            <a:solidFill>
              <a:srgbClr val="7C98A2"/>
            </a:solidFill>
            <a:ln>
              <a:noFill/>
            </a:ln>
          </p:spPr>
          <p:txBody>
            <a:bodyPr anchorCtr="0" anchor="ctr" bIns="68575" lIns="68575" spcFirstLastPara="1" rIns="68575" wrap="square" tIns="68575">
              <a:noAutofit/>
            </a:bodyPr>
            <a:lstStyle/>
            <a:p>
              <a:pPr indent="0" lvl="0" marL="0" rtl="0" algn="ctr">
                <a:spcBef>
                  <a:spcPts val="0"/>
                </a:spcBef>
                <a:spcAft>
                  <a:spcPts val="0"/>
                </a:spcAft>
                <a:buNone/>
              </a:pPr>
              <a:r>
                <a:t/>
              </a:r>
              <a:endParaRPr sz="1100">
                <a:latin typeface="Roboto Light"/>
                <a:ea typeface="Roboto Light"/>
                <a:cs typeface="Roboto Light"/>
                <a:sym typeface="Roboto Light"/>
              </a:endParaRPr>
            </a:p>
          </p:txBody>
        </p:sp>
        <p:grpSp>
          <p:nvGrpSpPr>
            <p:cNvPr id="5946" name="Google Shape;5946;p410"/>
            <p:cNvGrpSpPr/>
            <p:nvPr/>
          </p:nvGrpSpPr>
          <p:grpSpPr>
            <a:xfrm>
              <a:off x="1723666" y="2233601"/>
              <a:ext cx="228549" cy="957298"/>
              <a:chOff x="5768788" y="3596075"/>
              <a:chExt cx="304773" cy="1188600"/>
            </a:xfrm>
          </p:grpSpPr>
          <p:sp>
            <p:nvSpPr>
              <p:cNvPr id="5947" name="Google Shape;5947;p410"/>
              <p:cNvSpPr/>
              <p:nvPr/>
            </p:nvSpPr>
            <p:spPr>
              <a:xfrm>
                <a:off x="5878300" y="3992204"/>
                <a:ext cx="195261" cy="396342"/>
              </a:xfrm>
              <a:custGeom>
                <a:rect b="b" l="l" r="r" t="t"/>
                <a:pathLst>
                  <a:path extrusionOk="0" h="3603105" w="1775098">
                    <a:moveTo>
                      <a:pt x="1734563" y="1755823"/>
                    </a:moveTo>
                    <a:cubicBezTo>
                      <a:pt x="826856" y="1649927"/>
                      <a:pt x="97439" y="911851"/>
                      <a:pt x="0" y="0"/>
                    </a:cubicBezTo>
                    <a:lnTo>
                      <a:pt x="0" y="3603106"/>
                    </a:lnTo>
                    <a:cubicBezTo>
                      <a:pt x="96780" y="2691255"/>
                      <a:pt x="826197" y="1953179"/>
                      <a:pt x="1734563" y="1847283"/>
                    </a:cubicBezTo>
                    <a:cubicBezTo>
                      <a:pt x="1757961" y="1844749"/>
                      <a:pt x="1775098" y="1825024"/>
                      <a:pt x="1775098" y="1801553"/>
                    </a:cubicBezTo>
                    <a:cubicBezTo>
                      <a:pt x="1775098" y="1778082"/>
                      <a:pt x="1758071" y="1758357"/>
                      <a:pt x="1734563" y="1755823"/>
                    </a:cubicBezTo>
                    <a:close/>
                  </a:path>
                </a:pathLst>
              </a:custGeom>
              <a:solidFill>
                <a:srgbClr val="7C98A2"/>
              </a:solidFill>
              <a:ln>
                <a:noFill/>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5948" name="Google Shape;5948;p410"/>
              <p:cNvSpPr/>
              <p:nvPr/>
            </p:nvSpPr>
            <p:spPr>
              <a:xfrm>
                <a:off x="5768788" y="3596075"/>
                <a:ext cx="110700" cy="1188600"/>
              </a:xfrm>
              <a:prstGeom prst="rightBracket">
                <a:avLst>
                  <a:gd fmla="val 137719" name="adj"/>
                </a:avLst>
              </a:prstGeom>
              <a:solidFill>
                <a:srgbClr val="7C98A2"/>
              </a:solidFill>
              <a:ln>
                <a:noFill/>
              </a:ln>
            </p:spPr>
            <p:txBody>
              <a:bodyPr anchorCtr="0" anchor="ctr" bIns="68575" lIns="68575" spcFirstLastPara="1" rIns="68575" wrap="square" tIns="68575">
                <a:noAutofit/>
              </a:bodyPr>
              <a:lstStyle/>
              <a:p>
                <a:pPr indent="0" lvl="0" marL="0" rtl="0" algn="ctr">
                  <a:spcBef>
                    <a:spcPts val="0"/>
                  </a:spcBef>
                  <a:spcAft>
                    <a:spcPts val="0"/>
                  </a:spcAft>
                  <a:buNone/>
                </a:pPr>
                <a:r>
                  <a:t/>
                </a:r>
                <a:endParaRPr sz="1100">
                  <a:latin typeface="Roboto Light"/>
                  <a:ea typeface="Roboto Light"/>
                  <a:cs typeface="Roboto Light"/>
                  <a:sym typeface="Roboto Light"/>
                </a:endParaRPr>
              </a:p>
            </p:txBody>
          </p:sp>
        </p:grpSp>
      </p:grpSp>
      <p:sp>
        <p:nvSpPr>
          <p:cNvPr id="5949" name="Google Shape;5949;p410"/>
          <p:cNvSpPr txBox="1"/>
          <p:nvPr/>
        </p:nvSpPr>
        <p:spPr>
          <a:xfrm>
            <a:off x="419874" y="2433150"/>
            <a:ext cx="1244400" cy="448200"/>
          </a:xfrm>
          <a:prstGeom prst="rect">
            <a:avLst/>
          </a:prstGeom>
          <a:no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000000"/>
              </a:buClr>
              <a:buSzPts val="800"/>
              <a:buFont typeface="Arial"/>
              <a:buNone/>
            </a:pPr>
            <a:r>
              <a:rPr b="1" lang="en-US" sz="1100">
                <a:solidFill>
                  <a:schemeClr val="lt2"/>
                </a:solidFill>
                <a:latin typeface="Roboto"/>
                <a:ea typeface="Roboto"/>
                <a:cs typeface="Roboto"/>
                <a:sym typeface="Roboto"/>
              </a:rPr>
              <a:t>Lógica de Negócio</a:t>
            </a:r>
            <a:endParaRPr sz="700">
              <a:solidFill>
                <a:schemeClr val="lt2"/>
              </a:solidFill>
              <a:latin typeface="Roboto Medium"/>
              <a:ea typeface="Roboto Medium"/>
              <a:cs typeface="Roboto Medium"/>
              <a:sym typeface="Roboto Medium"/>
            </a:endParaRPr>
          </a:p>
          <a:p>
            <a:pPr indent="0" lvl="0" marL="0" marR="0" rtl="0" algn="ctr">
              <a:lnSpc>
                <a:spcPct val="100000"/>
              </a:lnSpc>
              <a:spcBef>
                <a:spcPts val="0"/>
              </a:spcBef>
              <a:spcAft>
                <a:spcPts val="200"/>
              </a:spcAft>
              <a:buClr>
                <a:srgbClr val="000000"/>
              </a:buClr>
              <a:buSzPts val="800"/>
              <a:buFont typeface="Arial"/>
              <a:buNone/>
            </a:pPr>
            <a:r>
              <a:rPr lang="en-US" sz="800">
                <a:solidFill>
                  <a:schemeClr val="lt2"/>
                </a:solidFill>
                <a:latin typeface="Roboto Medium"/>
                <a:ea typeface="Roboto Medium"/>
                <a:cs typeface="Roboto Medium"/>
                <a:sym typeface="Roboto Medium"/>
              </a:rPr>
              <a:t>Simplifique </a:t>
            </a:r>
            <a:r>
              <a:rPr b="1" i="1" lang="en-US" sz="800">
                <a:solidFill>
                  <a:schemeClr val="lt2"/>
                </a:solidFill>
                <a:latin typeface="Roboto"/>
                <a:ea typeface="Roboto"/>
                <a:cs typeface="Roboto"/>
                <a:sym typeface="Roboto"/>
              </a:rPr>
              <a:t>QUALQUER </a:t>
            </a:r>
            <a:r>
              <a:rPr lang="en-US" sz="800">
                <a:solidFill>
                  <a:schemeClr val="lt2"/>
                </a:solidFill>
                <a:latin typeface="Roboto Medium"/>
                <a:ea typeface="Roboto Medium"/>
                <a:cs typeface="Roboto Medium"/>
                <a:sym typeface="Roboto Medium"/>
              </a:rPr>
              <a:t>nível de complexidade</a:t>
            </a:r>
            <a:endParaRPr sz="800">
              <a:solidFill>
                <a:schemeClr val="lt2"/>
              </a:solidFill>
              <a:latin typeface="Roboto Medium"/>
              <a:ea typeface="Roboto Medium"/>
              <a:cs typeface="Roboto Medium"/>
              <a:sym typeface="Roboto Medium"/>
            </a:endParaRPr>
          </a:p>
        </p:txBody>
      </p:sp>
      <p:grpSp>
        <p:nvGrpSpPr>
          <p:cNvPr id="5950" name="Google Shape;5950;p410"/>
          <p:cNvGrpSpPr/>
          <p:nvPr/>
        </p:nvGrpSpPr>
        <p:grpSpPr>
          <a:xfrm>
            <a:off x="4007039" y="2498304"/>
            <a:ext cx="782178" cy="274364"/>
            <a:chOff x="797877" y="1273848"/>
            <a:chExt cx="2312767" cy="814863"/>
          </a:xfrm>
        </p:grpSpPr>
        <p:sp>
          <p:nvSpPr>
            <p:cNvPr id="5951" name="Google Shape;5951;p410"/>
            <p:cNvSpPr/>
            <p:nvPr/>
          </p:nvSpPr>
          <p:spPr>
            <a:xfrm>
              <a:off x="797877" y="1273848"/>
              <a:ext cx="664563" cy="248983"/>
            </a:xfrm>
            <a:custGeom>
              <a:rect b="b" l="l" r="r" t="t"/>
              <a:pathLst>
                <a:path extrusionOk="0" h="248983" w="664563">
                  <a:moveTo>
                    <a:pt x="664563" y="124492"/>
                  </a:moveTo>
                  <a:cubicBezTo>
                    <a:pt x="664563" y="193247"/>
                    <a:pt x="515796" y="248984"/>
                    <a:pt x="332282" y="248984"/>
                  </a:cubicBezTo>
                  <a:cubicBezTo>
                    <a:pt x="148768" y="248984"/>
                    <a:pt x="0" y="193247"/>
                    <a:pt x="0" y="124492"/>
                  </a:cubicBezTo>
                  <a:cubicBezTo>
                    <a:pt x="0" y="55737"/>
                    <a:pt x="148768" y="0"/>
                    <a:pt x="332282" y="0"/>
                  </a:cubicBezTo>
                  <a:cubicBezTo>
                    <a:pt x="515796" y="0"/>
                    <a:pt x="664563" y="55737"/>
                    <a:pt x="664563" y="124492"/>
                  </a:cubicBezTo>
                  <a:close/>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5952" name="Google Shape;5952;p410"/>
            <p:cNvSpPr/>
            <p:nvPr/>
          </p:nvSpPr>
          <p:spPr>
            <a:xfrm>
              <a:off x="797877" y="1586934"/>
              <a:ext cx="664563" cy="124491"/>
            </a:xfrm>
            <a:custGeom>
              <a:rect b="b" l="l" r="r" t="t"/>
              <a:pathLst>
                <a:path extrusionOk="0" h="124491" w="664563">
                  <a:moveTo>
                    <a:pt x="664563" y="0"/>
                  </a:moveTo>
                  <a:cubicBezTo>
                    <a:pt x="664563" y="68771"/>
                    <a:pt x="515806" y="124492"/>
                    <a:pt x="332282" y="124492"/>
                  </a:cubicBezTo>
                  <a:cubicBezTo>
                    <a:pt x="148757" y="124492"/>
                    <a:pt x="0" y="68771"/>
                    <a:pt x="0" y="0"/>
                  </a:cubicBez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5953" name="Google Shape;5953;p410"/>
            <p:cNvSpPr/>
            <p:nvPr/>
          </p:nvSpPr>
          <p:spPr>
            <a:xfrm>
              <a:off x="797877" y="1775625"/>
              <a:ext cx="664563" cy="124491"/>
            </a:xfrm>
            <a:custGeom>
              <a:rect b="b" l="l" r="r" t="t"/>
              <a:pathLst>
                <a:path extrusionOk="0" h="124491" w="664563">
                  <a:moveTo>
                    <a:pt x="664563" y="0"/>
                  </a:moveTo>
                  <a:cubicBezTo>
                    <a:pt x="664563" y="68771"/>
                    <a:pt x="515806" y="124492"/>
                    <a:pt x="332282" y="124492"/>
                  </a:cubicBezTo>
                  <a:cubicBezTo>
                    <a:pt x="148757" y="124492"/>
                    <a:pt x="0" y="68771"/>
                    <a:pt x="0" y="0"/>
                  </a:cubicBez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5954" name="Google Shape;5954;p410"/>
            <p:cNvSpPr/>
            <p:nvPr/>
          </p:nvSpPr>
          <p:spPr>
            <a:xfrm>
              <a:off x="797877" y="1398339"/>
              <a:ext cx="664563" cy="690372"/>
            </a:xfrm>
            <a:custGeom>
              <a:rect b="b" l="l" r="r" t="t"/>
              <a:pathLst>
                <a:path extrusionOk="0" h="690372" w="664563">
                  <a:moveTo>
                    <a:pt x="0" y="565880"/>
                  </a:moveTo>
                  <a:cubicBezTo>
                    <a:pt x="0" y="634651"/>
                    <a:pt x="148757" y="690372"/>
                    <a:pt x="332282" y="690372"/>
                  </a:cubicBezTo>
                  <a:cubicBezTo>
                    <a:pt x="515806" y="690372"/>
                    <a:pt x="664563" y="634651"/>
                    <a:pt x="664563" y="565880"/>
                  </a:cubicBezTo>
                  <a:lnTo>
                    <a:pt x="664563" y="0"/>
                  </a:ln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5955" name="Google Shape;5955;p410"/>
            <p:cNvSpPr/>
            <p:nvPr/>
          </p:nvSpPr>
          <p:spPr>
            <a:xfrm>
              <a:off x="797877" y="1398340"/>
              <a:ext cx="9499" cy="565880"/>
            </a:xfrm>
            <a:custGeom>
              <a:rect b="b" l="l" r="r" t="t"/>
              <a:pathLst>
                <a:path extrusionOk="0" h="565880" w="9499">
                  <a:moveTo>
                    <a:pt x="0" y="0"/>
                  </a:moveTo>
                  <a:lnTo>
                    <a:pt x="0" y="565880"/>
                  </a:ln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5956" name="Google Shape;5956;p410"/>
            <p:cNvSpPr/>
            <p:nvPr/>
          </p:nvSpPr>
          <p:spPr>
            <a:xfrm>
              <a:off x="897144" y="1577219"/>
              <a:ext cx="35146" cy="11239"/>
            </a:xfrm>
            <a:custGeom>
              <a:rect b="b" l="l" r="r" t="t"/>
              <a:pathLst>
                <a:path extrusionOk="0" h="11239" w="35146">
                  <a:moveTo>
                    <a:pt x="35147" y="11240"/>
                  </a:moveTo>
                  <a:cubicBezTo>
                    <a:pt x="22703" y="7810"/>
                    <a:pt x="11019" y="4001"/>
                    <a:pt x="0" y="0"/>
                  </a:cubicBez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5957" name="Google Shape;5957;p410"/>
            <p:cNvSpPr/>
            <p:nvPr/>
          </p:nvSpPr>
          <p:spPr>
            <a:xfrm>
              <a:off x="1005340" y="1603889"/>
              <a:ext cx="124819" cy="9048"/>
            </a:xfrm>
            <a:custGeom>
              <a:rect b="b" l="l" r="r" t="t"/>
              <a:pathLst>
                <a:path extrusionOk="0" h="9048" w="124819">
                  <a:moveTo>
                    <a:pt x="124819" y="9049"/>
                  </a:moveTo>
                  <a:cubicBezTo>
                    <a:pt x="80648" y="9049"/>
                    <a:pt x="38567" y="5810"/>
                    <a:pt x="0" y="0"/>
                  </a:cubicBez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5958" name="Google Shape;5958;p410"/>
            <p:cNvSpPr/>
            <p:nvPr/>
          </p:nvSpPr>
          <p:spPr>
            <a:xfrm>
              <a:off x="897144" y="1764290"/>
              <a:ext cx="35146" cy="11239"/>
            </a:xfrm>
            <a:custGeom>
              <a:rect b="b" l="l" r="r" t="t"/>
              <a:pathLst>
                <a:path extrusionOk="0" h="11239" w="35146">
                  <a:moveTo>
                    <a:pt x="35147" y="11239"/>
                  </a:moveTo>
                  <a:cubicBezTo>
                    <a:pt x="22703" y="7810"/>
                    <a:pt x="11019" y="4000"/>
                    <a:pt x="0" y="0"/>
                  </a:cubicBez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5959" name="Google Shape;5959;p410"/>
            <p:cNvSpPr/>
            <p:nvPr/>
          </p:nvSpPr>
          <p:spPr>
            <a:xfrm>
              <a:off x="1005340" y="1790960"/>
              <a:ext cx="124819" cy="9048"/>
            </a:xfrm>
            <a:custGeom>
              <a:rect b="b" l="l" r="r" t="t"/>
              <a:pathLst>
                <a:path extrusionOk="0" h="9048" w="124819">
                  <a:moveTo>
                    <a:pt x="124819" y="9049"/>
                  </a:moveTo>
                  <a:cubicBezTo>
                    <a:pt x="80648" y="9049"/>
                    <a:pt x="38567" y="5810"/>
                    <a:pt x="0" y="0"/>
                  </a:cubicBez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5960" name="Google Shape;5960;p410"/>
            <p:cNvSpPr/>
            <p:nvPr/>
          </p:nvSpPr>
          <p:spPr>
            <a:xfrm>
              <a:off x="897144" y="1951361"/>
              <a:ext cx="35146" cy="11239"/>
            </a:xfrm>
            <a:custGeom>
              <a:rect b="b" l="l" r="r" t="t"/>
              <a:pathLst>
                <a:path extrusionOk="0" h="11239" w="35146">
                  <a:moveTo>
                    <a:pt x="35147" y="11240"/>
                  </a:moveTo>
                  <a:cubicBezTo>
                    <a:pt x="22703" y="7810"/>
                    <a:pt x="11019" y="4001"/>
                    <a:pt x="0" y="0"/>
                  </a:cubicBez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5961" name="Google Shape;5961;p410"/>
            <p:cNvSpPr/>
            <p:nvPr/>
          </p:nvSpPr>
          <p:spPr>
            <a:xfrm>
              <a:off x="1005340" y="1978031"/>
              <a:ext cx="124819" cy="9048"/>
            </a:xfrm>
            <a:custGeom>
              <a:rect b="b" l="l" r="r" t="t"/>
              <a:pathLst>
                <a:path extrusionOk="0" h="9048" w="124819">
                  <a:moveTo>
                    <a:pt x="124819" y="9049"/>
                  </a:moveTo>
                  <a:cubicBezTo>
                    <a:pt x="80648" y="9049"/>
                    <a:pt x="38567" y="5810"/>
                    <a:pt x="0" y="0"/>
                  </a:cubicBez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5962" name="Google Shape;5962;p410"/>
            <p:cNvSpPr/>
            <p:nvPr/>
          </p:nvSpPr>
          <p:spPr>
            <a:xfrm>
              <a:off x="2446081" y="1273848"/>
              <a:ext cx="664563" cy="248983"/>
            </a:xfrm>
            <a:custGeom>
              <a:rect b="b" l="l" r="r" t="t"/>
              <a:pathLst>
                <a:path extrusionOk="0" h="248983" w="664563">
                  <a:moveTo>
                    <a:pt x="664563" y="124492"/>
                  </a:moveTo>
                  <a:cubicBezTo>
                    <a:pt x="664563" y="193247"/>
                    <a:pt x="515796" y="248984"/>
                    <a:pt x="332282" y="248984"/>
                  </a:cubicBezTo>
                  <a:cubicBezTo>
                    <a:pt x="148768" y="248984"/>
                    <a:pt x="0" y="193247"/>
                    <a:pt x="0" y="124492"/>
                  </a:cubicBezTo>
                  <a:cubicBezTo>
                    <a:pt x="0" y="55737"/>
                    <a:pt x="148768" y="0"/>
                    <a:pt x="332282" y="0"/>
                  </a:cubicBezTo>
                  <a:cubicBezTo>
                    <a:pt x="515796" y="0"/>
                    <a:pt x="664563" y="55737"/>
                    <a:pt x="664563" y="124492"/>
                  </a:cubicBezTo>
                  <a:close/>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5963" name="Google Shape;5963;p410"/>
            <p:cNvSpPr/>
            <p:nvPr/>
          </p:nvSpPr>
          <p:spPr>
            <a:xfrm>
              <a:off x="2446081" y="1586934"/>
              <a:ext cx="664563" cy="124491"/>
            </a:xfrm>
            <a:custGeom>
              <a:rect b="b" l="l" r="r" t="t"/>
              <a:pathLst>
                <a:path extrusionOk="0" h="124491" w="664563">
                  <a:moveTo>
                    <a:pt x="664563" y="0"/>
                  </a:moveTo>
                  <a:cubicBezTo>
                    <a:pt x="664563" y="68771"/>
                    <a:pt x="515806" y="124492"/>
                    <a:pt x="332282" y="124492"/>
                  </a:cubicBezTo>
                  <a:cubicBezTo>
                    <a:pt x="148757" y="124492"/>
                    <a:pt x="0" y="68771"/>
                    <a:pt x="0" y="0"/>
                  </a:cubicBez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5964" name="Google Shape;5964;p410"/>
            <p:cNvSpPr/>
            <p:nvPr/>
          </p:nvSpPr>
          <p:spPr>
            <a:xfrm>
              <a:off x="2446081" y="1775625"/>
              <a:ext cx="664563" cy="124491"/>
            </a:xfrm>
            <a:custGeom>
              <a:rect b="b" l="l" r="r" t="t"/>
              <a:pathLst>
                <a:path extrusionOk="0" h="124491" w="664563">
                  <a:moveTo>
                    <a:pt x="664563" y="0"/>
                  </a:moveTo>
                  <a:cubicBezTo>
                    <a:pt x="664563" y="68771"/>
                    <a:pt x="515806" y="124492"/>
                    <a:pt x="332282" y="124492"/>
                  </a:cubicBezTo>
                  <a:cubicBezTo>
                    <a:pt x="148757" y="124492"/>
                    <a:pt x="0" y="68771"/>
                    <a:pt x="0" y="0"/>
                  </a:cubicBez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5965" name="Google Shape;5965;p410"/>
            <p:cNvSpPr/>
            <p:nvPr/>
          </p:nvSpPr>
          <p:spPr>
            <a:xfrm>
              <a:off x="2446081" y="1398339"/>
              <a:ext cx="664563" cy="690372"/>
            </a:xfrm>
            <a:custGeom>
              <a:rect b="b" l="l" r="r" t="t"/>
              <a:pathLst>
                <a:path extrusionOk="0" h="690372" w="664563">
                  <a:moveTo>
                    <a:pt x="0" y="565880"/>
                  </a:moveTo>
                  <a:cubicBezTo>
                    <a:pt x="0" y="634651"/>
                    <a:pt x="148757" y="690372"/>
                    <a:pt x="332282" y="690372"/>
                  </a:cubicBezTo>
                  <a:cubicBezTo>
                    <a:pt x="515806" y="690372"/>
                    <a:pt x="664563" y="634651"/>
                    <a:pt x="664563" y="565880"/>
                  </a:cubicBezTo>
                  <a:lnTo>
                    <a:pt x="664563" y="0"/>
                  </a:ln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5966" name="Google Shape;5966;p410"/>
            <p:cNvSpPr/>
            <p:nvPr/>
          </p:nvSpPr>
          <p:spPr>
            <a:xfrm>
              <a:off x="2446081" y="1398340"/>
              <a:ext cx="9499" cy="565880"/>
            </a:xfrm>
            <a:custGeom>
              <a:rect b="b" l="l" r="r" t="t"/>
              <a:pathLst>
                <a:path extrusionOk="0" h="565880" w="9499">
                  <a:moveTo>
                    <a:pt x="0" y="0"/>
                  </a:moveTo>
                  <a:lnTo>
                    <a:pt x="0" y="565880"/>
                  </a:ln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5967" name="Google Shape;5967;p410"/>
            <p:cNvSpPr/>
            <p:nvPr/>
          </p:nvSpPr>
          <p:spPr>
            <a:xfrm>
              <a:off x="2545253" y="1577219"/>
              <a:ext cx="35146" cy="11239"/>
            </a:xfrm>
            <a:custGeom>
              <a:rect b="b" l="l" r="r" t="t"/>
              <a:pathLst>
                <a:path extrusionOk="0" h="11239" w="35146">
                  <a:moveTo>
                    <a:pt x="35147" y="11240"/>
                  </a:moveTo>
                  <a:cubicBezTo>
                    <a:pt x="22703" y="7810"/>
                    <a:pt x="11019" y="4001"/>
                    <a:pt x="0" y="0"/>
                  </a:cubicBez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5968" name="Google Shape;5968;p410"/>
            <p:cNvSpPr/>
            <p:nvPr/>
          </p:nvSpPr>
          <p:spPr>
            <a:xfrm>
              <a:off x="2653544" y="1603889"/>
              <a:ext cx="124819" cy="9048"/>
            </a:xfrm>
            <a:custGeom>
              <a:rect b="b" l="l" r="r" t="t"/>
              <a:pathLst>
                <a:path extrusionOk="0" h="9048" w="124819">
                  <a:moveTo>
                    <a:pt x="124819" y="9049"/>
                  </a:moveTo>
                  <a:cubicBezTo>
                    <a:pt x="80648" y="9049"/>
                    <a:pt x="38567" y="5810"/>
                    <a:pt x="0" y="0"/>
                  </a:cubicBez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5969" name="Google Shape;5969;p410"/>
            <p:cNvSpPr/>
            <p:nvPr/>
          </p:nvSpPr>
          <p:spPr>
            <a:xfrm>
              <a:off x="2545253" y="1764290"/>
              <a:ext cx="35146" cy="11239"/>
            </a:xfrm>
            <a:custGeom>
              <a:rect b="b" l="l" r="r" t="t"/>
              <a:pathLst>
                <a:path extrusionOk="0" h="11239" w="35146">
                  <a:moveTo>
                    <a:pt x="35147" y="11239"/>
                  </a:moveTo>
                  <a:cubicBezTo>
                    <a:pt x="22703" y="7810"/>
                    <a:pt x="11019" y="4000"/>
                    <a:pt x="0" y="0"/>
                  </a:cubicBez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5970" name="Google Shape;5970;p410"/>
            <p:cNvSpPr/>
            <p:nvPr/>
          </p:nvSpPr>
          <p:spPr>
            <a:xfrm>
              <a:off x="2653544" y="1790960"/>
              <a:ext cx="124819" cy="9048"/>
            </a:xfrm>
            <a:custGeom>
              <a:rect b="b" l="l" r="r" t="t"/>
              <a:pathLst>
                <a:path extrusionOk="0" h="9048" w="124819">
                  <a:moveTo>
                    <a:pt x="124819" y="9049"/>
                  </a:moveTo>
                  <a:cubicBezTo>
                    <a:pt x="80648" y="9049"/>
                    <a:pt x="38567" y="5810"/>
                    <a:pt x="0" y="0"/>
                  </a:cubicBez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5971" name="Google Shape;5971;p410"/>
            <p:cNvSpPr/>
            <p:nvPr/>
          </p:nvSpPr>
          <p:spPr>
            <a:xfrm>
              <a:off x="2545253" y="1951361"/>
              <a:ext cx="35146" cy="11239"/>
            </a:xfrm>
            <a:custGeom>
              <a:rect b="b" l="l" r="r" t="t"/>
              <a:pathLst>
                <a:path extrusionOk="0" h="11239" w="35146">
                  <a:moveTo>
                    <a:pt x="35147" y="11240"/>
                  </a:moveTo>
                  <a:cubicBezTo>
                    <a:pt x="22703" y="7810"/>
                    <a:pt x="11019" y="4001"/>
                    <a:pt x="0" y="0"/>
                  </a:cubicBez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5972" name="Google Shape;5972;p410"/>
            <p:cNvSpPr/>
            <p:nvPr/>
          </p:nvSpPr>
          <p:spPr>
            <a:xfrm>
              <a:off x="2653544" y="1978031"/>
              <a:ext cx="124819" cy="9048"/>
            </a:xfrm>
            <a:custGeom>
              <a:rect b="b" l="l" r="r" t="t"/>
              <a:pathLst>
                <a:path extrusionOk="0" h="9048" w="124819">
                  <a:moveTo>
                    <a:pt x="124819" y="9049"/>
                  </a:moveTo>
                  <a:cubicBezTo>
                    <a:pt x="80648" y="9049"/>
                    <a:pt x="38567" y="5810"/>
                    <a:pt x="0" y="0"/>
                  </a:cubicBez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5973" name="Google Shape;5973;p410"/>
            <p:cNvSpPr/>
            <p:nvPr/>
          </p:nvSpPr>
          <p:spPr>
            <a:xfrm>
              <a:off x="1622882" y="1681327"/>
              <a:ext cx="693440" cy="9525"/>
            </a:xfrm>
            <a:custGeom>
              <a:rect b="b" l="l" r="r" t="t"/>
              <a:pathLst>
                <a:path extrusionOk="0" h="9525" w="693440">
                  <a:moveTo>
                    <a:pt x="0" y="0"/>
                  </a:moveTo>
                  <a:lnTo>
                    <a:pt x="693441" y="0"/>
                  </a:lnTo>
                </a:path>
              </a:pathLst>
            </a:custGeom>
            <a:noFill/>
            <a:ln cap="flat" cmpd="sng" w="9525">
              <a:solidFill>
                <a:schemeClr val="accent2"/>
              </a:solidFill>
              <a:prstDash val="solid"/>
              <a:miter lim="8000"/>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5974" name="Google Shape;5974;p410"/>
            <p:cNvSpPr/>
            <p:nvPr/>
          </p:nvSpPr>
          <p:spPr>
            <a:xfrm>
              <a:off x="1622882" y="1571409"/>
              <a:ext cx="109525" cy="219741"/>
            </a:xfrm>
            <a:custGeom>
              <a:rect b="b" l="l" r="r" t="t"/>
              <a:pathLst>
                <a:path extrusionOk="0" h="219741" w="109525">
                  <a:moveTo>
                    <a:pt x="109526" y="219742"/>
                  </a:moveTo>
                  <a:lnTo>
                    <a:pt x="0" y="109918"/>
                  </a:lnTo>
                  <a:lnTo>
                    <a:pt x="109526" y="0"/>
                  </a:lnTo>
                </a:path>
              </a:pathLst>
            </a:custGeom>
            <a:noFill/>
            <a:ln cap="flat" cmpd="sng" w="9525">
              <a:solidFill>
                <a:schemeClr val="accent2"/>
              </a:solidFill>
              <a:prstDash val="solid"/>
              <a:miter lim="8000"/>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5975" name="Google Shape;5975;p410"/>
            <p:cNvSpPr/>
            <p:nvPr/>
          </p:nvSpPr>
          <p:spPr>
            <a:xfrm>
              <a:off x="2206797" y="1571409"/>
              <a:ext cx="109525" cy="219741"/>
            </a:xfrm>
            <a:custGeom>
              <a:rect b="b" l="l" r="r" t="t"/>
              <a:pathLst>
                <a:path extrusionOk="0" h="219741" w="109525">
                  <a:moveTo>
                    <a:pt x="0" y="0"/>
                  </a:moveTo>
                  <a:lnTo>
                    <a:pt x="109526" y="109918"/>
                  </a:lnTo>
                  <a:lnTo>
                    <a:pt x="0" y="219742"/>
                  </a:lnTo>
                </a:path>
              </a:pathLst>
            </a:custGeom>
            <a:noFill/>
            <a:ln cap="flat" cmpd="sng" w="9525">
              <a:solidFill>
                <a:schemeClr val="accent2"/>
              </a:solidFill>
              <a:prstDash val="solid"/>
              <a:miter lim="8000"/>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grpSp>
      <p:grpSp>
        <p:nvGrpSpPr>
          <p:cNvPr id="5976" name="Google Shape;5976;p410"/>
          <p:cNvGrpSpPr/>
          <p:nvPr/>
        </p:nvGrpSpPr>
        <p:grpSpPr>
          <a:xfrm>
            <a:off x="2613137" y="2498338"/>
            <a:ext cx="268994" cy="274392"/>
            <a:chOff x="1671406" y="1392258"/>
            <a:chExt cx="861609" cy="878053"/>
          </a:xfrm>
        </p:grpSpPr>
        <p:sp>
          <p:nvSpPr>
            <p:cNvPr id="5977" name="Google Shape;5977;p410"/>
            <p:cNvSpPr/>
            <p:nvPr/>
          </p:nvSpPr>
          <p:spPr>
            <a:xfrm>
              <a:off x="2282393" y="2018785"/>
              <a:ext cx="245893" cy="246781"/>
            </a:xfrm>
            <a:custGeom>
              <a:rect b="b" l="l" r="r" t="t"/>
              <a:pathLst>
                <a:path extrusionOk="0" h="246781" w="245893">
                  <a:moveTo>
                    <a:pt x="0" y="0"/>
                  </a:moveTo>
                  <a:lnTo>
                    <a:pt x="245894" y="0"/>
                  </a:lnTo>
                  <a:lnTo>
                    <a:pt x="245894" y="246781"/>
                  </a:lnTo>
                  <a:lnTo>
                    <a:pt x="0" y="246781"/>
                  </a:lnTo>
                  <a:close/>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5978" name="Google Shape;5978;p410"/>
            <p:cNvSpPr/>
            <p:nvPr/>
          </p:nvSpPr>
          <p:spPr>
            <a:xfrm rot="2700000">
              <a:off x="1710449" y="1430963"/>
              <a:ext cx="187361" cy="188038"/>
            </a:xfrm>
            <a:custGeom>
              <a:rect b="b" l="l" r="r" t="t"/>
              <a:pathLst>
                <a:path extrusionOk="0" h="187933" w="187257">
                  <a:moveTo>
                    <a:pt x="0" y="0"/>
                  </a:moveTo>
                  <a:lnTo>
                    <a:pt x="187258" y="0"/>
                  </a:lnTo>
                  <a:lnTo>
                    <a:pt x="187258" y="187933"/>
                  </a:lnTo>
                  <a:lnTo>
                    <a:pt x="0" y="187933"/>
                  </a:lnTo>
                  <a:close/>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5979" name="Google Shape;5979;p410"/>
            <p:cNvSpPr/>
            <p:nvPr/>
          </p:nvSpPr>
          <p:spPr>
            <a:xfrm>
              <a:off x="1991954" y="2142175"/>
              <a:ext cx="226505" cy="9491"/>
            </a:xfrm>
            <a:custGeom>
              <a:rect b="b" l="l" r="r" t="t"/>
              <a:pathLst>
                <a:path extrusionOk="0" h="9491" w="226505">
                  <a:moveTo>
                    <a:pt x="0" y="0"/>
                  </a:moveTo>
                  <a:lnTo>
                    <a:pt x="226506" y="0"/>
                  </a:lnTo>
                </a:path>
              </a:pathLst>
            </a:custGeom>
            <a:noFill/>
            <a:ln cap="flat" cmpd="sng" w="9525">
              <a:solidFill>
                <a:schemeClr val="accent2"/>
              </a:solidFill>
              <a:prstDash val="solid"/>
              <a:miter lim="8000"/>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5980" name="Google Shape;5980;p410"/>
            <p:cNvSpPr/>
            <p:nvPr/>
          </p:nvSpPr>
          <p:spPr>
            <a:xfrm>
              <a:off x="2144408" y="2067856"/>
              <a:ext cx="74051" cy="148638"/>
            </a:xfrm>
            <a:custGeom>
              <a:rect b="b" l="l" r="r" t="t"/>
              <a:pathLst>
                <a:path extrusionOk="0" h="148638" w="74051">
                  <a:moveTo>
                    <a:pt x="0" y="0"/>
                  </a:moveTo>
                  <a:lnTo>
                    <a:pt x="74052" y="74319"/>
                  </a:lnTo>
                  <a:lnTo>
                    <a:pt x="0" y="148638"/>
                  </a:lnTo>
                </a:path>
              </a:pathLst>
            </a:custGeom>
            <a:noFill/>
            <a:ln cap="flat" cmpd="sng" w="9525">
              <a:solidFill>
                <a:schemeClr val="accent2"/>
              </a:solidFill>
              <a:prstDash val="solid"/>
              <a:miter lim="8000"/>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5981" name="Google Shape;5981;p410"/>
            <p:cNvSpPr/>
            <p:nvPr/>
          </p:nvSpPr>
          <p:spPr>
            <a:xfrm>
              <a:off x="1991954" y="1524938"/>
              <a:ext cx="226505" cy="9491"/>
            </a:xfrm>
            <a:custGeom>
              <a:rect b="b" l="l" r="r" t="t"/>
              <a:pathLst>
                <a:path extrusionOk="0" h="9491" w="226505">
                  <a:moveTo>
                    <a:pt x="226506" y="0"/>
                  </a:moveTo>
                  <a:lnTo>
                    <a:pt x="0" y="0"/>
                  </a:lnTo>
                </a:path>
              </a:pathLst>
            </a:custGeom>
            <a:noFill/>
            <a:ln cap="flat" cmpd="sng" w="9525">
              <a:solidFill>
                <a:schemeClr val="accent2"/>
              </a:solidFill>
              <a:prstDash val="solid"/>
              <a:miter lim="8000"/>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5982" name="Google Shape;5982;p410"/>
            <p:cNvSpPr/>
            <p:nvPr/>
          </p:nvSpPr>
          <p:spPr>
            <a:xfrm>
              <a:off x="1991954" y="1450619"/>
              <a:ext cx="74051" cy="148638"/>
            </a:xfrm>
            <a:custGeom>
              <a:rect b="b" l="l" r="r" t="t"/>
              <a:pathLst>
                <a:path extrusionOk="0" h="148638" w="74051">
                  <a:moveTo>
                    <a:pt x="74052" y="148638"/>
                  </a:moveTo>
                  <a:lnTo>
                    <a:pt x="0" y="74319"/>
                  </a:lnTo>
                  <a:lnTo>
                    <a:pt x="74052" y="0"/>
                  </a:lnTo>
                </a:path>
              </a:pathLst>
            </a:custGeom>
            <a:noFill/>
            <a:ln cap="flat" cmpd="sng" w="9525">
              <a:solidFill>
                <a:schemeClr val="accent2"/>
              </a:solidFill>
              <a:prstDash val="solid"/>
              <a:miter lim="8000"/>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5983" name="Google Shape;5983;p410"/>
            <p:cNvSpPr/>
            <p:nvPr/>
          </p:nvSpPr>
          <p:spPr>
            <a:xfrm>
              <a:off x="1804130" y="1721983"/>
              <a:ext cx="9457" cy="250957"/>
            </a:xfrm>
            <a:custGeom>
              <a:rect b="b" l="l" r="r" t="t"/>
              <a:pathLst>
                <a:path extrusionOk="0" h="250957" w="9457">
                  <a:moveTo>
                    <a:pt x="0" y="0"/>
                  </a:moveTo>
                  <a:lnTo>
                    <a:pt x="0" y="250957"/>
                  </a:lnTo>
                </a:path>
              </a:pathLst>
            </a:custGeom>
            <a:noFill/>
            <a:ln cap="flat" cmpd="sng" w="9525">
              <a:solidFill>
                <a:schemeClr val="accent2"/>
              </a:solidFill>
              <a:prstDash val="solid"/>
              <a:miter lim="8000"/>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5984" name="Google Shape;5984;p410"/>
            <p:cNvSpPr/>
            <p:nvPr/>
          </p:nvSpPr>
          <p:spPr>
            <a:xfrm>
              <a:off x="1730078" y="1898622"/>
              <a:ext cx="148103" cy="74319"/>
            </a:xfrm>
            <a:custGeom>
              <a:rect b="b" l="l" r="r" t="t"/>
              <a:pathLst>
                <a:path extrusionOk="0" h="74319" w="148103">
                  <a:moveTo>
                    <a:pt x="148104" y="0"/>
                  </a:moveTo>
                  <a:lnTo>
                    <a:pt x="74052" y="74319"/>
                  </a:lnTo>
                  <a:lnTo>
                    <a:pt x="0" y="0"/>
                  </a:lnTo>
                </a:path>
              </a:pathLst>
            </a:custGeom>
            <a:noFill/>
            <a:ln cap="flat" cmpd="sng" w="9525">
              <a:solidFill>
                <a:schemeClr val="accent2"/>
              </a:solidFill>
              <a:prstDash val="solid"/>
              <a:miter lim="8000"/>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5985" name="Google Shape;5985;p410"/>
            <p:cNvSpPr/>
            <p:nvPr/>
          </p:nvSpPr>
          <p:spPr>
            <a:xfrm>
              <a:off x="1676454" y="2014039"/>
              <a:ext cx="255351" cy="256272"/>
            </a:xfrm>
            <a:custGeom>
              <a:rect b="b" l="l" r="r" t="t"/>
              <a:pathLst>
                <a:path extrusionOk="0" h="256272" w="255351">
                  <a:moveTo>
                    <a:pt x="255351" y="128136"/>
                  </a:moveTo>
                  <a:cubicBezTo>
                    <a:pt x="255351" y="198904"/>
                    <a:pt x="198189" y="256273"/>
                    <a:pt x="127676" y="256273"/>
                  </a:cubicBezTo>
                  <a:cubicBezTo>
                    <a:pt x="57162" y="256273"/>
                    <a:pt x="0" y="198904"/>
                    <a:pt x="0" y="128136"/>
                  </a:cubicBezTo>
                  <a:cubicBezTo>
                    <a:pt x="0" y="57369"/>
                    <a:pt x="57162" y="0"/>
                    <a:pt x="127676" y="0"/>
                  </a:cubicBezTo>
                  <a:cubicBezTo>
                    <a:pt x="198189" y="0"/>
                    <a:pt x="255351" y="57369"/>
                    <a:pt x="255351" y="128136"/>
                  </a:cubicBezTo>
                  <a:close/>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5986" name="Google Shape;5986;p410"/>
            <p:cNvSpPr/>
            <p:nvPr/>
          </p:nvSpPr>
          <p:spPr>
            <a:xfrm>
              <a:off x="2277664" y="1396802"/>
              <a:ext cx="255351" cy="256272"/>
            </a:xfrm>
            <a:custGeom>
              <a:rect b="b" l="l" r="r" t="t"/>
              <a:pathLst>
                <a:path extrusionOk="0" h="256272" w="255351">
                  <a:moveTo>
                    <a:pt x="255351" y="128136"/>
                  </a:moveTo>
                  <a:cubicBezTo>
                    <a:pt x="255351" y="198904"/>
                    <a:pt x="198189" y="256273"/>
                    <a:pt x="127676" y="256273"/>
                  </a:cubicBezTo>
                  <a:cubicBezTo>
                    <a:pt x="57162" y="256273"/>
                    <a:pt x="0" y="198904"/>
                    <a:pt x="0" y="128136"/>
                  </a:cubicBezTo>
                  <a:cubicBezTo>
                    <a:pt x="0" y="57369"/>
                    <a:pt x="57162" y="0"/>
                    <a:pt x="127676" y="0"/>
                  </a:cubicBezTo>
                  <a:cubicBezTo>
                    <a:pt x="198189" y="0"/>
                    <a:pt x="255351" y="57369"/>
                    <a:pt x="255351" y="128136"/>
                  </a:cubicBezTo>
                  <a:close/>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grpSp>
      <p:grpSp>
        <p:nvGrpSpPr>
          <p:cNvPr id="5987" name="Google Shape;5987;p410"/>
          <p:cNvGrpSpPr/>
          <p:nvPr/>
        </p:nvGrpSpPr>
        <p:grpSpPr>
          <a:xfrm>
            <a:off x="5908975" y="2498376"/>
            <a:ext cx="279419" cy="274363"/>
            <a:chOff x="1777321" y="1510270"/>
            <a:chExt cx="950082" cy="943151"/>
          </a:xfrm>
        </p:grpSpPr>
        <p:sp>
          <p:nvSpPr>
            <p:cNvPr id="5988" name="Google Shape;5988;p410"/>
            <p:cNvSpPr/>
            <p:nvPr/>
          </p:nvSpPr>
          <p:spPr>
            <a:xfrm>
              <a:off x="1777321" y="1510270"/>
              <a:ext cx="950082" cy="104184"/>
            </a:xfrm>
            <a:custGeom>
              <a:rect b="b" l="l" r="r" t="t"/>
              <a:pathLst>
                <a:path extrusionOk="0" h="104184" w="950082">
                  <a:moveTo>
                    <a:pt x="0" y="0"/>
                  </a:moveTo>
                  <a:lnTo>
                    <a:pt x="950082" y="0"/>
                  </a:lnTo>
                  <a:lnTo>
                    <a:pt x="950082" y="104185"/>
                  </a:lnTo>
                  <a:lnTo>
                    <a:pt x="0" y="104185"/>
                  </a:lnTo>
                  <a:close/>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5989" name="Google Shape;5989;p410"/>
            <p:cNvSpPr/>
            <p:nvPr/>
          </p:nvSpPr>
          <p:spPr>
            <a:xfrm>
              <a:off x="1827640" y="1614455"/>
              <a:ext cx="843652" cy="667312"/>
            </a:xfrm>
            <a:custGeom>
              <a:rect b="b" l="l" r="r" t="t"/>
              <a:pathLst>
                <a:path extrusionOk="0" h="667312" w="843652">
                  <a:moveTo>
                    <a:pt x="0" y="0"/>
                  </a:moveTo>
                  <a:lnTo>
                    <a:pt x="843652" y="0"/>
                  </a:lnTo>
                  <a:lnTo>
                    <a:pt x="843652" y="667313"/>
                  </a:lnTo>
                  <a:lnTo>
                    <a:pt x="0" y="667313"/>
                  </a:lnTo>
                  <a:close/>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5990" name="Google Shape;5990;p410"/>
            <p:cNvSpPr/>
            <p:nvPr/>
          </p:nvSpPr>
          <p:spPr>
            <a:xfrm>
              <a:off x="1777321" y="2281768"/>
              <a:ext cx="950082" cy="9462"/>
            </a:xfrm>
            <a:custGeom>
              <a:rect b="b" l="l" r="r" t="t"/>
              <a:pathLst>
                <a:path extrusionOk="0" h="9462" w="950082">
                  <a:moveTo>
                    <a:pt x="0" y="0"/>
                  </a:moveTo>
                  <a:lnTo>
                    <a:pt x="950082" y="0"/>
                  </a:ln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5991" name="Google Shape;5991;p410"/>
            <p:cNvSpPr/>
            <p:nvPr/>
          </p:nvSpPr>
          <p:spPr>
            <a:xfrm>
              <a:off x="2026923" y="1712773"/>
              <a:ext cx="448979" cy="447493"/>
            </a:xfrm>
            <a:custGeom>
              <a:rect b="b" l="l" r="r" t="t"/>
              <a:pathLst>
                <a:path extrusionOk="0" h="447493" w="448979">
                  <a:moveTo>
                    <a:pt x="0" y="0"/>
                  </a:moveTo>
                  <a:lnTo>
                    <a:pt x="0" y="447493"/>
                  </a:lnTo>
                  <a:lnTo>
                    <a:pt x="448980" y="447493"/>
                  </a:ln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5992" name="Google Shape;5992;p410"/>
            <p:cNvSpPr/>
            <p:nvPr/>
          </p:nvSpPr>
          <p:spPr>
            <a:xfrm>
              <a:off x="2026923" y="1781661"/>
              <a:ext cx="448979" cy="222374"/>
            </a:xfrm>
            <a:custGeom>
              <a:rect b="b" l="l" r="r" t="t"/>
              <a:pathLst>
                <a:path extrusionOk="0" h="222374" w="448979">
                  <a:moveTo>
                    <a:pt x="0" y="214615"/>
                  </a:moveTo>
                  <a:lnTo>
                    <a:pt x="108423" y="110525"/>
                  </a:lnTo>
                  <a:lnTo>
                    <a:pt x="225487" y="222375"/>
                  </a:lnTo>
                  <a:lnTo>
                    <a:pt x="448980" y="0"/>
                  </a:ln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5993" name="Google Shape;5993;p410"/>
            <p:cNvSpPr/>
            <p:nvPr/>
          </p:nvSpPr>
          <p:spPr>
            <a:xfrm>
              <a:off x="2251365" y="2281768"/>
              <a:ext cx="9494" cy="73241"/>
            </a:xfrm>
            <a:custGeom>
              <a:rect b="b" l="l" r="r" t="t"/>
              <a:pathLst>
                <a:path extrusionOk="0" h="73241" w="9494">
                  <a:moveTo>
                    <a:pt x="0" y="73242"/>
                  </a:moveTo>
                  <a:lnTo>
                    <a:pt x="0" y="0"/>
                  </a:ln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5994" name="Google Shape;5994;p410"/>
            <p:cNvSpPr/>
            <p:nvPr/>
          </p:nvSpPr>
          <p:spPr>
            <a:xfrm>
              <a:off x="2201996" y="2355009"/>
              <a:ext cx="98739" cy="98412"/>
            </a:xfrm>
            <a:custGeom>
              <a:rect b="b" l="l" r="r" t="t"/>
              <a:pathLst>
                <a:path extrusionOk="0" h="98412" w="98739">
                  <a:moveTo>
                    <a:pt x="98739" y="49206"/>
                  </a:moveTo>
                  <a:cubicBezTo>
                    <a:pt x="98739" y="76382"/>
                    <a:pt x="76636" y="98413"/>
                    <a:pt x="49370" y="98413"/>
                  </a:cubicBezTo>
                  <a:cubicBezTo>
                    <a:pt x="22104" y="98413"/>
                    <a:pt x="0" y="76382"/>
                    <a:pt x="0" y="49206"/>
                  </a:cubicBezTo>
                  <a:cubicBezTo>
                    <a:pt x="0" y="22030"/>
                    <a:pt x="22104" y="0"/>
                    <a:pt x="49370" y="0"/>
                  </a:cubicBezTo>
                  <a:cubicBezTo>
                    <a:pt x="76636" y="0"/>
                    <a:pt x="98739" y="22030"/>
                    <a:pt x="98739" y="49206"/>
                  </a:cubicBezTo>
                  <a:close/>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grpSp>
      <p:grpSp>
        <p:nvGrpSpPr>
          <p:cNvPr id="5995" name="Google Shape;5995;p410"/>
          <p:cNvGrpSpPr/>
          <p:nvPr/>
        </p:nvGrpSpPr>
        <p:grpSpPr>
          <a:xfrm>
            <a:off x="7529696" y="2498328"/>
            <a:ext cx="338838" cy="274288"/>
            <a:chOff x="2007442" y="1842056"/>
            <a:chExt cx="1093733" cy="881672"/>
          </a:xfrm>
        </p:grpSpPr>
        <p:sp>
          <p:nvSpPr>
            <p:cNvPr id="5996" name="Google Shape;5996;p410"/>
            <p:cNvSpPr/>
            <p:nvPr/>
          </p:nvSpPr>
          <p:spPr>
            <a:xfrm>
              <a:off x="2509131" y="2341028"/>
              <a:ext cx="113464" cy="113709"/>
            </a:xfrm>
            <a:custGeom>
              <a:rect b="b" l="l" r="r" t="t"/>
              <a:pathLst>
                <a:path extrusionOk="0" h="113709" w="113464">
                  <a:moveTo>
                    <a:pt x="113465" y="56855"/>
                  </a:moveTo>
                  <a:cubicBezTo>
                    <a:pt x="113465" y="88254"/>
                    <a:pt x="88065" y="113709"/>
                    <a:pt x="56732" y="113709"/>
                  </a:cubicBezTo>
                  <a:cubicBezTo>
                    <a:pt x="25400" y="113709"/>
                    <a:pt x="0" y="88254"/>
                    <a:pt x="0" y="56855"/>
                  </a:cubicBezTo>
                  <a:cubicBezTo>
                    <a:pt x="0" y="25455"/>
                    <a:pt x="25400" y="0"/>
                    <a:pt x="56732" y="0"/>
                  </a:cubicBezTo>
                  <a:cubicBezTo>
                    <a:pt x="88065" y="0"/>
                    <a:pt x="113465" y="25455"/>
                    <a:pt x="113465" y="56855"/>
                  </a:cubicBezTo>
                  <a:close/>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5997" name="Google Shape;5997;p410"/>
            <p:cNvSpPr/>
            <p:nvPr/>
          </p:nvSpPr>
          <p:spPr>
            <a:xfrm>
              <a:off x="2457703" y="2507416"/>
              <a:ext cx="216416" cy="73654"/>
            </a:xfrm>
            <a:custGeom>
              <a:rect b="b" l="l" r="r" t="t"/>
              <a:pathLst>
                <a:path extrusionOk="0" h="73654" w="216416">
                  <a:moveTo>
                    <a:pt x="0" y="73655"/>
                  </a:moveTo>
                  <a:lnTo>
                    <a:pt x="0" y="46983"/>
                  </a:lnTo>
                  <a:cubicBezTo>
                    <a:pt x="0" y="21166"/>
                    <a:pt x="21121" y="0"/>
                    <a:pt x="46882" y="0"/>
                  </a:cubicBezTo>
                  <a:lnTo>
                    <a:pt x="169534" y="0"/>
                  </a:lnTo>
                  <a:cubicBezTo>
                    <a:pt x="195296" y="0"/>
                    <a:pt x="216417" y="21166"/>
                    <a:pt x="216417" y="46983"/>
                  </a:cubicBezTo>
                  <a:lnTo>
                    <a:pt x="216417" y="73655"/>
                  </a:ln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5998" name="Google Shape;5998;p410"/>
            <p:cNvSpPr/>
            <p:nvPr/>
          </p:nvSpPr>
          <p:spPr>
            <a:xfrm>
              <a:off x="2369810" y="2274113"/>
              <a:ext cx="392107" cy="392951"/>
            </a:xfrm>
            <a:custGeom>
              <a:rect b="b" l="l" r="r" t="t"/>
              <a:pathLst>
                <a:path extrusionOk="0" h="392951" w="392107">
                  <a:moveTo>
                    <a:pt x="392107" y="196476"/>
                  </a:moveTo>
                  <a:cubicBezTo>
                    <a:pt x="392107" y="304986"/>
                    <a:pt x="304331" y="392951"/>
                    <a:pt x="196054" y="392951"/>
                  </a:cubicBezTo>
                  <a:cubicBezTo>
                    <a:pt x="87776" y="392951"/>
                    <a:pt x="0" y="304986"/>
                    <a:pt x="0" y="196476"/>
                  </a:cubicBezTo>
                  <a:cubicBezTo>
                    <a:pt x="0" y="87965"/>
                    <a:pt x="87776" y="0"/>
                    <a:pt x="196054" y="0"/>
                  </a:cubicBezTo>
                  <a:cubicBezTo>
                    <a:pt x="304331" y="0"/>
                    <a:pt x="392107" y="87965"/>
                    <a:pt x="392107" y="196476"/>
                  </a:cubicBezTo>
                  <a:close/>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5999" name="Google Shape;5999;p410"/>
            <p:cNvSpPr/>
            <p:nvPr/>
          </p:nvSpPr>
          <p:spPr>
            <a:xfrm>
              <a:off x="2823859" y="1889894"/>
              <a:ext cx="80883" cy="81058"/>
            </a:xfrm>
            <a:custGeom>
              <a:rect b="b" l="l" r="r" t="t"/>
              <a:pathLst>
                <a:path extrusionOk="0" h="81058" w="80883">
                  <a:moveTo>
                    <a:pt x="80884" y="40529"/>
                  </a:moveTo>
                  <a:cubicBezTo>
                    <a:pt x="80884" y="62913"/>
                    <a:pt x="62777" y="81058"/>
                    <a:pt x="40442" y="81058"/>
                  </a:cubicBezTo>
                  <a:cubicBezTo>
                    <a:pt x="18107" y="81058"/>
                    <a:pt x="0" y="62913"/>
                    <a:pt x="0" y="40529"/>
                  </a:cubicBezTo>
                  <a:cubicBezTo>
                    <a:pt x="0" y="18145"/>
                    <a:pt x="18107" y="0"/>
                    <a:pt x="40442" y="0"/>
                  </a:cubicBezTo>
                  <a:cubicBezTo>
                    <a:pt x="62777" y="0"/>
                    <a:pt x="80884" y="18145"/>
                    <a:pt x="80884" y="40529"/>
                  </a:cubicBezTo>
                  <a:close/>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000" name="Google Shape;6000;p410"/>
            <p:cNvSpPr/>
            <p:nvPr/>
          </p:nvSpPr>
          <p:spPr>
            <a:xfrm>
              <a:off x="2787016" y="2008633"/>
              <a:ext cx="154380" cy="52488"/>
            </a:xfrm>
            <a:custGeom>
              <a:rect b="b" l="l" r="r" t="t"/>
              <a:pathLst>
                <a:path extrusionOk="0" h="52488" w="154380">
                  <a:moveTo>
                    <a:pt x="0" y="52488"/>
                  </a:moveTo>
                  <a:lnTo>
                    <a:pt x="0" y="33505"/>
                  </a:lnTo>
                  <a:cubicBezTo>
                    <a:pt x="0" y="15092"/>
                    <a:pt x="15059" y="0"/>
                    <a:pt x="33433" y="0"/>
                  </a:cubicBezTo>
                  <a:lnTo>
                    <a:pt x="120947" y="0"/>
                  </a:lnTo>
                  <a:cubicBezTo>
                    <a:pt x="139321" y="0"/>
                    <a:pt x="154380" y="15092"/>
                    <a:pt x="154380" y="33505"/>
                  </a:cubicBezTo>
                  <a:lnTo>
                    <a:pt x="154380" y="52488"/>
                  </a:ln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001" name="Google Shape;6001;p410"/>
            <p:cNvSpPr/>
            <p:nvPr/>
          </p:nvSpPr>
          <p:spPr>
            <a:xfrm>
              <a:off x="2724411" y="1842056"/>
              <a:ext cx="279778" cy="280381"/>
            </a:xfrm>
            <a:custGeom>
              <a:rect b="b" l="l" r="r" t="t"/>
              <a:pathLst>
                <a:path extrusionOk="0" h="280381" w="279778">
                  <a:moveTo>
                    <a:pt x="279779" y="140191"/>
                  </a:moveTo>
                  <a:cubicBezTo>
                    <a:pt x="279779" y="217616"/>
                    <a:pt x="217148" y="280381"/>
                    <a:pt x="139889" y="280381"/>
                  </a:cubicBezTo>
                  <a:cubicBezTo>
                    <a:pt x="62631" y="280381"/>
                    <a:pt x="0" y="217616"/>
                    <a:pt x="0" y="140191"/>
                  </a:cubicBezTo>
                  <a:cubicBezTo>
                    <a:pt x="0" y="62765"/>
                    <a:pt x="62631" y="0"/>
                    <a:pt x="139889" y="0"/>
                  </a:cubicBezTo>
                  <a:cubicBezTo>
                    <a:pt x="217148" y="0"/>
                    <a:pt x="279779" y="62765"/>
                    <a:pt x="279779" y="140191"/>
                  </a:cubicBezTo>
                  <a:close/>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002" name="Google Shape;6002;p410"/>
            <p:cNvSpPr/>
            <p:nvPr/>
          </p:nvSpPr>
          <p:spPr>
            <a:xfrm>
              <a:off x="2940828" y="2517002"/>
              <a:ext cx="71981" cy="72135"/>
            </a:xfrm>
            <a:custGeom>
              <a:rect b="b" l="l" r="r" t="t"/>
              <a:pathLst>
                <a:path extrusionOk="0" h="72135" w="71981">
                  <a:moveTo>
                    <a:pt x="71981" y="36068"/>
                  </a:moveTo>
                  <a:cubicBezTo>
                    <a:pt x="71981" y="55988"/>
                    <a:pt x="55868" y="72136"/>
                    <a:pt x="35990" y="72136"/>
                  </a:cubicBezTo>
                  <a:cubicBezTo>
                    <a:pt x="16114" y="72136"/>
                    <a:pt x="0" y="55988"/>
                    <a:pt x="0" y="36068"/>
                  </a:cubicBezTo>
                  <a:cubicBezTo>
                    <a:pt x="0" y="16148"/>
                    <a:pt x="16113" y="0"/>
                    <a:pt x="35990" y="0"/>
                  </a:cubicBezTo>
                  <a:cubicBezTo>
                    <a:pt x="55867" y="0"/>
                    <a:pt x="71981" y="16148"/>
                    <a:pt x="71981" y="36068"/>
                  </a:cubicBezTo>
                  <a:close/>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003" name="Google Shape;6003;p410"/>
            <p:cNvSpPr/>
            <p:nvPr/>
          </p:nvSpPr>
          <p:spPr>
            <a:xfrm>
              <a:off x="2908247" y="2622454"/>
              <a:ext cx="137237" cy="46698"/>
            </a:xfrm>
            <a:custGeom>
              <a:rect b="b" l="l" r="r" t="t"/>
              <a:pathLst>
                <a:path extrusionOk="0" h="46698" w="137237">
                  <a:moveTo>
                    <a:pt x="0" y="46699"/>
                  </a:moveTo>
                  <a:lnTo>
                    <a:pt x="0" y="29804"/>
                  </a:lnTo>
                  <a:cubicBezTo>
                    <a:pt x="0" y="13383"/>
                    <a:pt x="13354" y="0"/>
                    <a:pt x="29740" y="0"/>
                  </a:cubicBezTo>
                  <a:lnTo>
                    <a:pt x="107498" y="0"/>
                  </a:lnTo>
                  <a:cubicBezTo>
                    <a:pt x="123883" y="0"/>
                    <a:pt x="137237" y="13383"/>
                    <a:pt x="137237" y="29804"/>
                  </a:cubicBezTo>
                  <a:lnTo>
                    <a:pt x="137237" y="46699"/>
                  </a:ln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004" name="Google Shape;6004;p410"/>
            <p:cNvSpPr/>
            <p:nvPr/>
          </p:nvSpPr>
          <p:spPr>
            <a:xfrm>
              <a:off x="2852462" y="2474480"/>
              <a:ext cx="248713" cy="249248"/>
            </a:xfrm>
            <a:custGeom>
              <a:rect b="b" l="l" r="r" t="t"/>
              <a:pathLst>
                <a:path extrusionOk="0" h="249248" w="248713">
                  <a:moveTo>
                    <a:pt x="248713" y="124624"/>
                  </a:moveTo>
                  <a:cubicBezTo>
                    <a:pt x="248713" y="193453"/>
                    <a:pt x="193037" y="249249"/>
                    <a:pt x="124357" y="249249"/>
                  </a:cubicBezTo>
                  <a:cubicBezTo>
                    <a:pt x="55676" y="249249"/>
                    <a:pt x="0" y="193453"/>
                    <a:pt x="0" y="124624"/>
                  </a:cubicBezTo>
                  <a:cubicBezTo>
                    <a:pt x="0" y="55796"/>
                    <a:pt x="55676" y="0"/>
                    <a:pt x="124357" y="0"/>
                  </a:cubicBezTo>
                  <a:cubicBezTo>
                    <a:pt x="193037" y="0"/>
                    <a:pt x="248713" y="55796"/>
                    <a:pt x="248713" y="124624"/>
                  </a:cubicBezTo>
                  <a:close/>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005" name="Google Shape;6005;p410"/>
            <p:cNvSpPr/>
            <p:nvPr/>
          </p:nvSpPr>
          <p:spPr>
            <a:xfrm>
              <a:off x="2104143" y="2152526"/>
              <a:ext cx="78610" cy="78780"/>
            </a:xfrm>
            <a:custGeom>
              <a:rect b="b" l="l" r="r" t="t"/>
              <a:pathLst>
                <a:path extrusionOk="0" h="78780" w="78610">
                  <a:moveTo>
                    <a:pt x="78611" y="39390"/>
                  </a:moveTo>
                  <a:cubicBezTo>
                    <a:pt x="78611" y="61145"/>
                    <a:pt x="61013" y="78780"/>
                    <a:pt x="39305" y="78780"/>
                  </a:cubicBezTo>
                  <a:cubicBezTo>
                    <a:pt x="17598" y="78780"/>
                    <a:pt x="0" y="61145"/>
                    <a:pt x="0" y="39390"/>
                  </a:cubicBezTo>
                  <a:cubicBezTo>
                    <a:pt x="0" y="17636"/>
                    <a:pt x="17598" y="0"/>
                    <a:pt x="39305" y="0"/>
                  </a:cubicBezTo>
                  <a:cubicBezTo>
                    <a:pt x="61013" y="0"/>
                    <a:pt x="78611" y="17636"/>
                    <a:pt x="78611" y="39390"/>
                  </a:cubicBezTo>
                  <a:close/>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006" name="Google Shape;6006;p410"/>
            <p:cNvSpPr/>
            <p:nvPr/>
          </p:nvSpPr>
          <p:spPr>
            <a:xfrm>
              <a:off x="2068342" y="2267943"/>
              <a:ext cx="150023" cy="51064"/>
            </a:xfrm>
            <a:custGeom>
              <a:rect b="b" l="l" r="r" t="t"/>
              <a:pathLst>
                <a:path extrusionOk="0" h="51064" w="150023">
                  <a:moveTo>
                    <a:pt x="0" y="51065"/>
                  </a:moveTo>
                  <a:lnTo>
                    <a:pt x="0" y="32556"/>
                  </a:lnTo>
                  <a:cubicBezTo>
                    <a:pt x="0" y="14617"/>
                    <a:pt x="14680" y="0"/>
                    <a:pt x="32486" y="0"/>
                  </a:cubicBezTo>
                  <a:lnTo>
                    <a:pt x="117537" y="0"/>
                  </a:lnTo>
                  <a:cubicBezTo>
                    <a:pt x="135438" y="0"/>
                    <a:pt x="150024" y="14712"/>
                    <a:pt x="150024" y="32556"/>
                  </a:cubicBezTo>
                  <a:lnTo>
                    <a:pt x="150024" y="51065"/>
                  </a:ln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007" name="Google Shape;6007;p410"/>
            <p:cNvSpPr/>
            <p:nvPr/>
          </p:nvSpPr>
          <p:spPr>
            <a:xfrm>
              <a:off x="2007442" y="2106017"/>
              <a:ext cx="272012" cy="272598"/>
            </a:xfrm>
            <a:custGeom>
              <a:rect b="b" l="l" r="r" t="t"/>
              <a:pathLst>
                <a:path extrusionOk="0" h="272598" w="272012">
                  <a:moveTo>
                    <a:pt x="272012" y="136299"/>
                  </a:moveTo>
                  <a:cubicBezTo>
                    <a:pt x="272012" y="211575"/>
                    <a:pt x="211120" y="272598"/>
                    <a:pt x="136006" y="272598"/>
                  </a:cubicBezTo>
                  <a:cubicBezTo>
                    <a:pt x="60892" y="272598"/>
                    <a:pt x="0" y="211575"/>
                    <a:pt x="0" y="136299"/>
                  </a:cubicBezTo>
                  <a:cubicBezTo>
                    <a:pt x="0" y="61023"/>
                    <a:pt x="60892" y="0"/>
                    <a:pt x="136006" y="0"/>
                  </a:cubicBezTo>
                  <a:cubicBezTo>
                    <a:pt x="211120" y="0"/>
                    <a:pt x="272012" y="61023"/>
                    <a:pt x="272012" y="136299"/>
                  </a:cubicBezTo>
                  <a:close/>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008" name="Google Shape;6008;p410"/>
            <p:cNvSpPr/>
            <p:nvPr/>
          </p:nvSpPr>
          <p:spPr>
            <a:xfrm>
              <a:off x="2258524" y="2314926"/>
              <a:ext cx="128523" cy="75078"/>
            </a:xfrm>
            <a:custGeom>
              <a:rect b="b" l="l" r="r" t="t"/>
              <a:pathLst>
                <a:path extrusionOk="0" h="75078" w="128523">
                  <a:moveTo>
                    <a:pt x="0" y="0"/>
                  </a:moveTo>
                  <a:lnTo>
                    <a:pt x="128524" y="75078"/>
                  </a:ln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009" name="Google Shape;6009;p410"/>
            <p:cNvSpPr/>
            <p:nvPr/>
          </p:nvSpPr>
          <p:spPr>
            <a:xfrm>
              <a:off x="2752162" y="2531904"/>
              <a:ext cx="105509" cy="31701"/>
            </a:xfrm>
            <a:custGeom>
              <a:rect b="b" l="l" r="r" t="t"/>
              <a:pathLst>
                <a:path extrusionOk="0" h="31701" w="105509">
                  <a:moveTo>
                    <a:pt x="0" y="0"/>
                  </a:moveTo>
                  <a:lnTo>
                    <a:pt x="105509" y="31702"/>
                  </a:ln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010" name="Google Shape;6010;p410"/>
            <p:cNvSpPr/>
            <p:nvPr/>
          </p:nvSpPr>
          <p:spPr>
            <a:xfrm>
              <a:off x="2674119" y="2106017"/>
              <a:ext cx="124356" cy="200746"/>
            </a:xfrm>
            <a:custGeom>
              <a:rect b="b" l="l" r="r" t="t"/>
              <a:pathLst>
                <a:path extrusionOk="0" h="200746" w="124356">
                  <a:moveTo>
                    <a:pt x="0" y="200747"/>
                  </a:moveTo>
                  <a:lnTo>
                    <a:pt x="124357" y="0"/>
                  </a:ln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grpSp>
      <p:sp>
        <p:nvSpPr>
          <p:cNvPr id="6011" name="Google Shape;6011;p410"/>
          <p:cNvSpPr txBox="1"/>
          <p:nvPr/>
        </p:nvSpPr>
        <p:spPr>
          <a:xfrm>
            <a:off x="7021141" y="2858446"/>
            <a:ext cx="1356000" cy="400200"/>
          </a:xfrm>
          <a:prstGeom prst="rect">
            <a:avLst/>
          </a:prstGeom>
          <a:noFill/>
          <a:ln>
            <a:noFill/>
          </a:ln>
        </p:spPr>
        <p:txBody>
          <a:bodyPr anchorCtr="0" anchor="ctr" bIns="0" lIns="0" spcFirstLastPara="1" rIns="0" wrap="square" tIns="0">
            <a:spAutoFit/>
          </a:bodyPr>
          <a:lstStyle/>
          <a:p>
            <a:pPr indent="0" lvl="0" marL="0" marR="0" rtl="0" algn="ctr">
              <a:lnSpc>
                <a:spcPct val="100000"/>
              </a:lnSpc>
              <a:spcBef>
                <a:spcPts val="0"/>
              </a:spcBef>
              <a:spcAft>
                <a:spcPts val="0"/>
              </a:spcAft>
              <a:buClr>
                <a:srgbClr val="000000"/>
              </a:buClr>
              <a:buSzPts val="800"/>
              <a:buFont typeface="Arial"/>
              <a:buNone/>
            </a:pPr>
            <a:r>
              <a:rPr b="1" lang="en-US" sz="800">
                <a:latin typeface="Roboto"/>
                <a:ea typeface="Roboto"/>
                <a:cs typeface="Roboto"/>
                <a:sym typeface="Roboto"/>
              </a:rPr>
              <a:t>Integração Segura Completa</a:t>
            </a:r>
            <a:br>
              <a:rPr lang="en-US" sz="800">
                <a:latin typeface="Roboto"/>
                <a:ea typeface="Roboto"/>
                <a:cs typeface="Roboto"/>
                <a:sym typeface="Roboto"/>
              </a:rPr>
            </a:br>
            <a:r>
              <a:rPr lang="en-US" sz="600">
                <a:latin typeface="Roboto"/>
                <a:ea typeface="Roboto"/>
                <a:cs typeface="Roboto"/>
                <a:sym typeface="Roboto"/>
              </a:rPr>
              <a:t>por meio de papéis de usuário, alcance de dados e gerenciamento do estado de edição</a:t>
            </a:r>
            <a:endParaRPr sz="600">
              <a:latin typeface="Roboto"/>
              <a:ea typeface="Roboto"/>
              <a:cs typeface="Roboto"/>
              <a:sym typeface="Roboto"/>
            </a:endParaRPr>
          </a:p>
        </p:txBody>
      </p:sp>
      <p:sp>
        <p:nvSpPr>
          <p:cNvPr id="6012" name="Google Shape;6012;p410"/>
          <p:cNvSpPr txBox="1"/>
          <p:nvPr/>
        </p:nvSpPr>
        <p:spPr>
          <a:xfrm>
            <a:off x="5282850" y="2858450"/>
            <a:ext cx="1558800" cy="338700"/>
          </a:xfrm>
          <a:prstGeom prst="rect">
            <a:avLst/>
          </a:prstGeom>
          <a:noFill/>
          <a:ln>
            <a:noFill/>
          </a:ln>
        </p:spPr>
        <p:txBody>
          <a:bodyPr anchorCtr="0" anchor="ctr" bIns="0" lIns="0" spcFirstLastPara="1" rIns="0" wrap="square" tIns="0">
            <a:spAutoFit/>
          </a:bodyPr>
          <a:lstStyle/>
          <a:p>
            <a:pPr indent="0" lvl="0" marL="0" rtl="0" algn="ctr">
              <a:spcBef>
                <a:spcPts val="0"/>
              </a:spcBef>
              <a:spcAft>
                <a:spcPts val="0"/>
              </a:spcAft>
              <a:buNone/>
            </a:pPr>
            <a:r>
              <a:rPr b="1" lang="en-US" sz="800">
                <a:latin typeface="Roboto"/>
                <a:ea typeface="Roboto"/>
                <a:cs typeface="Roboto"/>
                <a:sym typeface="Roboto"/>
              </a:rPr>
              <a:t>Regra de Negócio</a:t>
            </a:r>
            <a:br>
              <a:rPr lang="en-US" sz="800">
                <a:latin typeface="Roboto"/>
                <a:ea typeface="Roboto"/>
                <a:cs typeface="Roboto"/>
                <a:sym typeface="Roboto"/>
              </a:rPr>
            </a:br>
            <a:r>
              <a:rPr lang="en-US" sz="700">
                <a:latin typeface="Roboto"/>
                <a:ea typeface="Roboto"/>
                <a:cs typeface="Roboto"/>
                <a:sym typeface="Roboto"/>
              </a:rPr>
              <a:t>para </a:t>
            </a:r>
            <a:r>
              <a:rPr lang="en-US" sz="700">
                <a:latin typeface="Roboto"/>
                <a:ea typeface="Roboto"/>
                <a:cs typeface="Roboto"/>
                <a:sym typeface="Roboto"/>
              </a:rPr>
              <a:t>UI, </a:t>
            </a:r>
            <a:r>
              <a:rPr lang="en-US" sz="700">
                <a:latin typeface="Roboto"/>
                <a:ea typeface="Roboto"/>
                <a:cs typeface="Roboto"/>
                <a:sym typeface="Roboto"/>
              </a:rPr>
              <a:t>fluxos de trabalho, validações, valores padrão e notificações</a:t>
            </a:r>
            <a:endParaRPr sz="800">
              <a:latin typeface="Roboto"/>
              <a:ea typeface="Roboto"/>
              <a:cs typeface="Roboto"/>
              <a:sym typeface="Roboto"/>
            </a:endParaRPr>
          </a:p>
        </p:txBody>
      </p:sp>
      <p:sp>
        <p:nvSpPr>
          <p:cNvPr id="6013" name="Google Shape;6013;p410"/>
          <p:cNvSpPr txBox="1"/>
          <p:nvPr/>
        </p:nvSpPr>
        <p:spPr>
          <a:xfrm>
            <a:off x="3555869" y="2876616"/>
            <a:ext cx="1695000" cy="354000"/>
          </a:xfrm>
          <a:prstGeom prst="rect">
            <a:avLst/>
          </a:prstGeom>
          <a:noFill/>
          <a:ln>
            <a:noFill/>
          </a:ln>
        </p:spPr>
        <p:txBody>
          <a:bodyPr anchorCtr="0" anchor="ctr" bIns="0" lIns="0" spcFirstLastPara="1" rIns="0" wrap="square" tIns="0">
            <a:spAutoFit/>
          </a:bodyPr>
          <a:lstStyle/>
          <a:p>
            <a:pPr indent="0" lvl="0" marL="0" rtl="0" algn="ctr">
              <a:spcBef>
                <a:spcPts val="0"/>
              </a:spcBef>
              <a:spcAft>
                <a:spcPts val="0"/>
              </a:spcAft>
              <a:buNone/>
            </a:pPr>
            <a:r>
              <a:rPr b="1" lang="en-US" sz="800">
                <a:latin typeface="Roboto"/>
                <a:ea typeface="Roboto"/>
                <a:cs typeface="Roboto"/>
                <a:sym typeface="Roboto"/>
              </a:rPr>
              <a:t>Cross-Data Source Data Manipulation</a:t>
            </a:r>
            <a:br>
              <a:rPr lang="en-US" sz="800">
                <a:latin typeface="Roboto"/>
                <a:ea typeface="Roboto"/>
                <a:cs typeface="Roboto"/>
                <a:sym typeface="Roboto"/>
              </a:rPr>
            </a:br>
            <a:r>
              <a:rPr lang="en-US" sz="700">
                <a:latin typeface="Roboto"/>
                <a:ea typeface="Roboto"/>
                <a:cs typeface="Roboto"/>
                <a:sym typeface="Roboto"/>
              </a:rPr>
              <a:t>Crie, Leia, Atualize e Delete</a:t>
            </a:r>
            <a:endParaRPr sz="700">
              <a:latin typeface="Roboto"/>
              <a:ea typeface="Roboto"/>
              <a:cs typeface="Roboto"/>
              <a:sym typeface="Roboto"/>
            </a:endParaRPr>
          </a:p>
        </p:txBody>
      </p:sp>
      <p:sp>
        <p:nvSpPr>
          <p:cNvPr id="6014" name="Google Shape;6014;p410"/>
          <p:cNvSpPr txBox="1"/>
          <p:nvPr/>
        </p:nvSpPr>
        <p:spPr>
          <a:xfrm>
            <a:off x="2142054" y="2858446"/>
            <a:ext cx="1211100" cy="338700"/>
          </a:xfrm>
          <a:prstGeom prst="rect">
            <a:avLst/>
          </a:prstGeom>
          <a:noFill/>
          <a:ln>
            <a:noFill/>
          </a:ln>
        </p:spPr>
        <p:txBody>
          <a:bodyPr anchorCtr="0" anchor="ctr" bIns="0" lIns="0" spcFirstLastPara="1" rIns="0" wrap="square" tIns="0">
            <a:spAutoFit/>
          </a:bodyPr>
          <a:lstStyle/>
          <a:p>
            <a:pPr indent="0" lvl="0" marL="0" rtl="0" algn="ctr">
              <a:spcBef>
                <a:spcPts val="0"/>
              </a:spcBef>
              <a:spcAft>
                <a:spcPts val="0"/>
              </a:spcAft>
              <a:buNone/>
            </a:pPr>
            <a:r>
              <a:rPr b="1" lang="en-US" sz="800">
                <a:latin typeface="Roboto"/>
                <a:ea typeface="Roboto"/>
                <a:cs typeface="Roboto"/>
                <a:sym typeface="Roboto"/>
              </a:rPr>
              <a:t>Data-Driven</a:t>
            </a:r>
            <a:endParaRPr sz="800">
              <a:latin typeface="Roboto"/>
              <a:ea typeface="Roboto"/>
              <a:cs typeface="Roboto"/>
              <a:sym typeface="Roboto"/>
            </a:endParaRPr>
          </a:p>
          <a:p>
            <a:pPr indent="0" lvl="0" marL="0" rtl="0" algn="ctr">
              <a:spcBef>
                <a:spcPts val="0"/>
              </a:spcBef>
              <a:spcAft>
                <a:spcPts val="0"/>
              </a:spcAft>
              <a:buNone/>
            </a:pPr>
            <a:r>
              <a:rPr lang="en-US" sz="700">
                <a:latin typeface="Roboto"/>
                <a:ea typeface="Roboto"/>
                <a:cs typeface="Roboto"/>
                <a:sym typeface="Roboto"/>
              </a:rPr>
              <a:t>Desenvolvimento e</a:t>
            </a:r>
            <a:r>
              <a:rPr lang="en-US" sz="700">
                <a:latin typeface="Roboto"/>
                <a:ea typeface="Roboto"/>
                <a:cs typeface="Roboto"/>
                <a:sym typeface="Roboto"/>
              </a:rPr>
              <a:t> Processamento de Flow</a:t>
            </a:r>
            <a:endParaRPr sz="700">
              <a:latin typeface="Roboto"/>
              <a:ea typeface="Roboto"/>
              <a:cs typeface="Roboto"/>
              <a:sym typeface="Roboto"/>
            </a:endParaRPr>
          </a:p>
        </p:txBody>
      </p:sp>
      <p:sp>
        <p:nvSpPr>
          <p:cNvPr id="6015" name="Google Shape;6015;p410"/>
          <p:cNvSpPr/>
          <p:nvPr/>
        </p:nvSpPr>
        <p:spPr>
          <a:xfrm>
            <a:off x="1696000" y="1269625"/>
            <a:ext cx="7082400" cy="960000"/>
          </a:xfrm>
          <a:prstGeom prst="rect">
            <a:avLst/>
          </a:prstGeom>
          <a:solidFill>
            <a:srgbClr val="EBF1F3">
              <a:alpha val="50000"/>
            </a:srgbClr>
          </a:solidFill>
          <a:ln>
            <a:noFill/>
          </a:ln>
        </p:spPr>
        <p:txBody>
          <a:bodyPr anchorCtr="0" anchor="ctr" bIns="68575" lIns="68575" spcFirstLastPara="1" rIns="68575" wrap="square" tIns="68575">
            <a:noAutofit/>
          </a:bodyPr>
          <a:lstStyle/>
          <a:p>
            <a:pPr indent="0" lvl="0" marL="0" rtl="0" algn="l">
              <a:spcBef>
                <a:spcPts val="0"/>
              </a:spcBef>
              <a:spcAft>
                <a:spcPts val="0"/>
              </a:spcAft>
              <a:buNone/>
            </a:pPr>
            <a:r>
              <a:t/>
            </a:r>
            <a:endParaRPr sz="1100">
              <a:latin typeface="Roboto Light"/>
              <a:ea typeface="Roboto Light"/>
              <a:cs typeface="Roboto Light"/>
              <a:sym typeface="Roboto Light"/>
            </a:endParaRPr>
          </a:p>
        </p:txBody>
      </p:sp>
      <p:grpSp>
        <p:nvGrpSpPr>
          <p:cNvPr id="6016" name="Google Shape;6016;p410"/>
          <p:cNvGrpSpPr/>
          <p:nvPr/>
        </p:nvGrpSpPr>
        <p:grpSpPr>
          <a:xfrm>
            <a:off x="365526" y="1272550"/>
            <a:ext cx="1558956" cy="957542"/>
            <a:chOff x="393259" y="1194765"/>
            <a:chExt cx="1558956" cy="957542"/>
          </a:xfrm>
        </p:grpSpPr>
        <p:sp>
          <p:nvSpPr>
            <p:cNvPr id="6017" name="Google Shape;6017;p410"/>
            <p:cNvSpPr/>
            <p:nvPr/>
          </p:nvSpPr>
          <p:spPr>
            <a:xfrm>
              <a:off x="393259" y="1194765"/>
              <a:ext cx="1344000" cy="957300"/>
            </a:xfrm>
            <a:prstGeom prst="rect">
              <a:avLst/>
            </a:prstGeom>
            <a:solidFill>
              <a:srgbClr val="1E5066"/>
            </a:solidFill>
            <a:ln>
              <a:noFill/>
            </a:ln>
          </p:spPr>
          <p:txBody>
            <a:bodyPr anchorCtr="0" anchor="ctr" bIns="68575" lIns="68575" spcFirstLastPara="1" rIns="68575" wrap="square" tIns="68575">
              <a:noAutofit/>
            </a:bodyPr>
            <a:lstStyle/>
            <a:p>
              <a:pPr indent="0" lvl="0" marL="0" rtl="0" algn="ctr">
                <a:spcBef>
                  <a:spcPts val="0"/>
                </a:spcBef>
                <a:spcAft>
                  <a:spcPts val="0"/>
                </a:spcAft>
                <a:buNone/>
              </a:pPr>
              <a:r>
                <a:t/>
              </a:r>
              <a:endParaRPr sz="1100">
                <a:latin typeface="Roboto Light"/>
                <a:ea typeface="Roboto Light"/>
                <a:cs typeface="Roboto Light"/>
                <a:sym typeface="Roboto Light"/>
              </a:endParaRPr>
            </a:p>
          </p:txBody>
        </p:sp>
        <p:grpSp>
          <p:nvGrpSpPr>
            <p:cNvPr id="6018" name="Google Shape;6018;p410"/>
            <p:cNvGrpSpPr/>
            <p:nvPr/>
          </p:nvGrpSpPr>
          <p:grpSpPr>
            <a:xfrm>
              <a:off x="1723666" y="1195009"/>
              <a:ext cx="228549" cy="957298"/>
              <a:chOff x="5768788" y="3596075"/>
              <a:chExt cx="304773" cy="1188600"/>
            </a:xfrm>
          </p:grpSpPr>
          <p:sp>
            <p:nvSpPr>
              <p:cNvPr id="6019" name="Google Shape;6019;p410"/>
              <p:cNvSpPr/>
              <p:nvPr/>
            </p:nvSpPr>
            <p:spPr>
              <a:xfrm>
                <a:off x="5878300" y="3992204"/>
                <a:ext cx="195261" cy="396342"/>
              </a:xfrm>
              <a:custGeom>
                <a:rect b="b" l="l" r="r" t="t"/>
                <a:pathLst>
                  <a:path extrusionOk="0" h="3603105" w="1775098">
                    <a:moveTo>
                      <a:pt x="1734563" y="1755823"/>
                    </a:moveTo>
                    <a:cubicBezTo>
                      <a:pt x="826856" y="1649927"/>
                      <a:pt x="97439" y="911851"/>
                      <a:pt x="0" y="0"/>
                    </a:cubicBezTo>
                    <a:lnTo>
                      <a:pt x="0" y="3603106"/>
                    </a:lnTo>
                    <a:cubicBezTo>
                      <a:pt x="96780" y="2691255"/>
                      <a:pt x="826197" y="1953179"/>
                      <a:pt x="1734563" y="1847283"/>
                    </a:cubicBezTo>
                    <a:cubicBezTo>
                      <a:pt x="1757961" y="1844749"/>
                      <a:pt x="1775098" y="1825024"/>
                      <a:pt x="1775098" y="1801553"/>
                    </a:cubicBezTo>
                    <a:cubicBezTo>
                      <a:pt x="1775098" y="1778082"/>
                      <a:pt x="1758071" y="1758357"/>
                      <a:pt x="1734563" y="1755823"/>
                    </a:cubicBezTo>
                    <a:close/>
                  </a:path>
                </a:pathLst>
              </a:custGeom>
              <a:solidFill>
                <a:srgbClr val="1E5066"/>
              </a:solidFill>
              <a:ln>
                <a:noFill/>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020" name="Google Shape;6020;p410"/>
              <p:cNvSpPr/>
              <p:nvPr/>
            </p:nvSpPr>
            <p:spPr>
              <a:xfrm>
                <a:off x="5768788" y="3596075"/>
                <a:ext cx="110700" cy="1188600"/>
              </a:xfrm>
              <a:prstGeom prst="rightBracket">
                <a:avLst>
                  <a:gd fmla="val 137719" name="adj"/>
                </a:avLst>
              </a:prstGeom>
              <a:solidFill>
                <a:srgbClr val="1E5066"/>
              </a:solidFill>
              <a:ln>
                <a:noFill/>
              </a:ln>
            </p:spPr>
            <p:txBody>
              <a:bodyPr anchorCtr="0" anchor="ctr" bIns="68575" lIns="68575" spcFirstLastPara="1" rIns="68575" wrap="square" tIns="68575">
                <a:noAutofit/>
              </a:bodyPr>
              <a:lstStyle/>
              <a:p>
                <a:pPr indent="0" lvl="0" marL="0" rtl="0" algn="ctr">
                  <a:spcBef>
                    <a:spcPts val="0"/>
                  </a:spcBef>
                  <a:spcAft>
                    <a:spcPts val="0"/>
                  </a:spcAft>
                  <a:buNone/>
                </a:pPr>
                <a:r>
                  <a:t/>
                </a:r>
                <a:endParaRPr sz="1100">
                  <a:latin typeface="Roboto Light"/>
                  <a:ea typeface="Roboto Light"/>
                  <a:cs typeface="Roboto Light"/>
                  <a:sym typeface="Roboto Light"/>
                </a:endParaRPr>
              </a:p>
            </p:txBody>
          </p:sp>
        </p:grpSp>
      </p:grpSp>
      <p:sp>
        <p:nvSpPr>
          <p:cNvPr id="6021" name="Google Shape;6021;p410"/>
          <p:cNvSpPr txBox="1"/>
          <p:nvPr/>
        </p:nvSpPr>
        <p:spPr>
          <a:xfrm>
            <a:off x="6809772" y="1400888"/>
            <a:ext cx="1618800" cy="123000"/>
          </a:xfrm>
          <a:prstGeom prst="rect">
            <a:avLst/>
          </a:prstGeom>
          <a:noFill/>
          <a:ln>
            <a:noFill/>
          </a:ln>
        </p:spPr>
        <p:txBody>
          <a:bodyPr anchorCtr="0" anchor="ctr" bIns="0" lIns="0" spcFirstLastPara="1" rIns="0" wrap="square" tIns="0">
            <a:spAutoFit/>
          </a:bodyPr>
          <a:lstStyle/>
          <a:p>
            <a:pPr indent="0" lvl="0" marL="0" marR="0" rtl="0" algn="ctr">
              <a:lnSpc>
                <a:spcPct val="100000"/>
              </a:lnSpc>
              <a:spcBef>
                <a:spcPts val="0"/>
              </a:spcBef>
              <a:spcAft>
                <a:spcPts val="0"/>
              </a:spcAft>
              <a:buClr>
                <a:srgbClr val="000000"/>
              </a:buClr>
              <a:buSzPts val="800"/>
              <a:buFont typeface="Arial"/>
              <a:buNone/>
            </a:pPr>
            <a:r>
              <a:rPr lang="en-US" sz="800">
                <a:latin typeface="Roboto Medium"/>
                <a:ea typeface="Roboto Medium"/>
                <a:cs typeface="Roboto Medium"/>
                <a:sym typeface="Roboto Medium"/>
              </a:rPr>
              <a:t>Execute em Qualquer Dispositivo</a:t>
            </a:r>
            <a:endParaRPr sz="800">
              <a:latin typeface="Roboto Medium"/>
              <a:ea typeface="Roboto Medium"/>
              <a:cs typeface="Roboto Medium"/>
              <a:sym typeface="Roboto Medium"/>
            </a:endParaRPr>
          </a:p>
        </p:txBody>
      </p:sp>
      <p:sp>
        <p:nvSpPr>
          <p:cNvPr id="6022" name="Google Shape;6022;p410"/>
          <p:cNvSpPr txBox="1"/>
          <p:nvPr/>
        </p:nvSpPr>
        <p:spPr>
          <a:xfrm>
            <a:off x="6762878" y="2015705"/>
            <a:ext cx="1712400" cy="107700"/>
          </a:xfrm>
          <a:prstGeom prst="rect">
            <a:avLst/>
          </a:prstGeom>
          <a:noFill/>
          <a:ln>
            <a:noFill/>
          </a:ln>
        </p:spPr>
        <p:txBody>
          <a:bodyPr anchorCtr="0" anchor="ctr" bIns="0" lIns="0" spcFirstLastPara="1" rIns="0" wrap="square" tIns="0">
            <a:spAutoFit/>
          </a:bodyPr>
          <a:lstStyle/>
          <a:p>
            <a:pPr indent="0" lvl="0" marL="0" marR="0" rtl="0" algn="ctr">
              <a:lnSpc>
                <a:spcPct val="100000"/>
              </a:lnSpc>
              <a:spcBef>
                <a:spcPts val="0"/>
              </a:spcBef>
              <a:spcAft>
                <a:spcPts val="0"/>
              </a:spcAft>
              <a:buClr>
                <a:srgbClr val="000000"/>
              </a:buClr>
              <a:buSzPts val="800"/>
              <a:buFont typeface="Arial"/>
              <a:buNone/>
            </a:pPr>
            <a:r>
              <a:rPr lang="en-US" sz="700">
                <a:solidFill>
                  <a:schemeClr val="accent2"/>
                </a:solidFill>
                <a:latin typeface="Roboto"/>
                <a:ea typeface="Roboto"/>
                <a:cs typeface="Roboto"/>
                <a:sym typeface="Roboto"/>
              </a:rPr>
              <a:t>Desktop, Smartphone ou Tablet</a:t>
            </a:r>
            <a:endParaRPr sz="700">
              <a:solidFill>
                <a:schemeClr val="accent2"/>
              </a:solidFill>
              <a:latin typeface="Roboto"/>
              <a:ea typeface="Roboto"/>
              <a:cs typeface="Roboto"/>
              <a:sym typeface="Roboto"/>
            </a:endParaRPr>
          </a:p>
        </p:txBody>
      </p:sp>
      <p:sp>
        <p:nvSpPr>
          <p:cNvPr id="6023" name="Google Shape;6023;p410"/>
          <p:cNvSpPr txBox="1"/>
          <p:nvPr/>
        </p:nvSpPr>
        <p:spPr>
          <a:xfrm>
            <a:off x="2358672" y="1400888"/>
            <a:ext cx="1471200" cy="123000"/>
          </a:xfrm>
          <a:prstGeom prst="rect">
            <a:avLst/>
          </a:prstGeom>
          <a:noFill/>
          <a:ln>
            <a:noFill/>
          </a:ln>
        </p:spPr>
        <p:txBody>
          <a:bodyPr anchorCtr="0" anchor="ctr" bIns="0" lIns="0" spcFirstLastPara="1" rIns="0" wrap="square" tIns="0">
            <a:spAutoFit/>
          </a:bodyPr>
          <a:lstStyle/>
          <a:p>
            <a:pPr indent="0" lvl="0" marL="0" marR="0" rtl="0" algn="ctr">
              <a:lnSpc>
                <a:spcPct val="100000"/>
              </a:lnSpc>
              <a:spcBef>
                <a:spcPts val="0"/>
              </a:spcBef>
              <a:spcAft>
                <a:spcPts val="0"/>
              </a:spcAft>
              <a:buClr>
                <a:srgbClr val="000000"/>
              </a:buClr>
              <a:buSzPts val="800"/>
              <a:buFont typeface="Arial"/>
              <a:buNone/>
            </a:pPr>
            <a:r>
              <a:rPr lang="en-US" sz="800">
                <a:latin typeface="Roboto Medium"/>
                <a:ea typeface="Roboto Medium"/>
                <a:cs typeface="Roboto Medium"/>
                <a:sym typeface="Roboto Medium"/>
              </a:rPr>
              <a:t>Integração com Plataformas</a:t>
            </a:r>
            <a:endParaRPr sz="800">
              <a:latin typeface="Roboto Medium"/>
              <a:ea typeface="Roboto Medium"/>
              <a:cs typeface="Roboto Medium"/>
              <a:sym typeface="Roboto Medium"/>
            </a:endParaRPr>
          </a:p>
        </p:txBody>
      </p:sp>
      <p:sp>
        <p:nvSpPr>
          <p:cNvPr id="6024" name="Google Shape;6024;p410"/>
          <p:cNvSpPr txBox="1"/>
          <p:nvPr/>
        </p:nvSpPr>
        <p:spPr>
          <a:xfrm>
            <a:off x="2238101" y="2015705"/>
            <a:ext cx="1712400" cy="107700"/>
          </a:xfrm>
          <a:prstGeom prst="rect">
            <a:avLst/>
          </a:prstGeom>
          <a:noFill/>
          <a:ln>
            <a:noFill/>
          </a:ln>
        </p:spPr>
        <p:txBody>
          <a:bodyPr anchorCtr="0" anchor="ctr" bIns="0" lIns="0" spcFirstLastPara="1" rIns="0" wrap="square" tIns="0">
            <a:spAutoFit/>
          </a:bodyPr>
          <a:lstStyle/>
          <a:p>
            <a:pPr indent="0" lvl="0" marL="0" marR="0" rtl="0" algn="ctr">
              <a:lnSpc>
                <a:spcPct val="100000"/>
              </a:lnSpc>
              <a:spcBef>
                <a:spcPts val="0"/>
              </a:spcBef>
              <a:spcAft>
                <a:spcPts val="0"/>
              </a:spcAft>
              <a:buClr>
                <a:srgbClr val="000000"/>
              </a:buClr>
              <a:buSzPts val="800"/>
              <a:buFont typeface="Arial"/>
              <a:buNone/>
            </a:pPr>
            <a:r>
              <a:rPr lang="en-US" sz="700">
                <a:solidFill>
                  <a:schemeClr val="accent2"/>
                </a:solidFill>
                <a:latin typeface="Roboto"/>
                <a:ea typeface="Roboto"/>
                <a:cs typeface="Roboto"/>
                <a:sym typeface="Roboto"/>
              </a:rPr>
              <a:t>Apps acessíveis</a:t>
            </a:r>
            <a:r>
              <a:rPr lang="en-US" sz="700">
                <a:solidFill>
                  <a:schemeClr val="accent2"/>
                </a:solidFill>
                <a:latin typeface="Roboto"/>
                <a:ea typeface="Roboto"/>
                <a:cs typeface="Roboto"/>
                <a:sym typeface="Roboto"/>
              </a:rPr>
              <a:t> via REST APIs</a:t>
            </a:r>
            <a:endParaRPr sz="700">
              <a:solidFill>
                <a:schemeClr val="accent2"/>
              </a:solidFill>
              <a:latin typeface="Roboto"/>
              <a:ea typeface="Roboto"/>
              <a:cs typeface="Roboto"/>
              <a:sym typeface="Roboto"/>
            </a:endParaRPr>
          </a:p>
        </p:txBody>
      </p:sp>
      <p:sp>
        <p:nvSpPr>
          <p:cNvPr id="6025" name="Google Shape;6025;p410"/>
          <p:cNvSpPr txBox="1"/>
          <p:nvPr/>
        </p:nvSpPr>
        <p:spPr>
          <a:xfrm>
            <a:off x="4601978" y="1400888"/>
            <a:ext cx="1471200" cy="123000"/>
          </a:xfrm>
          <a:prstGeom prst="rect">
            <a:avLst/>
          </a:prstGeom>
          <a:noFill/>
          <a:ln>
            <a:noFill/>
          </a:ln>
        </p:spPr>
        <p:txBody>
          <a:bodyPr anchorCtr="0" anchor="ctr" bIns="0" lIns="0" spcFirstLastPara="1" rIns="0" wrap="square" tIns="0">
            <a:spAutoFit/>
          </a:bodyPr>
          <a:lstStyle/>
          <a:p>
            <a:pPr indent="0" lvl="0" marL="0" marR="0" rtl="0" algn="ctr">
              <a:lnSpc>
                <a:spcPct val="100000"/>
              </a:lnSpc>
              <a:spcBef>
                <a:spcPts val="0"/>
              </a:spcBef>
              <a:spcAft>
                <a:spcPts val="0"/>
              </a:spcAft>
              <a:buClr>
                <a:srgbClr val="000000"/>
              </a:buClr>
              <a:buSzPts val="800"/>
              <a:buFont typeface="Arial"/>
              <a:buNone/>
            </a:pPr>
            <a:r>
              <a:rPr lang="en-US" sz="800">
                <a:latin typeface="Roboto Medium"/>
                <a:ea typeface="Roboto Medium"/>
                <a:cs typeface="Roboto Medium"/>
                <a:sym typeface="Roboto Medium"/>
              </a:rPr>
              <a:t>Design Responsivo Patenteado</a:t>
            </a:r>
            <a:endParaRPr sz="800">
              <a:latin typeface="Roboto Medium"/>
              <a:ea typeface="Roboto Medium"/>
              <a:cs typeface="Roboto Medium"/>
              <a:sym typeface="Roboto Medium"/>
            </a:endParaRPr>
          </a:p>
        </p:txBody>
      </p:sp>
      <p:sp>
        <p:nvSpPr>
          <p:cNvPr id="6026" name="Google Shape;6026;p410"/>
          <p:cNvSpPr txBox="1"/>
          <p:nvPr/>
        </p:nvSpPr>
        <p:spPr>
          <a:xfrm>
            <a:off x="525418" y="1404364"/>
            <a:ext cx="1033200" cy="428700"/>
          </a:xfrm>
          <a:prstGeom prst="rect">
            <a:avLst/>
          </a:prstGeom>
          <a:no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000000"/>
              </a:buClr>
              <a:buSzPts val="800"/>
              <a:buFont typeface="Arial"/>
              <a:buNone/>
            </a:pPr>
            <a:r>
              <a:rPr b="1" lang="en-US" sz="1100">
                <a:solidFill>
                  <a:schemeClr val="lt2"/>
                </a:solidFill>
                <a:latin typeface="Roboto"/>
                <a:ea typeface="Roboto"/>
                <a:cs typeface="Roboto"/>
                <a:sym typeface="Roboto"/>
              </a:rPr>
              <a:t>UI/UX </a:t>
            </a:r>
            <a:r>
              <a:rPr b="1" lang="en-US" sz="1100">
                <a:solidFill>
                  <a:schemeClr val="lt2"/>
                </a:solidFill>
                <a:latin typeface="Roboto"/>
                <a:ea typeface="Roboto"/>
                <a:cs typeface="Roboto"/>
                <a:sym typeface="Roboto"/>
              </a:rPr>
              <a:t>Comum</a:t>
            </a:r>
            <a:endParaRPr b="1" sz="1100">
              <a:solidFill>
                <a:schemeClr val="lt2"/>
              </a:solidFill>
              <a:latin typeface="Roboto"/>
              <a:ea typeface="Roboto"/>
              <a:cs typeface="Roboto"/>
              <a:sym typeface="Roboto"/>
            </a:endParaRPr>
          </a:p>
          <a:p>
            <a:pPr indent="0" lvl="0" marL="0" marR="0" rtl="0" algn="ctr">
              <a:lnSpc>
                <a:spcPct val="100000"/>
              </a:lnSpc>
              <a:spcBef>
                <a:spcPts val="0"/>
              </a:spcBef>
              <a:spcAft>
                <a:spcPts val="200"/>
              </a:spcAft>
              <a:buClr>
                <a:srgbClr val="000000"/>
              </a:buClr>
              <a:buSzPts val="800"/>
              <a:buFont typeface="Arial"/>
              <a:buNone/>
            </a:pPr>
            <a:r>
              <a:rPr lang="en-US" sz="800">
                <a:solidFill>
                  <a:schemeClr val="lt2"/>
                </a:solidFill>
                <a:latin typeface="Roboto Medium"/>
                <a:ea typeface="Roboto Medium"/>
                <a:cs typeface="Roboto Medium"/>
                <a:sym typeface="Roboto Medium"/>
              </a:rPr>
              <a:t>Renderize em</a:t>
            </a:r>
            <a:br>
              <a:rPr lang="en-US" sz="800">
                <a:solidFill>
                  <a:schemeClr val="lt2"/>
                </a:solidFill>
                <a:latin typeface="Roboto Medium"/>
                <a:ea typeface="Roboto Medium"/>
                <a:cs typeface="Roboto Medium"/>
                <a:sym typeface="Roboto Medium"/>
              </a:rPr>
            </a:br>
            <a:r>
              <a:rPr b="1" i="1" lang="en-US" sz="800">
                <a:solidFill>
                  <a:schemeClr val="lt2"/>
                </a:solidFill>
                <a:latin typeface="Roboto"/>
                <a:ea typeface="Roboto"/>
                <a:cs typeface="Roboto"/>
                <a:sym typeface="Roboto"/>
              </a:rPr>
              <a:t>QUALQUER </a:t>
            </a:r>
            <a:r>
              <a:rPr lang="en-US" sz="800">
                <a:solidFill>
                  <a:schemeClr val="lt2"/>
                </a:solidFill>
                <a:latin typeface="Roboto Medium"/>
                <a:ea typeface="Roboto Medium"/>
                <a:cs typeface="Roboto Medium"/>
                <a:sym typeface="Roboto Medium"/>
              </a:rPr>
              <a:t>dispositivo</a:t>
            </a:r>
            <a:endParaRPr sz="800">
              <a:solidFill>
                <a:schemeClr val="lt2"/>
              </a:solidFill>
              <a:latin typeface="Roboto Medium"/>
              <a:ea typeface="Roboto Medium"/>
              <a:cs typeface="Roboto Medium"/>
              <a:sym typeface="Roboto Medium"/>
            </a:endParaRPr>
          </a:p>
        </p:txBody>
      </p:sp>
      <p:grpSp>
        <p:nvGrpSpPr>
          <p:cNvPr id="6027" name="Google Shape;6027;p410"/>
          <p:cNvGrpSpPr/>
          <p:nvPr/>
        </p:nvGrpSpPr>
        <p:grpSpPr>
          <a:xfrm>
            <a:off x="7088850" y="1628106"/>
            <a:ext cx="1060531" cy="287281"/>
            <a:chOff x="9756640" y="5219690"/>
            <a:chExt cx="1414041" cy="383041"/>
          </a:xfrm>
        </p:grpSpPr>
        <p:grpSp>
          <p:nvGrpSpPr>
            <p:cNvPr id="6028" name="Google Shape;6028;p410"/>
            <p:cNvGrpSpPr/>
            <p:nvPr/>
          </p:nvGrpSpPr>
          <p:grpSpPr>
            <a:xfrm>
              <a:off x="9756640" y="5219690"/>
              <a:ext cx="484485" cy="383041"/>
              <a:chOff x="8520410" y="5546659"/>
              <a:chExt cx="917586" cy="725456"/>
            </a:xfrm>
          </p:grpSpPr>
          <p:sp>
            <p:nvSpPr>
              <p:cNvPr id="6029" name="Google Shape;6029;p410"/>
              <p:cNvSpPr/>
              <p:nvPr/>
            </p:nvSpPr>
            <p:spPr>
              <a:xfrm>
                <a:off x="8520410" y="5546659"/>
                <a:ext cx="917586" cy="565293"/>
              </a:xfrm>
              <a:custGeom>
                <a:rect b="b" l="l" r="r" t="t"/>
                <a:pathLst>
                  <a:path extrusionOk="0" h="565293" w="917586">
                    <a:moveTo>
                      <a:pt x="0" y="0"/>
                    </a:moveTo>
                    <a:lnTo>
                      <a:pt x="917587" y="0"/>
                    </a:lnTo>
                    <a:lnTo>
                      <a:pt x="917587" y="565293"/>
                    </a:lnTo>
                    <a:lnTo>
                      <a:pt x="0" y="565293"/>
                    </a:lnTo>
                    <a:close/>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030" name="Google Shape;6030;p410"/>
              <p:cNvSpPr/>
              <p:nvPr/>
            </p:nvSpPr>
            <p:spPr>
              <a:xfrm>
                <a:off x="8819247" y="6262672"/>
                <a:ext cx="319911" cy="9443"/>
              </a:xfrm>
              <a:custGeom>
                <a:rect b="b" l="l" r="r" t="t"/>
                <a:pathLst>
                  <a:path extrusionOk="0" h="9443" w="319911">
                    <a:moveTo>
                      <a:pt x="0" y="0"/>
                    </a:moveTo>
                    <a:lnTo>
                      <a:pt x="319912" y="0"/>
                    </a:ln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031" name="Google Shape;6031;p410"/>
              <p:cNvSpPr/>
              <p:nvPr/>
            </p:nvSpPr>
            <p:spPr>
              <a:xfrm>
                <a:off x="8901171" y="6111952"/>
                <a:ext cx="9492" cy="150719"/>
              </a:xfrm>
              <a:custGeom>
                <a:rect b="b" l="l" r="r" t="t"/>
                <a:pathLst>
                  <a:path extrusionOk="0" h="150719" w="9492">
                    <a:moveTo>
                      <a:pt x="0" y="0"/>
                    </a:moveTo>
                    <a:lnTo>
                      <a:pt x="0" y="150720"/>
                    </a:ln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032" name="Google Shape;6032;p410"/>
              <p:cNvSpPr/>
              <p:nvPr/>
            </p:nvSpPr>
            <p:spPr>
              <a:xfrm>
                <a:off x="9057140" y="6111952"/>
                <a:ext cx="9492" cy="150719"/>
              </a:xfrm>
              <a:custGeom>
                <a:rect b="b" l="l" r="r" t="t"/>
                <a:pathLst>
                  <a:path extrusionOk="0" h="150719" w="9492">
                    <a:moveTo>
                      <a:pt x="0" y="0"/>
                    </a:moveTo>
                    <a:lnTo>
                      <a:pt x="0" y="150720"/>
                    </a:ln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grpSp>
        <p:grpSp>
          <p:nvGrpSpPr>
            <p:cNvPr id="6033" name="Google Shape;6033;p410"/>
            <p:cNvGrpSpPr/>
            <p:nvPr/>
          </p:nvGrpSpPr>
          <p:grpSpPr>
            <a:xfrm>
              <a:off x="10708516" y="5253395"/>
              <a:ext cx="462165" cy="315630"/>
              <a:chOff x="10425952" y="5648102"/>
              <a:chExt cx="875313" cy="597785"/>
            </a:xfrm>
          </p:grpSpPr>
          <p:sp>
            <p:nvSpPr>
              <p:cNvPr id="6034" name="Google Shape;6034;p410"/>
              <p:cNvSpPr/>
              <p:nvPr/>
            </p:nvSpPr>
            <p:spPr>
              <a:xfrm>
                <a:off x="10425952" y="5648102"/>
                <a:ext cx="875313" cy="597785"/>
              </a:xfrm>
              <a:custGeom>
                <a:rect b="b" l="l" r="r" t="t"/>
                <a:pathLst>
                  <a:path extrusionOk="0" h="597785" w="875313">
                    <a:moveTo>
                      <a:pt x="812954" y="0"/>
                    </a:moveTo>
                    <a:cubicBezTo>
                      <a:pt x="847394" y="0"/>
                      <a:pt x="875313" y="27735"/>
                      <a:pt x="875313" y="61947"/>
                    </a:cubicBezTo>
                    <a:lnTo>
                      <a:pt x="875313" y="535838"/>
                    </a:lnTo>
                    <a:cubicBezTo>
                      <a:pt x="875313" y="570051"/>
                      <a:pt x="847394" y="597785"/>
                      <a:pt x="812954" y="597785"/>
                    </a:cubicBezTo>
                    <a:lnTo>
                      <a:pt x="62360" y="597785"/>
                    </a:lnTo>
                    <a:cubicBezTo>
                      <a:pt x="27919" y="597785"/>
                      <a:pt x="0" y="570051"/>
                      <a:pt x="0" y="535838"/>
                    </a:cubicBezTo>
                    <a:lnTo>
                      <a:pt x="0" y="61947"/>
                    </a:lnTo>
                    <a:cubicBezTo>
                      <a:pt x="0" y="27735"/>
                      <a:pt x="27919" y="0"/>
                      <a:pt x="62360" y="0"/>
                    </a:cubicBezTo>
                    <a:close/>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035" name="Google Shape;6035;p410"/>
              <p:cNvSpPr/>
              <p:nvPr/>
            </p:nvSpPr>
            <p:spPr>
              <a:xfrm>
                <a:off x="10489166" y="5931249"/>
                <a:ext cx="31701" cy="31492"/>
              </a:xfrm>
              <a:custGeom>
                <a:rect b="b" l="l" r="r" t="t"/>
                <a:pathLst>
                  <a:path extrusionOk="0" h="31492" w="31701">
                    <a:moveTo>
                      <a:pt x="31702" y="15746"/>
                    </a:moveTo>
                    <a:cubicBezTo>
                      <a:pt x="31702" y="24442"/>
                      <a:pt x="24605" y="31492"/>
                      <a:pt x="15851" y="31492"/>
                    </a:cubicBezTo>
                    <a:cubicBezTo>
                      <a:pt x="7097" y="31492"/>
                      <a:pt x="0" y="24442"/>
                      <a:pt x="0" y="15746"/>
                    </a:cubicBezTo>
                    <a:cubicBezTo>
                      <a:pt x="0" y="7050"/>
                      <a:pt x="7097" y="0"/>
                      <a:pt x="15851" y="0"/>
                    </a:cubicBezTo>
                    <a:cubicBezTo>
                      <a:pt x="24605" y="0"/>
                      <a:pt x="31702" y="7050"/>
                      <a:pt x="31702" y="15746"/>
                    </a:cubicBezTo>
                    <a:close/>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grpSp>
        <p:grpSp>
          <p:nvGrpSpPr>
            <p:cNvPr id="6036" name="Google Shape;6036;p410"/>
            <p:cNvGrpSpPr/>
            <p:nvPr/>
          </p:nvGrpSpPr>
          <p:grpSpPr>
            <a:xfrm>
              <a:off x="10388354" y="5257568"/>
              <a:ext cx="172934" cy="307284"/>
              <a:chOff x="9663422" y="5600546"/>
              <a:chExt cx="327526" cy="581977"/>
            </a:xfrm>
          </p:grpSpPr>
          <p:sp>
            <p:nvSpPr>
              <p:cNvPr id="6037" name="Google Shape;6037;p410"/>
              <p:cNvSpPr/>
              <p:nvPr/>
            </p:nvSpPr>
            <p:spPr>
              <a:xfrm>
                <a:off x="9663422" y="5600546"/>
                <a:ext cx="327526" cy="581977"/>
              </a:xfrm>
              <a:custGeom>
                <a:rect b="b" l="l" r="r" t="t"/>
                <a:pathLst>
                  <a:path extrusionOk="0" h="581977" w="327526">
                    <a:moveTo>
                      <a:pt x="290375" y="0"/>
                    </a:moveTo>
                    <a:cubicBezTo>
                      <a:pt x="310893" y="0"/>
                      <a:pt x="327526" y="16930"/>
                      <a:pt x="327526" y="37814"/>
                    </a:cubicBezTo>
                    <a:lnTo>
                      <a:pt x="327526" y="544163"/>
                    </a:lnTo>
                    <a:cubicBezTo>
                      <a:pt x="327526" y="565048"/>
                      <a:pt x="310893" y="581978"/>
                      <a:pt x="290375" y="581978"/>
                    </a:cubicBezTo>
                    <a:lnTo>
                      <a:pt x="37151" y="581978"/>
                    </a:lnTo>
                    <a:cubicBezTo>
                      <a:pt x="16633" y="581978"/>
                      <a:pt x="0" y="565048"/>
                      <a:pt x="0" y="544163"/>
                    </a:cubicBezTo>
                    <a:lnTo>
                      <a:pt x="0" y="37814"/>
                    </a:lnTo>
                    <a:cubicBezTo>
                      <a:pt x="0" y="16930"/>
                      <a:pt x="16633" y="0"/>
                      <a:pt x="37151" y="0"/>
                    </a:cubicBezTo>
                    <a:close/>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038" name="Google Shape;6038;p410"/>
              <p:cNvSpPr/>
              <p:nvPr/>
            </p:nvSpPr>
            <p:spPr>
              <a:xfrm>
                <a:off x="9794058" y="5648647"/>
                <a:ext cx="66253" cy="9525"/>
              </a:xfrm>
              <a:custGeom>
                <a:rect b="b" l="l" r="r" t="t"/>
                <a:pathLst>
                  <a:path extrusionOk="0" h="9525" w="66253">
                    <a:moveTo>
                      <a:pt x="0" y="0"/>
                    </a:moveTo>
                    <a:lnTo>
                      <a:pt x="66254" y="0"/>
                    </a:ln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grpSp>
      </p:grpSp>
      <p:grpSp>
        <p:nvGrpSpPr>
          <p:cNvPr id="6039" name="Google Shape;6039;p410"/>
          <p:cNvGrpSpPr/>
          <p:nvPr/>
        </p:nvGrpSpPr>
        <p:grpSpPr>
          <a:xfrm>
            <a:off x="2810647" y="1599894"/>
            <a:ext cx="567167" cy="343619"/>
            <a:chOff x="8082699" y="1441597"/>
            <a:chExt cx="891492" cy="558005"/>
          </a:xfrm>
        </p:grpSpPr>
        <p:sp>
          <p:nvSpPr>
            <p:cNvPr id="6040" name="Google Shape;6040;p410"/>
            <p:cNvSpPr/>
            <p:nvPr/>
          </p:nvSpPr>
          <p:spPr>
            <a:xfrm>
              <a:off x="8239467" y="1872303"/>
              <a:ext cx="139799" cy="65298"/>
            </a:xfrm>
            <a:custGeom>
              <a:rect b="b" l="l" r="r" t="t"/>
              <a:pathLst>
                <a:path extrusionOk="0" h="65298" w="139799">
                  <a:moveTo>
                    <a:pt x="0" y="65298"/>
                  </a:moveTo>
                  <a:lnTo>
                    <a:pt x="74378" y="65298"/>
                  </a:lnTo>
                  <a:lnTo>
                    <a:pt x="139800" y="0"/>
                  </a:lnTo>
                </a:path>
              </a:pathLst>
            </a:custGeom>
            <a:noFill/>
            <a:ln cap="rnd" cmpd="sng" w="9525">
              <a:solidFill>
                <a:schemeClr val="accent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6041" name="Google Shape;6041;p410"/>
            <p:cNvSpPr/>
            <p:nvPr/>
          </p:nvSpPr>
          <p:spPr>
            <a:xfrm>
              <a:off x="8115316" y="1875601"/>
              <a:ext cx="124056" cy="124001"/>
            </a:xfrm>
            <a:custGeom>
              <a:rect b="b" l="l" r="r" t="t"/>
              <a:pathLst>
                <a:path extrusionOk="0" h="124001" w="124056">
                  <a:moveTo>
                    <a:pt x="124057" y="62001"/>
                  </a:moveTo>
                  <a:cubicBezTo>
                    <a:pt x="124057" y="96243"/>
                    <a:pt x="96286" y="124001"/>
                    <a:pt x="62028" y="124001"/>
                  </a:cubicBezTo>
                  <a:cubicBezTo>
                    <a:pt x="27771" y="124001"/>
                    <a:pt x="0" y="96243"/>
                    <a:pt x="0" y="62001"/>
                  </a:cubicBezTo>
                  <a:cubicBezTo>
                    <a:pt x="0" y="27759"/>
                    <a:pt x="27771" y="0"/>
                    <a:pt x="62028" y="0"/>
                  </a:cubicBezTo>
                  <a:cubicBezTo>
                    <a:pt x="96286" y="0"/>
                    <a:pt x="124057" y="27759"/>
                    <a:pt x="124057" y="62001"/>
                  </a:cubicBezTo>
                  <a:close/>
                </a:path>
              </a:pathLst>
            </a:custGeom>
            <a:noFill/>
            <a:ln cap="rnd" cmpd="sng" w="9525">
              <a:solidFill>
                <a:schemeClr val="accent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6042" name="Google Shape;6042;p410"/>
            <p:cNvSpPr/>
            <p:nvPr/>
          </p:nvSpPr>
          <p:spPr>
            <a:xfrm>
              <a:off x="8677719" y="1872303"/>
              <a:ext cx="139799" cy="65298"/>
            </a:xfrm>
            <a:custGeom>
              <a:rect b="b" l="l" r="r" t="t"/>
              <a:pathLst>
                <a:path extrusionOk="0" h="65298" w="139799">
                  <a:moveTo>
                    <a:pt x="139799" y="65298"/>
                  </a:moveTo>
                  <a:lnTo>
                    <a:pt x="65328" y="65298"/>
                  </a:lnTo>
                  <a:lnTo>
                    <a:pt x="0" y="0"/>
                  </a:lnTo>
                </a:path>
              </a:pathLst>
            </a:custGeom>
            <a:noFill/>
            <a:ln cap="rnd" cmpd="sng" w="9525">
              <a:solidFill>
                <a:schemeClr val="accent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6043" name="Google Shape;6043;p410"/>
            <p:cNvSpPr/>
            <p:nvPr/>
          </p:nvSpPr>
          <p:spPr>
            <a:xfrm>
              <a:off x="8817518" y="1875601"/>
              <a:ext cx="124056" cy="124001"/>
            </a:xfrm>
            <a:custGeom>
              <a:rect b="b" l="l" r="r" t="t"/>
              <a:pathLst>
                <a:path extrusionOk="0" h="124001" w="124056">
                  <a:moveTo>
                    <a:pt x="124057" y="62001"/>
                  </a:moveTo>
                  <a:cubicBezTo>
                    <a:pt x="124057" y="96243"/>
                    <a:pt x="96286" y="124001"/>
                    <a:pt x="62028" y="124001"/>
                  </a:cubicBezTo>
                  <a:cubicBezTo>
                    <a:pt x="27771" y="124001"/>
                    <a:pt x="0" y="96243"/>
                    <a:pt x="0" y="62001"/>
                  </a:cubicBezTo>
                  <a:cubicBezTo>
                    <a:pt x="0" y="27759"/>
                    <a:pt x="27771" y="0"/>
                    <a:pt x="62028" y="0"/>
                  </a:cubicBezTo>
                  <a:cubicBezTo>
                    <a:pt x="96286" y="0"/>
                    <a:pt x="124057" y="27759"/>
                    <a:pt x="124057" y="62001"/>
                  </a:cubicBezTo>
                  <a:close/>
                </a:path>
              </a:pathLst>
            </a:custGeom>
            <a:noFill/>
            <a:ln cap="rnd" cmpd="sng" w="9525">
              <a:solidFill>
                <a:schemeClr val="accent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6044" name="Google Shape;6044;p410"/>
            <p:cNvSpPr/>
            <p:nvPr/>
          </p:nvSpPr>
          <p:spPr>
            <a:xfrm>
              <a:off x="8239467" y="1503597"/>
              <a:ext cx="139799" cy="65392"/>
            </a:xfrm>
            <a:custGeom>
              <a:rect b="b" l="l" r="r" t="t"/>
              <a:pathLst>
                <a:path extrusionOk="0" h="65392" w="139799">
                  <a:moveTo>
                    <a:pt x="0" y="0"/>
                  </a:moveTo>
                  <a:lnTo>
                    <a:pt x="74378" y="0"/>
                  </a:lnTo>
                  <a:lnTo>
                    <a:pt x="139800" y="65393"/>
                  </a:lnTo>
                </a:path>
              </a:pathLst>
            </a:custGeom>
            <a:noFill/>
            <a:ln cap="rnd" cmpd="sng" w="9525">
              <a:solidFill>
                <a:schemeClr val="accent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6045" name="Google Shape;6045;p410"/>
            <p:cNvSpPr/>
            <p:nvPr/>
          </p:nvSpPr>
          <p:spPr>
            <a:xfrm>
              <a:off x="8115316" y="1441597"/>
              <a:ext cx="124056" cy="124001"/>
            </a:xfrm>
            <a:custGeom>
              <a:rect b="b" l="l" r="r" t="t"/>
              <a:pathLst>
                <a:path extrusionOk="0" h="124001" w="124056">
                  <a:moveTo>
                    <a:pt x="124057" y="62001"/>
                  </a:moveTo>
                  <a:cubicBezTo>
                    <a:pt x="124057" y="96243"/>
                    <a:pt x="96286" y="124001"/>
                    <a:pt x="62028" y="124001"/>
                  </a:cubicBezTo>
                  <a:cubicBezTo>
                    <a:pt x="27771" y="124001"/>
                    <a:pt x="0" y="96243"/>
                    <a:pt x="0" y="62001"/>
                  </a:cubicBezTo>
                  <a:cubicBezTo>
                    <a:pt x="0" y="27759"/>
                    <a:pt x="27771" y="0"/>
                    <a:pt x="62028" y="0"/>
                  </a:cubicBezTo>
                  <a:cubicBezTo>
                    <a:pt x="96286" y="0"/>
                    <a:pt x="124057" y="27759"/>
                    <a:pt x="124057" y="62001"/>
                  </a:cubicBezTo>
                  <a:close/>
                </a:path>
              </a:pathLst>
            </a:custGeom>
            <a:noFill/>
            <a:ln cap="rnd" cmpd="sng" w="9525">
              <a:solidFill>
                <a:schemeClr val="accent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6046" name="Google Shape;6046;p410"/>
            <p:cNvSpPr/>
            <p:nvPr/>
          </p:nvSpPr>
          <p:spPr>
            <a:xfrm>
              <a:off x="8677719" y="1503597"/>
              <a:ext cx="139799" cy="65392"/>
            </a:xfrm>
            <a:custGeom>
              <a:rect b="b" l="l" r="r" t="t"/>
              <a:pathLst>
                <a:path extrusionOk="0" h="65392" w="139799">
                  <a:moveTo>
                    <a:pt x="139799" y="0"/>
                  </a:moveTo>
                  <a:lnTo>
                    <a:pt x="65328" y="0"/>
                  </a:lnTo>
                  <a:lnTo>
                    <a:pt x="0" y="65393"/>
                  </a:lnTo>
                </a:path>
              </a:pathLst>
            </a:custGeom>
            <a:noFill/>
            <a:ln cap="rnd" cmpd="sng" w="9525">
              <a:solidFill>
                <a:schemeClr val="accent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6047" name="Google Shape;6047;p410"/>
            <p:cNvSpPr/>
            <p:nvPr/>
          </p:nvSpPr>
          <p:spPr>
            <a:xfrm>
              <a:off x="8817518" y="1441597"/>
              <a:ext cx="124056" cy="124001"/>
            </a:xfrm>
            <a:custGeom>
              <a:rect b="b" l="l" r="r" t="t"/>
              <a:pathLst>
                <a:path extrusionOk="0" h="124001" w="124056">
                  <a:moveTo>
                    <a:pt x="124057" y="62001"/>
                  </a:moveTo>
                  <a:cubicBezTo>
                    <a:pt x="124057" y="96243"/>
                    <a:pt x="96286" y="124001"/>
                    <a:pt x="62028" y="124001"/>
                  </a:cubicBezTo>
                  <a:cubicBezTo>
                    <a:pt x="27771" y="124001"/>
                    <a:pt x="0" y="96243"/>
                    <a:pt x="0" y="62001"/>
                  </a:cubicBezTo>
                  <a:cubicBezTo>
                    <a:pt x="0" y="27759"/>
                    <a:pt x="27771" y="0"/>
                    <a:pt x="62028" y="0"/>
                  </a:cubicBezTo>
                  <a:cubicBezTo>
                    <a:pt x="96286" y="0"/>
                    <a:pt x="124057" y="27759"/>
                    <a:pt x="124057" y="62001"/>
                  </a:cubicBezTo>
                  <a:close/>
                </a:path>
              </a:pathLst>
            </a:custGeom>
            <a:noFill/>
            <a:ln cap="rnd" cmpd="sng" w="9525">
              <a:solidFill>
                <a:schemeClr val="accent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6048" name="Google Shape;6048;p410"/>
            <p:cNvSpPr/>
            <p:nvPr/>
          </p:nvSpPr>
          <p:spPr>
            <a:xfrm>
              <a:off x="8206850" y="1720599"/>
              <a:ext cx="108879" cy="9422"/>
            </a:xfrm>
            <a:custGeom>
              <a:rect b="b" l="l" r="r" t="t"/>
              <a:pathLst>
                <a:path extrusionOk="0" h="9422" w="108879">
                  <a:moveTo>
                    <a:pt x="0" y="0"/>
                  </a:moveTo>
                  <a:lnTo>
                    <a:pt x="108880" y="0"/>
                  </a:lnTo>
                </a:path>
              </a:pathLst>
            </a:custGeom>
            <a:noFill/>
            <a:ln cap="rnd" cmpd="sng" w="9525">
              <a:solidFill>
                <a:schemeClr val="accent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6049" name="Google Shape;6049;p410"/>
            <p:cNvSpPr/>
            <p:nvPr/>
          </p:nvSpPr>
          <p:spPr>
            <a:xfrm>
              <a:off x="8082699" y="1658599"/>
              <a:ext cx="124056" cy="124001"/>
            </a:xfrm>
            <a:custGeom>
              <a:rect b="b" l="l" r="r" t="t"/>
              <a:pathLst>
                <a:path extrusionOk="0" h="124001" w="124056">
                  <a:moveTo>
                    <a:pt x="124057" y="62001"/>
                  </a:moveTo>
                  <a:cubicBezTo>
                    <a:pt x="124057" y="96243"/>
                    <a:pt x="96286" y="124001"/>
                    <a:pt x="62028" y="124001"/>
                  </a:cubicBezTo>
                  <a:cubicBezTo>
                    <a:pt x="27771" y="124001"/>
                    <a:pt x="0" y="96243"/>
                    <a:pt x="0" y="62001"/>
                  </a:cubicBezTo>
                  <a:cubicBezTo>
                    <a:pt x="0" y="27759"/>
                    <a:pt x="27771" y="0"/>
                    <a:pt x="62028" y="0"/>
                  </a:cubicBezTo>
                  <a:cubicBezTo>
                    <a:pt x="96286" y="0"/>
                    <a:pt x="124057" y="27759"/>
                    <a:pt x="124057" y="62001"/>
                  </a:cubicBezTo>
                  <a:close/>
                </a:path>
              </a:pathLst>
            </a:custGeom>
            <a:noFill/>
            <a:ln cap="rnd" cmpd="sng" w="9525">
              <a:solidFill>
                <a:schemeClr val="accent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6050" name="Google Shape;6050;p410"/>
            <p:cNvSpPr/>
            <p:nvPr/>
          </p:nvSpPr>
          <p:spPr>
            <a:xfrm>
              <a:off x="8741256" y="1720599"/>
              <a:ext cx="108879" cy="9422"/>
            </a:xfrm>
            <a:custGeom>
              <a:rect b="b" l="l" r="r" t="t"/>
              <a:pathLst>
                <a:path extrusionOk="0" h="9422" w="108879">
                  <a:moveTo>
                    <a:pt x="108880" y="0"/>
                  </a:moveTo>
                  <a:lnTo>
                    <a:pt x="0" y="0"/>
                  </a:lnTo>
                </a:path>
              </a:pathLst>
            </a:custGeom>
            <a:noFill/>
            <a:ln cap="rnd" cmpd="sng" w="9525">
              <a:solidFill>
                <a:schemeClr val="accent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6051" name="Google Shape;6051;p410"/>
            <p:cNvSpPr/>
            <p:nvPr/>
          </p:nvSpPr>
          <p:spPr>
            <a:xfrm>
              <a:off x="8850135" y="1658599"/>
              <a:ext cx="124056" cy="124001"/>
            </a:xfrm>
            <a:custGeom>
              <a:rect b="b" l="l" r="r" t="t"/>
              <a:pathLst>
                <a:path extrusionOk="0" h="124001" w="124056">
                  <a:moveTo>
                    <a:pt x="124057" y="62001"/>
                  </a:moveTo>
                  <a:cubicBezTo>
                    <a:pt x="124057" y="96243"/>
                    <a:pt x="96286" y="124001"/>
                    <a:pt x="62028" y="124001"/>
                  </a:cubicBezTo>
                  <a:cubicBezTo>
                    <a:pt x="27771" y="124001"/>
                    <a:pt x="0" y="96243"/>
                    <a:pt x="0" y="62001"/>
                  </a:cubicBezTo>
                  <a:cubicBezTo>
                    <a:pt x="0" y="27759"/>
                    <a:pt x="27771" y="0"/>
                    <a:pt x="62028" y="0"/>
                  </a:cubicBezTo>
                  <a:cubicBezTo>
                    <a:pt x="96286" y="0"/>
                    <a:pt x="124057" y="27759"/>
                    <a:pt x="124057" y="62001"/>
                  </a:cubicBezTo>
                  <a:close/>
                </a:path>
              </a:pathLst>
            </a:custGeom>
            <a:noFill/>
            <a:ln cap="rnd" cmpd="sng" w="9525">
              <a:solidFill>
                <a:schemeClr val="accent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
          <p:nvSpPr>
            <p:cNvPr id="6052" name="Google Shape;6052;p410"/>
            <p:cNvSpPr/>
            <p:nvPr/>
          </p:nvSpPr>
          <p:spPr>
            <a:xfrm>
              <a:off x="8315635" y="1507932"/>
              <a:ext cx="425525" cy="425429"/>
            </a:xfrm>
            <a:custGeom>
              <a:rect b="b" l="l" r="r" t="t"/>
              <a:pathLst>
                <a:path extrusionOk="0" h="425429" w="425525">
                  <a:moveTo>
                    <a:pt x="425055" y="184117"/>
                  </a:moveTo>
                  <a:lnTo>
                    <a:pt x="391307" y="172151"/>
                  </a:lnTo>
                  <a:cubicBezTo>
                    <a:pt x="388384" y="171114"/>
                    <a:pt x="386028" y="168853"/>
                    <a:pt x="384802" y="165932"/>
                  </a:cubicBezTo>
                  <a:lnTo>
                    <a:pt x="367551" y="124284"/>
                  </a:lnTo>
                  <a:cubicBezTo>
                    <a:pt x="366326" y="121363"/>
                    <a:pt x="366420" y="118159"/>
                    <a:pt x="367740" y="115332"/>
                  </a:cubicBezTo>
                  <a:lnTo>
                    <a:pt x="383105" y="83013"/>
                  </a:lnTo>
                  <a:cubicBezTo>
                    <a:pt x="383105" y="83013"/>
                    <a:pt x="383105" y="82259"/>
                    <a:pt x="382917" y="81976"/>
                  </a:cubicBezTo>
                  <a:lnTo>
                    <a:pt x="343607" y="42684"/>
                  </a:lnTo>
                  <a:cubicBezTo>
                    <a:pt x="343607" y="42684"/>
                    <a:pt x="342947" y="42307"/>
                    <a:pt x="342570" y="42496"/>
                  </a:cubicBezTo>
                  <a:lnTo>
                    <a:pt x="310236" y="57855"/>
                  </a:lnTo>
                  <a:cubicBezTo>
                    <a:pt x="307408" y="59174"/>
                    <a:pt x="304109" y="59268"/>
                    <a:pt x="301281" y="58043"/>
                  </a:cubicBezTo>
                  <a:lnTo>
                    <a:pt x="259614" y="40800"/>
                  </a:lnTo>
                  <a:cubicBezTo>
                    <a:pt x="256692" y="39575"/>
                    <a:pt x="254429" y="37219"/>
                    <a:pt x="253393" y="34298"/>
                  </a:cubicBezTo>
                  <a:lnTo>
                    <a:pt x="241420" y="565"/>
                  </a:lnTo>
                  <a:cubicBezTo>
                    <a:pt x="241420" y="565"/>
                    <a:pt x="240949" y="0"/>
                    <a:pt x="240572" y="0"/>
                  </a:cubicBezTo>
                  <a:lnTo>
                    <a:pt x="185048" y="0"/>
                  </a:lnTo>
                  <a:cubicBezTo>
                    <a:pt x="185048" y="0"/>
                    <a:pt x="184294" y="283"/>
                    <a:pt x="184200" y="565"/>
                  </a:cubicBezTo>
                  <a:lnTo>
                    <a:pt x="172228" y="34298"/>
                  </a:lnTo>
                  <a:cubicBezTo>
                    <a:pt x="171191" y="37219"/>
                    <a:pt x="168928" y="39575"/>
                    <a:pt x="166006" y="40800"/>
                  </a:cubicBezTo>
                  <a:lnTo>
                    <a:pt x="124340" y="58043"/>
                  </a:lnTo>
                  <a:cubicBezTo>
                    <a:pt x="121417" y="59268"/>
                    <a:pt x="118212" y="59174"/>
                    <a:pt x="115384" y="57855"/>
                  </a:cubicBezTo>
                  <a:lnTo>
                    <a:pt x="83050" y="42496"/>
                  </a:lnTo>
                  <a:cubicBezTo>
                    <a:pt x="83050" y="42496"/>
                    <a:pt x="82296" y="42496"/>
                    <a:pt x="82013" y="42684"/>
                  </a:cubicBezTo>
                  <a:lnTo>
                    <a:pt x="42703" y="81976"/>
                  </a:lnTo>
                  <a:cubicBezTo>
                    <a:pt x="42703" y="81976"/>
                    <a:pt x="42326" y="82636"/>
                    <a:pt x="42515" y="83013"/>
                  </a:cubicBezTo>
                  <a:lnTo>
                    <a:pt x="57881" y="115332"/>
                  </a:lnTo>
                  <a:cubicBezTo>
                    <a:pt x="59200" y="118159"/>
                    <a:pt x="59295" y="121457"/>
                    <a:pt x="58069" y="124284"/>
                  </a:cubicBezTo>
                  <a:lnTo>
                    <a:pt x="40818" y="165932"/>
                  </a:lnTo>
                  <a:cubicBezTo>
                    <a:pt x="39593" y="168853"/>
                    <a:pt x="37236" y="171114"/>
                    <a:pt x="34314" y="172151"/>
                  </a:cubicBezTo>
                  <a:lnTo>
                    <a:pt x="566" y="184117"/>
                  </a:lnTo>
                  <a:cubicBezTo>
                    <a:pt x="566" y="184117"/>
                    <a:pt x="0" y="184588"/>
                    <a:pt x="0" y="184965"/>
                  </a:cubicBezTo>
                  <a:lnTo>
                    <a:pt x="0" y="240464"/>
                  </a:lnTo>
                  <a:cubicBezTo>
                    <a:pt x="0" y="240464"/>
                    <a:pt x="283" y="241218"/>
                    <a:pt x="566" y="241312"/>
                  </a:cubicBezTo>
                  <a:lnTo>
                    <a:pt x="34314" y="253279"/>
                  </a:lnTo>
                  <a:cubicBezTo>
                    <a:pt x="37236" y="254315"/>
                    <a:pt x="39593" y="256577"/>
                    <a:pt x="40818" y="259498"/>
                  </a:cubicBezTo>
                  <a:lnTo>
                    <a:pt x="58069" y="301146"/>
                  </a:lnTo>
                  <a:cubicBezTo>
                    <a:pt x="59295" y="304067"/>
                    <a:pt x="59200" y="307270"/>
                    <a:pt x="57881" y="310097"/>
                  </a:cubicBezTo>
                  <a:lnTo>
                    <a:pt x="42515" y="342417"/>
                  </a:lnTo>
                  <a:cubicBezTo>
                    <a:pt x="42515" y="342417"/>
                    <a:pt x="42515" y="343170"/>
                    <a:pt x="42703" y="343453"/>
                  </a:cubicBezTo>
                  <a:lnTo>
                    <a:pt x="82013" y="382745"/>
                  </a:lnTo>
                  <a:cubicBezTo>
                    <a:pt x="82013" y="382745"/>
                    <a:pt x="82673" y="383122"/>
                    <a:pt x="83050" y="382934"/>
                  </a:cubicBezTo>
                  <a:lnTo>
                    <a:pt x="115384" y="367575"/>
                  </a:lnTo>
                  <a:cubicBezTo>
                    <a:pt x="116892" y="366821"/>
                    <a:pt x="118495" y="366538"/>
                    <a:pt x="120098" y="366538"/>
                  </a:cubicBezTo>
                  <a:cubicBezTo>
                    <a:pt x="121512" y="366538"/>
                    <a:pt x="123020" y="366821"/>
                    <a:pt x="124340" y="367386"/>
                  </a:cubicBezTo>
                  <a:lnTo>
                    <a:pt x="166006" y="384630"/>
                  </a:lnTo>
                  <a:cubicBezTo>
                    <a:pt x="168928" y="385855"/>
                    <a:pt x="171191" y="388210"/>
                    <a:pt x="172228" y="391131"/>
                  </a:cubicBezTo>
                  <a:lnTo>
                    <a:pt x="184200" y="424864"/>
                  </a:lnTo>
                  <a:cubicBezTo>
                    <a:pt x="184200" y="424864"/>
                    <a:pt x="184671" y="425430"/>
                    <a:pt x="185048" y="425430"/>
                  </a:cubicBezTo>
                  <a:lnTo>
                    <a:pt x="240572" y="425430"/>
                  </a:lnTo>
                  <a:cubicBezTo>
                    <a:pt x="240572" y="425430"/>
                    <a:pt x="241326" y="425147"/>
                    <a:pt x="241420" y="424864"/>
                  </a:cubicBezTo>
                  <a:lnTo>
                    <a:pt x="253393" y="391131"/>
                  </a:lnTo>
                  <a:cubicBezTo>
                    <a:pt x="254429" y="388210"/>
                    <a:pt x="256692" y="385855"/>
                    <a:pt x="259614" y="384630"/>
                  </a:cubicBezTo>
                  <a:lnTo>
                    <a:pt x="301281" y="367386"/>
                  </a:lnTo>
                  <a:cubicBezTo>
                    <a:pt x="304203" y="366162"/>
                    <a:pt x="307408" y="366256"/>
                    <a:pt x="310236" y="367575"/>
                  </a:cubicBezTo>
                  <a:lnTo>
                    <a:pt x="342570" y="382934"/>
                  </a:lnTo>
                  <a:cubicBezTo>
                    <a:pt x="342570" y="382934"/>
                    <a:pt x="343324" y="382934"/>
                    <a:pt x="343607" y="382745"/>
                  </a:cubicBezTo>
                  <a:lnTo>
                    <a:pt x="382917" y="343453"/>
                  </a:lnTo>
                  <a:cubicBezTo>
                    <a:pt x="382917" y="343453"/>
                    <a:pt x="383294" y="342793"/>
                    <a:pt x="383105" y="342417"/>
                  </a:cubicBezTo>
                  <a:lnTo>
                    <a:pt x="367740" y="310097"/>
                  </a:lnTo>
                  <a:cubicBezTo>
                    <a:pt x="366420" y="307270"/>
                    <a:pt x="366326" y="303972"/>
                    <a:pt x="367551" y="301146"/>
                  </a:cubicBezTo>
                  <a:lnTo>
                    <a:pt x="384802" y="259498"/>
                  </a:lnTo>
                  <a:cubicBezTo>
                    <a:pt x="386028" y="256577"/>
                    <a:pt x="388384" y="254315"/>
                    <a:pt x="391307" y="253279"/>
                  </a:cubicBezTo>
                  <a:lnTo>
                    <a:pt x="424960" y="241312"/>
                  </a:lnTo>
                  <a:cubicBezTo>
                    <a:pt x="424960" y="241312"/>
                    <a:pt x="425526" y="240841"/>
                    <a:pt x="425526" y="240464"/>
                  </a:cubicBezTo>
                  <a:lnTo>
                    <a:pt x="425526" y="184965"/>
                  </a:lnTo>
                  <a:cubicBezTo>
                    <a:pt x="425526" y="184965"/>
                    <a:pt x="425243" y="184211"/>
                    <a:pt x="424960" y="184117"/>
                  </a:cubicBezTo>
                  <a:close/>
                  <a:moveTo>
                    <a:pt x="212857" y="303878"/>
                  </a:moveTo>
                  <a:cubicBezTo>
                    <a:pt x="162612" y="303878"/>
                    <a:pt x="121700" y="262984"/>
                    <a:pt x="121700" y="212762"/>
                  </a:cubicBezTo>
                  <a:cubicBezTo>
                    <a:pt x="121700" y="162540"/>
                    <a:pt x="162612" y="121646"/>
                    <a:pt x="212857" y="121646"/>
                  </a:cubicBezTo>
                  <a:cubicBezTo>
                    <a:pt x="263102" y="121646"/>
                    <a:pt x="304014" y="162540"/>
                    <a:pt x="304014" y="212762"/>
                  </a:cubicBezTo>
                  <a:cubicBezTo>
                    <a:pt x="304014" y="262984"/>
                    <a:pt x="263102" y="303878"/>
                    <a:pt x="212857" y="303878"/>
                  </a:cubicBezTo>
                  <a:close/>
                </a:path>
              </a:pathLst>
            </a:custGeom>
            <a:noFill/>
            <a:ln cap="rnd" cmpd="sng" w="9525">
              <a:solidFill>
                <a:schemeClr val="accent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grpSp>
      <p:grpSp>
        <p:nvGrpSpPr>
          <p:cNvPr id="6053" name="Google Shape;6053;p410"/>
          <p:cNvGrpSpPr/>
          <p:nvPr/>
        </p:nvGrpSpPr>
        <p:grpSpPr>
          <a:xfrm>
            <a:off x="4617665" y="1598351"/>
            <a:ext cx="1440259" cy="514351"/>
            <a:chOff x="6360456" y="5015808"/>
            <a:chExt cx="1586888" cy="568721"/>
          </a:xfrm>
        </p:grpSpPr>
        <p:grpSp>
          <p:nvGrpSpPr>
            <p:cNvPr id="6054" name="Google Shape;6054;p410"/>
            <p:cNvGrpSpPr/>
            <p:nvPr/>
          </p:nvGrpSpPr>
          <p:grpSpPr>
            <a:xfrm>
              <a:off x="6833846" y="5040437"/>
              <a:ext cx="640108" cy="544092"/>
              <a:chOff x="8520410" y="5546659"/>
              <a:chExt cx="917586" cy="725456"/>
            </a:xfrm>
          </p:grpSpPr>
          <p:sp>
            <p:nvSpPr>
              <p:cNvPr id="6055" name="Google Shape;6055;p410"/>
              <p:cNvSpPr/>
              <p:nvPr/>
            </p:nvSpPr>
            <p:spPr>
              <a:xfrm>
                <a:off x="8520410" y="5546659"/>
                <a:ext cx="917586" cy="565293"/>
              </a:xfrm>
              <a:custGeom>
                <a:rect b="b" l="l" r="r" t="t"/>
                <a:pathLst>
                  <a:path extrusionOk="0" h="565293" w="917586">
                    <a:moveTo>
                      <a:pt x="0" y="0"/>
                    </a:moveTo>
                    <a:lnTo>
                      <a:pt x="917587" y="0"/>
                    </a:lnTo>
                    <a:lnTo>
                      <a:pt x="917587" y="565293"/>
                    </a:lnTo>
                    <a:lnTo>
                      <a:pt x="0" y="565293"/>
                    </a:lnTo>
                    <a:close/>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056" name="Google Shape;6056;p410"/>
              <p:cNvSpPr/>
              <p:nvPr/>
            </p:nvSpPr>
            <p:spPr>
              <a:xfrm>
                <a:off x="8819247" y="6262672"/>
                <a:ext cx="319911" cy="9443"/>
              </a:xfrm>
              <a:custGeom>
                <a:rect b="b" l="l" r="r" t="t"/>
                <a:pathLst>
                  <a:path extrusionOk="0" h="9443" w="319911">
                    <a:moveTo>
                      <a:pt x="0" y="0"/>
                    </a:moveTo>
                    <a:lnTo>
                      <a:pt x="319912" y="0"/>
                    </a:ln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057" name="Google Shape;6057;p410"/>
              <p:cNvSpPr/>
              <p:nvPr/>
            </p:nvSpPr>
            <p:spPr>
              <a:xfrm>
                <a:off x="8901171" y="6111952"/>
                <a:ext cx="9492" cy="150719"/>
              </a:xfrm>
              <a:custGeom>
                <a:rect b="b" l="l" r="r" t="t"/>
                <a:pathLst>
                  <a:path extrusionOk="0" h="150719" w="9492">
                    <a:moveTo>
                      <a:pt x="0" y="0"/>
                    </a:moveTo>
                    <a:lnTo>
                      <a:pt x="0" y="150720"/>
                    </a:ln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058" name="Google Shape;6058;p410"/>
              <p:cNvSpPr/>
              <p:nvPr/>
            </p:nvSpPr>
            <p:spPr>
              <a:xfrm>
                <a:off x="9057140" y="6111952"/>
                <a:ext cx="9492" cy="150719"/>
              </a:xfrm>
              <a:custGeom>
                <a:rect b="b" l="l" r="r" t="t"/>
                <a:pathLst>
                  <a:path extrusionOk="0" h="150719" w="9492">
                    <a:moveTo>
                      <a:pt x="0" y="0"/>
                    </a:moveTo>
                    <a:lnTo>
                      <a:pt x="0" y="150720"/>
                    </a:ln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grpSp>
        <p:grpSp>
          <p:nvGrpSpPr>
            <p:cNvPr id="6059" name="Google Shape;6059;p410"/>
            <p:cNvGrpSpPr/>
            <p:nvPr/>
          </p:nvGrpSpPr>
          <p:grpSpPr>
            <a:xfrm>
              <a:off x="6937156" y="5101209"/>
              <a:ext cx="433489" cy="318835"/>
              <a:chOff x="2533938" y="2534772"/>
              <a:chExt cx="1027225" cy="755533"/>
            </a:xfrm>
          </p:grpSpPr>
          <p:sp>
            <p:nvSpPr>
              <p:cNvPr id="6060" name="Google Shape;6060;p410"/>
              <p:cNvSpPr/>
              <p:nvPr/>
            </p:nvSpPr>
            <p:spPr>
              <a:xfrm rot="5400000">
                <a:off x="2669689" y="2401567"/>
                <a:ext cx="755533" cy="1021942"/>
              </a:xfrm>
              <a:custGeom>
                <a:rect b="b" l="l" r="r" t="t"/>
                <a:pathLst>
                  <a:path extrusionOk="0" h="1021942" w="755533">
                    <a:moveTo>
                      <a:pt x="708811" y="0"/>
                    </a:moveTo>
                    <a:cubicBezTo>
                      <a:pt x="734615" y="0"/>
                      <a:pt x="755533" y="20811"/>
                      <a:pt x="755533" y="46482"/>
                    </a:cubicBezTo>
                    <a:lnTo>
                      <a:pt x="755533" y="975461"/>
                    </a:lnTo>
                    <a:cubicBezTo>
                      <a:pt x="755533" y="1001132"/>
                      <a:pt x="734615" y="1021943"/>
                      <a:pt x="708811" y="1021943"/>
                    </a:cubicBezTo>
                    <a:lnTo>
                      <a:pt x="46722" y="1021943"/>
                    </a:lnTo>
                    <a:cubicBezTo>
                      <a:pt x="20918" y="1021943"/>
                      <a:pt x="0" y="1001132"/>
                      <a:pt x="0" y="975461"/>
                    </a:cubicBezTo>
                    <a:lnTo>
                      <a:pt x="0" y="46482"/>
                    </a:lnTo>
                    <a:cubicBezTo>
                      <a:pt x="0" y="20811"/>
                      <a:pt x="20918" y="0"/>
                      <a:pt x="46722" y="0"/>
                    </a:cubicBezTo>
                    <a:close/>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061" name="Google Shape;6061;p410"/>
              <p:cNvSpPr/>
              <p:nvPr/>
            </p:nvSpPr>
            <p:spPr>
              <a:xfrm>
                <a:off x="2533938" y="2690331"/>
                <a:ext cx="1027225" cy="9447"/>
              </a:xfrm>
              <a:custGeom>
                <a:rect b="b" l="l" r="r" t="t"/>
                <a:pathLst>
                  <a:path extrusionOk="0" h="9447" w="1027225">
                    <a:moveTo>
                      <a:pt x="0" y="0"/>
                    </a:moveTo>
                    <a:lnTo>
                      <a:pt x="1027225" y="0"/>
                    </a:ln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062" name="Google Shape;6062;p410"/>
              <p:cNvSpPr/>
              <p:nvPr/>
            </p:nvSpPr>
            <p:spPr>
              <a:xfrm>
                <a:off x="2634220" y="2613523"/>
                <a:ext cx="17473" cy="9447"/>
              </a:xfrm>
              <a:custGeom>
                <a:rect b="b" l="l" r="r" t="t"/>
                <a:pathLst>
                  <a:path extrusionOk="0" h="9447" w="17473">
                    <a:moveTo>
                      <a:pt x="0" y="0"/>
                    </a:moveTo>
                    <a:lnTo>
                      <a:pt x="17473" y="0"/>
                    </a:ln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063" name="Google Shape;6063;p410"/>
              <p:cNvSpPr/>
              <p:nvPr/>
            </p:nvSpPr>
            <p:spPr>
              <a:xfrm>
                <a:off x="2808859" y="2613523"/>
                <a:ext cx="17473" cy="9447"/>
              </a:xfrm>
              <a:custGeom>
                <a:rect b="b" l="l" r="r" t="t"/>
                <a:pathLst>
                  <a:path extrusionOk="0" h="9447" w="17473">
                    <a:moveTo>
                      <a:pt x="0" y="0"/>
                    </a:moveTo>
                    <a:lnTo>
                      <a:pt x="17473" y="0"/>
                    </a:ln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064" name="Google Shape;6064;p410"/>
              <p:cNvSpPr/>
              <p:nvPr/>
            </p:nvSpPr>
            <p:spPr>
              <a:xfrm>
                <a:off x="2721492" y="2613523"/>
                <a:ext cx="17473" cy="9447"/>
              </a:xfrm>
              <a:custGeom>
                <a:rect b="b" l="l" r="r" t="t"/>
                <a:pathLst>
                  <a:path extrusionOk="0" h="9447" w="17473">
                    <a:moveTo>
                      <a:pt x="0" y="0"/>
                    </a:moveTo>
                    <a:lnTo>
                      <a:pt x="17473" y="0"/>
                    </a:ln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065" name="Google Shape;6065;p410"/>
              <p:cNvSpPr/>
              <p:nvPr/>
            </p:nvSpPr>
            <p:spPr>
              <a:xfrm>
                <a:off x="2634220" y="2767612"/>
                <a:ext cx="297712" cy="443468"/>
              </a:xfrm>
              <a:custGeom>
                <a:rect b="b" l="l" r="r" t="t"/>
                <a:pathLst>
                  <a:path extrusionOk="0" h="443468" w="297712">
                    <a:moveTo>
                      <a:pt x="0" y="0"/>
                    </a:moveTo>
                    <a:lnTo>
                      <a:pt x="297712" y="0"/>
                    </a:lnTo>
                    <a:lnTo>
                      <a:pt x="297712" y="443469"/>
                    </a:lnTo>
                    <a:lnTo>
                      <a:pt x="0" y="443469"/>
                    </a:lnTo>
                    <a:close/>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066" name="Google Shape;6066;p410"/>
              <p:cNvSpPr/>
              <p:nvPr/>
            </p:nvSpPr>
            <p:spPr>
              <a:xfrm>
                <a:off x="3020343" y="2767140"/>
                <a:ext cx="440632" cy="93247"/>
              </a:xfrm>
              <a:custGeom>
                <a:rect b="b" l="l" r="r" t="t"/>
                <a:pathLst>
                  <a:path extrusionOk="0" h="93247" w="440632">
                    <a:moveTo>
                      <a:pt x="0" y="0"/>
                    </a:moveTo>
                    <a:lnTo>
                      <a:pt x="440633" y="0"/>
                    </a:lnTo>
                    <a:lnTo>
                      <a:pt x="440633" y="93247"/>
                    </a:lnTo>
                    <a:lnTo>
                      <a:pt x="0" y="93247"/>
                    </a:lnTo>
                    <a:close/>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067" name="Google Shape;6067;p410"/>
              <p:cNvSpPr/>
              <p:nvPr/>
            </p:nvSpPr>
            <p:spPr>
              <a:xfrm>
                <a:off x="3020343" y="2942487"/>
                <a:ext cx="440632" cy="93247"/>
              </a:xfrm>
              <a:custGeom>
                <a:rect b="b" l="l" r="r" t="t"/>
                <a:pathLst>
                  <a:path extrusionOk="0" h="93247" w="440632">
                    <a:moveTo>
                      <a:pt x="0" y="0"/>
                    </a:moveTo>
                    <a:lnTo>
                      <a:pt x="440633" y="0"/>
                    </a:lnTo>
                    <a:lnTo>
                      <a:pt x="440633" y="93247"/>
                    </a:lnTo>
                    <a:lnTo>
                      <a:pt x="0" y="93247"/>
                    </a:lnTo>
                    <a:close/>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068" name="Google Shape;6068;p410"/>
              <p:cNvSpPr/>
              <p:nvPr/>
            </p:nvSpPr>
            <p:spPr>
              <a:xfrm>
                <a:off x="3020343" y="3117833"/>
                <a:ext cx="440632" cy="93247"/>
              </a:xfrm>
              <a:custGeom>
                <a:rect b="b" l="l" r="r" t="t"/>
                <a:pathLst>
                  <a:path extrusionOk="0" h="93247" w="440632">
                    <a:moveTo>
                      <a:pt x="0" y="0"/>
                    </a:moveTo>
                    <a:lnTo>
                      <a:pt x="440633" y="0"/>
                    </a:lnTo>
                    <a:lnTo>
                      <a:pt x="440633" y="93247"/>
                    </a:lnTo>
                    <a:lnTo>
                      <a:pt x="0" y="93247"/>
                    </a:lnTo>
                    <a:close/>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grpSp>
        <p:grpSp>
          <p:nvGrpSpPr>
            <p:cNvPr id="6069" name="Google Shape;6069;p410"/>
            <p:cNvGrpSpPr/>
            <p:nvPr/>
          </p:nvGrpSpPr>
          <p:grpSpPr>
            <a:xfrm>
              <a:off x="6360456" y="5015808"/>
              <a:ext cx="1586888" cy="510150"/>
              <a:chOff x="6360456" y="5015808"/>
              <a:chExt cx="1586888" cy="510150"/>
            </a:xfrm>
          </p:grpSpPr>
          <p:grpSp>
            <p:nvGrpSpPr>
              <p:cNvPr id="6070" name="Google Shape;6070;p410"/>
              <p:cNvGrpSpPr/>
              <p:nvPr/>
            </p:nvGrpSpPr>
            <p:grpSpPr>
              <a:xfrm>
                <a:off x="6360456" y="5015808"/>
                <a:ext cx="1586888" cy="510150"/>
                <a:chOff x="6340550" y="4974713"/>
                <a:chExt cx="1586888" cy="510150"/>
              </a:xfrm>
            </p:grpSpPr>
            <p:sp>
              <p:nvSpPr>
                <p:cNvPr id="6071" name="Google Shape;6071;p410"/>
                <p:cNvSpPr/>
                <p:nvPr/>
              </p:nvSpPr>
              <p:spPr>
                <a:xfrm>
                  <a:off x="6340550" y="4974725"/>
                  <a:ext cx="372600" cy="146400"/>
                </a:xfrm>
                <a:prstGeom prst="roundRect">
                  <a:avLst>
                    <a:gd fmla="val 16667" name="adj"/>
                  </a:avLst>
                </a:prstGeom>
                <a:solidFill>
                  <a:schemeClr val="dk2"/>
                </a:solidFill>
                <a:ln>
                  <a:noFill/>
                </a:ln>
              </p:spPr>
              <p:txBody>
                <a:bodyPr anchorCtr="0" anchor="ctr" bIns="0" lIns="0" spcFirstLastPara="1" rIns="0" wrap="square" tIns="0">
                  <a:noAutofit/>
                </a:bodyPr>
                <a:lstStyle/>
                <a:p>
                  <a:pPr indent="0" lvl="0" marL="0" rtl="0" algn="ctr">
                    <a:spcBef>
                      <a:spcPts val="0"/>
                    </a:spcBef>
                    <a:spcAft>
                      <a:spcPts val="0"/>
                    </a:spcAft>
                    <a:buNone/>
                  </a:pPr>
                  <a:r>
                    <a:rPr b="1" lang="en-US" sz="300">
                      <a:solidFill>
                        <a:schemeClr val="lt1"/>
                      </a:solidFill>
                      <a:latin typeface="Roboto"/>
                      <a:ea typeface="Roboto"/>
                      <a:cs typeface="Roboto"/>
                      <a:sym typeface="Roboto"/>
                    </a:rPr>
                    <a:t>PAGES</a:t>
                  </a:r>
                  <a:endParaRPr b="1" sz="300">
                    <a:solidFill>
                      <a:schemeClr val="lt1"/>
                    </a:solidFill>
                    <a:latin typeface="Roboto"/>
                    <a:ea typeface="Roboto"/>
                    <a:cs typeface="Roboto"/>
                    <a:sym typeface="Roboto"/>
                  </a:endParaRPr>
                </a:p>
              </p:txBody>
            </p:sp>
            <p:sp>
              <p:nvSpPr>
                <p:cNvPr id="6072" name="Google Shape;6072;p410"/>
                <p:cNvSpPr/>
                <p:nvPr/>
              </p:nvSpPr>
              <p:spPr>
                <a:xfrm>
                  <a:off x="6340550" y="5156594"/>
                  <a:ext cx="372600" cy="146400"/>
                </a:xfrm>
                <a:prstGeom prst="roundRect">
                  <a:avLst>
                    <a:gd fmla="val 16667" name="adj"/>
                  </a:avLst>
                </a:prstGeom>
                <a:solidFill>
                  <a:schemeClr val="dk2"/>
                </a:solidFill>
                <a:ln>
                  <a:noFill/>
                </a:ln>
              </p:spPr>
              <p:txBody>
                <a:bodyPr anchorCtr="0" anchor="ctr" bIns="0" lIns="0" spcFirstLastPara="1" rIns="0" wrap="square" tIns="0">
                  <a:noAutofit/>
                </a:bodyPr>
                <a:lstStyle/>
                <a:p>
                  <a:pPr indent="0" lvl="0" marL="0" rtl="0" algn="ctr">
                    <a:spcBef>
                      <a:spcPts val="0"/>
                    </a:spcBef>
                    <a:spcAft>
                      <a:spcPts val="0"/>
                    </a:spcAft>
                    <a:buNone/>
                  </a:pPr>
                  <a:r>
                    <a:rPr b="1" lang="en-US" sz="300">
                      <a:solidFill>
                        <a:schemeClr val="lt1"/>
                      </a:solidFill>
                      <a:latin typeface="Roboto"/>
                      <a:ea typeface="Roboto"/>
                      <a:cs typeface="Roboto"/>
                      <a:sym typeface="Roboto"/>
                    </a:rPr>
                    <a:t>PANELS</a:t>
                  </a:r>
                  <a:endParaRPr b="1" sz="300">
                    <a:solidFill>
                      <a:schemeClr val="lt1"/>
                    </a:solidFill>
                    <a:latin typeface="Roboto"/>
                    <a:ea typeface="Roboto"/>
                    <a:cs typeface="Roboto"/>
                    <a:sym typeface="Roboto"/>
                  </a:endParaRPr>
                </a:p>
              </p:txBody>
            </p:sp>
            <p:sp>
              <p:nvSpPr>
                <p:cNvPr id="6073" name="Google Shape;6073;p410"/>
                <p:cNvSpPr/>
                <p:nvPr/>
              </p:nvSpPr>
              <p:spPr>
                <a:xfrm>
                  <a:off x="6340550" y="5338463"/>
                  <a:ext cx="372600" cy="146400"/>
                </a:xfrm>
                <a:prstGeom prst="roundRect">
                  <a:avLst>
                    <a:gd fmla="val 16667" name="adj"/>
                  </a:avLst>
                </a:prstGeom>
                <a:solidFill>
                  <a:schemeClr val="dk2"/>
                </a:solidFill>
                <a:ln>
                  <a:noFill/>
                </a:ln>
              </p:spPr>
              <p:txBody>
                <a:bodyPr anchorCtr="0" anchor="ctr" bIns="0" lIns="0" spcFirstLastPara="1" rIns="0" wrap="square" tIns="0">
                  <a:noAutofit/>
                </a:bodyPr>
                <a:lstStyle/>
                <a:p>
                  <a:pPr indent="0" lvl="0" marL="0" rtl="0" algn="ctr">
                    <a:spcBef>
                      <a:spcPts val="0"/>
                    </a:spcBef>
                    <a:spcAft>
                      <a:spcPts val="0"/>
                    </a:spcAft>
                    <a:buNone/>
                  </a:pPr>
                  <a:r>
                    <a:rPr b="1" lang="en-US" sz="300">
                      <a:solidFill>
                        <a:schemeClr val="lt1"/>
                      </a:solidFill>
                      <a:latin typeface="Roboto"/>
                      <a:ea typeface="Roboto"/>
                      <a:cs typeface="Roboto"/>
                      <a:sym typeface="Roboto"/>
                    </a:rPr>
                    <a:t>DATA</a:t>
                  </a:r>
                  <a:endParaRPr b="1" sz="300">
                    <a:solidFill>
                      <a:schemeClr val="lt1"/>
                    </a:solidFill>
                    <a:latin typeface="Roboto"/>
                    <a:ea typeface="Roboto"/>
                    <a:cs typeface="Roboto"/>
                    <a:sym typeface="Roboto"/>
                  </a:endParaRPr>
                </a:p>
              </p:txBody>
            </p:sp>
            <p:sp>
              <p:nvSpPr>
                <p:cNvPr id="6074" name="Google Shape;6074;p410"/>
                <p:cNvSpPr/>
                <p:nvPr/>
              </p:nvSpPr>
              <p:spPr>
                <a:xfrm>
                  <a:off x="7554838" y="4974713"/>
                  <a:ext cx="372600" cy="146400"/>
                </a:xfrm>
                <a:prstGeom prst="roundRect">
                  <a:avLst>
                    <a:gd fmla="val 16667" name="adj"/>
                  </a:avLst>
                </a:prstGeom>
                <a:solidFill>
                  <a:schemeClr val="dk2"/>
                </a:solidFill>
                <a:ln>
                  <a:noFill/>
                </a:ln>
              </p:spPr>
              <p:txBody>
                <a:bodyPr anchorCtr="0" anchor="ctr" bIns="0" lIns="0" spcFirstLastPara="1" rIns="0" wrap="square" tIns="0">
                  <a:noAutofit/>
                </a:bodyPr>
                <a:lstStyle/>
                <a:p>
                  <a:pPr indent="0" lvl="0" marL="0" rtl="0" algn="ctr">
                    <a:spcBef>
                      <a:spcPts val="0"/>
                    </a:spcBef>
                    <a:spcAft>
                      <a:spcPts val="0"/>
                    </a:spcAft>
                    <a:buNone/>
                  </a:pPr>
                  <a:r>
                    <a:rPr b="1" lang="en-US" sz="300">
                      <a:solidFill>
                        <a:schemeClr val="lt1"/>
                      </a:solidFill>
                      <a:latin typeface="Roboto"/>
                      <a:ea typeface="Roboto"/>
                      <a:cs typeface="Roboto"/>
                      <a:sym typeface="Roboto"/>
                    </a:rPr>
                    <a:t>TABLES</a:t>
                  </a:r>
                  <a:endParaRPr b="1" sz="300">
                    <a:solidFill>
                      <a:schemeClr val="lt1"/>
                    </a:solidFill>
                    <a:latin typeface="Roboto"/>
                    <a:ea typeface="Roboto"/>
                    <a:cs typeface="Roboto"/>
                    <a:sym typeface="Roboto"/>
                  </a:endParaRPr>
                </a:p>
              </p:txBody>
            </p:sp>
            <p:sp>
              <p:nvSpPr>
                <p:cNvPr id="6075" name="Google Shape;6075;p410"/>
                <p:cNvSpPr/>
                <p:nvPr/>
              </p:nvSpPr>
              <p:spPr>
                <a:xfrm>
                  <a:off x="7554838" y="5156588"/>
                  <a:ext cx="372600" cy="146400"/>
                </a:xfrm>
                <a:prstGeom prst="roundRect">
                  <a:avLst>
                    <a:gd fmla="val 16667" name="adj"/>
                  </a:avLst>
                </a:prstGeom>
                <a:solidFill>
                  <a:schemeClr val="dk2"/>
                </a:solidFill>
                <a:ln>
                  <a:noFill/>
                </a:ln>
              </p:spPr>
              <p:txBody>
                <a:bodyPr anchorCtr="0" anchor="ctr" bIns="0" lIns="0" spcFirstLastPara="1" rIns="0" wrap="square" tIns="0">
                  <a:noAutofit/>
                </a:bodyPr>
                <a:lstStyle/>
                <a:p>
                  <a:pPr indent="0" lvl="0" marL="0" rtl="0" algn="ctr">
                    <a:spcBef>
                      <a:spcPts val="0"/>
                    </a:spcBef>
                    <a:spcAft>
                      <a:spcPts val="0"/>
                    </a:spcAft>
                    <a:buNone/>
                  </a:pPr>
                  <a:r>
                    <a:rPr b="1" lang="en-US" sz="300">
                      <a:solidFill>
                        <a:schemeClr val="lt1"/>
                      </a:solidFill>
                      <a:latin typeface="Roboto"/>
                      <a:ea typeface="Roboto"/>
                      <a:cs typeface="Roboto"/>
                      <a:sym typeface="Roboto"/>
                    </a:rPr>
                    <a:t>RULES</a:t>
                  </a:r>
                  <a:endParaRPr b="1" sz="300">
                    <a:solidFill>
                      <a:schemeClr val="lt1"/>
                    </a:solidFill>
                    <a:latin typeface="Roboto"/>
                    <a:ea typeface="Roboto"/>
                    <a:cs typeface="Roboto"/>
                    <a:sym typeface="Roboto"/>
                  </a:endParaRPr>
                </a:p>
              </p:txBody>
            </p:sp>
            <p:sp>
              <p:nvSpPr>
                <p:cNvPr id="6076" name="Google Shape;6076;p410"/>
                <p:cNvSpPr/>
                <p:nvPr/>
              </p:nvSpPr>
              <p:spPr>
                <a:xfrm>
                  <a:off x="7554838" y="5338450"/>
                  <a:ext cx="372600" cy="146400"/>
                </a:xfrm>
                <a:prstGeom prst="roundRect">
                  <a:avLst>
                    <a:gd fmla="val 16667" name="adj"/>
                  </a:avLst>
                </a:prstGeom>
                <a:solidFill>
                  <a:schemeClr val="dk2"/>
                </a:solidFill>
                <a:ln>
                  <a:noFill/>
                </a:ln>
              </p:spPr>
              <p:txBody>
                <a:bodyPr anchorCtr="0" anchor="ctr" bIns="0" lIns="0" spcFirstLastPara="1" rIns="0" wrap="square" tIns="0">
                  <a:noAutofit/>
                </a:bodyPr>
                <a:lstStyle/>
                <a:p>
                  <a:pPr indent="0" lvl="0" marL="0" rtl="0" algn="ctr">
                    <a:spcBef>
                      <a:spcPts val="0"/>
                    </a:spcBef>
                    <a:spcAft>
                      <a:spcPts val="0"/>
                    </a:spcAft>
                    <a:buNone/>
                  </a:pPr>
                  <a:r>
                    <a:rPr b="1" lang="en-US" sz="300">
                      <a:solidFill>
                        <a:schemeClr val="lt1"/>
                      </a:solidFill>
                      <a:latin typeface="Roboto"/>
                      <a:ea typeface="Roboto"/>
                      <a:cs typeface="Roboto"/>
                      <a:sym typeface="Roboto"/>
                    </a:rPr>
                    <a:t>EDITING</a:t>
                  </a:r>
                  <a:endParaRPr b="1" sz="300">
                    <a:solidFill>
                      <a:schemeClr val="lt1"/>
                    </a:solidFill>
                    <a:latin typeface="Roboto"/>
                    <a:ea typeface="Roboto"/>
                    <a:cs typeface="Roboto"/>
                    <a:sym typeface="Roboto"/>
                  </a:endParaRPr>
                </a:p>
              </p:txBody>
            </p:sp>
          </p:grpSp>
          <p:grpSp>
            <p:nvGrpSpPr>
              <p:cNvPr id="6077" name="Google Shape;6077;p410"/>
              <p:cNvGrpSpPr/>
              <p:nvPr/>
            </p:nvGrpSpPr>
            <p:grpSpPr>
              <a:xfrm>
                <a:off x="6669401" y="5086201"/>
                <a:ext cx="968998" cy="369364"/>
                <a:chOff x="6677721" y="5052725"/>
                <a:chExt cx="968998" cy="369364"/>
              </a:xfrm>
            </p:grpSpPr>
            <p:sp>
              <p:nvSpPr>
                <p:cNvPr id="6078" name="Google Shape;6078;p410"/>
                <p:cNvSpPr/>
                <p:nvPr/>
              </p:nvSpPr>
              <p:spPr>
                <a:xfrm>
                  <a:off x="7339871" y="5052725"/>
                  <a:ext cx="306848" cy="138614"/>
                </a:xfrm>
                <a:custGeom>
                  <a:rect b="b" l="l" r="r" t="t"/>
                  <a:pathLst>
                    <a:path extrusionOk="0" h="759530" w="1681359">
                      <a:moveTo>
                        <a:pt x="0" y="759530"/>
                      </a:moveTo>
                      <a:lnTo>
                        <a:pt x="767141" y="0"/>
                      </a:lnTo>
                      <a:lnTo>
                        <a:pt x="1681359" y="0"/>
                      </a:lnTo>
                    </a:path>
                  </a:pathLst>
                </a:custGeom>
                <a:noFill/>
                <a:ln cap="flat" cmpd="sng" w="9525">
                  <a:solidFill>
                    <a:schemeClr val="dk2"/>
                  </a:solidFill>
                  <a:prstDash val="solid"/>
                  <a:miter lim="8000"/>
                  <a:headEnd len="sm" w="sm" type="oval"/>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079" name="Google Shape;6079;p410"/>
                <p:cNvSpPr/>
                <p:nvPr/>
              </p:nvSpPr>
              <p:spPr>
                <a:xfrm flipH="1">
                  <a:off x="6677721" y="5052725"/>
                  <a:ext cx="306848" cy="138614"/>
                </a:xfrm>
                <a:custGeom>
                  <a:rect b="b" l="l" r="r" t="t"/>
                  <a:pathLst>
                    <a:path extrusionOk="0" h="759530" w="1681359">
                      <a:moveTo>
                        <a:pt x="0" y="759530"/>
                      </a:moveTo>
                      <a:lnTo>
                        <a:pt x="767141" y="0"/>
                      </a:lnTo>
                      <a:lnTo>
                        <a:pt x="1681359" y="0"/>
                      </a:lnTo>
                    </a:path>
                  </a:pathLst>
                </a:custGeom>
                <a:noFill/>
                <a:ln cap="flat" cmpd="sng" w="9525">
                  <a:solidFill>
                    <a:schemeClr val="dk2"/>
                  </a:solidFill>
                  <a:prstDash val="solid"/>
                  <a:miter lim="8000"/>
                  <a:headEnd len="sm" w="sm" type="oval"/>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080" name="Google Shape;6080;p410"/>
                <p:cNvSpPr/>
                <p:nvPr/>
              </p:nvSpPr>
              <p:spPr>
                <a:xfrm flipH="1" rot="10800000">
                  <a:off x="7339871" y="5283475"/>
                  <a:ext cx="306848" cy="138614"/>
                </a:xfrm>
                <a:custGeom>
                  <a:rect b="b" l="l" r="r" t="t"/>
                  <a:pathLst>
                    <a:path extrusionOk="0" h="759530" w="1681359">
                      <a:moveTo>
                        <a:pt x="0" y="759530"/>
                      </a:moveTo>
                      <a:lnTo>
                        <a:pt x="767141" y="0"/>
                      </a:lnTo>
                      <a:lnTo>
                        <a:pt x="1681359" y="0"/>
                      </a:lnTo>
                    </a:path>
                  </a:pathLst>
                </a:custGeom>
                <a:noFill/>
                <a:ln cap="flat" cmpd="sng" w="9525">
                  <a:solidFill>
                    <a:schemeClr val="dk2"/>
                  </a:solidFill>
                  <a:prstDash val="solid"/>
                  <a:miter lim="8000"/>
                  <a:headEnd len="sm" w="sm" type="oval"/>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081" name="Google Shape;6081;p410"/>
                <p:cNvSpPr/>
                <p:nvPr/>
              </p:nvSpPr>
              <p:spPr>
                <a:xfrm rot="10800000">
                  <a:off x="6677721" y="5283475"/>
                  <a:ext cx="306848" cy="138614"/>
                </a:xfrm>
                <a:custGeom>
                  <a:rect b="b" l="l" r="r" t="t"/>
                  <a:pathLst>
                    <a:path extrusionOk="0" h="759530" w="1681359">
                      <a:moveTo>
                        <a:pt x="0" y="759530"/>
                      </a:moveTo>
                      <a:lnTo>
                        <a:pt x="767141" y="0"/>
                      </a:lnTo>
                      <a:lnTo>
                        <a:pt x="1681359" y="0"/>
                      </a:lnTo>
                    </a:path>
                  </a:pathLst>
                </a:custGeom>
                <a:noFill/>
                <a:ln cap="flat" cmpd="sng" w="9525">
                  <a:solidFill>
                    <a:schemeClr val="dk2"/>
                  </a:solidFill>
                  <a:prstDash val="solid"/>
                  <a:miter lim="8000"/>
                  <a:headEnd len="sm" w="sm" type="oval"/>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grpSp>
          <p:grpSp>
            <p:nvGrpSpPr>
              <p:cNvPr id="6082" name="Google Shape;6082;p410"/>
              <p:cNvGrpSpPr/>
              <p:nvPr/>
            </p:nvGrpSpPr>
            <p:grpSpPr>
              <a:xfrm>
                <a:off x="6733056" y="5270883"/>
                <a:ext cx="865119" cy="6"/>
                <a:chOff x="6756488" y="5229794"/>
                <a:chExt cx="865119" cy="6"/>
              </a:xfrm>
            </p:grpSpPr>
            <p:cxnSp>
              <p:nvCxnSpPr>
                <p:cNvPr id="6083" name="Google Shape;6083;p410"/>
                <p:cNvCxnSpPr>
                  <a:stCxn id="6072" idx="3"/>
                </p:cNvCxnSpPr>
                <p:nvPr/>
              </p:nvCxnSpPr>
              <p:spPr>
                <a:xfrm>
                  <a:off x="6756488" y="5229800"/>
                  <a:ext cx="296100" cy="0"/>
                </a:xfrm>
                <a:prstGeom prst="straightConnector1">
                  <a:avLst/>
                </a:prstGeom>
                <a:noFill/>
                <a:ln cap="flat" cmpd="sng" w="9525">
                  <a:solidFill>
                    <a:schemeClr val="dk2"/>
                  </a:solidFill>
                  <a:prstDash val="solid"/>
                  <a:round/>
                  <a:headEnd len="med" w="med" type="none"/>
                  <a:tailEnd len="med" w="med" type="oval"/>
                </a:ln>
              </p:spPr>
            </p:cxnSp>
            <p:cxnSp>
              <p:nvCxnSpPr>
                <p:cNvPr id="6084" name="Google Shape;6084;p410"/>
                <p:cNvCxnSpPr/>
                <p:nvPr/>
              </p:nvCxnSpPr>
              <p:spPr>
                <a:xfrm rot="10800000">
                  <a:off x="7325506" y="5229794"/>
                  <a:ext cx="296100" cy="0"/>
                </a:xfrm>
                <a:prstGeom prst="straightConnector1">
                  <a:avLst/>
                </a:prstGeom>
                <a:noFill/>
                <a:ln cap="flat" cmpd="sng" w="9525">
                  <a:solidFill>
                    <a:schemeClr val="dk2"/>
                  </a:solidFill>
                  <a:prstDash val="solid"/>
                  <a:round/>
                  <a:headEnd len="med" w="med" type="none"/>
                  <a:tailEnd len="med" w="med" type="oval"/>
                </a:ln>
              </p:spPr>
            </p:cxnSp>
          </p:grpSp>
        </p:grpSp>
      </p:grpSp>
      <p:sp>
        <p:nvSpPr>
          <p:cNvPr id="6085" name="Google Shape;6085;p410"/>
          <p:cNvSpPr/>
          <p:nvPr/>
        </p:nvSpPr>
        <p:spPr>
          <a:xfrm>
            <a:off x="1696050" y="3350375"/>
            <a:ext cx="7082400" cy="960000"/>
          </a:xfrm>
          <a:prstGeom prst="rect">
            <a:avLst/>
          </a:prstGeom>
          <a:solidFill>
            <a:srgbClr val="EBF1F3">
              <a:alpha val="50000"/>
            </a:srgbClr>
          </a:solidFill>
          <a:ln>
            <a:noFill/>
          </a:ln>
        </p:spPr>
        <p:txBody>
          <a:bodyPr anchorCtr="0" anchor="ctr" bIns="68575" lIns="68575" spcFirstLastPara="1" rIns="68575" wrap="square" tIns="68575">
            <a:noAutofit/>
          </a:bodyPr>
          <a:lstStyle/>
          <a:p>
            <a:pPr indent="0" lvl="0" marL="0" rtl="0" algn="ctr">
              <a:spcBef>
                <a:spcPts val="0"/>
              </a:spcBef>
              <a:spcAft>
                <a:spcPts val="0"/>
              </a:spcAft>
              <a:buNone/>
            </a:pPr>
            <a:r>
              <a:t/>
            </a:r>
            <a:endParaRPr sz="1100">
              <a:latin typeface="Roboto Light"/>
              <a:ea typeface="Roboto Light"/>
              <a:cs typeface="Roboto Light"/>
              <a:sym typeface="Roboto Light"/>
            </a:endParaRPr>
          </a:p>
        </p:txBody>
      </p:sp>
      <p:grpSp>
        <p:nvGrpSpPr>
          <p:cNvPr id="6086" name="Google Shape;6086;p410"/>
          <p:cNvGrpSpPr/>
          <p:nvPr/>
        </p:nvGrpSpPr>
        <p:grpSpPr>
          <a:xfrm>
            <a:off x="365500" y="3351825"/>
            <a:ext cx="1558945" cy="957300"/>
            <a:chOff x="393271" y="3274040"/>
            <a:chExt cx="1558945" cy="957300"/>
          </a:xfrm>
        </p:grpSpPr>
        <p:sp>
          <p:nvSpPr>
            <p:cNvPr id="6087" name="Google Shape;6087;p410"/>
            <p:cNvSpPr/>
            <p:nvPr/>
          </p:nvSpPr>
          <p:spPr>
            <a:xfrm>
              <a:off x="393271" y="3274040"/>
              <a:ext cx="1344000" cy="957300"/>
            </a:xfrm>
            <a:prstGeom prst="rect">
              <a:avLst/>
            </a:prstGeom>
            <a:solidFill>
              <a:schemeClr val="accent5"/>
            </a:solidFill>
            <a:ln>
              <a:noFill/>
            </a:ln>
          </p:spPr>
          <p:txBody>
            <a:bodyPr anchorCtr="0" anchor="ctr" bIns="68575" lIns="68575" spcFirstLastPara="1" rIns="68575" wrap="square" tIns="68575">
              <a:noAutofit/>
            </a:bodyPr>
            <a:lstStyle/>
            <a:p>
              <a:pPr indent="0" lvl="0" marL="0" rtl="0" algn="ctr">
                <a:spcBef>
                  <a:spcPts val="0"/>
                </a:spcBef>
                <a:spcAft>
                  <a:spcPts val="0"/>
                </a:spcAft>
                <a:buNone/>
              </a:pPr>
              <a:r>
                <a:t/>
              </a:r>
              <a:endParaRPr sz="1100">
                <a:latin typeface="Roboto Light"/>
                <a:ea typeface="Roboto Light"/>
                <a:cs typeface="Roboto Light"/>
                <a:sym typeface="Roboto Light"/>
              </a:endParaRPr>
            </a:p>
          </p:txBody>
        </p:sp>
        <p:grpSp>
          <p:nvGrpSpPr>
            <p:cNvPr id="6088" name="Google Shape;6088;p410"/>
            <p:cNvGrpSpPr/>
            <p:nvPr/>
          </p:nvGrpSpPr>
          <p:grpSpPr>
            <a:xfrm>
              <a:off x="1723666" y="3274085"/>
              <a:ext cx="228549" cy="957061"/>
              <a:chOff x="5768788" y="3596075"/>
              <a:chExt cx="304773" cy="1188600"/>
            </a:xfrm>
          </p:grpSpPr>
          <p:sp>
            <p:nvSpPr>
              <p:cNvPr id="6089" name="Google Shape;6089;p410"/>
              <p:cNvSpPr/>
              <p:nvPr/>
            </p:nvSpPr>
            <p:spPr>
              <a:xfrm>
                <a:off x="5878300" y="3992204"/>
                <a:ext cx="195261" cy="396342"/>
              </a:xfrm>
              <a:custGeom>
                <a:rect b="b" l="l" r="r" t="t"/>
                <a:pathLst>
                  <a:path extrusionOk="0" h="3603105" w="1775098">
                    <a:moveTo>
                      <a:pt x="1734563" y="1755823"/>
                    </a:moveTo>
                    <a:cubicBezTo>
                      <a:pt x="826856" y="1649927"/>
                      <a:pt x="97439" y="911851"/>
                      <a:pt x="0" y="0"/>
                    </a:cubicBezTo>
                    <a:lnTo>
                      <a:pt x="0" y="3603106"/>
                    </a:lnTo>
                    <a:cubicBezTo>
                      <a:pt x="96780" y="2691255"/>
                      <a:pt x="826197" y="1953179"/>
                      <a:pt x="1734563" y="1847283"/>
                    </a:cubicBezTo>
                    <a:cubicBezTo>
                      <a:pt x="1757961" y="1844749"/>
                      <a:pt x="1775098" y="1825024"/>
                      <a:pt x="1775098" y="1801553"/>
                    </a:cubicBezTo>
                    <a:cubicBezTo>
                      <a:pt x="1775098" y="1778082"/>
                      <a:pt x="1758071" y="1758357"/>
                      <a:pt x="1734563" y="1755823"/>
                    </a:cubicBezTo>
                    <a:close/>
                  </a:path>
                </a:pathLst>
              </a:custGeom>
              <a:solidFill>
                <a:schemeClr val="accent5"/>
              </a:solidFill>
              <a:ln>
                <a:noFill/>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090" name="Google Shape;6090;p410"/>
              <p:cNvSpPr/>
              <p:nvPr/>
            </p:nvSpPr>
            <p:spPr>
              <a:xfrm>
                <a:off x="5768788" y="3596075"/>
                <a:ext cx="110700" cy="1188600"/>
              </a:xfrm>
              <a:prstGeom prst="rightBracket">
                <a:avLst>
                  <a:gd fmla="val 137719" name="adj"/>
                </a:avLst>
              </a:prstGeom>
              <a:solidFill>
                <a:schemeClr val="accent5"/>
              </a:solidFill>
              <a:ln>
                <a:noFill/>
              </a:ln>
            </p:spPr>
            <p:txBody>
              <a:bodyPr anchorCtr="0" anchor="ctr" bIns="68575" lIns="68575" spcFirstLastPara="1" rIns="68575" wrap="square" tIns="68575">
                <a:noAutofit/>
              </a:bodyPr>
              <a:lstStyle/>
              <a:p>
                <a:pPr indent="0" lvl="0" marL="0" rtl="0" algn="ctr">
                  <a:spcBef>
                    <a:spcPts val="0"/>
                  </a:spcBef>
                  <a:spcAft>
                    <a:spcPts val="0"/>
                  </a:spcAft>
                  <a:buNone/>
                </a:pPr>
                <a:r>
                  <a:t/>
                </a:r>
                <a:endParaRPr sz="1100">
                  <a:latin typeface="Roboto Light"/>
                  <a:ea typeface="Roboto Light"/>
                  <a:cs typeface="Roboto Light"/>
                  <a:sym typeface="Roboto Light"/>
                </a:endParaRPr>
              </a:p>
            </p:txBody>
          </p:sp>
        </p:grpSp>
      </p:grpSp>
      <p:sp>
        <p:nvSpPr>
          <p:cNvPr id="6091" name="Google Shape;6091;p410"/>
          <p:cNvSpPr txBox="1"/>
          <p:nvPr/>
        </p:nvSpPr>
        <p:spPr>
          <a:xfrm>
            <a:off x="4168404" y="4152188"/>
            <a:ext cx="2338500" cy="107700"/>
          </a:xfrm>
          <a:prstGeom prst="rect">
            <a:avLst/>
          </a:prstGeom>
          <a:noFill/>
          <a:ln>
            <a:noFill/>
          </a:ln>
        </p:spPr>
        <p:txBody>
          <a:bodyPr anchorCtr="0" anchor="ctr" bIns="0" lIns="0" spcFirstLastPara="1" rIns="0" wrap="square" tIns="0">
            <a:spAutoFit/>
          </a:bodyPr>
          <a:lstStyle/>
          <a:p>
            <a:pPr indent="0" lvl="0" marL="0" marR="0" rtl="0" algn="ctr">
              <a:lnSpc>
                <a:spcPct val="100000"/>
              </a:lnSpc>
              <a:spcBef>
                <a:spcPts val="0"/>
              </a:spcBef>
              <a:spcAft>
                <a:spcPts val="0"/>
              </a:spcAft>
              <a:buClr>
                <a:srgbClr val="000000"/>
              </a:buClr>
              <a:buSzPts val="800"/>
              <a:buFont typeface="Arial"/>
              <a:buNone/>
            </a:pPr>
            <a:r>
              <a:rPr i="1" lang="en-US" sz="700">
                <a:solidFill>
                  <a:schemeClr val="accent2"/>
                </a:solidFill>
                <a:latin typeface="Roboto"/>
                <a:ea typeface="Roboto"/>
                <a:cs typeface="Roboto"/>
                <a:sym typeface="Roboto"/>
              </a:rPr>
              <a:t>Patented Lite Integration – Bi-Directional and Real Time</a:t>
            </a:r>
            <a:endParaRPr i="1" sz="700">
              <a:solidFill>
                <a:schemeClr val="accent2"/>
              </a:solidFill>
              <a:latin typeface="Roboto"/>
              <a:ea typeface="Roboto"/>
              <a:cs typeface="Roboto"/>
              <a:sym typeface="Roboto"/>
            </a:endParaRPr>
          </a:p>
        </p:txBody>
      </p:sp>
      <p:sp>
        <p:nvSpPr>
          <p:cNvPr id="6092" name="Google Shape;6092;p410"/>
          <p:cNvSpPr txBox="1"/>
          <p:nvPr/>
        </p:nvSpPr>
        <p:spPr>
          <a:xfrm>
            <a:off x="419875" y="3433800"/>
            <a:ext cx="1199700" cy="528300"/>
          </a:xfrm>
          <a:prstGeom prst="rect">
            <a:avLst/>
          </a:prstGeom>
          <a:no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000000"/>
              </a:buClr>
              <a:buSzPts val="800"/>
              <a:buFont typeface="Arial"/>
              <a:buNone/>
            </a:pPr>
            <a:r>
              <a:rPr b="1" lang="en-US" sz="1100">
                <a:solidFill>
                  <a:schemeClr val="lt2"/>
                </a:solidFill>
                <a:latin typeface="Roboto"/>
                <a:ea typeface="Roboto"/>
                <a:cs typeface="Roboto"/>
                <a:sym typeface="Roboto"/>
              </a:rPr>
              <a:t>Data First</a:t>
            </a:r>
            <a:endParaRPr sz="700">
              <a:solidFill>
                <a:schemeClr val="lt2"/>
              </a:solidFill>
              <a:latin typeface="Roboto Medium"/>
              <a:ea typeface="Roboto Medium"/>
              <a:cs typeface="Roboto Medium"/>
              <a:sym typeface="Roboto Medium"/>
            </a:endParaRPr>
          </a:p>
          <a:p>
            <a:pPr indent="0" lvl="0" marL="0" marR="0" rtl="0" algn="ctr">
              <a:lnSpc>
                <a:spcPct val="100000"/>
              </a:lnSpc>
              <a:spcBef>
                <a:spcPts val="200"/>
              </a:spcBef>
              <a:spcAft>
                <a:spcPts val="200"/>
              </a:spcAft>
              <a:buClr>
                <a:srgbClr val="000000"/>
              </a:buClr>
              <a:buSzPts val="800"/>
              <a:buFont typeface="Arial"/>
              <a:buNone/>
            </a:pPr>
            <a:r>
              <a:rPr lang="en-US" sz="800">
                <a:solidFill>
                  <a:schemeClr val="lt2"/>
                </a:solidFill>
                <a:latin typeface="Roboto Medium"/>
                <a:ea typeface="Roboto Medium"/>
                <a:cs typeface="Roboto Medium"/>
                <a:sym typeface="Roboto Medium"/>
              </a:rPr>
              <a:t>Conecte-se a </a:t>
            </a:r>
            <a:r>
              <a:rPr b="1" i="1" lang="en-US" sz="800">
                <a:solidFill>
                  <a:schemeClr val="lt2"/>
                </a:solidFill>
                <a:latin typeface="Roboto"/>
                <a:ea typeface="Roboto"/>
                <a:cs typeface="Roboto"/>
                <a:sym typeface="Roboto"/>
              </a:rPr>
              <a:t>QUALQUER </a:t>
            </a:r>
            <a:r>
              <a:rPr lang="en-US" sz="800">
                <a:solidFill>
                  <a:schemeClr val="lt2"/>
                </a:solidFill>
                <a:latin typeface="Roboto Medium"/>
                <a:ea typeface="Roboto Medium"/>
                <a:cs typeface="Roboto Medium"/>
                <a:sym typeface="Roboto Medium"/>
              </a:rPr>
              <a:t>Fonte de Dados</a:t>
            </a:r>
            <a:endParaRPr sz="800">
              <a:solidFill>
                <a:schemeClr val="lt2"/>
              </a:solidFill>
              <a:latin typeface="Roboto Medium"/>
              <a:ea typeface="Roboto Medium"/>
              <a:cs typeface="Roboto Medium"/>
              <a:sym typeface="Roboto Medium"/>
            </a:endParaRPr>
          </a:p>
        </p:txBody>
      </p:sp>
      <p:sp>
        <p:nvSpPr>
          <p:cNvPr id="6093" name="Google Shape;6093;p410"/>
          <p:cNvSpPr txBox="1"/>
          <p:nvPr/>
        </p:nvSpPr>
        <p:spPr>
          <a:xfrm>
            <a:off x="4660844" y="3832963"/>
            <a:ext cx="782100" cy="231000"/>
          </a:xfrm>
          <a:prstGeom prst="rect">
            <a:avLst/>
          </a:prstGeom>
          <a:noFill/>
          <a:ln>
            <a:noFill/>
          </a:ln>
        </p:spPr>
        <p:txBody>
          <a:bodyPr anchorCtr="0" anchor="ctr" bIns="0" lIns="0" spcFirstLastPara="1" rIns="0" wrap="square" tIns="0">
            <a:spAutoFit/>
          </a:bodyPr>
          <a:lstStyle/>
          <a:p>
            <a:pPr indent="0" lvl="0" marL="0" marR="0" rtl="0" algn="ctr">
              <a:lnSpc>
                <a:spcPct val="100000"/>
              </a:lnSpc>
              <a:spcBef>
                <a:spcPts val="0"/>
              </a:spcBef>
              <a:spcAft>
                <a:spcPts val="0"/>
              </a:spcAft>
              <a:buClr>
                <a:srgbClr val="000000"/>
              </a:buClr>
              <a:buSzPts val="800"/>
              <a:buFont typeface="Arial"/>
              <a:buNone/>
            </a:pPr>
            <a:r>
              <a:rPr b="1" lang="en-US" sz="800">
                <a:latin typeface="Roboto"/>
                <a:ea typeface="Roboto"/>
                <a:cs typeface="Roboto"/>
                <a:sym typeface="Roboto"/>
              </a:rPr>
              <a:t>On-Premise</a:t>
            </a:r>
            <a:br>
              <a:rPr lang="en-US" sz="800">
                <a:latin typeface="Roboto"/>
                <a:ea typeface="Roboto"/>
                <a:cs typeface="Roboto"/>
                <a:sym typeface="Roboto"/>
              </a:rPr>
            </a:br>
            <a:r>
              <a:rPr lang="en-US" sz="700">
                <a:latin typeface="Roboto"/>
                <a:ea typeface="Roboto"/>
                <a:cs typeface="Roboto"/>
                <a:sym typeface="Roboto"/>
              </a:rPr>
              <a:t>ERP, RH, Finanças</a:t>
            </a:r>
            <a:endParaRPr sz="700">
              <a:latin typeface="Roboto"/>
              <a:ea typeface="Roboto"/>
              <a:cs typeface="Roboto"/>
              <a:sym typeface="Roboto"/>
            </a:endParaRPr>
          </a:p>
        </p:txBody>
      </p:sp>
      <p:grpSp>
        <p:nvGrpSpPr>
          <p:cNvPr id="6094" name="Google Shape;6094;p410"/>
          <p:cNvGrpSpPr/>
          <p:nvPr/>
        </p:nvGrpSpPr>
        <p:grpSpPr>
          <a:xfrm>
            <a:off x="4941045" y="3506343"/>
            <a:ext cx="221834" cy="274364"/>
            <a:chOff x="1023410" y="673848"/>
            <a:chExt cx="666368" cy="814863"/>
          </a:xfrm>
        </p:grpSpPr>
        <p:sp>
          <p:nvSpPr>
            <p:cNvPr id="6095" name="Google Shape;6095;p410"/>
            <p:cNvSpPr/>
            <p:nvPr/>
          </p:nvSpPr>
          <p:spPr>
            <a:xfrm>
              <a:off x="1023410" y="673848"/>
              <a:ext cx="666368" cy="248983"/>
            </a:xfrm>
            <a:custGeom>
              <a:rect b="b" l="l" r="r" t="t"/>
              <a:pathLst>
                <a:path extrusionOk="0" h="248983" w="666368">
                  <a:moveTo>
                    <a:pt x="666369" y="124492"/>
                  </a:moveTo>
                  <a:cubicBezTo>
                    <a:pt x="666369" y="193247"/>
                    <a:pt x="517197" y="248984"/>
                    <a:pt x="333185" y="248984"/>
                  </a:cubicBezTo>
                  <a:cubicBezTo>
                    <a:pt x="149172" y="248984"/>
                    <a:pt x="0" y="193247"/>
                    <a:pt x="0" y="124492"/>
                  </a:cubicBezTo>
                  <a:cubicBezTo>
                    <a:pt x="0" y="55737"/>
                    <a:pt x="149172" y="0"/>
                    <a:pt x="333185" y="0"/>
                  </a:cubicBezTo>
                  <a:cubicBezTo>
                    <a:pt x="517197" y="0"/>
                    <a:pt x="666369" y="55737"/>
                    <a:pt x="666369" y="124492"/>
                  </a:cubicBezTo>
                  <a:close/>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096" name="Google Shape;6096;p410"/>
            <p:cNvSpPr/>
            <p:nvPr/>
          </p:nvSpPr>
          <p:spPr>
            <a:xfrm>
              <a:off x="1023410" y="986934"/>
              <a:ext cx="666368" cy="124491"/>
            </a:xfrm>
            <a:custGeom>
              <a:rect b="b" l="l" r="r" t="t"/>
              <a:pathLst>
                <a:path extrusionOk="0" h="124491" w="666368">
                  <a:moveTo>
                    <a:pt x="666369" y="0"/>
                  </a:moveTo>
                  <a:cubicBezTo>
                    <a:pt x="666369" y="68771"/>
                    <a:pt x="517208" y="124492"/>
                    <a:pt x="333185" y="124492"/>
                  </a:cubicBezTo>
                  <a:cubicBezTo>
                    <a:pt x="149162" y="124492"/>
                    <a:pt x="0" y="68771"/>
                    <a:pt x="0" y="0"/>
                  </a:cubicBez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097" name="Google Shape;6097;p410"/>
            <p:cNvSpPr/>
            <p:nvPr/>
          </p:nvSpPr>
          <p:spPr>
            <a:xfrm>
              <a:off x="1023410" y="1175625"/>
              <a:ext cx="666368" cy="124491"/>
            </a:xfrm>
            <a:custGeom>
              <a:rect b="b" l="l" r="r" t="t"/>
              <a:pathLst>
                <a:path extrusionOk="0" h="124491" w="666368">
                  <a:moveTo>
                    <a:pt x="666369" y="0"/>
                  </a:moveTo>
                  <a:cubicBezTo>
                    <a:pt x="666369" y="68771"/>
                    <a:pt x="517208" y="124492"/>
                    <a:pt x="333185" y="124492"/>
                  </a:cubicBezTo>
                  <a:cubicBezTo>
                    <a:pt x="149162" y="124492"/>
                    <a:pt x="0" y="68771"/>
                    <a:pt x="0" y="0"/>
                  </a:cubicBez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098" name="Google Shape;6098;p410"/>
            <p:cNvSpPr/>
            <p:nvPr/>
          </p:nvSpPr>
          <p:spPr>
            <a:xfrm>
              <a:off x="1023410" y="798339"/>
              <a:ext cx="666368" cy="690372"/>
            </a:xfrm>
            <a:custGeom>
              <a:rect b="b" l="l" r="r" t="t"/>
              <a:pathLst>
                <a:path extrusionOk="0" h="690372" w="666368">
                  <a:moveTo>
                    <a:pt x="0" y="565880"/>
                  </a:moveTo>
                  <a:cubicBezTo>
                    <a:pt x="0" y="634651"/>
                    <a:pt x="149162" y="690372"/>
                    <a:pt x="333185" y="690372"/>
                  </a:cubicBezTo>
                  <a:cubicBezTo>
                    <a:pt x="517208" y="690372"/>
                    <a:pt x="666369" y="634651"/>
                    <a:pt x="666369" y="565880"/>
                  </a:cubicBezTo>
                  <a:lnTo>
                    <a:pt x="666369" y="0"/>
                  </a:ln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099" name="Google Shape;6099;p410"/>
            <p:cNvSpPr/>
            <p:nvPr/>
          </p:nvSpPr>
          <p:spPr>
            <a:xfrm>
              <a:off x="1023410" y="798340"/>
              <a:ext cx="9525" cy="565880"/>
            </a:xfrm>
            <a:custGeom>
              <a:rect b="b" l="l" r="r" t="t"/>
              <a:pathLst>
                <a:path extrusionOk="0" h="565880" w="9525">
                  <a:moveTo>
                    <a:pt x="0" y="0"/>
                  </a:moveTo>
                  <a:lnTo>
                    <a:pt x="0" y="565880"/>
                  </a:ln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100" name="Google Shape;6100;p410"/>
            <p:cNvSpPr/>
            <p:nvPr/>
          </p:nvSpPr>
          <p:spPr>
            <a:xfrm>
              <a:off x="1122946" y="977219"/>
              <a:ext cx="35242" cy="11239"/>
            </a:xfrm>
            <a:custGeom>
              <a:rect b="b" l="l" r="r" t="t"/>
              <a:pathLst>
                <a:path extrusionOk="0" h="11239" w="35242">
                  <a:moveTo>
                    <a:pt x="35243" y="11240"/>
                  </a:moveTo>
                  <a:cubicBezTo>
                    <a:pt x="22765" y="7810"/>
                    <a:pt x="11049" y="4001"/>
                    <a:pt x="0" y="0"/>
                  </a:cubicBez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101" name="Google Shape;6101;p410"/>
            <p:cNvSpPr/>
            <p:nvPr/>
          </p:nvSpPr>
          <p:spPr>
            <a:xfrm>
              <a:off x="1231436" y="1003889"/>
              <a:ext cx="125158" cy="9048"/>
            </a:xfrm>
            <a:custGeom>
              <a:rect b="b" l="l" r="r" t="t"/>
              <a:pathLst>
                <a:path extrusionOk="0" h="9048" w="125158">
                  <a:moveTo>
                    <a:pt x="125158" y="9049"/>
                  </a:moveTo>
                  <a:cubicBezTo>
                    <a:pt x="80867" y="9049"/>
                    <a:pt x="38671" y="5810"/>
                    <a:pt x="0" y="0"/>
                  </a:cubicBez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102" name="Google Shape;6102;p410"/>
            <p:cNvSpPr/>
            <p:nvPr/>
          </p:nvSpPr>
          <p:spPr>
            <a:xfrm>
              <a:off x="1122946" y="1164290"/>
              <a:ext cx="35242" cy="11239"/>
            </a:xfrm>
            <a:custGeom>
              <a:rect b="b" l="l" r="r" t="t"/>
              <a:pathLst>
                <a:path extrusionOk="0" h="11239" w="35242">
                  <a:moveTo>
                    <a:pt x="35243" y="11239"/>
                  </a:moveTo>
                  <a:cubicBezTo>
                    <a:pt x="22765" y="7810"/>
                    <a:pt x="11049" y="4000"/>
                    <a:pt x="0" y="0"/>
                  </a:cubicBez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103" name="Google Shape;6103;p410"/>
            <p:cNvSpPr/>
            <p:nvPr/>
          </p:nvSpPr>
          <p:spPr>
            <a:xfrm>
              <a:off x="1231436" y="1190960"/>
              <a:ext cx="125158" cy="9048"/>
            </a:xfrm>
            <a:custGeom>
              <a:rect b="b" l="l" r="r" t="t"/>
              <a:pathLst>
                <a:path extrusionOk="0" h="9048" w="125158">
                  <a:moveTo>
                    <a:pt x="125158" y="9049"/>
                  </a:moveTo>
                  <a:cubicBezTo>
                    <a:pt x="80867" y="9049"/>
                    <a:pt x="38671" y="5810"/>
                    <a:pt x="0" y="0"/>
                  </a:cubicBez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104" name="Google Shape;6104;p410"/>
            <p:cNvSpPr/>
            <p:nvPr/>
          </p:nvSpPr>
          <p:spPr>
            <a:xfrm>
              <a:off x="1122946" y="1351361"/>
              <a:ext cx="35242" cy="11239"/>
            </a:xfrm>
            <a:custGeom>
              <a:rect b="b" l="l" r="r" t="t"/>
              <a:pathLst>
                <a:path extrusionOk="0" h="11239" w="35242">
                  <a:moveTo>
                    <a:pt x="35243" y="11240"/>
                  </a:moveTo>
                  <a:cubicBezTo>
                    <a:pt x="22765" y="7810"/>
                    <a:pt x="11049" y="4001"/>
                    <a:pt x="0" y="0"/>
                  </a:cubicBez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105" name="Google Shape;6105;p410"/>
            <p:cNvSpPr/>
            <p:nvPr/>
          </p:nvSpPr>
          <p:spPr>
            <a:xfrm>
              <a:off x="1231436" y="1378031"/>
              <a:ext cx="125158" cy="9048"/>
            </a:xfrm>
            <a:custGeom>
              <a:rect b="b" l="l" r="r" t="t"/>
              <a:pathLst>
                <a:path extrusionOk="0" h="9048" w="125158">
                  <a:moveTo>
                    <a:pt x="125158" y="9049"/>
                  </a:moveTo>
                  <a:cubicBezTo>
                    <a:pt x="80867" y="9049"/>
                    <a:pt x="38671" y="5810"/>
                    <a:pt x="0" y="0"/>
                  </a:cubicBez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grpSp>
      <p:sp>
        <p:nvSpPr>
          <p:cNvPr id="6106" name="Google Shape;6106;p410"/>
          <p:cNvSpPr txBox="1"/>
          <p:nvPr/>
        </p:nvSpPr>
        <p:spPr>
          <a:xfrm>
            <a:off x="7453525" y="3833675"/>
            <a:ext cx="1211100" cy="231000"/>
          </a:xfrm>
          <a:prstGeom prst="rect">
            <a:avLst/>
          </a:prstGeom>
          <a:noFill/>
          <a:ln>
            <a:noFill/>
          </a:ln>
        </p:spPr>
        <p:txBody>
          <a:bodyPr anchorCtr="0" anchor="ctr" bIns="0" lIns="0" spcFirstLastPara="1" rIns="0" wrap="square" tIns="0">
            <a:spAutoFit/>
          </a:bodyPr>
          <a:lstStyle/>
          <a:p>
            <a:pPr indent="0" lvl="0" marL="0" marR="0" rtl="0" algn="ctr">
              <a:lnSpc>
                <a:spcPct val="100000"/>
              </a:lnSpc>
              <a:spcBef>
                <a:spcPts val="0"/>
              </a:spcBef>
              <a:spcAft>
                <a:spcPts val="0"/>
              </a:spcAft>
              <a:buClr>
                <a:srgbClr val="000000"/>
              </a:buClr>
              <a:buSzPts val="800"/>
              <a:buFont typeface="Arial"/>
              <a:buNone/>
            </a:pPr>
            <a:r>
              <a:rPr b="1" lang="en-US" sz="800">
                <a:latin typeface="Roboto"/>
                <a:ea typeface="Roboto"/>
                <a:cs typeface="Roboto"/>
                <a:sym typeface="Roboto"/>
              </a:rPr>
              <a:t>Novos Modelos de Dados</a:t>
            </a:r>
            <a:br>
              <a:rPr lang="en-US" sz="800">
                <a:latin typeface="Roboto"/>
                <a:ea typeface="Roboto"/>
                <a:cs typeface="Roboto"/>
                <a:sym typeface="Roboto"/>
              </a:rPr>
            </a:br>
            <a:r>
              <a:rPr lang="en-US" sz="700">
                <a:latin typeface="Roboto"/>
                <a:ea typeface="Roboto"/>
                <a:cs typeface="Roboto"/>
                <a:sym typeface="Roboto"/>
              </a:rPr>
              <a:t>Augmented or Standalone</a:t>
            </a:r>
            <a:endParaRPr i="0" sz="700" u="none" cap="none" strike="noStrike">
              <a:solidFill>
                <a:srgbClr val="000000"/>
              </a:solidFill>
              <a:latin typeface="Roboto"/>
              <a:ea typeface="Roboto"/>
              <a:cs typeface="Roboto"/>
              <a:sym typeface="Roboto"/>
            </a:endParaRPr>
          </a:p>
        </p:txBody>
      </p:sp>
      <p:grpSp>
        <p:nvGrpSpPr>
          <p:cNvPr id="6107" name="Google Shape;6107;p410"/>
          <p:cNvGrpSpPr/>
          <p:nvPr/>
        </p:nvGrpSpPr>
        <p:grpSpPr>
          <a:xfrm>
            <a:off x="7855550" y="3506334"/>
            <a:ext cx="373171" cy="274267"/>
            <a:chOff x="919347" y="798363"/>
            <a:chExt cx="1169449" cy="863560"/>
          </a:xfrm>
        </p:grpSpPr>
        <p:sp>
          <p:nvSpPr>
            <p:cNvPr id="6108" name="Google Shape;6108;p410"/>
            <p:cNvSpPr/>
            <p:nvPr/>
          </p:nvSpPr>
          <p:spPr>
            <a:xfrm>
              <a:off x="1171276" y="798363"/>
              <a:ext cx="665685" cy="179691"/>
            </a:xfrm>
            <a:custGeom>
              <a:rect b="b" l="l" r="r" t="t"/>
              <a:pathLst>
                <a:path extrusionOk="0" h="179691" w="665685">
                  <a:moveTo>
                    <a:pt x="0" y="0"/>
                  </a:moveTo>
                  <a:lnTo>
                    <a:pt x="665686" y="0"/>
                  </a:lnTo>
                  <a:lnTo>
                    <a:pt x="665686" y="179691"/>
                  </a:lnTo>
                  <a:lnTo>
                    <a:pt x="0" y="179691"/>
                  </a:lnTo>
                  <a:close/>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109" name="Google Shape;6109;p410"/>
            <p:cNvSpPr/>
            <p:nvPr/>
          </p:nvSpPr>
          <p:spPr>
            <a:xfrm>
              <a:off x="1271707" y="888209"/>
              <a:ext cx="29087" cy="9457"/>
            </a:xfrm>
            <a:custGeom>
              <a:rect b="b" l="l" r="r" t="t"/>
              <a:pathLst>
                <a:path extrusionOk="0" h="9457" w="29087">
                  <a:moveTo>
                    <a:pt x="0" y="0"/>
                  </a:moveTo>
                  <a:lnTo>
                    <a:pt x="29087" y="0"/>
                  </a:ln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110" name="Google Shape;6110;p410"/>
            <p:cNvSpPr/>
            <p:nvPr/>
          </p:nvSpPr>
          <p:spPr>
            <a:xfrm>
              <a:off x="1342388" y="888209"/>
              <a:ext cx="29181" cy="9457"/>
            </a:xfrm>
            <a:custGeom>
              <a:rect b="b" l="l" r="r" t="t"/>
              <a:pathLst>
                <a:path extrusionOk="0" h="9457" w="29181">
                  <a:moveTo>
                    <a:pt x="0" y="0"/>
                  </a:moveTo>
                  <a:lnTo>
                    <a:pt x="29182" y="0"/>
                  </a:ln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111" name="Google Shape;6111;p410"/>
            <p:cNvSpPr/>
            <p:nvPr/>
          </p:nvSpPr>
          <p:spPr>
            <a:xfrm>
              <a:off x="1454757" y="888209"/>
              <a:ext cx="281774" cy="9457"/>
            </a:xfrm>
            <a:custGeom>
              <a:rect b="b" l="l" r="r" t="t"/>
              <a:pathLst>
                <a:path extrusionOk="0" h="9457" w="281774">
                  <a:moveTo>
                    <a:pt x="0" y="0"/>
                  </a:moveTo>
                  <a:lnTo>
                    <a:pt x="281775" y="0"/>
                  </a:ln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112" name="Google Shape;6112;p410"/>
            <p:cNvSpPr/>
            <p:nvPr/>
          </p:nvSpPr>
          <p:spPr>
            <a:xfrm>
              <a:off x="1171276" y="980608"/>
              <a:ext cx="665685" cy="179691"/>
            </a:xfrm>
            <a:custGeom>
              <a:rect b="b" l="l" r="r" t="t"/>
              <a:pathLst>
                <a:path extrusionOk="0" h="179691" w="665685">
                  <a:moveTo>
                    <a:pt x="0" y="0"/>
                  </a:moveTo>
                  <a:lnTo>
                    <a:pt x="665686" y="0"/>
                  </a:lnTo>
                  <a:lnTo>
                    <a:pt x="665686" y="179692"/>
                  </a:lnTo>
                  <a:lnTo>
                    <a:pt x="0" y="179692"/>
                  </a:lnTo>
                  <a:close/>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113" name="Google Shape;6113;p410"/>
            <p:cNvSpPr/>
            <p:nvPr/>
          </p:nvSpPr>
          <p:spPr>
            <a:xfrm>
              <a:off x="1271707" y="1070454"/>
              <a:ext cx="29087" cy="9457"/>
            </a:xfrm>
            <a:custGeom>
              <a:rect b="b" l="l" r="r" t="t"/>
              <a:pathLst>
                <a:path extrusionOk="0" h="9457" w="29087">
                  <a:moveTo>
                    <a:pt x="0" y="0"/>
                  </a:moveTo>
                  <a:lnTo>
                    <a:pt x="29087" y="0"/>
                  </a:ln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114" name="Google Shape;6114;p410"/>
            <p:cNvSpPr/>
            <p:nvPr/>
          </p:nvSpPr>
          <p:spPr>
            <a:xfrm>
              <a:off x="1342388" y="1070454"/>
              <a:ext cx="29181" cy="9457"/>
            </a:xfrm>
            <a:custGeom>
              <a:rect b="b" l="l" r="r" t="t"/>
              <a:pathLst>
                <a:path extrusionOk="0" h="9457" w="29181">
                  <a:moveTo>
                    <a:pt x="0" y="0"/>
                  </a:moveTo>
                  <a:lnTo>
                    <a:pt x="29182" y="0"/>
                  </a:ln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115" name="Google Shape;6115;p410"/>
            <p:cNvSpPr/>
            <p:nvPr/>
          </p:nvSpPr>
          <p:spPr>
            <a:xfrm>
              <a:off x="1454757" y="1070454"/>
              <a:ext cx="281774" cy="9457"/>
            </a:xfrm>
            <a:custGeom>
              <a:rect b="b" l="l" r="r" t="t"/>
              <a:pathLst>
                <a:path extrusionOk="0" h="9457" w="281774">
                  <a:moveTo>
                    <a:pt x="0" y="0"/>
                  </a:moveTo>
                  <a:lnTo>
                    <a:pt x="281775" y="0"/>
                  </a:ln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116" name="Google Shape;6116;p410"/>
            <p:cNvSpPr/>
            <p:nvPr/>
          </p:nvSpPr>
          <p:spPr>
            <a:xfrm>
              <a:off x="1338787" y="1428135"/>
              <a:ext cx="330568" cy="233788"/>
            </a:xfrm>
            <a:custGeom>
              <a:rect b="b" l="l" r="r" t="t"/>
              <a:pathLst>
                <a:path extrusionOk="0" h="233788" w="330568">
                  <a:moveTo>
                    <a:pt x="0" y="0"/>
                  </a:moveTo>
                  <a:lnTo>
                    <a:pt x="330569" y="0"/>
                  </a:lnTo>
                  <a:lnTo>
                    <a:pt x="330569" y="233788"/>
                  </a:lnTo>
                  <a:lnTo>
                    <a:pt x="0" y="233788"/>
                  </a:lnTo>
                  <a:close/>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117" name="Google Shape;6117;p410"/>
            <p:cNvSpPr/>
            <p:nvPr/>
          </p:nvSpPr>
          <p:spPr>
            <a:xfrm>
              <a:off x="919347" y="1428135"/>
              <a:ext cx="330568" cy="233788"/>
            </a:xfrm>
            <a:custGeom>
              <a:rect b="b" l="l" r="r" t="t"/>
              <a:pathLst>
                <a:path extrusionOk="0" h="233788" w="330568">
                  <a:moveTo>
                    <a:pt x="0" y="0"/>
                  </a:moveTo>
                  <a:lnTo>
                    <a:pt x="330569" y="0"/>
                  </a:lnTo>
                  <a:lnTo>
                    <a:pt x="330569" y="233788"/>
                  </a:lnTo>
                  <a:lnTo>
                    <a:pt x="0" y="233788"/>
                  </a:lnTo>
                  <a:close/>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118" name="Google Shape;6118;p410"/>
            <p:cNvSpPr/>
            <p:nvPr/>
          </p:nvSpPr>
          <p:spPr>
            <a:xfrm>
              <a:off x="1758228" y="1428135"/>
              <a:ext cx="330568" cy="233788"/>
            </a:xfrm>
            <a:custGeom>
              <a:rect b="b" l="l" r="r" t="t"/>
              <a:pathLst>
                <a:path extrusionOk="0" h="233788" w="330568">
                  <a:moveTo>
                    <a:pt x="0" y="0"/>
                  </a:moveTo>
                  <a:lnTo>
                    <a:pt x="330569" y="0"/>
                  </a:lnTo>
                  <a:lnTo>
                    <a:pt x="330569" y="233788"/>
                  </a:lnTo>
                  <a:lnTo>
                    <a:pt x="0" y="233788"/>
                  </a:lnTo>
                  <a:close/>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119" name="Google Shape;6119;p410"/>
            <p:cNvSpPr/>
            <p:nvPr/>
          </p:nvSpPr>
          <p:spPr>
            <a:xfrm>
              <a:off x="1084679" y="1290907"/>
              <a:ext cx="838881" cy="137227"/>
            </a:xfrm>
            <a:custGeom>
              <a:rect b="b" l="l" r="r" t="t"/>
              <a:pathLst>
                <a:path extrusionOk="0" h="137227" w="838881">
                  <a:moveTo>
                    <a:pt x="0" y="137228"/>
                  </a:moveTo>
                  <a:lnTo>
                    <a:pt x="0" y="0"/>
                  </a:lnTo>
                  <a:lnTo>
                    <a:pt x="838881" y="0"/>
                  </a:lnTo>
                  <a:lnTo>
                    <a:pt x="838881" y="137228"/>
                  </a:ln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120" name="Google Shape;6120;p410"/>
            <p:cNvSpPr/>
            <p:nvPr/>
          </p:nvSpPr>
          <p:spPr>
            <a:xfrm>
              <a:off x="1504119" y="1160300"/>
              <a:ext cx="9474" cy="267834"/>
            </a:xfrm>
            <a:custGeom>
              <a:rect b="b" l="l" r="r" t="t"/>
              <a:pathLst>
                <a:path extrusionOk="0" h="267834" w="9474">
                  <a:moveTo>
                    <a:pt x="0" y="0"/>
                  </a:moveTo>
                  <a:lnTo>
                    <a:pt x="0" y="267835"/>
                  </a:ln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grpSp>
      <p:grpSp>
        <p:nvGrpSpPr>
          <p:cNvPr id="6121" name="Google Shape;6121;p410"/>
          <p:cNvGrpSpPr/>
          <p:nvPr/>
        </p:nvGrpSpPr>
        <p:grpSpPr>
          <a:xfrm>
            <a:off x="3017913" y="3506325"/>
            <a:ext cx="500175" cy="577013"/>
            <a:chOff x="4550314" y="1835649"/>
            <a:chExt cx="666900" cy="769351"/>
          </a:xfrm>
        </p:grpSpPr>
        <p:sp>
          <p:nvSpPr>
            <p:cNvPr id="6122" name="Google Shape;6122;p410"/>
            <p:cNvSpPr txBox="1"/>
            <p:nvPr/>
          </p:nvSpPr>
          <p:spPr>
            <a:xfrm>
              <a:off x="4550314" y="2276500"/>
              <a:ext cx="666900" cy="328500"/>
            </a:xfrm>
            <a:prstGeom prst="rect">
              <a:avLst/>
            </a:prstGeom>
            <a:noFill/>
            <a:ln>
              <a:noFill/>
            </a:ln>
          </p:spPr>
          <p:txBody>
            <a:bodyPr anchorCtr="0" anchor="ctr" bIns="0" lIns="0" spcFirstLastPara="1" rIns="0" wrap="square" tIns="0">
              <a:spAutoFit/>
            </a:bodyPr>
            <a:lstStyle/>
            <a:p>
              <a:pPr indent="0" lvl="0" marL="0" marR="0" rtl="0" algn="ctr">
                <a:lnSpc>
                  <a:spcPct val="100000"/>
                </a:lnSpc>
                <a:spcBef>
                  <a:spcPts val="0"/>
                </a:spcBef>
                <a:spcAft>
                  <a:spcPts val="0"/>
                </a:spcAft>
                <a:buClr>
                  <a:srgbClr val="000000"/>
                </a:buClr>
                <a:buSzPts val="800"/>
                <a:buFont typeface="Arial"/>
                <a:buNone/>
              </a:pPr>
              <a:r>
                <a:rPr b="1" lang="en-US" sz="800">
                  <a:latin typeface="Roboto"/>
                  <a:ea typeface="Roboto"/>
                  <a:cs typeface="Roboto"/>
                  <a:sym typeface="Roboto"/>
                </a:rPr>
                <a:t>APIs</a:t>
              </a:r>
              <a:endParaRPr b="1" sz="800">
                <a:latin typeface="Roboto"/>
                <a:ea typeface="Roboto"/>
                <a:cs typeface="Roboto"/>
                <a:sym typeface="Roboto"/>
              </a:endParaRPr>
            </a:p>
            <a:p>
              <a:pPr indent="0" lvl="0" marL="0" marR="0" rtl="0" algn="ctr">
                <a:lnSpc>
                  <a:spcPct val="100000"/>
                </a:lnSpc>
                <a:spcBef>
                  <a:spcPts val="0"/>
                </a:spcBef>
                <a:spcAft>
                  <a:spcPts val="0"/>
                </a:spcAft>
                <a:buClr>
                  <a:srgbClr val="000000"/>
                </a:buClr>
                <a:buSzPts val="800"/>
                <a:buFont typeface="Arial"/>
                <a:buNone/>
              </a:pPr>
              <a:r>
                <a:rPr lang="en-US" sz="700">
                  <a:latin typeface="Roboto"/>
                  <a:ea typeface="Roboto"/>
                  <a:cs typeface="Roboto"/>
                  <a:sym typeface="Roboto"/>
                </a:rPr>
                <a:t>REST, SOAP</a:t>
              </a:r>
              <a:r>
                <a:rPr lang="en-US" sz="800">
                  <a:latin typeface="Roboto"/>
                  <a:ea typeface="Roboto"/>
                  <a:cs typeface="Roboto"/>
                  <a:sym typeface="Roboto"/>
                </a:rPr>
                <a:t> </a:t>
              </a:r>
              <a:endParaRPr i="0" sz="800" u="none" cap="none" strike="noStrike">
                <a:solidFill>
                  <a:srgbClr val="000000"/>
                </a:solidFill>
                <a:latin typeface="Roboto"/>
                <a:ea typeface="Roboto"/>
                <a:cs typeface="Roboto"/>
                <a:sym typeface="Roboto"/>
              </a:endParaRPr>
            </a:p>
          </p:txBody>
        </p:sp>
        <p:grpSp>
          <p:nvGrpSpPr>
            <p:cNvPr id="6123" name="Google Shape;6123;p410"/>
            <p:cNvGrpSpPr/>
            <p:nvPr/>
          </p:nvGrpSpPr>
          <p:grpSpPr>
            <a:xfrm>
              <a:off x="4623656" y="1835649"/>
              <a:ext cx="520220" cy="365796"/>
              <a:chOff x="1101126" y="992758"/>
              <a:chExt cx="1108738" cy="776473"/>
            </a:xfrm>
          </p:grpSpPr>
          <p:sp>
            <p:nvSpPr>
              <p:cNvPr id="6124" name="Google Shape;6124;p410"/>
              <p:cNvSpPr/>
              <p:nvPr/>
            </p:nvSpPr>
            <p:spPr>
              <a:xfrm>
                <a:off x="1199054" y="992758"/>
                <a:ext cx="912883" cy="657023"/>
              </a:xfrm>
              <a:custGeom>
                <a:rect b="b" l="l" r="r" t="t"/>
                <a:pathLst>
                  <a:path extrusionOk="0" h="657023" w="912883">
                    <a:moveTo>
                      <a:pt x="0" y="0"/>
                    </a:moveTo>
                    <a:lnTo>
                      <a:pt x="912883" y="0"/>
                    </a:lnTo>
                    <a:lnTo>
                      <a:pt x="912883" y="657023"/>
                    </a:lnTo>
                    <a:lnTo>
                      <a:pt x="0" y="657023"/>
                    </a:lnTo>
                    <a:close/>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125" name="Google Shape;6125;p410"/>
              <p:cNvSpPr/>
              <p:nvPr/>
            </p:nvSpPr>
            <p:spPr>
              <a:xfrm>
                <a:off x="1101126" y="1705788"/>
                <a:ext cx="1108738" cy="63443"/>
              </a:xfrm>
              <a:custGeom>
                <a:rect b="b" l="l" r="r" t="t"/>
                <a:pathLst>
                  <a:path extrusionOk="0" h="63443" w="1108738">
                    <a:moveTo>
                      <a:pt x="1108739" y="63443"/>
                    </a:moveTo>
                    <a:lnTo>
                      <a:pt x="0" y="63443"/>
                    </a:lnTo>
                    <a:lnTo>
                      <a:pt x="76936" y="0"/>
                    </a:lnTo>
                    <a:lnTo>
                      <a:pt x="1031802" y="0"/>
                    </a:lnTo>
                    <a:lnTo>
                      <a:pt x="1108739" y="63443"/>
                    </a:lnTo>
                    <a:close/>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126" name="Google Shape;6126;p410"/>
              <p:cNvSpPr/>
              <p:nvPr/>
            </p:nvSpPr>
            <p:spPr>
              <a:xfrm>
                <a:off x="1427489" y="1095359"/>
                <a:ext cx="455919" cy="451821"/>
              </a:xfrm>
              <a:custGeom>
                <a:rect b="b" l="l" r="r" t="t"/>
                <a:pathLst>
                  <a:path extrusionOk="0" h="451821" w="455919">
                    <a:moveTo>
                      <a:pt x="455919" y="225911"/>
                    </a:moveTo>
                    <a:cubicBezTo>
                      <a:pt x="455919" y="350678"/>
                      <a:pt x="353858" y="451821"/>
                      <a:pt x="227960" y="451821"/>
                    </a:cubicBezTo>
                    <a:cubicBezTo>
                      <a:pt x="102061" y="451821"/>
                      <a:pt x="0" y="350678"/>
                      <a:pt x="0" y="225911"/>
                    </a:cubicBezTo>
                    <a:cubicBezTo>
                      <a:pt x="0" y="101144"/>
                      <a:pt x="102061" y="0"/>
                      <a:pt x="227960" y="0"/>
                    </a:cubicBezTo>
                    <a:cubicBezTo>
                      <a:pt x="353858" y="0"/>
                      <a:pt x="455919" y="101144"/>
                      <a:pt x="455919" y="225911"/>
                    </a:cubicBezTo>
                    <a:close/>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127" name="Google Shape;6127;p410"/>
              <p:cNvSpPr/>
              <p:nvPr/>
            </p:nvSpPr>
            <p:spPr>
              <a:xfrm>
                <a:off x="1541468" y="1095359"/>
                <a:ext cx="227959" cy="451821"/>
              </a:xfrm>
              <a:custGeom>
                <a:rect b="b" l="l" r="r" t="t"/>
                <a:pathLst>
                  <a:path extrusionOk="0" h="451821" w="227959">
                    <a:moveTo>
                      <a:pt x="227960" y="225911"/>
                    </a:moveTo>
                    <a:cubicBezTo>
                      <a:pt x="227960" y="350678"/>
                      <a:pt x="176929" y="451821"/>
                      <a:pt x="113980" y="451821"/>
                    </a:cubicBezTo>
                    <a:cubicBezTo>
                      <a:pt x="51031" y="451821"/>
                      <a:pt x="0" y="350678"/>
                      <a:pt x="0" y="225911"/>
                    </a:cubicBezTo>
                    <a:cubicBezTo>
                      <a:pt x="0" y="101144"/>
                      <a:pt x="51031" y="0"/>
                      <a:pt x="113980" y="0"/>
                    </a:cubicBezTo>
                    <a:cubicBezTo>
                      <a:pt x="176929" y="0"/>
                      <a:pt x="227960" y="101144"/>
                      <a:pt x="227960" y="225911"/>
                    </a:cubicBezTo>
                    <a:close/>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128" name="Google Shape;6128;p410"/>
              <p:cNvSpPr/>
              <p:nvPr/>
            </p:nvSpPr>
            <p:spPr>
              <a:xfrm>
                <a:off x="1655448" y="1095359"/>
                <a:ext cx="9498" cy="451821"/>
              </a:xfrm>
              <a:custGeom>
                <a:rect b="b" l="l" r="r" t="t"/>
                <a:pathLst>
                  <a:path extrusionOk="0" h="451821" w="9498">
                    <a:moveTo>
                      <a:pt x="0" y="0"/>
                    </a:moveTo>
                    <a:lnTo>
                      <a:pt x="0" y="451821"/>
                    </a:ln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129" name="Google Shape;6129;p410"/>
              <p:cNvSpPr/>
              <p:nvPr/>
            </p:nvSpPr>
            <p:spPr>
              <a:xfrm>
                <a:off x="1427489" y="1321269"/>
                <a:ext cx="455919" cy="9412"/>
              </a:xfrm>
              <a:custGeom>
                <a:rect b="b" l="l" r="r" t="t"/>
                <a:pathLst>
                  <a:path extrusionOk="0" h="9412" w="455919">
                    <a:moveTo>
                      <a:pt x="455919" y="0"/>
                    </a:moveTo>
                    <a:lnTo>
                      <a:pt x="0" y="0"/>
                    </a:ln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130" name="Google Shape;6130;p410"/>
              <p:cNvSpPr/>
              <p:nvPr/>
            </p:nvSpPr>
            <p:spPr>
              <a:xfrm>
                <a:off x="1459213" y="1208314"/>
                <a:ext cx="392565" cy="9412"/>
              </a:xfrm>
              <a:custGeom>
                <a:rect b="b" l="l" r="r" t="t"/>
                <a:pathLst>
                  <a:path extrusionOk="0" h="9412" w="392565">
                    <a:moveTo>
                      <a:pt x="392566" y="0"/>
                    </a:moveTo>
                    <a:lnTo>
                      <a:pt x="0" y="0"/>
                    </a:ln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131" name="Google Shape;6131;p410"/>
              <p:cNvSpPr/>
              <p:nvPr/>
            </p:nvSpPr>
            <p:spPr>
              <a:xfrm>
                <a:off x="1459213" y="1434225"/>
                <a:ext cx="392565" cy="9412"/>
              </a:xfrm>
              <a:custGeom>
                <a:rect b="b" l="l" r="r" t="t"/>
                <a:pathLst>
                  <a:path extrusionOk="0" h="9412" w="392565">
                    <a:moveTo>
                      <a:pt x="392566" y="0"/>
                    </a:moveTo>
                    <a:lnTo>
                      <a:pt x="0" y="0"/>
                    </a:ln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grpSp>
      </p:grpSp>
      <p:grpSp>
        <p:nvGrpSpPr>
          <p:cNvPr id="6132" name="Google Shape;6132;p410"/>
          <p:cNvGrpSpPr/>
          <p:nvPr/>
        </p:nvGrpSpPr>
        <p:grpSpPr>
          <a:xfrm>
            <a:off x="3806247" y="3523489"/>
            <a:ext cx="650250" cy="539687"/>
            <a:chOff x="5657189" y="1858534"/>
            <a:chExt cx="867000" cy="719583"/>
          </a:xfrm>
        </p:grpSpPr>
        <p:sp>
          <p:nvSpPr>
            <p:cNvPr id="6133" name="Google Shape;6133;p410"/>
            <p:cNvSpPr txBox="1"/>
            <p:nvPr/>
          </p:nvSpPr>
          <p:spPr>
            <a:xfrm>
              <a:off x="5657189" y="2270317"/>
              <a:ext cx="867000" cy="307800"/>
            </a:xfrm>
            <a:prstGeom prst="rect">
              <a:avLst/>
            </a:prstGeom>
            <a:noFill/>
            <a:ln>
              <a:noFill/>
            </a:ln>
          </p:spPr>
          <p:txBody>
            <a:bodyPr anchorCtr="0" anchor="ctr" bIns="0" lIns="0" spcFirstLastPara="1" rIns="0" wrap="square" tIns="0">
              <a:spAutoFit/>
            </a:bodyPr>
            <a:lstStyle/>
            <a:p>
              <a:pPr indent="0" lvl="0" marL="0" marR="0" rtl="0" algn="ctr">
                <a:lnSpc>
                  <a:spcPct val="100000"/>
                </a:lnSpc>
                <a:spcBef>
                  <a:spcPts val="0"/>
                </a:spcBef>
                <a:spcAft>
                  <a:spcPts val="0"/>
                </a:spcAft>
                <a:buClr>
                  <a:srgbClr val="000000"/>
                </a:buClr>
                <a:buSzPts val="800"/>
                <a:buFont typeface="Arial"/>
                <a:buNone/>
              </a:pPr>
              <a:r>
                <a:rPr b="1" lang="en-US" sz="800">
                  <a:latin typeface="Roboto"/>
                  <a:ea typeface="Roboto"/>
                  <a:cs typeface="Roboto"/>
                  <a:sym typeface="Roboto"/>
                </a:rPr>
                <a:t>File Systems</a:t>
              </a:r>
              <a:br>
                <a:rPr lang="en-US" sz="800">
                  <a:latin typeface="Roboto"/>
                  <a:ea typeface="Roboto"/>
                  <a:cs typeface="Roboto"/>
                  <a:sym typeface="Roboto"/>
                </a:rPr>
              </a:br>
              <a:r>
                <a:rPr lang="en-US" sz="700">
                  <a:latin typeface="Roboto"/>
                  <a:ea typeface="Roboto"/>
                  <a:cs typeface="Roboto"/>
                  <a:sym typeface="Roboto"/>
                </a:rPr>
                <a:t>Local, Cloud</a:t>
              </a:r>
              <a:endParaRPr i="0" sz="700" u="none" cap="none" strike="noStrike">
                <a:solidFill>
                  <a:srgbClr val="000000"/>
                </a:solidFill>
                <a:latin typeface="Roboto"/>
                <a:ea typeface="Roboto"/>
                <a:cs typeface="Roboto"/>
                <a:sym typeface="Roboto"/>
              </a:endParaRPr>
            </a:p>
          </p:txBody>
        </p:sp>
        <p:grpSp>
          <p:nvGrpSpPr>
            <p:cNvPr id="6134" name="Google Shape;6134;p410"/>
            <p:cNvGrpSpPr/>
            <p:nvPr/>
          </p:nvGrpSpPr>
          <p:grpSpPr>
            <a:xfrm>
              <a:off x="5893319" y="1858534"/>
              <a:ext cx="394740" cy="320026"/>
              <a:chOff x="1447908" y="1244435"/>
              <a:chExt cx="712141" cy="576624"/>
            </a:xfrm>
          </p:grpSpPr>
          <p:sp>
            <p:nvSpPr>
              <p:cNvPr id="6135" name="Google Shape;6135;p410"/>
              <p:cNvSpPr/>
              <p:nvPr/>
            </p:nvSpPr>
            <p:spPr>
              <a:xfrm>
                <a:off x="1447908" y="1244435"/>
                <a:ext cx="712141" cy="576624"/>
              </a:xfrm>
              <a:custGeom>
                <a:rect b="b" l="l" r="r" t="t"/>
                <a:pathLst>
                  <a:path extrusionOk="0" h="576624" w="712141">
                    <a:moveTo>
                      <a:pt x="712141" y="576624"/>
                    </a:moveTo>
                    <a:lnTo>
                      <a:pt x="0" y="576624"/>
                    </a:lnTo>
                    <a:lnTo>
                      <a:pt x="0" y="0"/>
                    </a:lnTo>
                    <a:lnTo>
                      <a:pt x="220980" y="0"/>
                    </a:lnTo>
                    <a:lnTo>
                      <a:pt x="266687" y="90009"/>
                    </a:lnTo>
                    <a:lnTo>
                      <a:pt x="712141" y="90009"/>
                    </a:lnTo>
                    <a:lnTo>
                      <a:pt x="712141" y="576624"/>
                    </a:lnTo>
                    <a:close/>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136" name="Google Shape;6136;p410"/>
              <p:cNvSpPr/>
              <p:nvPr/>
            </p:nvSpPr>
            <p:spPr>
              <a:xfrm>
                <a:off x="1684659" y="1275417"/>
                <a:ext cx="417595" cy="59026"/>
              </a:xfrm>
              <a:custGeom>
                <a:rect b="b" l="l" r="r" t="t"/>
                <a:pathLst>
                  <a:path extrusionOk="0" h="59026" w="417595">
                    <a:moveTo>
                      <a:pt x="0" y="0"/>
                    </a:moveTo>
                    <a:lnTo>
                      <a:pt x="417596" y="0"/>
                    </a:lnTo>
                    <a:lnTo>
                      <a:pt x="417596" y="59027"/>
                    </a:ln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grpSp>
      </p:grpSp>
      <p:sp>
        <p:nvSpPr>
          <p:cNvPr id="6137" name="Google Shape;6137;p410"/>
          <p:cNvSpPr txBox="1"/>
          <p:nvPr/>
        </p:nvSpPr>
        <p:spPr>
          <a:xfrm>
            <a:off x="6659726" y="3834863"/>
            <a:ext cx="695100" cy="231000"/>
          </a:xfrm>
          <a:prstGeom prst="rect">
            <a:avLst/>
          </a:prstGeom>
          <a:noFill/>
          <a:ln>
            <a:noFill/>
          </a:ln>
        </p:spPr>
        <p:txBody>
          <a:bodyPr anchorCtr="0" anchor="ctr" bIns="0" lIns="0" spcFirstLastPara="1" rIns="0" wrap="square" tIns="0">
            <a:spAutoFit/>
          </a:bodyPr>
          <a:lstStyle/>
          <a:p>
            <a:pPr indent="0" lvl="0" marL="0" marR="0" rtl="0" algn="ctr">
              <a:lnSpc>
                <a:spcPct val="100000"/>
              </a:lnSpc>
              <a:spcBef>
                <a:spcPts val="0"/>
              </a:spcBef>
              <a:spcAft>
                <a:spcPts val="0"/>
              </a:spcAft>
              <a:buClr>
                <a:srgbClr val="000000"/>
              </a:buClr>
              <a:buSzPts val="800"/>
              <a:buFont typeface="Arial"/>
              <a:buNone/>
            </a:pPr>
            <a:r>
              <a:rPr b="1" lang="en-US" sz="800">
                <a:latin typeface="Roboto"/>
                <a:ea typeface="Roboto"/>
                <a:cs typeface="Roboto"/>
                <a:sym typeface="Roboto"/>
              </a:rPr>
              <a:t>No SQL</a:t>
            </a:r>
            <a:br>
              <a:rPr b="1" lang="en-US" sz="800">
                <a:latin typeface="Roboto"/>
                <a:ea typeface="Roboto"/>
                <a:cs typeface="Roboto"/>
                <a:sym typeface="Roboto"/>
              </a:rPr>
            </a:br>
            <a:r>
              <a:rPr lang="en-US" sz="700">
                <a:latin typeface="Roboto"/>
                <a:ea typeface="Roboto"/>
                <a:cs typeface="Roboto"/>
                <a:sym typeface="Roboto"/>
              </a:rPr>
              <a:t>Social, Audit, IoT</a:t>
            </a:r>
            <a:endParaRPr sz="700">
              <a:latin typeface="Roboto"/>
              <a:ea typeface="Roboto"/>
              <a:cs typeface="Roboto"/>
              <a:sym typeface="Roboto"/>
            </a:endParaRPr>
          </a:p>
        </p:txBody>
      </p:sp>
      <p:grpSp>
        <p:nvGrpSpPr>
          <p:cNvPr id="6138" name="Google Shape;6138;p410"/>
          <p:cNvGrpSpPr/>
          <p:nvPr/>
        </p:nvGrpSpPr>
        <p:grpSpPr>
          <a:xfrm>
            <a:off x="6869972" y="3506246"/>
            <a:ext cx="274291" cy="274291"/>
            <a:chOff x="2047908" y="1774546"/>
            <a:chExt cx="713557" cy="713557"/>
          </a:xfrm>
        </p:grpSpPr>
        <p:sp>
          <p:nvSpPr>
            <p:cNvPr id="6139" name="Google Shape;6139;p410"/>
            <p:cNvSpPr/>
            <p:nvPr/>
          </p:nvSpPr>
          <p:spPr>
            <a:xfrm>
              <a:off x="2131673" y="1858311"/>
              <a:ext cx="546028" cy="546028"/>
            </a:xfrm>
            <a:custGeom>
              <a:rect b="b" l="l" r="r" t="t"/>
              <a:pathLst>
                <a:path extrusionOk="0" h="546028" w="546028">
                  <a:moveTo>
                    <a:pt x="0" y="0"/>
                  </a:moveTo>
                  <a:lnTo>
                    <a:pt x="546028" y="0"/>
                  </a:lnTo>
                  <a:lnTo>
                    <a:pt x="546028" y="546028"/>
                  </a:lnTo>
                  <a:lnTo>
                    <a:pt x="0" y="546028"/>
                  </a:lnTo>
                  <a:close/>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140" name="Google Shape;6140;p410"/>
            <p:cNvSpPr/>
            <p:nvPr/>
          </p:nvSpPr>
          <p:spPr>
            <a:xfrm>
              <a:off x="2231303" y="1957941"/>
              <a:ext cx="346768" cy="346768"/>
            </a:xfrm>
            <a:custGeom>
              <a:rect b="b" l="l" r="r" t="t"/>
              <a:pathLst>
                <a:path extrusionOk="0" h="346768" w="346768">
                  <a:moveTo>
                    <a:pt x="0" y="0"/>
                  </a:moveTo>
                  <a:lnTo>
                    <a:pt x="346769" y="0"/>
                  </a:lnTo>
                  <a:lnTo>
                    <a:pt x="346769" y="346769"/>
                  </a:lnTo>
                  <a:lnTo>
                    <a:pt x="0" y="346769"/>
                  </a:lnTo>
                  <a:close/>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141" name="Google Shape;6141;p410"/>
            <p:cNvSpPr/>
            <p:nvPr/>
          </p:nvSpPr>
          <p:spPr>
            <a:xfrm>
              <a:off x="2197967" y="1774546"/>
              <a:ext cx="9443" cy="83764"/>
            </a:xfrm>
            <a:custGeom>
              <a:rect b="b" l="l" r="r" t="t"/>
              <a:pathLst>
                <a:path extrusionOk="0" h="83764" w="9443">
                  <a:moveTo>
                    <a:pt x="0" y="83765"/>
                  </a:moveTo>
                  <a:lnTo>
                    <a:pt x="0" y="0"/>
                  </a:ln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142" name="Google Shape;6142;p410"/>
            <p:cNvSpPr/>
            <p:nvPr/>
          </p:nvSpPr>
          <p:spPr>
            <a:xfrm>
              <a:off x="2301280" y="1774546"/>
              <a:ext cx="9443" cy="83764"/>
            </a:xfrm>
            <a:custGeom>
              <a:rect b="b" l="l" r="r" t="t"/>
              <a:pathLst>
                <a:path extrusionOk="0" h="83764" w="9443">
                  <a:moveTo>
                    <a:pt x="0" y="83765"/>
                  </a:moveTo>
                  <a:lnTo>
                    <a:pt x="0" y="0"/>
                  </a:ln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143" name="Google Shape;6143;p410"/>
            <p:cNvSpPr/>
            <p:nvPr/>
          </p:nvSpPr>
          <p:spPr>
            <a:xfrm>
              <a:off x="2404687" y="1774546"/>
              <a:ext cx="9443" cy="83764"/>
            </a:xfrm>
            <a:custGeom>
              <a:rect b="b" l="l" r="r" t="t"/>
              <a:pathLst>
                <a:path extrusionOk="0" h="83764" w="9443">
                  <a:moveTo>
                    <a:pt x="0" y="83765"/>
                  </a:moveTo>
                  <a:lnTo>
                    <a:pt x="0" y="0"/>
                  </a:ln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144" name="Google Shape;6144;p410"/>
            <p:cNvSpPr/>
            <p:nvPr/>
          </p:nvSpPr>
          <p:spPr>
            <a:xfrm>
              <a:off x="2508094" y="1774546"/>
              <a:ext cx="9443" cy="83764"/>
            </a:xfrm>
            <a:custGeom>
              <a:rect b="b" l="l" r="r" t="t"/>
              <a:pathLst>
                <a:path extrusionOk="0" h="83764" w="9443">
                  <a:moveTo>
                    <a:pt x="0" y="83765"/>
                  </a:moveTo>
                  <a:lnTo>
                    <a:pt x="0" y="0"/>
                  </a:ln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145" name="Google Shape;6145;p410"/>
            <p:cNvSpPr/>
            <p:nvPr/>
          </p:nvSpPr>
          <p:spPr>
            <a:xfrm>
              <a:off x="2611407" y="1774546"/>
              <a:ext cx="9443" cy="83764"/>
            </a:xfrm>
            <a:custGeom>
              <a:rect b="b" l="l" r="r" t="t"/>
              <a:pathLst>
                <a:path extrusionOk="0" h="83764" w="9443">
                  <a:moveTo>
                    <a:pt x="0" y="83765"/>
                  </a:moveTo>
                  <a:lnTo>
                    <a:pt x="0" y="0"/>
                  </a:ln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146" name="Google Shape;6146;p410"/>
            <p:cNvSpPr/>
            <p:nvPr/>
          </p:nvSpPr>
          <p:spPr>
            <a:xfrm>
              <a:off x="2197967" y="2404339"/>
              <a:ext cx="9443" cy="83764"/>
            </a:xfrm>
            <a:custGeom>
              <a:rect b="b" l="l" r="r" t="t"/>
              <a:pathLst>
                <a:path extrusionOk="0" h="83764" w="9443">
                  <a:moveTo>
                    <a:pt x="0" y="83765"/>
                  </a:moveTo>
                  <a:lnTo>
                    <a:pt x="0" y="0"/>
                  </a:ln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147" name="Google Shape;6147;p410"/>
            <p:cNvSpPr/>
            <p:nvPr/>
          </p:nvSpPr>
          <p:spPr>
            <a:xfrm>
              <a:off x="2301280" y="2404339"/>
              <a:ext cx="9443" cy="83764"/>
            </a:xfrm>
            <a:custGeom>
              <a:rect b="b" l="l" r="r" t="t"/>
              <a:pathLst>
                <a:path extrusionOk="0" h="83764" w="9443">
                  <a:moveTo>
                    <a:pt x="0" y="83765"/>
                  </a:moveTo>
                  <a:lnTo>
                    <a:pt x="0" y="0"/>
                  </a:ln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148" name="Google Shape;6148;p410"/>
            <p:cNvSpPr/>
            <p:nvPr/>
          </p:nvSpPr>
          <p:spPr>
            <a:xfrm>
              <a:off x="2404687" y="2404339"/>
              <a:ext cx="9443" cy="83764"/>
            </a:xfrm>
            <a:custGeom>
              <a:rect b="b" l="l" r="r" t="t"/>
              <a:pathLst>
                <a:path extrusionOk="0" h="83764" w="9443">
                  <a:moveTo>
                    <a:pt x="0" y="83765"/>
                  </a:moveTo>
                  <a:lnTo>
                    <a:pt x="0" y="0"/>
                  </a:ln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149" name="Google Shape;6149;p410"/>
            <p:cNvSpPr/>
            <p:nvPr/>
          </p:nvSpPr>
          <p:spPr>
            <a:xfrm>
              <a:off x="2508094" y="2404339"/>
              <a:ext cx="9443" cy="83764"/>
            </a:xfrm>
            <a:custGeom>
              <a:rect b="b" l="l" r="r" t="t"/>
              <a:pathLst>
                <a:path extrusionOk="0" h="83764" w="9443">
                  <a:moveTo>
                    <a:pt x="0" y="83765"/>
                  </a:moveTo>
                  <a:lnTo>
                    <a:pt x="0" y="0"/>
                  </a:ln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150" name="Google Shape;6150;p410"/>
            <p:cNvSpPr/>
            <p:nvPr/>
          </p:nvSpPr>
          <p:spPr>
            <a:xfrm>
              <a:off x="2611407" y="2404339"/>
              <a:ext cx="9443" cy="83764"/>
            </a:xfrm>
            <a:custGeom>
              <a:rect b="b" l="l" r="r" t="t"/>
              <a:pathLst>
                <a:path extrusionOk="0" h="83764" w="9443">
                  <a:moveTo>
                    <a:pt x="0" y="83765"/>
                  </a:moveTo>
                  <a:lnTo>
                    <a:pt x="0" y="0"/>
                  </a:ln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151" name="Google Shape;6151;p410"/>
            <p:cNvSpPr/>
            <p:nvPr/>
          </p:nvSpPr>
          <p:spPr>
            <a:xfrm>
              <a:off x="2677701" y="1924605"/>
              <a:ext cx="83764" cy="9443"/>
            </a:xfrm>
            <a:custGeom>
              <a:rect b="b" l="l" r="r" t="t"/>
              <a:pathLst>
                <a:path extrusionOk="0" h="9443" w="83764">
                  <a:moveTo>
                    <a:pt x="0" y="0"/>
                  </a:moveTo>
                  <a:lnTo>
                    <a:pt x="83765" y="0"/>
                  </a:ln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152" name="Google Shape;6152;p410"/>
            <p:cNvSpPr/>
            <p:nvPr/>
          </p:nvSpPr>
          <p:spPr>
            <a:xfrm>
              <a:off x="2677701" y="2027918"/>
              <a:ext cx="83764" cy="9443"/>
            </a:xfrm>
            <a:custGeom>
              <a:rect b="b" l="l" r="r" t="t"/>
              <a:pathLst>
                <a:path extrusionOk="0" h="9443" w="83764">
                  <a:moveTo>
                    <a:pt x="0" y="0"/>
                  </a:moveTo>
                  <a:lnTo>
                    <a:pt x="83765" y="0"/>
                  </a:ln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153" name="Google Shape;6153;p410"/>
            <p:cNvSpPr/>
            <p:nvPr/>
          </p:nvSpPr>
          <p:spPr>
            <a:xfrm>
              <a:off x="2677701" y="2131325"/>
              <a:ext cx="83764" cy="9443"/>
            </a:xfrm>
            <a:custGeom>
              <a:rect b="b" l="l" r="r" t="t"/>
              <a:pathLst>
                <a:path extrusionOk="0" h="9443" w="83764">
                  <a:moveTo>
                    <a:pt x="0" y="0"/>
                  </a:moveTo>
                  <a:lnTo>
                    <a:pt x="83765" y="0"/>
                  </a:ln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154" name="Google Shape;6154;p410"/>
            <p:cNvSpPr/>
            <p:nvPr/>
          </p:nvSpPr>
          <p:spPr>
            <a:xfrm>
              <a:off x="2677701" y="2234732"/>
              <a:ext cx="83764" cy="9443"/>
            </a:xfrm>
            <a:custGeom>
              <a:rect b="b" l="l" r="r" t="t"/>
              <a:pathLst>
                <a:path extrusionOk="0" h="9443" w="83764">
                  <a:moveTo>
                    <a:pt x="0" y="0"/>
                  </a:moveTo>
                  <a:lnTo>
                    <a:pt x="83765" y="0"/>
                  </a:ln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155" name="Google Shape;6155;p410"/>
            <p:cNvSpPr/>
            <p:nvPr/>
          </p:nvSpPr>
          <p:spPr>
            <a:xfrm>
              <a:off x="2677701" y="2338045"/>
              <a:ext cx="83764" cy="9443"/>
            </a:xfrm>
            <a:custGeom>
              <a:rect b="b" l="l" r="r" t="t"/>
              <a:pathLst>
                <a:path extrusionOk="0" h="9443" w="83764">
                  <a:moveTo>
                    <a:pt x="0" y="0"/>
                  </a:moveTo>
                  <a:lnTo>
                    <a:pt x="83765" y="0"/>
                  </a:ln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156" name="Google Shape;6156;p410"/>
            <p:cNvSpPr/>
            <p:nvPr/>
          </p:nvSpPr>
          <p:spPr>
            <a:xfrm>
              <a:off x="2047908" y="1924605"/>
              <a:ext cx="83764" cy="9443"/>
            </a:xfrm>
            <a:custGeom>
              <a:rect b="b" l="l" r="r" t="t"/>
              <a:pathLst>
                <a:path extrusionOk="0" h="9443" w="83764">
                  <a:moveTo>
                    <a:pt x="0" y="0"/>
                  </a:moveTo>
                  <a:lnTo>
                    <a:pt x="83765" y="0"/>
                  </a:ln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157" name="Google Shape;6157;p410"/>
            <p:cNvSpPr/>
            <p:nvPr/>
          </p:nvSpPr>
          <p:spPr>
            <a:xfrm>
              <a:off x="2047908" y="2027918"/>
              <a:ext cx="83764" cy="9443"/>
            </a:xfrm>
            <a:custGeom>
              <a:rect b="b" l="l" r="r" t="t"/>
              <a:pathLst>
                <a:path extrusionOk="0" h="9443" w="83764">
                  <a:moveTo>
                    <a:pt x="0" y="0"/>
                  </a:moveTo>
                  <a:lnTo>
                    <a:pt x="83765" y="0"/>
                  </a:ln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158" name="Google Shape;6158;p410"/>
            <p:cNvSpPr/>
            <p:nvPr/>
          </p:nvSpPr>
          <p:spPr>
            <a:xfrm>
              <a:off x="2047908" y="2131325"/>
              <a:ext cx="83764" cy="9443"/>
            </a:xfrm>
            <a:custGeom>
              <a:rect b="b" l="l" r="r" t="t"/>
              <a:pathLst>
                <a:path extrusionOk="0" h="9443" w="83764">
                  <a:moveTo>
                    <a:pt x="0" y="0"/>
                  </a:moveTo>
                  <a:lnTo>
                    <a:pt x="83765" y="0"/>
                  </a:ln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159" name="Google Shape;6159;p410"/>
            <p:cNvSpPr/>
            <p:nvPr/>
          </p:nvSpPr>
          <p:spPr>
            <a:xfrm>
              <a:off x="2047908" y="2234732"/>
              <a:ext cx="83764" cy="9443"/>
            </a:xfrm>
            <a:custGeom>
              <a:rect b="b" l="l" r="r" t="t"/>
              <a:pathLst>
                <a:path extrusionOk="0" h="9443" w="83764">
                  <a:moveTo>
                    <a:pt x="0" y="0"/>
                  </a:moveTo>
                  <a:lnTo>
                    <a:pt x="83765" y="0"/>
                  </a:ln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sp>
          <p:nvSpPr>
            <p:cNvPr id="6160" name="Google Shape;6160;p410"/>
            <p:cNvSpPr/>
            <p:nvPr/>
          </p:nvSpPr>
          <p:spPr>
            <a:xfrm>
              <a:off x="2047908" y="2338045"/>
              <a:ext cx="83764" cy="9443"/>
            </a:xfrm>
            <a:custGeom>
              <a:rect b="b" l="l" r="r" t="t"/>
              <a:pathLst>
                <a:path extrusionOk="0" h="9443" w="83764">
                  <a:moveTo>
                    <a:pt x="0" y="0"/>
                  </a:moveTo>
                  <a:lnTo>
                    <a:pt x="83765" y="0"/>
                  </a:lnTo>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grpSp>
      <p:sp>
        <p:nvSpPr>
          <p:cNvPr id="6161" name="Google Shape;6161;p410"/>
          <p:cNvSpPr txBox="1"/>
          <p:nvPr/>
        </p:nvSpPr>
        <p:spPr>
          <a:xfrm>
            <a:off x="5638366" y="3832332"/>
            <a:ext cx="896700" cy="231000"/>
          </a:xfrm>
          <a:prstGeom prst="rect">
            <a:avLst/>
          </a:prstGeom>
          <a:noFill/>
          <a:ln>
            <a:noFill/>
          </a:ln>
        </p:spPr>
        <p:txBody>
          <a:bodyPr anchorCtr="0" anchor="ctr" bIns="0" lIns="0" spcFirstLastPara="1" rIns="0" wrap="square" tIns="0">
            <a:spAutoFit/>
          </a:bodyPr>
          <a:lstStyle/>
          <a:p>
            <a:pPr indent="0" lvl="0" marL="0" marR="0" rtl="0" algn="ctr">
              <a:lnSpc>
                <a:spcPct val="100000"/>
              </a:lnSpc>
              <a:spcBef>
                <a:spcPts val="0"/>
              </a:spcBef>
              <a:spcAft>
                <a:spcPts val="0"/>
              </a:spcAft>
              <a:buClr>
                <a:srgbClr val="000000"/>
              </a:buClr>
              <a:buSzPts val="800"/>
              <a:buFont typeface="Arial"/>
              <a:buNone/>
            </a:pPr>
            <a:r>
              <a:rPr b="1" lang="en-US" sz="800">
                <a:latin typeface="Roboto"/>
                <a:ea typeface="Roboto"/>
                <a:cs typeface="Roboto"/>
                <a:sym typeface="Roboto"/>
              </a:rPr>
              <a:t>Cloud</a:t>
            </a:r>
            <a:br>
              <a:rPr lang="en-US" sz="800">
                <a:latin typeface="Roboto"/>
                <a:ea typeface="Roboto"/>
                <a:cs typeface="Roboto"/>
                <a:sym typeface="Roboto"/>
              </a:rPr>
            </a:br>
            <a:r>
              <a:rPr lang="en-US" sz="700">
                <a:latin typeface="Roboto"/>
                <a:ea typeface="Roboto"/>
                <a:cs typeface="Roboto"/>
                <a:sym typeface="Roboto"/>
              </a:rPr>
              <a:t>CRM, Marketing, Email </a:t>
            </a:r>
            <a:endParaRPr sz="700">
              <a:latin typeface="Roboto"/>
              <a:ea typeface="Roboto"/>
              <a:cs typeface="Roboto"/>
              <a:sym typeface="Roboto"/>
            </a:endParaRPr>
          </a:p>
        </p:txBody>
      </p:sp>
      <p:sp>
        <p:nvSpPr>
          <p:cNvPr id="6162" name="Google Shape;6162;p410"/>
          <p:cNvSpPr/>
          <p:nvPr/>
        </p:nvSpPr>
        <p:spPr>
          <a:xfrm>
            <a:off x="5909114" y="3540663"/>
            <a:ext cx="355204" cy="205988"/>
          </a:xfrm>
          <a:custGeom>
            <a:rect b="b" l="l" r="r" t="t"/>
            <a:pathLst>
              <a:path extrusionOk="0" h="505491" w="861100">
                <a:moveTo>
                  <a:pt x="718009" y="505301"/>
                </a:moveTo>
                <a:cubicBezTo>
                  <a:pt x="797074" y="505301"/>
                  <a:pt x="861101" y="440722"/>
                  <a:pt x="861101" y="361188"/>
                </a:cubicBezTo>
                <a:cubicBezTo>
                  <a:pt x="861101" y="281654"/>
                  <a:pt x="801046" y="221361"/>
                  <a:pt x="725481" y="217456"/>
                </a:cubicBezTo>
                <a:cubicBezTo>
                  <a:pt x="709403" y="137351"/>
                  <a:pt x="639229" y="77057"/>
                  <a:pt x="554963" y="77057"/>
                </a:cubicBezTo>
                <a:cubicBezTo>
                  <a:pt x="545127" y="77057"/>
                  <a:pt x="535575" y="78105"/>
                  <a:pt x="526212" y="79629"/>
                </a:cubicBezTo>
                <a:cubicBezTo>
                  <a:pt x="486680" y="31052"/>
                  <a:pt x="426625" y="0"/>
                  <a:pt x="359383" y="0"/>
                </a:cubicBezTo>
                <a:cubicBezTo>
                  <a:pt x="251474" y="0"/>
                  <a:pt x="162384" y="79915"/>
                  <a:pt x="146590" y="184214"/>
                </a:cubicBezTo>
                <a:cubicBezTo>
                  <a:pt x="64500" y="190976"/>
                  <a:pt x="0" y="260128"/>
                  <a:pt x="0" y="344519"/>
                </a:cubicBezTo>
                <a:cubicBezTo>
                  <a:pt x="0" y="433387"/>
                  <a:pt x="71498" y="505492"/>
                  <a:pt x="159831" y="505492"/>
                </a:cubicBezTo>
                <a:lnTo>
                  <a:pt x="718104" y="505492"/>
                </a:lnTo>
                <a:close/>
              </a:path>
            </a:pathLst>
          </a:custGeom>
          <a:noFill/>
          <a:ln cap="rnd" cmpd="sng" w="9525">
            <a:solidFill>
              <a:schemeClr val="accen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grpSp>
        <p:nvGrpSpPr>
          <p:cNvPr id="6163" name="Google Shape;6163;p410"/>
          <p:cNvGrpSpPr/>
          <p:nvPr/>
        </p:nvGrpSpPr>
        <p:grpSpPr>
          <a:xfrm>
            <a:off x="2103466" y="3486876"/>
            <a:ext cx="602325" cy="562543"/>
            <a:chOff x="2853636" y="1901692"/>
            <a:chExt cx="803100" cy="750058"/>
          </a:xfrm>
        </p:grpSpPr>
        <p:grpSp>
          <p:nvGrpSpPr>
            <p:cNvPr id="6164" name="Google Shape;6164;p410"/>
            <p:cNvGrpSpPr/>
            <p:nvPr/>
          </p:nvGrpSpPr>
          <p:grpSpPr>
            <a:xfrm>
              <a:off x="3072306" y="1901692"/>
              <a:ext cx="365760" cy="365760"/>
              <a:chOff x="7175130" y="1072471"/>
              <a:chExt cx="2031999" cy="2031999"/>
            </a:xfrm>
          </p:grpSpPr>
          <p:sp>
            <p:nvSpPr>
              <p:cNvPr id="6165" name="Google Shape;6165;p410"/>
              <p:cNvSpPr/>
              <p:nvPr/>
            </p:nvSpPr>
            <p:spPr>
              <a:xfrm>
                <a:off x="8191130" y="2088471"/>
                <a:ext cx="852395" cy="852395"/>
              </a:xfrm>
              <a:custGeom>
                <a:rect b="b" l="l" r="r" t="t"/>
                <a:pathLst>
                  <a:path extrusionOk="0" h="852395" w="852395">
                    <a:moveTo>
                      <a:pt x="0" y="300052"/>
                    </a:moveTo>
                    <a:cubicBezTo>
                      <a:pt x="48521" y="529175"/>
                      <a:pt x="107867" y="652804"/>
                      <a:pt x="163699" y="852396"/>
                    </a:cubicBezTo>
                    <a:cubicBezTo>
                      <a:pt x="163699" y="472677"/>
                      <a:pt x="472677" y="163699"/>
                      <a:pt x="852396" y="163699"/>
                    </a:cubicBezTo>
                    <a:cubicBezTo>
                      <a:pt x="555382" y="76152"/>
                      <a:pt x="443432" y="35987"/>
                      <a:pt x="300052" y="0"/>
                    </a:cubicBezTo>
                    <a:cubicBezTo>
                      <a:pt x="180316" y="77862"/>
                      <a:pt x="77957" y="180221"/>
                      <a:pt x="0" y="300052"/>
                    </a:cubicBezTo>
                  </a:path>
                </a:pathLst>
              </a:custGeom>
              <a:solidFill>
                <a:srgbClr val="FF6629"/>
              </a:solidFill>
              <a:ln>
                <a:noFill/>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000000"/>
                  </a:solidFill>
                  <a:latin typeface="Arial"/>
                  <a:ea typeface="Arial"/>
                  <a:cs typeface="Arial"/>
                  <a:sym typeface="Arial"/>
                </a:endParaRPr>
              </a:p>
            </p:txBody>
          </p:sp>
          <p:sp>
            <p:nvSpPr>
              <p:cNvPr id="6166" name="Google Shape;6166;p410"/>
              <p:cNvSpPr/>
              <p:nvPr/>
            </p:nvSpPr>
            <p:spPr>
              <a:xfrm>
                <a:off x="7338734" y="1236075"/>
                <a:ext cx="852395" cy="852395"/>
              </a:xfrm>
              <a:custGeom>
                <a:rect b="b" l="l" r="r" t="t"/>
                <a:pathLst>
                  <a:path extrusionOk="0" h="852395" w="852395">
                    <a:moveTo>
                      <a:pt x="852396" y="552343"/>
                    </a:moveTo>
                    <a:cubicBezTo>
                      <a:pt x="803115" y="342117"/>
                      <a:pt x="741300" y="183355"/>
                      <a:pt x="688696" y="0"/>
                    </a:cubicBezTo>
                    <a:cubicBezTo>
                      <a:pt x="688696" y="379718"/>
                      <a:pt x="379718" y="688696"/>
                      <a:pt x="0" y="688696"/>
                    </a:cubicBezTo>
                    <a:cubicBezTo>
                      <a:pt x="188672" y="755068"/>
                      <a:pt x="370318" y="797797"/>
                      <a:pt x="552343" y="852396"/>
                    </a:cubicBezTo>
                    <a:cubicBezTo>
                      <a:pt x="672079" y="774534"/>
                      <a:pt x="774439" y="672174"/>
                      <a:pt x="852396" y="552343"/>
                    </a:cubicBezTo>
                  </a:path>
                </a:pathLst>
              </a:custGeom>
              <a:solidFill>
                <a:srgbClr val="1D5066"/>
              </a:solidFill>
              <a:ln>
                <a:noFill/>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000000"/>
                  </a:solidFill>
                  <a:latin typeface="Arial"/>
                  <a:ea typeface="Arial"/>
                  <a:cs typeface="Arial"/>
                  <a:sym typeface="Arial"/>
                </a:endParaRPr>
              </a:p>
            </p:txBody>
          </p:sp>
          <p:sp>
            <p:nvSpPr>
              <p:cNvPr id="6167" name="Google Shape;6167;p410"/>
              <p:cNvSpPr/>
              <p:nvPr/>
            </p:nvSpPr>
            <p:spPr>
              <a:xfrm>
                <a:off x="7338734" y="2088471"/>
                <a:ext cx="817927" cy="637611"/>
              </a:xfrm>
              <a:custGeom>
                <a:rect b="b" l="l" r="r" t="t"/>
                <a:pathLst>
                  <a:path extrusionOk="0" h="637611" w="817927">
                    <a:moveTo>
                      <a:pt x="552343" y="0"/>
                    </a:moveTo>
                    <a:cubicBezTo>
                      <a:pt x="418174" y="7881"/>
                      <a:pt x="68841" y="110526"/>
                      <a:pt x="0" y="163699"/>
                    </a:cubicBezTo>
                    <a:cubicBezTo>
                      <a:pt x="304705" y="163699"/>
                      <a:pt x="563738" y="362721"/>
                      <a:pt x="654228" y="637611"/>
                    </a:cubicBezTo>
                    <a:cubicBezTo>
                      <a:pt x="682999" y="496606"/>
                      <a:pt x="739591" y="365570"/>
                      <a:pt x="817928" y="250487"/>
                    </a:cubicBezTo>
                    <a:cubicBezTo>
                      <a:pt x="745193" y="151925"/>
                      <a:pt x="655178" y="66942"/>
                      <a:pt x="552343" y="0"/>
                    </a:cubicBezTo>
                  </a:path>
                </a:pathLst>
              </a:custGeom>
              <a:solidFill>
                <a:srgbClr val="1D5066"/>
              </a:solidFill>
              <a:ln>
                <a:noFill/>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000000"/>
                  </a:solidFill>
                  <a:latin typeface="Arial"/>
                  <a:ea typeface="Arial"/>
                  <a:cs typeface="Arial"/>
                  <a:sym typeface="Arial"/>
                </a:endParaRPr>
              </a:p>
            </p:txBody>
          </p:sp>
          <p:sp>
            <p:nvSpPr>
              <p:cNvPr id="6168" name="Google Shape;6168;p410"/>
              <p:cNvSpPr/>
              <p:nvPr/>
            </p:nvSpPr>
            <p:spPr>
              <a:xfrm>
                <a:off x="8225598" y="1450954"/>
                <a:ext cx="817927" cy="637516"/>
              </a:xfrm>
              <a:custGeom>
                <a:rect b="b" l="l" r="r" t="t"/>
                <a:pathLst>
                  <a:path extrusionOk="0" h="637516" w="817927">
                    <a:moveTo>
                      <a:pt x="163699" y="0"/>
                    </a:moveTo>
                    <a:cubicBezTo>
                      <a:pt x="134929" y="141006"/>
                      <a:pt x="78336" y="272041"/>
                      <a:pt x="0" y="387030"/>
                    </a:cubicBezTo>
                    <a:cubicBezTo>
                      <a:pt x="72734" y="485591"/>
                      <a:pt x="162750" y="570574"/>
                      <a:pt x="265584" y="637516"/>
                    </a:cubicBezTo>
                    <a:cubicBezTo>
                      <a:pt x="480748" y="583773"/>
                      <a:pt x="600010" y="553483"/>
                      <a:pt x="817928" y="473912"/>
                    </a:cubicBezTo>
                    <a:cubicBezTo>
                      <a:pt x="513222" y="473912"/>
                      <a:pt x="254190" y="274890"/>
                      <a:pt x="163699" y="0"/>
                    </a:cubicBezTo>
                  </a:path>
                </a:pathLst>
              </a:custGeom>
              <a:solidFill>
                <a:srgbClr val="FF6629"/>
              </a:solidFill>
              <a:ln>
                <a:noFill/>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000000"/>
                  </a:solidFill>
                  <a:latin typeface="Arial"/>
                  <a:ea typeface="Arial"/>
                  <a:cs typeface="Arial"/>
                  <a:sym typeface="Arial"/>
                </a:endParaRPr>
              </a:p>
            </p:txBody>
          </p:sp>
          <p:sp>
            <p:nvSpPr>
              <p:cNvPr id="6169" name="Google Shape;6169;p410"/>
              <p:cNvSpPr/>
              <p:nvPr/>
            </p:nvSpPr>
            <p:spPr>
              <a:xfrm>
                <a:off x="7175130" y="1924771"/>
                <a:ext cx="716042" cy="327398"/>
              </a:xfrm>
              <a:custGeom>
                <a:rect b="b" l="l" r="r" t="t"/>
                <a:pathLst>
                  <a:path extrusionOk="0" h="327398" w="716042">
                    <a:moveTo>
                      <a:pt x="163699" y="0"/>
                    </a:moveTo>
                    <a:cubicBezTo>
                      <a:pt x="73304" y="0"/>
                      <a:pt x="0" y="73304"/>
                      <a:pt x="0" y="163699"/>
                    </a:cubicBezTo>
                    <a:cubicBezTo>
                      <a:pt x="0" y="254095"/>
                      <a:pt x="73304" y="327399"/>
                      <a:pt x="163699" y="327399"/>
                    </a:cubicBezTo>
                    <a:cubicBezTo>
                      <a:pt x="367184" y="327399"/>
                      <a:pt x="556901" y="267199"/>
                      <a:pt x="716043" y="163699"/>
                    </a:cubicBezTo>
                    <a:cubicBezTo>
                      <a:pt x="556901" y="60295"/>
                      <a:pt x="367279" y="0"/>
                      <a:pt x="163699" y="0"/>
                    </a:cubicBezTo>
                  </a:path>
                </a:pathLst>
              </a:custGeom>
              <a:solidFill>
                <a:srgbClr val="1B3E51"/>
              </a:solidFill>
              <a:ln>
                <a:noFill/>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000000"/>
                  </a:solidFill>
                  <a:latin typeface="Arial"/>
                  <a:ea typeface="Arial"/>
                  <a:cs typeface="Arial"/>
                  <a:sym typeface="Arial"/>
                </a:endParaRPr>
              </a:p>
            </p:txBody>
          </p:sp>
          <p:sp>
            <p:nvSpPr>
              <p:cNvPr id="6170" name="Google Shape;6170;p410"/>
              <p:cNvSpPr/>
              <p:nvPr/>
            </p:nvSpPr>
            <p:spPr>
              <a:xfrm>
                <a:off x="8027335" y="1072471"/>
                <a:ext cx="327398" cy="716042"/>
              </a:xfrm>
              <a:custGeom>
                <a:rect b="b" l="l" r="r" t="t"/>
                <a:pathLst>
                  <a:path extrusionOk="0" h="716042" w="327398">
                    <a:moveTo>
                      <a:pt x="327399" y="163699"/>
                    </a:moveTo>
                    <a:cubicBezTo>
                      <a:pt x="327399" y="73304"/>
                      <a:pt x="254095" y="0"/>
                      <a:pt x="163699" y="0"/>
                    </a:cubicBezTo>
                    <a:cubicBezTo>
                      <a:pt x="73304" y="0"/>
                      <a:pt x="0" y="73304"/>
                      <a:pt x="0" y="163699"/>
                    </a:cubicBezTo>
                    <a:cubicBezTo>
                      <a:pt x="0" y="367184"/>
                      <a:pt x="60200" y="556901"/>
                      <a:pt x="163699" y="716043"/>
                    </a:cubicBezTo>
                    <a:cubicBezTo>
                      <a:pt x="267199" y="556901"/>
                      <a:pt x="327399" y="367184"/>
                      <a:pt x="327399" y="163699"/>
                    </a:cubicBezTo>
                  </a:path>
                </a:pathLst>
              </a:custGeom>
              <a:solidFill>
                <a:srgbClr val="1B3E51"/>
              </a:solidFill>
              <a:ln>
                <a:noFill/>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000000"/>
                  </a:solidFill>
                  <a:latin typeface="Arial"/>
                  <a:ea typeface="Arial"/>
                  <a:cs typeface="Arial"/>
                  <a:sym typeface="Arial"/>
                </a:endParaRPr>
              </a:p>
            </p:txBody>
          </p:sp>
          <p:sp>
            <p:nvSpPr>
              <p:cNvPr id="6171" name="Google Shape;6171;p410"/>
              <p:cNvSpPr/>
              <p:nvPr/>
            </p:nvSpPr>
            <p:spPr>
              <a:xfrm>
                <a:off x="8491087" y="1924771"/>
                <a:ext cx="716042" cy="327398"/>
              </a:xfrm>
              <a:custGeom>
                <a:rect b="b" l="l" r="r" t="t"/>
                <a:pathLst>
                  <a:path extrusionOk="0" h="327398" w="716042">
                    <a:moveTo>
                      <a:pt x="552343" y="0"/>
                    </a:moveTo>
                    <a:cubicBezTo>
                      <a:pt x="348858" y="0"/>
                      <a:pt x="159142" y="60200"/>
                      <a:pt x="0" y="163699"/>
                    </a:cubicBezTo>
                    <a:cubicBezTo>
                      <a:pt x="159142" y="267199"/>
                      <a:pt x="348858" y="327399"/>
                      <a:pt x="552343" y="327399"/>
                    </a:cubicBezTo>
                    <a:cubicBezTo>
                      <a:pt x="642739" y="327399"/>
                      <a:pt x="716043" y="254095"/>
                      <a:pt x="716043" y="163699"/>
                    </a:cubicBezTo>
                    <a:cubicBezTo>
                      <a:pt x="716043" y="73304"/>
                      <a:pt x="642739" y="0"/>
                      <a:pt x="552343" y="0"/>
                    </a:cubicBezTo>
                  </a:path>
                </a:pathLst>
              </a:custGeom>
              <a:solidFill>
                <a:srgbClr val="F44414"/>
              </a:solidFill>
              <a:ln>
                <a:noFill/>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000000"/>
                  </a:solidFill>
                  <a:latin typeface="Arial"/>
                  <a:ea typeface="Arial"/>
                  <a:cs typeface="Arial"/>
                  <a:sym typeface="Arial"/>
                </a:endParaRPr>
              </a:p>
            </p:txBody>
          </p:sp>
          <p:sp>
            <p:nvSpPr>
              <p:cNvPr id="6172" name="Google Shape;6172;p410"/>
              <p:cNvSpPr/>
              <p:nvPr/>
            </p:nvSpPr>
            <p:spPr>
              <a:xfrm>
                <a:off x="8027430" y="2388428"/>
                <a:ext cx="327398" cy="716042"/>
              </a:xfrm>
              <a:custGeom>
                <a:rect b="b" l="l" r="r" t="t"/>
                <a:pathLst>
                  <a:path extrusionOk="0" h="716042" w="327398">
                    <a:moveTo>
                      <a:pt x="0" y="552343"/>
                    </a:moveTo>
                    <a:cubicBezTo>
                      <a:pt x="0" y="642739"/>
                      <a:pt x="73304" y="716043"/>
                      <a:pt x="163699" y="716043"/>
                    </a:cubicBezTo>
                    <a:cubicBezTo>
                      <a:pt x="254095" y="716043"/>
                      <a:pt x="327399" y="642739"/>
                      <a:pt x="327399" y="552343"/>
                    </a:cubicBezTo>
                    <a:cubicBezTo>
                      <a:pt x="327399" y="348858"/>
                      <a:pt x="267199" y="159142"/>
                      <a:pt x="163699" y="0"/>
                    </a:cubicBezTo>
                    <a:cubicBezTo>
                      <a:pt x="60200" y="159142"/>
                      <a:pt x="0" y="348763"/>
                      <a:pt x="0" y="552343"/>
                    </a:cubicBezTo>
                  </a:path>
                </a:pathLst>
              </a:custGeom>
              <a:solidFill>
                <a:srgbClr val="F44414"/>
              </a:solidFill>
              <a:ln>
                <a:noFill/>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000000"/>
                  </a:solidFill>
                  <a:latin typeface="Arial"/>
                  <a:ea typeface="Arial"/>
                  <a:cs typeface="Arial"/>
                  <a:sym typeface="Arial"/>
                </a:endParaRPr>
              </a:p>
            </p:txBody>
          </p:sp>
        </p:grpSp>
        <p:grpSp>
          <p:nvGrpSpPr>
            <p:cNvPr id="6173" name="Google Shape;6173;p410"/>
            <p:cNvGrpSpPr/>
            <p:nvPr/>
          </p:nvGrpSpPr>
          <p:grpSpPr>
            <a:xfrm>
              <a:off x="2853636" y="2342517"/>
              <a:ext cx="803100" cy="309233"/>
              <a:chOff x="3091174" y="2116650"/>
              <a:chExt cx="803100" cy="309233"/>
            </a:xfrm>
          </p:grpSpPr>
          <p:sp>
            <p:nvSpPr>
              <p:cNvPr id="6174" name="Google Shape;6174;p410"/>
              <p:cNvSpPr txBox="1"/>
              <p:nvPr/>
            </p:nvSpPr>
            <p:spPr>
              <a:xfrm>
                <a:off x="3091174" y="2282183"/>
                <a:ext cx="803100" cy="143700"/>
              </a:xfrm>
              <a:prstGeom prst="rect">
                <a:avLst/>
              </a:prstGeom>
              <a:noFill/>
              <a:ln>
                <a:noFill/>
              </a:ln>
            </p:spPr>
            <p:txBody>
              <a:bodyPr anchorCtr="0" anchor="ctr" bIns="0" lIns="0" spcFirstLastPara="1" rIns="0" wrap="square" tIns="0">
                <a:spAutoFit/>
              </a:bodyPr>
              <a:lstStyle/>
              <a:p>
                <a:pPr indent="0" lvl="0" marL="0" marR="0" rtl="0" algn="ctr">
                  <a:lnSpc>
                    <a:spcPct val="100000"/>
                  </a:lnSpc>
                  <a:spcBef>
                    <a:spcPts val="0"/>
                  </a:spcBef>
                  <a:spcAft>
                    <a:spcPts val="0"/>
                  </a:spcAft>
                  <a:buClr>
                    <a:srgbClr val="000000"/>
                  </a:buClr>
                  <a:buSzPts val="800"/>
                  <a:buFont typeface="Arial"/>
                  <a:buNone/>
                </a:pPr>
                <a:r>
                  <a:rPr i="0" lang="en-US" sz="700" u="none" cap="none" strike="noStrike">
                    <a:solidFill>
                      <a:srgbClr val="000000"/>
                    </a:solidFill>
                    <a:latin typeface="Roboto"/>
                    <a:ea typeface="Roboto"/>
                    <a:cs typeface="Roboto"/>
                    <a:sym typeface="Roboto"/>
                  </a:rPr>
                  <a:t>Endpoint APIs</a:t>
                </a:r>
                <a:endParaRPr i="0" sz="700" u="none" cap="none" strike="noStrike">
                  <a:solidFill>
                    <a:srgbClr val="000000"/>
                  </a:solidFill>
                  <a:latin typeface="Roboto"/>
                  <a:ea typeface="Roboto"/>
                  <a:cs typeface="Roboto"/>
                  <a:sym typeface="Roboto"/>
                </a:endParaRPr>
              </a:p>
            </p:txBody>
          </p:sp>
          <p:sp>
            <p:nvSpPr>
              <p:cNvPr id="6175" name="Google Shape;6175;p410"/>
              <p:cNvSpPr/>
              <p:nvPr/>
            </p:nvSpPr>
            <p:spPr>
              <a:xfrm>
                <a:off x="3163791" y="2116650"/>
                <a:ext cx="657866" cy="165526"/>
              </a:xfrm>
              <a:custGeom>
                <a:rect b="b" l="l" r="r" t="t"/>
                <a:pathLst>
                  <a:path extrusionOk="0" h="838104" w="3508619">
                    <a:moveTo>
                      <a:pt x="2888323" y="156686"/>
                    </a:moveTo>
                    <a:cubicBezTo>
                      <a:pt x="2860110" y="156686"/>
                      <a:pt x="2834463" y="163449"/>
                      <a:pt x="2811475" y="176784"/>
                    </a:cubicBezTo>
                    <a:cubicBezTo>
                      <a:pt x="2788486" y="190214"/>
                      <a:pt x="2769203" y="208883"/>
                      <a:pt x="2753624" y="232791"/>
                    </a:cubicBezTo>
                    <a:lnTo>
                      <a:pt x="2747925" y="165449"/>
                    </a:lnTo>
                    <a:lnTo>
                      <a:pt x="2608002" y="165449"/>
                    </a:lnTo>
                    <a:lnTo>
                      <a:pt x="2608002" y="644462"/>
                    </a:lnTo>
                    <a:lnTo>
                      <a:pt x="2756759" y="644462"/>
                    </a:lnTo>
                    <a:lnTo>
                      <a:pt x="2756759" y="300133"/>
                    </a:lnTo>
                    <a:cubicBezTo>
                      <a:pt x="2764453" y="291275"/>
                      <a:pt x="2773573" y="284321"/>
                      <a:pt x="2784307" y="279368"/>
                    </a:cubicBezTo>
                    <a:cubicBezTo>
                      <a:pt x="2795041" y="274320"/>
                      <a:pt x="2807295" y="271844"/>
                      <a:pt x="2821164" y="271844"/>
                    </a:cubicBezTo>
                    <a:cubicBezTo>
                      <a:pt x="2843202" y="271844"/>
                      <a:pt x="2859920" y="277559"/>
                      <a:pt x="2871319" y="288893"/>
                    </a:cubicBezTo>
                    <a:cubicBezTo>
                      <a:pt x="2882623" y="300228"/>
                      <a:pt x="2888323" y="319659"/>
                      <a:pt x="2888323" y="347091"/>
                    </a:cubicBezTo>
                    <a:lnTo>
                      <a:pt x="2888323" y="644652"/>
                    </a:lnTo>
                    <a:lnTo>
                      <a:pt x="3037555" y="644652"/>
                    </a:lnTo>
                    <a:lnTo>
                      <a:pt x="3037555" y="347567"/>
                    </a:lnTo>
                    <a:cubicBezTo>
                      <a:pt x="3037555" y="281178"/>
                      <a:pt x="3024351" y="232791"/>
                      <a:pt x="2998038" y="202311"/>
                    </a:cubicBezTo>
                    <a:cubicBezTo>
                      <a:pt x="2971726" y="171926"/>
                      <a:pt x="2935154" y="156686"/>
                      <a:pt x="2888323" y="156686"/>
                    </a:cubicBezTo>
                    <a:close/>
                    <a:moveTo>
                      <a:pt x="1298159" y="156686"/>
                    </a:moveTo>
                    <a:cubicBezTo>
                      <a:pt x="1276121" y="156686"/>
                      <a:pt x="1256837" y="163640"/>
                      <a:pt x="1240309" y="177451"/>
                    </a:cubicBezTo>
                    <a:cubicBezTo>
                      <a:pt x="1223780" y="191357"/>
                      <a:pt x="1210576" y="210788"/>
                      <a:pt x="1200602" y="235934"/>
                    </a:cubicBezTo>
                    <a:lnTo>
                      <a:pt x="1195283" y="165544"/>
                    </a:lnTo>
                    <a:lnTo>
                      <a:pt x="1054885" y="165544"/>
                    </a:lnTo>
                    <a:lnTo>
                      <a:pt x="1054885" y="644557"/>
                    </a:lnTo>
                    <a:lnTo>
                      <a:pt x="1204117" y="644557"/>
                    </a:lnTo>
                    <a:lnTo>
                      <a:pt x="1204117" y="330232"/>
                    </a:lnTo>
                    <a:cubicBezTo>
                      <a:pt x="1209437" y="319564"/>
                      <a:pt x="1217511" y="311372"/>
                      <a:pt x="1228435" y="305657"/>
                    </a:cubicBezTo>
                    <a:cubicBezTo>
                      <a:pt x="1239359" y="299942"/>
                      <a:pt x="1253323" y="296990"/>
                      <a:pt x="1270421" y="296990"/>
                    </a:cubicBezTo>
                    <a:lnTo>
                      <a:pt x="1324757" y="297466"/>
                    </a:lnTo>
                    <a:lnTo>
                      <a:pt x="1339290" y="162020"/>
                    </a:lnTo>
                    <a:cubicBezTo>
                      <a:pt x="1333686" y="160592"/>
                      <a:pt x="1327226" y="159258"/>
                      <a:pt x="1319817" y="158210"/>
                    </a:cubicBezTo>
                    <a:cubicBezTo>
                      <a:pt x="1312503" y="157163"/>
                      <a:pt x="1305283" y="156686"/>
                      <a:pt x="1298159" y="156686"/>
                    </a:cubicBezTo>
                    <a:close/>
                    <a:moveTo>
                      <a:pt x="3270760" y="437007"/>
                    </a:moveTo>
                    <a:lnTo>
                      <a:pt x="3268100" y="437007"/>
                    </a:lnTo>
                    <a:lnTo>
                      <a:pt x="3267625" y="433483"/>
                    </a:lnTo>
                    <a:lnTo>
                      <a:pt x="3196572" y="165640"/>
                    </a:lnTo>
                    <a:lnTo>
                      <a:pt x="3038030" y="165640"/>
                    </a:lnTo>
                    <a:lnTo>
                      <a:pt x="3203126" y="649986"/>
                    </a:lnTo>
                    <a:lnTo>
                      <a:pt x="3191252" y="681133"/>
                    </a:lnTo>
                    <a:cubicBezTo>
                      <a:pt x="3185933" y="695135"/>
                      <a:pt x="3177858" y="705517"/>
                      <a:pt x="3166934" y="712565"/>
                    </a:cubicBezTo>
                    <a:cubicBezTo>
                      <a:pt x="3156010" y="719519"/>
                      <a:pt x="3138816" y="723043"/>
                      <a:pt x="3115259" y="723043"/>
                    </a:cubicBezTo>
                    <a:cubicBezTo>
                      <a:pt x="3112029" y="723043"/>
                      <a:pt x="3109369" y="722852"/>
                      <a:pt x="3107279" y="722376"/>
                    </a:cubicBezTo>
                    <a:cubicBezTo>
                      <a:pt x="3105189" y="721900"/>
                      <a:pt x="3102150" y="721233"/>
                      <a:pt x="3097970" y="720376"/>
                    </a:cubicBezTo>
                    <a:lnTo>
                      <a:pt x="3079827" y="826675"/>
                    </a:lnTo>
                    <a:cubicBezTo>
                      <a:pt x="3097495" y="831056"/>
                      <a:pt x="3110414" y="834104"/>
                      <a:pt x="3118678" y="835724"/>
                    </a:cubicBezTo>
                    <a:cubicBezTo>
                      <a:pt x="3126942" y="837343"/>
                      <a:pt x="3137487" y="838105"/>
                      <a:pt x="3150501" y="838105"/>
                    </a:cubicBezTo>
                    <a:cubicBezTo>
                      <a:pt x="3201131" y="838105"/>
                      <a:pt x="3238083" y="826580"/>
                      <a:pt x="3261356" y="803529"/>
                    </a:cubicBezTo>
                    <a:cubicBezTo>
                      <a:pt x="3284629" y="780479"/>
                      <a:pt x="3303627" y="751332"/>
                      <a:pt x="3318351" y="715899"/>
                    </a:cubicBezTo>
                    <a:lnTo>
                      <a:pt x="3508620" y="165544"/>
                    </a:lnTo>
                    <a:lnTo>
                      <a:pt x="3349698" y="165544"/>
                    </a:lnTo>
                    <a:lnTo>
                      <a:pt x="3270665" y="436912"/>
                    </a:lnTo>
                    <a:close/>
                    <a:moveTo>
                      <a:pt x="2336230" y="156686"/>
                    </a:moveTo>
                    <a:cubicBezTo>
                      <a:pt x="2263561" y="156686"/>
                      <a:pt x="2206851" y="179356"/>
                      <a:pt x="2166195" y="224600"/>
                    </a:cubicBezTo>
                    <a:cubicBezTo>
                      <a:pt x="2125538" y="269939"/>
                      <a:pt x="2105305" y="328613"/>
                      <a:pt x="2105305" y="400622"/>
                    </a:cubicBezTo>
                    <a:lnTo>
                      <a:pt x="2105305" y="409956"/>
                    </a:lnTo>
                    <a:cubicBezTo>
                      <a:pt x="2105305" y="482251"/>
                      <a:pt x="2125633" y="541020"/>
                      <a:pt x="2166195" y="586169"/>
                    </a:cubicBezTo>
                    <a:cubicBezTo>
                      <a:pt x="2206851" y="631317"/>
                      <a:pt x="2263751" y="653891"/>
                      <a:pt x="2337085" y="653891"/>
                    </a:cubicBezTo>
                    <a:cubicBezTo>
                      <a:pt x="2410419" y="653891"/>
                      <a:pt x="2465989" y="631317"/>
                      <a:pt x="2506646" y="586169"/>
                    </a:cubicBezTo>
                    <a:cubicBezTo>
                      <a:pt x="2547302" y="541020"/>
                      <a:pt x="2567535" y="482251"/>
                      <a:pt x="2567535" y="409956"/>
                    </a:cubicBezTo>
                    <a:lnTo>
                      <a:pt x="2567535" y="400622"/>
                    </a:lnTo>
                    <a:cubicBezTo>
                      <a:pt x="2567535" y="328613"/>
                      <a:pt x="2547207" y="269939"/>
                      <a:pt x="2506646" y="224600"/>
                    </a:cubicBezTo>
                    <a:cubicBezTo>
                      <a:pt x="2465989" y="179261"/>
                      <a:pt x="2409184" y="156686"/>
                      <a:pt x="2336230" y="156686"/>
                    </a:cubicBezTo>
                    <a:close/>
                    <a:moveTo>
                      <a:pt x="2418778" y="409956"/>
                    </a:moveTo>
                    <a:cubicBezTo>
                      <a:pt x="2418778" y="449771"/>
                      <a:pt x="2412414" y="481203"/>
                      <a:pt x="2399780" y="504254"/>
                    </a:cubicBezTo>
                    <a:cubicBezTo>
                      <a:pt x="2387146" y="527304"/>
                      <a:pt x="2366248" y="538829"/>
                      <a:pt x="2337085" y="538829"/>
                    </a:cubicBezTo>
                    <a:cubicBezTo>
                      <a:pt x="2307923" y="538829"/>
                      <a:pt x="2285790" y="527399"/>
                      <a:pt x="2273251" y="504539"/>
                    </a:cubicBezTo>
                    <a:cubicBezTo>
                      <a:pt x="2260712" y="481679"/>
                      <a:pt x="2254442" y="450151"/>
                      <a:pt x="2254442" y="410051"/>
                    </a:cubicBezTo>
                    <a:lnTo>
                      <a:pt x="2254442" y="400717"/>
                    </a:lnTo>
                    <a:cubicBezTo>
                      <a:pt x="2254442" y="362045"/>
                      <a:pt x="2260712" y="330899"/>
                      <a:pt x="2273251" y="307276"/>
                    </a:cubicBezTo>
                    <a:cubicBezTo>
                      <a:pt x="2285790" y="283655"/>
                      <a:pt x="2306688" y="271844"/>
                      <a:pt x="2336135" y="271844"/>
                    </a:cubicBezTo>
                    <a:cubicBezTo>
                      <a:pt x="2365583" y="271844"/>
                      <a:pt x="2387051" y="283559"/>
                      <a:pt x="2399685" y="307086"/>
                    </a:cubicBezTo>
                    <a:cubicBezTo>
                      <a:pt x="2412319" y="330518"/>
                      <a:pt x="2418683" y="361760"/>
                      <a:pt x="2418683" y="400717"/>
                    </a:cubicBezTo>
                    <a:lnTo>
                      <a:pt x="2418683" y="410051"/>
                    </a:lnTo>
                    <a:close/>
                    <a:moveTo>
                      <a:pt x="990005" y="508254"/>
                    </a:moveTo>
                    <a:lnTo>
                      <a:pt x="990005" y="327660"/>
                    </a:lnTo>
                    <a:cubicBezTo>
                      <a:pt x="990005" y="272796"/>
                      <a:pt x="971672" y="230600"/>
                      <a:pt x="935005" y="201073"/>
                    </a:cubicBezTo>
                    <a:cubicBezTo>
                      <a:pt x="898338" y="171545"/>
                      <a:pt x="850557" y="156781"/>
                      <a:pt x="791757" y="156781"/>
                    </a:cubicBezTo>
                    <a:cubicBezTo>
                      <a:pt x="728778" y="156781"/>
                      <a:pt x="678147" y="171450"/>
                      <a:pt x="639865" y="200787"/>
                    </a:cubicBezTo>
                    <a:cubicBezTo>
                      <a:pt x="601584" y="230124"/>
                      <a:pt x="583535" y="266700"/>
                      <a:pt x="585530" y="310325"/>
                    </a:cubicBezTo>
                    <a:lnTo>
                      <a:pt x="586385" y="312992"/>
                    </a:lnTo>
                    <a:lnTo>
                      <a:pt x="730772" y="313468"/>
                    </a:lnTo>
                    <a:cubicBezTo>
                      <a:pt x="730772" y="296323"/>
                      <a:pt x="734952" y="283750"/>
                      <a:pt x="743311" y="275654"/>
                    </a:cubicBezTo>
                    <a:cubicBezTo>
                      <a:pt x="751671" y="267557"/>
                      <a:pt x="764400" y="263462"/>
                      <a:pt x="781498" y="263462"/>
                    </a:cubicBezTo>
                    <a:cubicBezTo>
                      <a:pt x="801541" y="263462"/>
                      <a:pt x="816265" y="268891"/>
                      <a:pt x="825859" y="279845"/>
                    </a:cubicBezTo>
                    <a:cubicBezTo>
                      <a:pt x="835453" y="290798"/>
                      <a:pt x="840203" y="306419"/>
                      <a:pt x="840203" y="326803"/>
                    </a:cubicBezTo>
                    <a:lnTo>
                      <a:pt x="840203" y="360902"/>
                    </a:lnTo>
                    <a:lnTo>
                      <a:pt x="785868" y="360902"/>
                    </a:lnTo>
                    <a:cubicBezTo>
                      <a:pt x="713484" y="360902"/>
                      <a:pt x="659529" y="373856"/>
                      <a:pt x="624002" y="399669"/>
                    </a:cubicBezTo>
                    <a:cubicBezTo>
                      <a:pt x="588570" y="425482"/>
                      <a:pt x="570806" y="462153"/>
                      <a:pt x="570806" y="509683"/>
                    </a:cubicBezTo>
                    <a:cubicBezTo>
                      <a:pt x="570806" y="553403"/>
                      <a:pt x="585055" y="588359"/>
                      <a:pt x="613458" y="614648"/>
                    </a:cubicBezTo>
                    <a:cubicBezTo>
                      <a:pt x="641860" y="640937"/>
                      <a:pt x="678717" y="654082"/>
                      <a:pt x="724028" y="654082"/>
                    </a:cubicBezTo>
                    <a:cubicBezTo>
                      <a:pt x="752621" y="654082"/>
                      <a:pt x="776844" y="648272"/>
                      <a:pt x="796887" y="636556"/>
                    </a:cubicBezTo>
                    <a:cubicBezTo>
                      <a:pt x="816930" y="624935"/>
                      <a:pt x="833934" y="609219"/>
                      <a:pt x="848087" y="589407"/>
                    </a:cubicBezTo>
                    <a:cubicBezTo>
                      <a:pt x="850462" y="599408"/>
                      <a:pt x="853312" y="609219"/>
                      <a:pt x="856732" y="618649"/>
                    </a:cubicBezTo>
                    <a:cubicBezTo>
                      <a:pt x="860151" y="628079"/>
                      <a:pt x="863856" y="636651"/>
                      <a:pt x="868036" y="644366"/>
                    </a:cubicBezTo>
                    <a:lnTo>
                      <a:pt x="1015558" y="644843"/>
                    </a:lnTo>
                    <a:cubicBezTo>
                      <a:pt x="1007009" y="623316"/>
                      <a:pt x="1000644" y="601599"/>
                      <a:pt x="996370" y="579787"/>
                    </a:cubicBezTo>
                    <a:cubicBezTo>
                      <a:pt x="992095" y="557975"/>
                      <a:pt x="990005" y="534162"/>
                      <a:pt x="990005" y="508540"/>
                    </a:cubicBezTo>
                    <a:close/>
                    <a:moveTo>
                      <a:pt x="840298" y="515398"/>
                    </a:moveTo>
                    <a:cubicBezTo>
                      <a:pt x="832604" y="524828"/>
                      <a:pt x="822630" y="532543"/>
                      <a:pt x="810281" y="538448"/>
                    </a:cubicBezTo>
                    <a:cubicBezTo>
                      <a:pt x="797932" y="544354"/>
                      <a:pt x="784348" y="547307"/>
                      <a:pt x="769624" y="547307"/>
                    </a:cubicBezTo>
                    <a:cubicBezTo>
                      <a:pt x="754900" y="547307"/>
                      <a:pt x="742931" y="543116"/>
                      <a:pt x="733622" y="534734"/>
                    </a:cubicBezTo>
                    <a:cubicBezTo>
                      <a:pt x="724313" y="526352"/>
                      <a:pt x="719753" y="515303"/>
                      <a:pt x="719753" y="501777"/>
                    </a:cubicBezTo>
                    <a:cubicBezTo>
                      <a:pt x="719753" y="484061"/>
                      <a:pt x="725168" y="469487"/>
                      <a:pt x="735902" y="457962"/>
                    </a:cubicBezTo>
                    <a:cubicBezTo>
                      <a:pt x="746636" y="446437"/>
                      <a:pt x="763830" y="440722"/>
                      <a:pt x="787388" y="440722"/>
                    </a:cubicBezTo>
                    <a:lnTo>
                      <a:pt x="840393" y="440722"/>
                    </a:lnTo>
                    <a:lnTo>
                      <a:pt x="840393" y="515588"/>
                    </a:lnTo>
                    <a:close/>
                    <a:moveTo>
                      <a:pt x="387662" y="270034"/>
                    </a:moveTo>
                    <a:lnTo>
                      <a:pt x="149707" y="270034"/>
                    </a:lnTo>
                    <a:lnTo>
                      <a:pt x="149707" y="0"/>
                    </a:lnTo>
                    <a:lnTo>
                      <a:pt x="0" y="0"/>
                    </a:lnTo>
                    <a:lnTo>
                      <a:pt x="0" y="644652"/>
                    </a:lnTo>
                    <a:lnTo>
                      <a:pt x="149707" y="644652"/>
                    </a:lnTo>
                    <a:lnTo>
                      <a:pt x="149707" y="385191"/>
                    </a:lnTo>
                    <a:lnTo>
                      <a:pt x="387662" y="385191"/>
                    </a:lnTo>
                    <a:lnTo>
                      <a:pt x="387662" y="644652"/>
                    </a:lnTo>
                    <a:lnTo>
                      <a:pt x="536419" y="644652"/>
                    </a:lnTo>
                    <a:lnTo>
                      <a:pt x="536419" y="0"/>
                    </a:lnTo>
                    <a:lnTo>
                      <a:pt x="387662" y="0"/>
                    </a:lnTo>
                    <a:lnTo>
                      <a:pt x="387662" y="270034"/>
                    </a:lnTo>
                    <a:close/>
                    <a:moveTo>
                      <a:pt x="1915036" y="156686"/>
                    </a:moveTo>
                    <a:cubicBezTo>
                      <a:pt x="1884164" y="156686"/>
                      <a:pt x="1857091" y="163544"/>
                      <a:pt x="1834008" y="177260"/>
                    </a:cubicBezTo>
                    <a:cubicBezTo>
                      <a:pt x="1810925" y="190976"/>
                      <a:pt x="1792022" y="210407"/>
                      <a:pt x="1777298" y="235458"/>
                    </a:cubicBezTo>
                    <a:cubicBezTo>
                      <a:pt x="1766374" y="208883"/>
                      <a:pt x="1750225" y="189167"/>
                      <a:pt x="1728757" y="176117"/>
                    </a:cubicBezTo>
                    <a:cubicBezTo>
                      <a:pt x="1707289" y="163163"/>
                      <a:pt x="1681641" y="156591"/>
                      <a:pt x="1651909" y="156591"/>
                    </a:cubicBezTo>
                    <a:cubicBezTo>
                      <a:pt x="1622176" y="156591"/>
                      <a:pt x="1596338" y="162878"/>
                      <a:pt x="1573540" y="175451"/>
                    </a:cubicBezTo>
                    <a:cubicBezTo>
                      <a:pt x="1550742" y="188024"/>
                      <a:pt x="1531839" y="205740"/>
                      <a:pt x="1516830" y="228791"/>
                    </a:cubicBezTo>
                    <a:lnTo>
                      <a:pt x="1511511" y="165449"/>
                    </a:lnTo>
                    <a:lnTo>
                      <a:pt x="1371113" y="165449"/>
                    </a:lnTo>
                    <a:lnTo>
                      <a:pt x="1371113" y="644462"/>
                    </a:lnTo>
                    <a:lnTo>
                      <a:pt x="1520345" y="644462"/>
                    </a:lnTo>
                    <a:lnTo>
                      <a:pt x="1520345" y="301085"/>
                    </a:lnTo>
                    <a:cubicBezTo>
                      <a:pt x="1528039" y="291941"/>
                      <a:pt x="1537348" y="284798"/>
                      <a:pt x="1548368" y="279654"/>
                    </a:cubicBezTo>
                    <a:cubicBezTo>
                      <a:pt x="1559387" y="274511"/>
                      <a:pt x="1571736" y="271939"/>
                      <a:pt x="1585224" y="271939"/>
                    </a:cubicBezTo>
                    <a:cubicBezTo>
                      <a:pt x="1604983" y="271939"/>
                      <a:pt x="1619517" y="277654"/>
                      <a:pt x="1628921" y="289179"/>
                    </a:cubicBezTo>
                    <a:cubicBezTo>
                      <a:pt x="1638325" y="300704"/>
                      <a:pt x="1643074" y="321945"/>
                      <a:pt x="1643074" y="352901"/>
                    </a:cubicBezTo>
                    <a:lnTo>
                      <a:pt x="1643074" y="644652"/>
                    </a:lnTo>
                    <a:lnTo>
                      <a:pt x="1792307" y="644652"/>
                    </a:lnTo>
                    <a:lnTo>
                      <a:pt x="1792307" y="324993"/>
                    </a:lnTo>
                    <a:cubicBezTo>
                      <a:pt x="1792307" y="321469"/>
                      <a:pt x="1792117" y="317849"/>
                      <a:pt x="1791832" y="314135"/>
                    </a:cubicBezTo>
                    <a:cubicBezTo>
                      <a:pt x="1791547" y="310420"/>
                      <a:pt x="1791357" y="306134"/>
                      <a:pt x="1791357" y="301085"/>
                    </a:cubicBezTo>
                    <a:cubicBezTo>
                      <a:pt x="1799051" y="291941"/>
                      <a:pt x="1808360" y="284798"/>
                      <a:pt x="1819379" y="279654"/>
                    </a:cubicBezTo>
                    <a:cubicBezTo>
                      <a:pt x="1830398" y="274511"/>
                      <a:pt x="1843127" y="271939"/>
                      <a:pt x="1857566" y="271939"/>
                    </a:cubicBezTo>
                    <a:cubicBezTo>
                      <a:pt x="1876659" y="271939"/>
                      <a:pt x="1891003" y="277654"/>
                      <a:pt x="1900597" y="289179"/>
                    </a:cubicBezTo>
                    <a:cubicBezTo>
                      <a:pt x="1910192" y="300704"/>
                      <a:pt x="1914941" y="321945"/>
                      <a:pt x="1914941" y="352901"/>
                    </a:cubicBezTo>
                    <a:lnTo>
                      <a:pt x="1914941" y="644652"/>
                    </a:lnTo>
                    <a:lnTo>
                      <a:pt x="2064648" y="644652"/>
                    </a:lnTo>
                    <a:lnTo>
                      <a:pt x="2064648" y="352901"/>
                    </a:lnTo>
                    <a:cubicBezTo>
                      <a:pt x="2064648" y="286226"/>
                      <a:pt x="2051349" y="236792"/>
                      <a:pt x="2024657" y="204788"/>
                    </a:cubicBezTo>
                    <a:cubicBezTo>
                      <a:pt x="1998059" y="172784"/>
                      <a:pt x="1961487" y="156781"/>
                      <a:pt x="1914941" y="156781"/>
                    </a:cubicBezTo>
                    <a:close/>
                  </a:path>
                </a:pathLst>
              </a:custGeom>
              <a:solidFill>
                <a:srgbClr val="1B3E51"/>
              </a:solidFill>
              <a:ln>
                <a:noFill/>
              </a:ln>
            </p:spPr>
            <p:txBody>
              <a:bodyPr anchorCtr="0" anchor="ctr" bIns="25700" lIns="51425" spcFirstLastPara="1" rIns="51425" wrap="square" tIns="25700">
                <a:noAutofit/>
              </a:bodyPr>
              <a:lstStyle/>
              <a:p>
                <a:pPr indent="0" lvl="0" marL="0" marR="0" rtl="0" algn="l">
                  <a:spcBef>
                    <a:spcPts val="0"/>
                  </a:spcBef>
                  <a:spcAft>
                    <a:spcPts val="0"/>
                  </a:spcAft>
                  <a:buNone/>
                </a:pPr>
                <a:r>
                  <a:t/>
                </a:r>
                <a:endParaRPr sz="1100">
                  <a:solidFill>
                    <a:srgbClr val="1B3E51"/>
                  </a:solidFill>
                  <a:latin typeface="Arial"/>
                  <a:ea typeface="Arial"/>
                  <a:cs typeface="Arial"/>
                  <a:sym typeface="Arial"/>
                </a:endParaRPr>
              </a:p>
            </p:txBody>
          </p:sp>
        </p:grpSp>
      </p:grpSp>
      <p:sp>
        <p:nvSpPr>
          <p:cNvPr id="6176" name="Google Shape;6176;p410"/>
          <p:cNvSpPr/>
          <p:nvPr/>
        </p:nvSpPr>
        <p:spPr>
          <a:xfrm rot="-5400000">
            <a:off x="10209013" y="2621644"/>
            <a:ext cx="2985600" cy="236400"/>
          </a:xfrm>
          <a:prstGeom prst="rect">
            <a:avLst/>
          </a:prstGeom>
          <a:solidFill>
            <a:schemeClr val="accent1"/>
          </a:solidFill>
          <a:ln cap="flat" cmpd="sng" w="9525">
            <a:solidFill>
              <a:schemeClr val="accent1"/>
            </a:solidFill>
            <a:prstDash val="solid"/>
            <a:round/>
            <a:headEnd len="sm" w="sm" type="none"/>
            <a:tailEnd len="sm" w="sm" type="none"/>
          </a:ln>
        </p:spPr>
        <p:txBody>
          <a:bodyPr anchorCtr="0" anchor="ctr" bIns="68575" lIns="68575" spcFirstLastPara="1" rIns="68575" wrap="square" tIns="68575">
            <a:noAutofit/>
          </a:bodyPr>
          <a:lstStyle/>
          <a:p>
            <a:pPr indent="0" lvl="0" marL="0" rtl="0" algn="ctr">
              <a:spcBef>
                <a:spcPts val="0"/>
              </a:spcBef>
              <a:spcAft>
                <a:spcPts val="0"/>
              </a:spcAft>
              <a:buNone/>
            </a:pPr>
            <a:r>
              <a:rPr b="1" lang="en-US" sz="1100">
                <a:solidFill>
                  <a:schemeClr val="lt1"/>
                </a:solidFill>
                <a:latin typeface="Roboto"/>
                <a:ea typeface="Roboto"/>
                <a:cs typeface="Roboto"/>
                <a:sym typeface="Roboto"/>
              </a:rPr>
              <a:t>AI-infused </a:t>
            </a:r>
            <a:endParaRPr b="1" sz="1100">
              <a:solidFill>
                <a:schemeClr val="lt1"/>
              </a:solidFill>
              <a:latin typeface="Roboto"/>
              <a:ea typeface="Roboto"/>
              <a:cs typeface="Roboto"/>
              <a:sym typeface="Roboto"/>
            </a:endParaRPr>
          </a:p>
        </p:txBody>
      </p:sp>
      <p:grpSp>
        <p:nvGrpSpPr>
          <p:cNvPr id="6177" name="Google Shape;6177;p410"/>
          <p:cNvGrpSpPr/>
          <p:nvPr/>
        </p:nvGrpSpPr>
        <p:grpSpPr>
          <a:xfrm>
            <a:off x="690034" y="1909268"/>
            <a:ext cx="708152" cy="190392"/>
            <a:chOff x="6474574" y="975127"/>
            <a:chExt cx="959426" cy="257948"/>
          </a:xfrm>
        </p:grpSpPr>
        <p:sp>
          <p:nvSpPr>
            <p:cNvPr id="6178" name="Google Shape;6178;p410"/>
            <p:cNvSpPr/>
            <p:nvPr/>
          </p:nvSpPr>
          <p:spPr>
            <a:xfrm>
              <a:off x="6474600" y="975375"/>
              <a:ext cx="959400" cy="257700"/>
            </a:xfrm>
            <a:prstGeom prst="roundRect">
              <a:avLst>
                <a:gd fmla="val 5000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6179" name="Google Shape;6179;p410"/>
            <p:cNvSpPr/>
            <p:nvPr/>
          </p:nvSpPr>
          <p:spPr>
            <a:xfrm>
              <a:off x="6474574" y="975127"/>
              <a:ext cx="959309" cy="257604"/>
            </a:xfrm>
            <a:custGeom>
              <a:rect b="b" l="l" r="r" t="t"/>
              <a:pathLst>
                <a:path extrusionOk="0" h="413822" w="1541059">
                  <a:moveTo>
                    <a:pt x="1479907" y="60807"/>
                  </a:moveTo>
                  <a:cubicBezTo>
                    <a:pt x="1440514" y="21637"/>
                    <a:pt x="1388318" y="0"/>
                    <a:pt x="1332973" y="0"/>
                  </a:cubicBezTo>
                  <a:lnTo>
                    <a:pt x="208087" y="0"/>
                  </a:lnTo>
                  <a:cubicBezTo>
                    <a:pt x="152742" y="0"/>
                    <a:pt x="100615" y="21568"/>
                    <a:pt x="61153" y="60807"/>
                  </a:cubicBezTo>
                  <a:cubicBezTo>
                    <a:pt x="21690" y="99977"/>
                    <a:pt x="0" y="151879"/>
                    <a:pt x="0" y="206911"/>
                  </a:cubicBezTo>
                  <a:cubicBezTo>
                    <a:pt x="0" y="261944"/>
                    <a:pt x="21690" y="313776"/>
                    <a:pt x="61153" y="353015"/>
                  </a:cubicBezTo>
                  <a:cubicBezTo>
                    <a:pt x="100545" y="392185"/>
                    <a:pt x="152742" y="413823"/>
                    <a:pt x="208087" y="413823"/>
                  </a:cubicBezTo>
                  <a:lnTo>
                    <a:pt x="1332973" y="413823"/>
                  </a:lnTo>
                  <a:cubicBezTo>
                    <a:pt x="1388318" y="413823"/>
                    <a:pt x="1440444" y="392255"/>
                    <a:pt x="1479907" y="353015"/>
                  </a:cubicBezTo>
                  <a:cubicBezTo>
                    <a:pt x="1519369" y="313776"/>
                    <a:pt x="1541059" y="261944"/>
                    <a:pt x="1541059" y="206911"/>
                  </a:cubicBezTo>
                  <a:cubicBezTo>
                    <a:pt x="1541059" y="151879"/>
                    <a:pt x="1519369" y="100047"/>
                    <a:pt x="1479907" y="60807"/>
                  </a:cubicBezTo>
                  <a:close/>
                  <a:moveTo>
                    <a:pt x="245730" y="268553"/>
                  </a:moveTo>
                  <a:cubicBezTo>
                    <a:pt x="214594" y="272171"/>
                    <a:pt x="189615" y="297218"/>
                    <a:pt x="186257" y="328247"/>
                  </a:cubicBezTo>
                  <a:cubicBezTo>
                    <a:pt x="186187" y="329013"/>
                    <a:pt x="185487" y="329639"/>
                    <a:pt x="184717" y="329639"/>
                  </a:cubicBezTo>
                  <a:cubicBezTo>
                    <a:pt x="183948" y="329639"/>
                    <a:pt x="183248" y="329082"/>
                    <a:pt x="183108" y="328247"/>
                  </a:cubicBezTo>
                  <a:cubicBezTo>
                    <a:pt x="179819" y="297287"/>
                    <a:pt x="154771" y="272171"/>
                    <a:pt x="123635" y="268623"/>
                  </a:cubicBezTo>
                  <a:cubicBezTo>
                    <a:pt x="122795" y="268553"/>
                    <a:pt x="122235" y="267858"/>
                    <a:pt x="122235" y="267092"/>
                  </a:cubicBezTo>
                  <a:cubicBezTo>
                    <a:pt x="122235" y="266327"/>
                    <a:pt x="122865" y="265631"/>
                    <a:pt x="123635" y="265562"/>
                  </a:cubicBezTo>
                  <a:cubicBezTo>
                    <a:pt x="154771" y="261944"/>
                    <a:pt x="179819" y="236897"/>
                    <a:pt x="183108" y="205868"/>
                  </a:cubicBezTo>
                  <a:cubicBezTo>
                    <a:pt x="183178" y="205102"/>
                    <a:pt x="183878" y="204476"/>
                    <a:pt x="184717" y="204476"/>
                  </a:cubicBezTo>
                  <a:cubicBezTo>
                    <a:pt x="185557" y="204476"/>
                    <a:pt x="186187" y="205033"/>
                    <a:pt x="186326" y="205868"/>
                  </a:cubicBezTo>
                  <a:cubicBezTo>
                    <a:pt x="189685" y="236828"/>
                    <a:pt x="214664" y="261944"/>
                    <a:pt x="245800" y="265562"/>
                  </a:cubicBezTo>
                  <a:cubicBezTo>
                    <a:pt x="246639" y="265631"/>
                    <a:pt x="247199" y="266327"/>
                    <a:pt x="247199" y="267092"/>
                  </a:cubicBezTo>
                  <a:cubicBezTo>
                    <a:pt x="247199" y="267858"/>
                    <a:pt x="246569" y="268553"/>
                    <a:pt x="245800" y="268623"/>
                  </a:cubicBezTo>
                  <a:close/>
                  <a:moveTo>
                    <a:pt x="259864" y="233906"/>
                  </a:moveTo>
                  <a:cubicBezTo>
                    <a:pt x="259724" y="234949"/>
                    <a:pt x="258884" y="235715"/>
                    <a:pt x="257834" y="235715"/>
                  </a:cubicBezTo>
                  <a:cubicBezTo>
                    <a:pt x="256785" y="235715"/>
                    <a:pt x="255945" y="234949"/>
                    <a:pt x="255805" y="233906"/>
                  </a:cubicBezTo>
                  <a:cubicBezTo>
                    <a:pt x="251467" y="193762"/>
                    <a:pt x="219072" y="161271"/>
                    <a:pt x="178770" y="156610"/>
                  </a:cubicBezTo>
                  <a:cubicBezTo>
                    <a:pt x="177790" y="156471"/>
                    <a:pt x="176951" y="155636"/>
                    <a:pt x="176951" y="154592"/>
                  </a:cubicBezTo>
                  <a:cubicBezTo>
                    <a:pt x="176951" y="153548"/>
                    <a:pt x="177720" y="152714"/>
                    <a:pt x="178770" y="152574"/>
                  </a:cubicBezTo>
                  <a:cubicBezTo>
                    <a:pt x="219072" y="147913"/>
                    <a:pt x="251537" y="115422"/>
                    <a:pt x="255805" y="75278"/>
                  </a:cubicBezTo>
                  <a:cubicBezTo>
                    <a:pt x="255945" y="74235"/>
                    <a:pt x="256785" y="73470"/>
                    <a:pt x="257834" y="73470"/>
                  </a:cubicBezTo>
                  <a:cubicBezTo>
                    <a:pt x="258884" y="73470"/>
                    <a:pt x="259724" y="74235"/>
                    <a:pt x="259864" y="75278"/>
                  </a:cubicBezTo>
                  <a:cubicBezTo>
                    <a:pt x="264202" y="115422"/>
                    <a:pt x="296597" y="147913"/>
                    <a:pt x="336899" y="152574"/>
                  </a:cubicBezTo>
                  <a:cubicBezTo>
                    <a:pt x="337949" y="152714"/>
                    <a:pt x="338718" y="153548"/>
                    <a:pt x="338718" y="154592"/>
                  </a:cubicBezTo>
                  <a:cubicBezTo>
                    <a:pt x="338718" y="155636"/>
                    <a:pt x="337949" y="156471"/>
                    <a:pt x="336899" y="156610"/>
                  </a:cubicBezTo>
                  <a:cubicBezTo>
                    <a:pt x="296527" y="161271"/>
                    <a:pt x="264132" y="193762"/>
                    <a:pt x="259864" y="233906"/>
                  </a:cubicBezTo>
                  <a:close/>
                  <a:moveTo>
                    <a:pt x="391265" y="235019"/>
                  </a:moveTo>
                  <a:cubicBezTo>
                    <a:pt x="367755" y="237732"/>
                    <a:pt x="348864" y="256656"/>
                    <a:pt x="346345" y="280102"/>
                  </a:cubicBezTo>
                  <a:cubicBezTo>
                    <a:pt x="346345" y="280729"/>
                    <a:pt x="345785" y="281146"/>
                    <a:pt x="345155" y="281146"/>
                  </a:cubicBezTo>
                  <a:cubicBezTo>
                    <a:pt x="344526" y="281146"/>
                    <a:pt x="344036" y="280729"/>
                    <a:pt x="343966" y="280102"/>
                  </a:cubicBezTo>
                  <a:cubicBezTo>
                    <a:pt x="341447" y="256726"/>
                    <a:pt x="322555" y="237732"/>
                    <a:pt x="299046" y="235019"/>
                  </a:cubicBezTo>
                  <a:cubicBezTo>
                    <a:pt x="298416" y="235019"/>
                    <a:pt x="297996" y="234462"/>
                    <a:pt x="297996" y="233836"/>
                  </a:cubicBezTo>
                  <a:cubicBezTo>
                    <a:pt x="297996" y="233210"/>
                    <a:pt x="298486" y="232723"/>
                    <a:pt x="299046" y="232653"/>
                  </a:cubicBezTo>
                  <a:cubicBezTo>
                    <a:pt x="322555" y="229940"/>
                    <a:pt x="341447" y="211016"/>
                    <a:pt x="343966" y="187570"/>
                  </a:cubicBezTo>
                  <a:cubicBezTo>
                    <a:pt x="343966" y="186944"/>
                    <a:pt x="344526" y="186526"/>
                    <a:pt x="345155" y="186526"/>
                  </a:cubicBezTo>
                  <a:cubicBezTo>
                    <a:pt x="345785" y="186526"/>
                    <a:pt x="346275" y="186944"/>
                    <a:pt x="346345" y="187570"/>
                  </a:cubicBezTo>
                  <a:cubicBezTo>
                    <a:pt x="348864" y="210947"/>
                    <a:pt x="367755" y="229940"/>
                    <a:pt x="391265" y="232653"/>
                  </a:cubicBezTo>
                  <a:cubicBezTo>
                    <a:pt x="391824" y="232723"/>
                    <a:pt x="392314" y="233210"/>
                    <a:pt x="392314" y="233836"/>
                  </a:cubicBezTo>
                  <a:cubicBezTo>
                    <a:pt x="392314" y="234462"/>
                    <a:pt x="391824" y="234949"/>
                    <a:pt x="391265" y="235019"/>
                  </a:cubicBezTo>
                  <a:close/>
                  <a:moveTo>
                    <a:pt x="562548" y="266257"/>
                  </a:moveTo>
                  <a:lnTo>
                    <a:pt x="553032" y="238150"/>
                  </a:lnTo>
                  <a:lnTo>
                    <a:pt x="503424" y="238150"/>
                  </a:lnTo>
                  <a:lnTo>
                    <a:pt x="493979" y="266257"/>
                  </a:lnTo>
                  <a:lnTo>
                    <a:pt x="463892" y="266257"/>
                  </a:lnTo>
                  <a:lnTo>
                    <a:pt x="515039" y="129754"/>
                  </a:lnTo>
                  <a:lnTo>
                    <a:pt x="541277" y="129754"/>
                  </a:lnTo>
                  <a:lnTo>
                    <a:pt x="592704" y="266257"/>
                  </a:lnTo>
                  <a:lnTo>
                    <a:pt x="562618" y="266257"/>
                  </a:lnTo>
                  <a:close/>
                  <a:moveTo>
                    <a:pt x="635525" y="266257"/>
                  </a:moveTo>
                  <a:lnTo>
                    <a:pt x="607258" y="266257"/>
                  </a:lnTo>
                  <a:lnTo>
                    <a:pt x="607258" y="129754"/>
                  </a:lnTo>
                  <a:lnTo>
                    <a:pt x="635525" y="129754"/>
                  </a:lnTo>
                  <a:lnTo>
                    <a:pt x="635525" y="266257"/>
                  </a:lnTo>
                  <a:close/>
                  <a:moveTo>
                    <a:pt x="716759" y="218739"/>
                  </a:moveTo>
                  <a:lnTo>
                    <a:pt x="663653" y="218739"/>
                  </a:lnTo>
                  <a:lnTo>
                    <a:pt x="663653" y="196893"/>
                  </a:lnTo>
                  <a:lnTo>
                    <a:pt x="716759" y="196893"/>
                  </a:lnTo>
                  <a:lnTo>
                    <a:pt x="716759" y="218739"/>
                  </a:lnTo>
                  <a:close/>
                  <a:moveTo>
                    <a:pt x="778261" y="266257"/>
                  </a:moveTo>
                  <a:lnTo>
                    <a:pt x="749994" y="266257"/>
                  </a:lnTo>
                  <a:lnTo>
                    <a:pt x="749994" y="129754"/>
                  </a:lnTo>
                  <a:lnTo>
                    <a:pt x="778261" y="129754"/>
                  </a:lnTo>
                  <a:lnTo>
                    <a:pt x="778261" y="266257"/>
                  </a:lnTo>
                  <a:close/>
                  <a:moveTo>
                    <a:pt x="890211" y="266257"/>
                  </a:moveTo>
                  <a:lnTo>
                    <a:pt x="862923" y="266257"/>
                  </a:lnTo>
                  <a:lnTo>
                    <a:pt x="862923" y="201345"/>
                  </a:lnTo>
                  <a:cubicBezTo>
                    <a:pt x="862923" y="195571"/>
                    <a:pt x="861664" y="191396"/>
                    <a:pt x="859145" y="188822"/>
                  </a:cubicBezTo>
                  <a:cubicBezTo>
                    <a:pt x="856626" y="186248"/>
                    <a:pt x="852428" y="184926"/>
                    <a:pt x="846621" y="184926"/>
                  </a:cubicBezTo>
                  <a:cubicBezTo>
                    <a:pt x="838924" y="184926"/>
                    <a:pt x="833187" y="188196"/>
                    <a:pt x="829338" y="194666"/>
                  </a:cubicBezTo>
                  <a:lnTo>
                    <a:pt x="829338" y="266188"/>
                  </a:lnTo>
                  <a:lnTo>
                    <a:pt x="802050" y="266188"/>
                  </a:lnTo>
                  <a:lnTo>
                    <a:pt x="802050" y="164750"/>
                  </a:lnTo>
                  <a:lnTo>
                    <a:pt x="827729" y="164750"/>
                  </a:lnTo>
                  <a:lnTo>
                    <a:pt x="828569" y="176438"/>
                  </a:lnTo>
                  <a:cubicBezTo>
                    <a:pt x="835845" y="167394"/>
                    <a:pt x="845641" y="162871"/>
                    <a:pt x="857885" y="162871"/>
                  </a:cubicBezTo>
                  <a:cubicBezTo>
                    <a:pt x="868731" y="162871"/>
                    <a:pt x="876777" y="166002"/>
                    <a:pt x="882025" y="172333"/>
                  </a:cubicBezTo>
                  <a:cubicBezTo>
                    <a:pt x="887272" y="178664"/>
                    <a:pt x="890001" y="188057"/>
                    <a:pt x="890141" y="200650"/>
                  </a:cubicBezTo>
                  <a:lnTo>
                    <a:pt x="890141" y="266188"/>
                  </a:lnTo>
                  <a:close/>
                  <a:moveTo>
                    <a:pt x="973194" y="143112"/>
                  </a:moveTo>
                  <a:cubicBezTo>
                    <a:pt x="970955" y="142556"/>
                    <a:pt x="968156" y="142278"/>
                    <a:pt x="964867" y="142278"/>
                  </a:cubicBezTo>
                  <a:cubicBezTo>
                    <a:pt x="954652" y="142278"/>
                    <a:pt x="949474" y="147078"/>
                    <a:pt x="949474" y="156610"/>
                  </a:cubicBezTo>
                  <a:lnTo>
                    <a:pt x="949474" y="164750"/>
                  </a:lnTo>
                  <a:lnTo>
                    <a:pt x="969765" y="164750"/>
                  </a:lnTo>
                  <a:lnTo>
                    <a:pt x="969765" y="184648"/>
                  </a:lnTo>
                  <a:lnTo>
                    <a:pt x="949474" y="184648"/>
                  </a:lnTo>
                  <a:lnTo>
                    <a:pt x="949474" y="266257"/>
                  </a:lnTo>
                  <a:lnTo>
                    <a:pt x="922117" y="266257"/>
                  </a:lnTo>
                  <a:lnTo>
                    <a:pt x="922117" y="184648"/>
                  </a:lnTo>
                  <a:lnTo>
                    <a:pt x="906933" y="184648"/>
                  </a:lnTo>
                  <a:lnTo>
                    <a:pt x="906933" y="164750"/>
                  </a:lnTo>
                  <a:lnTo>
                    <a:pt x="922117" y="164750"/>
                  </a:lnTo>
                  <a:lnTo>
                    <a:pt x="922117" y="156123"/>
                  </a:lnTo>
                  <a:cubicBezTo>
                    <a:pt x="922117" y="144713"/>
                    <a:pt x="925405" y="135946"/>
                    <a:pt x="931982" y="129615"/>
                  </a:cubicBezTo>
                  <a:cubicBezTo>
                    <a:pt x="938559" y="123354"/>
                    <a:pt x="947725" y="120223"/>
                    <a:pt x="959550" y="120223"/>
                  </a:cubicBezTo>
                  <a:cubicBezTo>
                    <a:pt x="963328" y="120223"/>
                    <a:pt x="967946" y="120849"/>
                    <a:pt x="973404" y="122101"/>
                  </a:cubicBezTo>
                  <a:lnTo>
                    <a:pt x="973124" y="143112"/>
                  </a:lnTo>
                  <a:close/>
                  <a:moveTo>
                    <a:pt x="1071430" y="266257"/>
                  </a:moveTo>
                  <a:lnTo>
                    <a:pt x="1045751" y="266257"/>
                  </a:lnTo>
                  <a:lnTo>
                    <a:pt x="1044982" y="255961"/>
                  </a:lnTo>
                  <a:cubicBezTo>
                    <a:pt x="1038265" y="264101"/>
                    <a:pt x="1028959" y="268136"/>
                    <a:pt x="1017064" y="268136"/>
                  </a:cubicBezTo>
                  <a:cubicBezTo>
                    <a:pt x="1006149" y="268136"/>
                    <a:pt x="997753" y="265005"/>
                    <a:pt x="992015" y="258743"/>
                  </a:cubicBezTo>
                  <a:cubicBezTo>
                    <a:pt x="986278" y="252482"/>
                    <a:pt x="983339" y="243368"/>
                    <a:pt x="983199" y="231262"/>
                  </a:cubicBezTo>
                  <a:lnTo>
                    <a:pt x="983199" y="164750"/>
                  </a:lnTo>
                  <a:lnTo>
                    <a:pt x="1010487" y="164750"/>
                  </a:lnTo>
                  <a:lnTo>
                    <a:pt x="1010487" y="230358"/>
                  </a:lnTo>
                  <a:cubicBezTo>
                    <a:pt x="1010487" y="240933"/>
                    <a:pt x="1015315" y="246220"/>
                    <a:pt x="1025041" y="246220"/>
                  </a:cubicBezTo>
                  <a:cubicBezTo>
                    <a:pt x="1034766" y="246220"/>
                    <a:pt x="1040644" y="243020"/>
                    <a:pt x="1044072" y="236619"/>
                  </a:cubicBezTo>
                  <a:lnTo>
                    <a:pt x="1044072" y="164680"/>
                  </a:lnTo>
                  <a:lnTo>
                    <a:pt x="1071430" y="164680"/>
                  </a:lnTo>
                  <a:lnTo>
                    <a:pt x="1071430" y="266118"/>
                  </a:lnTo>
                  <a:close/>
                  <a:moveTo>
                    <a:pt x="1165608" y="259509"/>
                  </a:moveTo>
                  <a:cubicBezTo>
                    <a:pt x="1157631" y="265214"/>
                    <a:pt x="1147346" y="268066"/>
                    <a:pt x="1134681" y="268066"/>
                  </a:cubicBezTo>
                  <a:cubicBezTo>
                    <a:pt x="1126145" y="268066"/>
                    <a:pt x="1118519" y="266536"/>
                    <a:pt x="1111942" y="263544"/>
                  </a:cubicBezTo>
                  <a:cubicBezTo>
                    <a:pt x="1105295" y="260483"/>
                    <a:pt x="1100117" y="256378"/>
                    <a:pt x="1096339" y="251090"/>
                  </a:cubicBezTo>
                  <a:cubicBezTo>
                    <a:pt x="1092560" y="245803"/>
                    <a:pt x="1090671" y="240098"/>
                    <a:pt x="1090671" y="233975"/>
                  </a:cubicBezTo>
                  <a:lnTo>
                    <a:pt x="1116490" y="233975"/>
                  </a:lnTo>
                  <a:cubicBezTo>
                    <a:pt x="1116769" y="238776"/>
                    <a:pt x="1118519" y="242463"/>
                    <a:pt x="1121877" y="245037"/>
                  </a:cubicBezTo>
                  <a:cubicBezTo>
                    <a:pt x="1125236" y="247612"/>
                    <a:pt x="1129644" y="248864"/>
                    <a:pt x="1135241" y="248864"/>
                  </a:cubicBezTo>
                  <a:cubicBezTo>
                    <a:pt x="1140489" y="248864"/>
                    <a:pt x="1144407" y="247890"/>
                    <a:pt x="1147066" y="245942"/>
                  </a:cubicBezTo>
                  <a:cubicBezTo>
                    <a:pt x="1149725" y="243994"/>
                    <a:pt x="1151054" y="241420"/>
                    <a:pt x="1151054" y="238219"/>
                  </a:cubicBezTo>
                  <a:cubicBezTo>
                    <a:pt x="1151054" y="235019"/>
                    <a:pt x="1149375" y="232306"/>
                    <a:pt x="1146086" y="230358"/>
                  </a:cubicBezTo>
                  <a:cubicBezTo>
                    <a:pt x="1142798" y="228479"/>
                    <a:pt x="1137480" y="226740"/>
                    <a:pt x="1130203" y="225279"/>
                  </a:cubicBezTo>
                  <a:cubicBezTo>
                    <a:pt x="1105924" y="220200"/>
                    <a:pt x="1093820" y="209973"/>
                    <a:pt x="1093820" y="194527"/>
                  </a:cubicBezTo>
                  <a:cubicBezTo>
                    <a:pt x="1093820" y="185552"/>
                    <a:pt x="1097598" y="178038"/>
                    <a:pt x="1105085" y="171985"/>
                  </a:cubicBezTo>
                  <a:cubicBezTo>
                    <a:pt x="1112571" y="165933"/>
                    <a:pt x="1122437" y="162941"/>
                    <a:pt x="1134541" y="162941"/>
                  </a:cubicBezTo>
                  <a:cubicBezTo>
                    <a:pt x="1147486" y="162941"/>
                    <a:pt x="1157841" y="166002"/>
                    <a:pt x="1165608" y="172055"/>
                  </a:cubicBezTo>
                  <a:cubicBezTo>
                    <a:pt x="1173374" y="178108"/>
                    <a:pt x="1177222" y="185970"/>
                    <a:pt x="1177222" y="195710"/>
                  </a:cubicBezTo>
                  <a:lnTo>
                    <a:pt x="1149935" y="195710"/>
                  </a:lnTo>
                  <a:cubicBezTo>
                    <a:pt x="1149935" y="191814"/>
                    <a:pt x="1148675" y="188613"/>
                    <a:pt x="1146156" y="186109"/>
                  </a:cubicBezTo>
                  <a:cubicBezTo>
                    <a:pt x="1143637" y="183604"/>
                    <a:pt x="1139719" y="182282"/>
                    <a:pt x="1134402" y="182282"/>
                  </a:cubicBezTo>
                  <a:cubicBezTo>
                    <a:pt x="1129784" y="182282"/>
                    <a:pt x="1126285" y="183326"/>
                    <a:pt x="1123766" y="185344"/>
                  </a:cubicBezTo>
                  <a:cubicBezTo>
                    <a:pt x="1121247" y="187431"/>
                    <a:pt x="1119988" y="190005"/>
                    <a:pt x="1119988" y="193205"/>
                  </a:cubicBezTo>
                  <a:cubicBezTo>
                    <a:pt x="1119988" y="196197"/>
                    <a:pt x="1121387" y="198632"/>
                    <a:pt x="1124256" y="200441"/>
                  </a:cubicBezTo>
                  <a:cubicBezTo>
                    <a:pt x="1127125" y="202319"/>
                    <a:pt x="1131953" y="203850"/>
                    <a:pt x="1138740" y="205242"/>
                  </a:cubicBezTo>
                  <a:cubicBezTo>
                    <a:pt x="1145527" y="206563"/>
                    <a:pt x="1151264" y="208094"/>
                    <a:pt x="1155882" y="209764"/>
                  </a:cubicBezTo>
                  <a:cubicBezTo>
                    <a:pt x="1170295" y="214982"/>
                    <a:pt x="1177502" y="224096"/>
                    <a:pt x="1177502" y="237037"/>
                  </a:cubicBezTo>
                  <a:cubicBezTo>
                    <a:pt x="1177502" y="246290"/>
                    <a:pt x="1173514" y="253804"/>
                    <a:pt x="1165538" y="259509"/>
                  </a:cubicBezTo>
                  <a:close/>
                  <a:moveTo>
                    <a:pt x="1284065" y="224305"/>
                  </a:moveTo>
                  <a:lnTo>
                    <a:pt x="1219064" y="224305"/>
                  </a:lnTo>
                  <a:cubicBezTo>
                    <a:pt x="1219973" y="230914"/>
                    <a:pt x="1222632" y="236271"/>
                    <a:pt x="1227040" y="240237"/>
                  </a:cubicBezTo>
                  <a:cubicBezTo>
                    <a:pt x="1231448" y="244272"/>
                    <a:pt x="1237116" y="246220"/>
                    <a:pt x="1243902" y="246220"/>
                  </a:cubicBezTo>
                  <a:cubicBezTo>
                    <a:pt x="1254398" y="246220"/>
                    <a:pt x="1262584" y="242463"/>
                    <a:pt x="1268531" y="234880"/>
                  </a:cubicBezTo>
                  <a:lnTo>
                    <a:pt x="1281895" y="249768"/>
                  </a:lnTo>
                  <a:cubicBezTo>
                    <a:pt x="1277837" y="255543"/>
                    <a:pt x="1272310" y="259996"/>
                    <a:pt x="1265313" y="263196"/>
                  </a:cubicBezTo>
                  <a:cubicBezTo>
                    <a:pt x="1258316" y="266397"/>
                    <a:pt x="1250620" y="267997"/>
                    <a:pt x="1242083" y="267997"/>
                  </a:cubicBezTo>
                  <a:cubicBezTo>
                    <a:pt x="1227110" y="267997"/>
                    <a:pt x="1214935" y="263405"/>
                    <a:pt x="1205560" y="254291"/>
                  </a:cubicBezTo>
                  <a:cubicBezTo>
                    <a:pt x="1196184" y="245177"/>
                    <a:pt x="1191496" y="233001"/>
                    <a:pt x="1191496" y="217834"/>
                  </a:cubicBezTo>
                  <a:lnTo>
                    <a:pt x="1191496" y="215191"/>
                  </a:lnTo>
                  <a:cubicBezTo>
                    <a:pt x="1191496" y="205033"/>
                    <a:pt x="1193455" y="195919"/>
                    <a:pt x="1197443" y="187848"/>
                  </a:cubicBezTo>
                  <a:cubicBezTo>
                    <a:pt x="1201432" y="179847"/>
                    <a:pt x="1207029" y="173655"/>
                    <a:pt x="1214306" y="169272"/>
                  </a:cubicBezTo>
                  <a:cubicBezTo>
                    <a:pt x="1221582" y="164959"/>
                    <a:pt x="1229839" y="162732"/>
                    <a:pt x="1239145" y="162732"/>
                  </a:cubicBezTo>
                  <a:cubicBezTo>
                    <a:pt x="1253068" y="162732"/>
                    <a:pt x="1264053" y="167115"/>
                    <a:pt x="1272100" y="175882"/>
                  </a:cubicBezTo>
                  <a:cubicBezTo>
                    <a:pt x="1280146" y="184648"/>
                    <a:pt x="1284134" y="197032"/>
                    <a:pt x="1284134" y="213103"/>
                  </a:cubicBezTo>
                  <a:lnTo>
                    <a:pt x="1284134" y="224165"/>
                  </a:lnTo>
                  <a:close/>
                  <a:moveTo>
                    <a:pt x="1387268" y="266257"/>
                  </a:moveTo>
                  <a:lnTo>
                    <a:pt x="1362639" y="266257"/>
                  </a:lnTo>
                  <a:lnTo>
                    <a:pt x="1361310" y="255474"/>
                  </a:lnTo>
                  <a:cubicBezTo>
                    <a:pt x="1354523" y="263892"/>
                    <a:pt x="1345777" y="268136"/>
                    <a:pt x="1335072" y="268136"/>
                  </a:cubicBezTo>
                  <a:cubicBezTo>
                    <a:pt x="1323037" y="268136"/>
                    <a:pt x="1313451" y="263405"/>
                    <a:pt x="1306175" y="254012"/>
                  </a:cubicBezTo>
                  <a:cubicBezTo>
                    <a:pt x="1298898" y="244620"/>
                    <a:pt x="1295259" y="231540"/>
                    <a:pt x="1295259" y="214773"/>
                  </a:cubicBezTo>
                  <a:cubicBezTo>
                    <a:pt x="1295259" y="198980"/>
                    <a:pt x="1298828" y="186387"/>
                    <a:pt x="1305965" y="176995"/>
                  </a:cubicBezTo>
                  <a:cubicBezTo>
                    <a:pt x="1313101" y="167602"/>
                    <a:pt x="1322827" y="162941"/>
                    <a:pt x="1335212" y="162941"/>
                  </a:cubicBezTo>
                  <a:cubicBezTo>
                    <a:pt x="1345147" y="162941"/>
                    <a:pt x="1353333" y="166628"/>
                    <a:pt x="1359841" y="174003"/>
                  </a:cubicBezTo>
                  <a:lnTo>
                    <a:pt x="1359841" y="122240"/>
                  </a:lnTo>
                  <a:lnTo>
                    <a:pt x="1387198" y="122240"/>
                  </a:lnTo>
                  <a:lnTo>
                    <a:pt x="1387198" y="266257"/>
                  </a:lnTo>
                  <a:close/>
                  <a:moveTo>
                    <a:pt x="1342278" y="184926"/>
                  </a:moveTo>
                  <a:cubicBezTo>
                    <a:pt x="1329124" y="184926"/>
                    <a:pt x="1322547" y="195571"/>
                    <a:pt x="1322547" y="216791"/>
                  </a:cubicBezTo>
                  <a:cubicBezTo>
                    <a:pt x="1322547" y="226322"/>
                    <a:pt x="1324226" y="233627"/>
                    <a:pt x="1327515" y="238637"/>
                  </a:cubicBezTo>
                  <a:cubicBezTo>
                    <a:pt x="1330874" y="243716"/>
                    <a:pt x="1335701" y="246220"/>
                    <a:pt x="1342068" y="246220"/>
                  </a:cubicBezTo>
                  <a:cubicBezTo>
                    <a:pt x="1350465" y="246220"/>
                    <a:pt x="1356412" y="242672"/>
                    <a:pt x="1359910" y="235576"/>
                  </a:cubicBezTo>
                  <a:lnTo>
                    <a:pt x="1359910" y="195501"/>
                  </a:lnTo>
                  <a:cubicBezTo>
                    <a:pt x="1356552" y="188405"/>
                    <a:pt x="1350605" y="184857"/>
                    <a:pt x="1342278" y="184857"/>
                  </a:cubicBezTo>
                  <a:close/>
                  <a:moveTo>
                    <a:pt x="1239005" y="184787"/>
                  </a:moveTo>
                  <a:cubicBezTo>
                    <a:pt x="1233617" y="184787"/>
                    <a:pt x="1229209" y="186596"/>
                    <a:pt x="1225851" y="190283"/>
                  </a:cubicBezTo>
                  <a:cubicBezTo>
                    <a:pt x="1222492" y="193901"/>
                    <a:pt x="1220323" y="199119"/>
                    <a:pt x="1219413" y="205937"/>
                  </a:cubicBezTo>
                  <a:lnTo>
                    <a:pt x="1257336" y="205937"/>
                  </a:lnTo>
                  <a:lnTo>
                    <a:pt x="1257336" y="203780"/>
                  </a:lnTo>
                  <a:cubicBezTo>
                    <a:pt x="1257196" y="197728"/>
                    <a:pt x="1255587" y="193066"/>
                    <a:pt x="1252439" y="189796"/>
                  </a:cubicBezTo>
                  <a:cubicBezTo>
                    <a:pt x="1249290" y="186526"/>
                    <a:pt x="1244812" y="184857"/>
                    <a:pt x="1239075" y="184857"/>
                  </a:cubicBezTo>
                  <a:close/>
                  <a:moveTo>
                    <a:pt x="511051" y="215330"/>
                  </a:moveTo>
                  <a:lnTo>
                    <a:pt x="545406" y="215330"/>
                  </a:lnTo>
                  <a:lnTo>
                    <a:pt x="528123" y="164193"/>
                  </a:lnTo>
                  <a:lnTo>
                    <a:pt x="511051" y="215330"/>
                  </a:ln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grpSp>
      <p:grpSp>
        <p:nvGrpSpPr>
          <p:cNvPr id="6180" name="Google Shape;6180;p410"/>
          <p:cNvGrpSpPr/>
          <p:nvPr/>
        </p:nvGrpSpPr>
        <p:grpSpPr>
          <a:xfrm>
            <a:off x="690034" y="2934656"/>
            <a:ext cx="708152" cy="190392"/>
            <a:chOff x="6474574" y="975127"/>
            <a:chExt cx="959426" cy="257948"/>
          </a:xfrm>
        </p:grpSpPr>
        <p:sp>
          <p:nvSpPr>
            <p:cNvPr id="6181" name="Google Shape;6181;p410"/>
            <p:cNvSpPr/>
            <p:nvPr/>
          </p:nvSpPr>
          <p:spPr>
            <a:xfrm>
              <a:off x="6474600" y="975375"/>
              <a:ext cx="959400" cy="257700"/>
            </a:xfrm>
            <a:prstGeom prst="roundRect">
              <a:avLst>
                <a:gd fmla="val 5000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6182" name="Google Shape;6182;p410"/>
            <p:cNvSpPr/>
            <p:nvPr/>
          </p:nvSpPr>
          <p:spPr>
            <a:xfrm>
              <a:off x="6474574" y="975127"/>
              <a:ext cx="959309" cy="257604"/>
            </a:xfrm>
            <a:custGeom>
              <a:rect b="b" l="l" r="r" t="t"/>
              <a:pathLst>
                <a:path extrusionOk="0" h="413822" w="1541059">
                  <a:moveTo>
                    <a:pt x="1479907" y="60807"/>
                  </a:moveTo>
                  <a:cubicBezTo>
                    <a:pt x="1440514" y="21637"/>
                    <a:pt x="1388318" y="0"/>
                    <a:pt x="1332973" y="0"/>
                  </a:cubicBezTo>
                  <a:lnTo>
                    <a:pt x="208087" y="0"/>
                  </a:lnTo>
                  <a:cubicBezTo>
                    <a:pt x="152742" y="0"/>
                    <a:pt x="100615" y="21568"/>
                    <a:pt x="61153" y="60807"/>
                  </a:cubicBezTo>
                  <a:cubicBezTo>
                    <a:pt x="21690" y="99977"/>
                    <a:pt x="0" y="151879"/>
                    <a:pt x="0" y="206911"/>
                  </a:cubicBezTo>
                  <a:cubicBezTo>
                    <a:pt x="0" y="261944"/>
                    <a:pt x="21690" y="313776"/>
                    <a:pt x="61153" y="353015"/>
                  </a:cubicBezTo>
                  <a:cubicBezTo>
                    <a:pt x="100545" y="392185"/>
                    <a:pt x="152742" y="413823"/>
                    <a:pt x="208087" y="413823"/>
                  </a:cubicBezTo>
                  <a:lnTo>
                    <a:pt x="1332973" y="413823"/>
                  </a:lnTo>
                  <a:cubicBezTo>
                    <a:pt x="1388318" y="413823"/>
                    <a:pt x="1440444" y="392255"/>
                    <a:pt x="1479907" y="353015"/>
                  </a:cubicBezTo>
                  <a:cubicBezTo>
                    <a:pt x="1519369" y="313776"/>
                    <a:pt x="1541059" y="261944"/>
                    <a:pt x="1541059" y="206911"/>
                  </a:cubicBezTo>
                  <a:cubicBezTo>
                    <a:pt x="1541059" y="151879"/>
                    <a:pt x="1519369" y="100047"/>
                    <a:pt x="1479907" y="60807"/>
                  </a:cubicBezTo>
                  <a:close/>
                  <a:moveTo>
                    <a:pt x="245730" y="268553"/>
                  </a:moveTo>
                  <a:cubicBezTo>
                    <a:pt x="214594" y="272171"/>
                    <a:pt x="189615" y="297218"/>
                    <a:pt x="186257" y="328247"/>
                  </a:cubicBezTo>
                  <a:cubicBezTo>
                    <a:pt x="186187" y="329013"/>
                    <a:pt x="185487" y="329639"/>
                    <a:pt x="184717" y="329639"/>
                  </a:cubicBezTo>
                  <a:cubicBezTo>
                    <a:pt x="183948" y="329639"/>
                    <a:pt x="183248" y="329082"/>
                    <a:pt x="183108" y="328247"/>
                  </a:cubicBezTo>
                  <a:cubicBezTo>
                    <a:pt x="179819" y="297287"/>
                    <a:pt x="154771" y="272171"/>
                    <a:pt x="123635" y="268623"/>
                  </a:cubicBezTo>
                  <a:cubicBezTo>
                    <a:pt x="122795" y="268553"/>
                    <a:pt x="122235" y="267858"/>
                    <a:pt x="122235" y="267092"/>
                  </a:cubicBezTo>
                  <a:cubicBezTo>
                    <a:pt x="122235" y="266327"/>
                    <a:pt x="122865" y="265631"/>
                    <a:pt x="123635" y="265562"/>
                  </a:cubicBezTo>
                  <a:cubicBezTo>
                    <a:pt x="154771" y="261944"/>
                    <a:pt x="179819" y="236897"/>
                    <a:pt x="183108" y="205868"/>
                  </a:cubicBezTo>
                  <a:cubicBezTo>
                    <a:pt x="183178" y="205102"/>
                    <a:pt x="183878" y="204476"/>
                    <a:pt x="184717" y="204476"/>
                  </a:cubicBezTo>
                  <a:cubicBezTo>
                    <a:pt x="185557" y="204476"/>
                    <a:pt x="186187" y="205033"/>
                    <a:pt x="186326" y="205868"/>
                  </a:cubicBezTo>
                  <a:cubicBezTo>
                    <a:pt x="189685" y="236828"/>
                    <a:pt x="214664" y="261944"/>
                    <a:pt x="245800" y="265562"/>
                  </a:cubicBezTo>
                  <a:cubicBezTo>
                    <a:pt x="246639" y="265631"/>
                    <a:pt x="247199" y="266327"/>
                    <a:pt x="247199" y="267092"/>
                  </a:cubicBezTo>
                  <a:cubicBezTo>
                    <a:pt x="247199" y="267858"/>
                    <a:pt x="246569" y="268553"/>
                    <a:pt x="245800" y="268623"/>
                  </a:cubicBezTo>
                  <a:close/>
                  <a:moveTo>
                    <a:pt x="259864" y="233906"/>
                  </a:moveTo>
                  <a:cubicBezTo>
                    <a:pt x="259724" y="234949"/>
                    <a:pt x="258884" y="235715"/>
                    <a:pt x="257834" y="235715"/>
                  </a:cubicBezTo>
                  <a:cubicBezTo>
                    <a:pt x="256785" y="235715"/>
                    <a:pt x="255945" y="234949"/>
                    <a:pt x="255805" y="233906"/>
                  </a:cubicBezTo>
                  <a:cubicBezTo>
                    <a:pt x="251467" y="193762"/>
                    <a:pt x="219072" y="161271"/>
                    <a:pt x="178770" y="156610"/>
                  </a:cubicBezTo>
                  <a:cubicBezTo>
                    <a:pt x="177790" y="156471"/>
                    <a:pt x="176951" y="155636"/>
                    <a:pt x="176951" y="154592"/>
                  </a:cubicBezTo>
                  <a:cubicBezTo>
                    <a:pt x="176951" y="153548"/>
                    <a:pt x="177720" y="152714"/>
                    <a:pt x="178770" y="152574"/>
                  </a:cubicBezTo>
                  <a:cubicBezTo>
                    <a:pt x="219072" y="147913"/>
                    <a:pt x="251537" y="115422"/>
                    <a:pt x="255805" y="75278"/>
                  </a:cubicBezTo>
                  <a:cubicBezTo>
                    <a:pt x="255945" y="74235"/>
                    <a:pt x="256785" y="73470"/>
                    <a:pt x="257834" y="73470"/>
                  </a:cubicBezTo>
                  <a:cubicBezTo>
                    <a:pt x="258884" y="73470"/>
                    <a:pt x="259724" y="74235"/>
                    <a:pt x="259864" y="75278"/>
                  </a:cubicBezTo>
                  <a:cubicBezTo>
                    <a:pt x="264202" y="115422"/>
                    <a:pt x="296597" y="147913"/>
                    <a:pt x="336899" y="152574"/>
                  </a:cubicBezTo>
                  <a:cubicBezTo>
                    <a:pt x="337949" y="152714"/>
                    <a:pt x="338718" y="153548"/>
                    <a:pt x="338718" y="154592"/>
                  </a:cubicBezTo>
                  <a:cubicBezTo>
                    <a:pt x="338718" y="155636"/>
                    <a:pt x="337949" y="156471"/>
                    <a:pt x="336899" y="156610"/>
                  </a:cubicBezTo>
                  <a:cubicBezTo>
                    <a:pt x="296527" y="161271"/>
                    <a:pt x="264132" y="193762"/>
                    <a:pt x="259864" y="233906"/>
                  </a:cubicBezTo>
                  <a:close/>
                  <a:moveTo>
                    <a:pt x="391265" y="235019"/>
                  </a:moveTo>
                  <a:cubicBezTo>
                    <a:pt x="367755" y="237732"/>
                    <a:pt x="348864" y="256656"/>
                    <a:pt x="346345" y="280102"/>
                  </a:cubicBezTo>
                  <a:cubicBezTo>
                    <a:pt x="346345" y="280729"/>
                    <a:pt x="345785" y="281146"/>
                    <a:pt x="345155" y="281146"/>
                  </a:cubicBezTo>
                  <a:cubicBezTo>
                    <a:pt x="344526" y="281146"/>
                    <a:pt x="344036" y="280729"/>
                    <a:pt x="343966" y="280102"/>
                  </a:cubicBezTo>
                  <a:cubicBezTo>
                    <a:pt x="341447" y="256726"/>
                    <a:pt x="322555" y="237732"/>
                    <a:pt x="299046" y="235019"/>
                  </a:cubicBezTo>
                  <a:cubicBezTo>
                    <a:pt x="298416" y="235019"/>
                    <a:pt x="297996" y="234462"/>
                    <a:pt x="297996" y="233836"/>
                  </a:cubicBezTo>
                  <a:cubicBezTo>
                    <a:pt x="297996" y="233210"/>
                    <a:pt x="298486" y="232723"/>
                    <a:pt x="299046" y="232653"/>
                  </a:cubicBezTo>
                  <a:cubicBezTo>
                    <a:pt x="322555" y="229940"/>
                    <a:pt x="341447" y="211016"/>
                    <a:pt x="343966" y="187570"/>
                  </a:cubicBezTo>
                  <a:cubicBezTo>
                    <a:pt x="343966" y="186944"/>
                    <a:pt x="344526" y="186526"/>
                    <a:pt x="345155" y="186526"/>
                  </a:cubicBezTo>
                  <a:cubicBezTo>
                    <a:pt x="345785" y="186526"/>
                    <a:pt x="346275" y="186944"/>
                    <a:pt x="346345" y="187570"/>
                  </a:cubicBezTo>
                  <a:cubicBezTo>
                    <a:pt x="348864" y="210947"/>
                    <a:pt x="367755" y="229940"/>
                    <a:pt x="391265" y="232653"/>
                  </a:cubicBezTo>
                  <a:cubicBezTo>
                    <a:pt x="391824" y="232723"/>
                    <a:pt x="392314" y="233210"/>
                    <a:pt x="392314" y="233836"/>
                  </a:cubicBezTo>
                  <a:cubicBezTo>
                    <a:pt x="392314" y="234462"/>
                    <a:pt x="391824" y="234949"/>
                    <a:pt x="391265" y="235019"/>
                  </a:cubicBezTo>
                  <a:close/>
                  <a:moveTo>
                    <a:pt x="562548" y="266257"/>
                  </a:moveTo>
                  <a:lnTo>
                    <a:pt x="553032" y="238150"/>
                  </a:lnTo>
                  <a:lnTo>
                    <a:pt x="503424" y="238150"/>
                  </a:lnTo>
                  <a:lnTo>
                    <a:pt x="493979" y="266257"/>
                  </a:lnTo>
                  <a:lnTo>
                    <a:pt x="463892" y="266257"/>
                  </a:lnTo>
                  <a:lnTo>
                    <a:pt x="515039" y="129754"/>
                  </a:lnTo>
                  <a:lnTo>
                    <a:pt x="541277" y="129754"/>
                  </a:lnTo>
                  <a:lnTo>
                    <a:pt x="592704" y="266257"/>
                  </a:lnTo>
                  <a:lnTo>
                    <a:pt x="562618" y="266257"/>
                  </a:lnTo>
                  <a:close/>
                  <a:moveTo>
                    <a:pt x="635525" y="266257"/>
                  </a:moveTo>
                  <a:lnTo>
                    <a:pt x="607258" y="266257"/>
                  </a:lnTo>
                  <a:lnTo>
                    <a:pt x="607258" y="129754"/>
                  </a:lnTo>
                  <a:lnTo>
                    <a:pt x="635525" y="129754"/>
                  </a:lnTo>
                  <a:lnTo>
                    <a:pt x="635525" y="266257"/>
                  </a:lnTo>
                  <a:close/>
                  <a:moveTo>
                    <a:pt x="716759" y="218739"/>
                  </a:moveTo>
                  <a:lnTo>
                    <a:pt x="663653" y="218739"/>
                  </a:lnTo>
                  <a:lnTo>
                    <a:pt x="663653" y="196893"/>
                  </a:lnTo>
                  <a:lnTo>
                    <a:pt x="716759" y="196893"/>
                  </a:lnTo>
                  <a:lnTo>
                    <a:pt x="716759" y="218739"/>
                  </a:lnTo>
                  <a:close/>
                  <a:moveTo>
                    <a:pt x="778261" y="266257"/>
                  </a:moveTo>
                  <a:lnTo>
                    <a:pt x="749994" y="266257"/>
                  </a:lnTo>
                  <a:lnTo>
                    <a:pt x="749994" y="129754"/>
                  </a:lnTo>
                  <a:lnTo>
                    <a:pt x="778261" y="129754"/>
                  </a:lnTo>
                  <a:lnTo>
                    <a:pt x="778261" y="266257"/>
                  </a:lnTo>
                  <a:close/>
                  <a:moveTo>
                    <a:pt x="890211" y="266257"/>
                  </a:moveTo>
                  <a:lnTo>
                    <a:pt x="862923" y="266257"/>
                  </a:lnTo>
                  <a:lnTo>
                    <a:pt x="862923" y="201345"/>
                  </a:lnTo>
                  <a:cubicBezTo>
                    <a:pt x="862923" y="195571"/>
                    <a:pt x="861664" y="191396"/>
                    <a:pt x="859145" y="188822"/>
                  </a:cubicBezTo>
                  <a:cubicBezTo>
                    <a:pt x="856626" y="186248"/>
                    <a:pt x="852428" y="184926"/>
                    <a:pt x="846621" y="184926"/>
                  </a:cubicBezTo>
                  <a:cubicBezTo>
                    <a:pt x="838924" y="184926"/>
                    <a:pt x="833187" y="188196"/>
                    <a:pt x="829338" y="194666"/>
                  </a:cubicBezTo>
                  <a:lnTo>
                    <a:pt x="829338" y="266188"/>
                  </a:lnTo>
                  <a:lnTo>
                    <a:pt x="802050" y="266188"/>
                  </a:lnTo>
                  <a:lnTo>
                    <a:pt x="802050" y="164750"/>
                  </a:lnTo>
                  <a:lnTo>
                    <a:pt x="827729" y="164750"/>
                  </a:lnTo>
                  <a:lnTo>
                    <a:pt x="828569" y="176438"/>
                  </a:lnTo>
                  <a:cubicBezTo>
                    <a:pt x="835845" y="167394"/>
                    <a:pt x="845641" y="162871"/>
                    <a:pt x="857885" y="162871"/>
                  </a:cubicBezTo>
                  <a:cubicBezTo>
                    <a:pt x="868731" y="162871"/>
                    <a:pt x="876777" y="166002"/>
                    <a:pt x="882025" y="172333"/>
                  </a:cubicBezTo>
                  <a:cubicBezTo>
                    <a:pt x="887272" y="178664"/>
                    <a:pt x="890001" y="188057"/>
                    <a:pt x="890141" y="200650"/>
                  </a:cubicBezTo>
                  <a:lnTo>
                    <a:pt x="890141" y="266188"/>
                  </a:lnTo>
                  <a:close/>
                  <a:moveTo>
                    <a:pt x="973194" y="143112"/>
                  </a:moveTo>
                  <a:cubicBezTo>
                    <a:pt x="970955" y="142556"/>
                    <a:pt x="968156" y="142278"/>
                    <a:pt x="964867" y="142278"/>
                  </a:cubicBezTo>
                  <a:cubicBezTo>
                    <a:pt x="954652" y="142278"/>
                    <a:pt x="949474" y="147078"/>
                    <a:pt x="949474" y="156610"/>
                  </a:cubicBezTo>
                  <a:lnTo>
                    <a:pt x="949474" y="164750"/>
                  </a:lnTo>
                  <a:lnTo>
                    <a:pt x="969765" y="164750"/>
                  </a:lnTo>
                  <a:lnTo>
                    <a:pt x="969765" y="184648"/>
                  </a:lnTo>
                  <a:lnTo>
                    <a:pt x="949474" y="184648"/>
                  </a:lnTo>
                  <a:lnTo>
                    <a:pt x="949474" y="266257"/>
                  </a:lnTo>
                  <a:lnTo>
                    <a:pt x="922117" y="266257"/>
                  </a:lnTo>
                  <a:lnTo>
                    <a:pt x="922117" y="184648"/>
                  </a:lnTo>
                  <a:lnTo>
                    <a:pt x="906933" y="184648"/>
                  </a:lnTo>
                  <a:lnTo>
                    <a:pt x="906933" y="164750"/>
                  </a:lnTo>
                  <a:lnTo>
                    <a:pt x="922117" y="164750"/>
                  </a:lnTo>
                  <a:lnTo>
                    <a:pt x="922117" y="156123"/>
                  </a:lnTo>
                  <a:cubicBezTo>
                    <a:pt x="922117" y="144713"/>
                    <a:pt x="925405" y="135946"/>
                    <a:pt x="931982" y="129615"/>
                  </a:cubicBezTo>
                  <a:cubicBezTo>
                    <a:pt x="938559" y="123354"/>
                    <a:pt x="947725" y="120223"/>
                    <a:pt x="959550" y="120223"/>
                  </a:cubicBezTo>
                  <a:cubicBezTo>
                    <a:pt x="963328" y="120223"/>
                    <a:pt x="967946" y="120849"/>
                    <a:pt x="973404" y="122101"/>
                  </a:cubicBezTo>
                  <a:lnTo>
                    <a:pt x="973124" y="143112"/>
                  </a:lnTo>
                  <a:close/>
                  <a:moveTo>
                    <a:pt x="1071430" y="266257"/>
                  </a:moveTo>
                  <a:lnTo>
                    <a:pt x="1045751" y="266257"/>
                  </a:lnTo>
                  <a:lnTo>
                    <a:pt x="1044982" y="255961"/>
                  </a:lnTo>
                  <a:cubicBezTo>
                    <a:pt x="1038265" y="264101"/>
                    <a:pt x="1028959" y="268136"/>
                    <a:pt x="1017064" y="268136"/>
                  </a:cubicBezTo>
                  <a:cubicBezTo>
                    <a:pt x="1006149" y="268136"/>
                    <a:pt x="997753" y="265005"/>
                    <a:pt x="992015" y="258743"/>
                  </a:cubicBezTo>
                  <a:cubicBezTo>
                    <a:pt x="986278" y="252482"/>
                    <a:pt x="983339" y="243368"/>
                    <a:pt x="983199" y="231262"/>
                  </a:cubicBezTo>
                  <a:lnTo>
                    <a:pt x="983199" y="164750"/>
                  </a:lnTo>
                  <a:lnTo>
                    <a:pt x="1010487" y="164750"/>
                  </a:lnTo>
                  <a:lnTo>
                    <a:pt x="1010487" y="230358"/>
                  </a:lnTo>
                  <a:cubicBezTo>
                    <a:pt x="1010487" y="240933"/>
                    <a:pt x="1015315" y="246220"/>
                    <a:pt x="1025041" y="246220"/>
                  </a:cubicBezTo>
                  <a:cubicBezTo>
                    <a:pt x="1034766" y="246220"/>
                    <a:pt x="1040644" y="243020"/>
                    <a:pt x="1044072" y="236619"/>
                  </a:cubicBezTo>
                  <a:lnTo>
                    <a:pt x="1044072" y="164680"/>
                  </a:lnTo>
                  <a:lnTo>
                    <a:pt x="1071430" y="164680"/>
                  </a:lnTo>
                  <a:lnTo>
                    <a:pt x="1071430" y="266118"/>
                  </a:lnTo>
                  <a:close/>
                  <a:moveTo>
                    <a:pt x="1165608" y="259509"/>
                  </a:moveTo>
                  <a:cubicBezTo>
                    <a:pt x="1157631" y="265214"/>
                    <a:pt x="1147346" y="268066"/>
                    <a:pt x="1134681" y="268066"/>
                  </a:cubicBezTo>
                  <a:cubicBezTo>
                    <a:pt x="1126145" y="268066"/>
                    <a:pt x="1118519" y="266536"/>
                    <a:pt x="1111942" y="263544"/>
                  </a:cubicBezTo>
                  <a:cubicBezTo>
                    <a:pt x="1105295" y="260483"/>
                    <a:pt x="1100117" y="256378"/>
                    <a:pt x="1096339" y="251090"/>
                  </a:cubicBezTo>
                  <a:cubicBezTo>
                    <a:pt x="1092560" y="245803"/>
                    <a:pt x="1090671" y="240098"/>
                    <a:pt x="1090671" y="233975"/>
                  </a:cubicBezTo>
                  <a:lnTo>
                    <a:pt x="1116490" y="233975"/>
                  </a:lnTo>
                  <a:cubicBezTo>
                    <a:pt x="1116769" y="238776"/>
                    <a:pt x="1118519" y="242463"/>
                    <a:pt x="1121877" y="245037"/>
                  </a:cubicBezTo>
                  <a:cubicBezTo>
                    <a:pt x="1125236" y="247612"/>
                    <a:pt x="1129644" y="248864"/>
                    <a:pt x="1135241" y="248864"/>
                  </a:cubicBezTo>
                  <a:cubicBezTo>
                    <a:pt x="1140489" y="248864"/>
                    <a:pt x="1144407" y="247890"/>
                    <a:pt x="1147066" y="245942"/>
                  </a:cubicBezTo>
                  <a:cubicBezTo>
                    <a:pt x="1149725" y="243994"/>
                    <a:pt x="1151054" y="241420"/>
                    <a:pt x="1151054" y="238219"/>
                  </a:cubicBezTo>
                  <a:cubicBezTo>
                    <a:pt x="1151054" y="235019"/>
                    <a:pt x="1149375" y="232306"/>
                    <a:pt x="1146086" y="230358"/>
                  </a:cubicBezTo>
                  <a:cubicBezTo>
                    <a:pt x="1142798" y="228479"/>
                    <a:pt x="1137480" y="226740"/>
                    <a:pt x="1130203" y="225279"/>
                  </a:cubicBezTo>
                  <a:cubicBezTo>
                    <a:pt x="1105924" y="220200"/>
                    <a:pt x="1093820" y="209973"/>
                    <a:pt x="1093820" y="194527"/>
                  </a:cubicBezTo>
                  <a:cubicBezTo>
                    <a:pt x="1093820" y="185552"/>
                    <a:pt x="1097598" y="178038"/>
                    <a:pt x="1105085" y="171985"/>
                  </a:cubicBezTo>
                  <a:cubicBezTo>
                    <a:pt x="1112571" y="165933"/>
                    <a:pt x="1122437" y="162941"/>
                    <a:pt x="1134541" y="162941"/>
                  </a:cubicBezTo>
                  <a:cubicBezTo>
                    <a:pt x="1147486" y="162941"/>
                    <a:pt x="1157841" y="166002"/>
                    <a:pt x="1165608" y="172055"/>
                  </a:cubicBezTo>
                  <a:cubicBezTo>
                    <a:pt x="1173374" y="178108"/>
                    <a:pt x="1177222" y="185970"/>
                    <a:pt x="1177222" y="195710"/>
                  </a:cubicBezTo>
                  <a:lnTo>
                    <a:pt x="1149935" y="195710"/>
                  </a:lnTo>
                  <a:cubicBezTo>
                    <a:pt x="1149935" y="191814"/>
                    <a:pt x="1148675" y="188613"/>
                    <a:pt x="1146156" y="186109"/>
                  </a:cubicBezTo>
                  <a:cubicBezTo>
                    <a:pt x="1143637" y="183604"/>
                    <a:pt x="1139719" y="182282"/>
                    <a:pt x="1134402" y="182282"/>
                  </a:cubicBezTo>
                  <a:cubicBezTo>
                    <a:pt x="1129784" y="182282"/>
                    <a:pt x="1126285" y="183326"/>
                    <a:pt x="1123766" y="185344"/>
                  </a:cubicBezTo>
                  <a:cubicBezTo>
                    <a:pt x="1121247" y="187431"/>
                    <a:pt x="1119988" y="190005"/>
                    <a:pt x="1119988" y="193205"/>
                  </a:cubicBezTo>
                  <a:cubicBezTo>
                    <a:pt x="1119988" y="196197"/>
                    <a:pt x="1121387" y="198632"/>
                    <a:pt x="1124256" y="200441"/>
                  </a:cubicBezTo>
                  <a:cubicBezTo>
                    <a:pt x="1127125" y="202319"/>
                    <a:pt x="1131953" y="203850"/>
                    <a:pt x="1138740" y="205242"/>
                  </a:cubicBezTo>
                  <a:cubicBezTo>
                    <a:pt x="1145527" y="206563"/>
                    <a:pt x="1151264" y="208094"/>
                    <a:pt x="1155882" y="209764"/>
                  </a:cubicBezTo>
                  <a:cubicBezTo>
                    <a:pt x="1170295" y="214982"/>
                    <a:pt x="1177502" y="224096"/>
                    <a:pt x="1177502" y="237037"/>
                  </a:cubicBezTo>
                  <a:cubicBezTo>
                    <a:pt x="1177502" y="246290"/>
                    <a:pt x="1173514" y="253804"/>
                    <a:pt x="1165538" y="259509"/>
                  </a:cubicBezTo>
                  <a:close/>
                  <a:moveTo>
                    <a:pt x="1284065" y="224305"/>
                  </a:moveTo>
                  <a:lnTo>
                    <a:pt x="1219064" y="224305"/>
                  </a:lnTo>
                  <a:cubicBezTo>
                    <a:pt x="1219973" y="230914"/>
                    <a:pt x="1222632" y="236271"/>
                    <a:pt x="1227040" y="240237"/>
                  </a:cubicBezTo>
                  <a:cubicBezTo>
                    <a:pt x="1231448" y="244272"/>
                    <a:pt x="1237116" y="246220"/>
                    <a:pt x="1243902" y="246220"/>
                  </a:cubicBezTo>
                  <a:cubicBezTo>
                    <a:pt x="1254398" y="246220"/>
                    <a:pt x="1262584" y="242463"/>
                    <a:pt x="1268531" y="234880"/>
                  </a:cubicBezTo>
                  <a:lnTo>
                    <a:pt x="1281895" y="249768"/>
                  </a:lnTo>
                  <a:cubicBezTo>
                    <a:pt x="1277837" y="255543"/>
                    <a:pt x="1272310" y="259996"/>
                    <a:pt x="1265313" y="263196"/>
                  </a:cubicBezTo>
                  <a:cubicBezTo>
                    <a:pt x="1258316" y="266397"/>
                    <a:pt x="1250620" y="267997"/>
                    <a:pt x="1242083" y="267997"/>
                  </a:cubicBezTo>
                  <a:cubicBezTo>
                    <a:pt x="1227110" y="267997"/>
                    <a:pt x="1214935" y="263405"/>
                    <a:pt x="1205560" y="254291"/>
                  </a:cubicBezTo>
                  <a:cubicBezTo>
                    <a:pt x="1196184" y="245177"/>
                    <a:pt x="1191496" y="233001"/>
                    <a:pt x="1191496" y="217834"/>
                  </a:cubicBezTo>
                  <a:lnTo>
                    <a:pt x="1191496" y="215191"/>
                  </a:lnTo>
                  <a:cubicBezTo>
                    <a:pt x="1191496" y="205033"/>
                    <a:pt x="1193455" y="195919"/>
                    <a:pt x="1197443" y="187848"/>
                  </a:cubicBezTo>
                  <a:cubicBezTo>
                    <a:pt x="1201432" y="179847"/>
                    <a:pt x="1207029" y="173655"/>
                    <a:pt x="1214306" y="169272"/>
                  </a:cubicBezTo>
                  <a:cubicBezTo>
                    <a:pt x="1221582" y="164959"/>
                    <a:pt x="1229839" y="162732"/>
                    <a:pt x="1239145" y="162732"/>
                  </a:cubicBezTo>
                  <a:cubicBezTo>
                    <a:pt x="1253068" y="162732"/>
                    <a:pt x="1264053" y="167115"/>
                    <a:pt x="1272100" y="175882"/>
                  </a:cubicBezTo>
                  <a:cubicBezTo>
                    <a:pt x="1280146" y="184648"/>
                    <a:pt x="1284134" y="197032"/>
                    <a:pt x="1284134" y="213103"/>
                  </a:cubicBezTo>
                  <a:lnTo>
                    <a:pt x="1284134" y="224165"/>
                  </a:lnTo>
                  <a:close/>
                  <a:moveTo>
                    <a:pt x="1387268" y="266257"/>
                  </a:moveTo>
                  <a:lnTo>
                    <a:pt x="1362639" y="266257"/>
                  </a:lnTo>
                  <a:lnTo>
                    <a:pt x="1361310" y="255474"/>
                  </a:lnTo>
                  <a:cubicBezTo>
                    <a:pt x="1354523" y="263892"/>
                    <a:pt x="1345777" y="268136"/>
                    <a:pt x="1335072" y="268136"/>
                  </a:cubicBezTo>
                  <a:cubicBezTo>
                    <a:pt x="1323037" y="268136"/>
                    <a:pt x="1313451" y="263405"/>
                    <a:pt x="1306175" y="254012"/>
                  </a:cubicBezTo>
                  <a:cubicBezTo>
                    <a:pt x="1298898" y="244620"/>
                    <a:pt x="1295259" y="231540"/>
                    <a:pt x="1295259" y="214773"/>
                  </a:cubicBezTo>
                  <a:cubicBezTo>
                    <a:pt x="1295259" y="198980"/>
                    <a:pt x="1298828" y="186387"/>
                    <a:pt x="1305965" y="176995"/>
                  </a:cubicBezTo>
                  <a:cubicBezTo>
                    <a:pt x="1313101" y="167602"/>
                    <a:pt x="1322827" y="162941"/>
                    <a:pt x="1335212" y="162941"/>
                  </a:cubicBezTo>
                  <a:cubicBezTo>
                    <a:pt x="1345147" y="162941"/>
                    <a:pt x="1353333" y="166628"/>
                    <a:pt x="1359841" y="174003"/>
                  </a:cubicBezTo>
                  <a:lnTo>
                    <a:pt x="1359841" y="122240"/>
                  </a:lnTo>
                  <a:lnTo>
                    <a:pt x="1387198" y="122240"/>
                  </a:lnTo>
                  <a:lnTo>
                    <a:pt x="1387198" y="266257"/>
                  </a:lnTo>
                  <a:close/>
                  <a:moveTo>
                    <a:pt x="1342278" y="184926"/>
                  </a:moveTo>
                  <a:cubicBezTo>
                    <a:pt x="1329124" y="184926"/>
                    <a:pt x="1322547" y="195571"/>
                    <a:pt x="1322547" y="216791"/>
                  </a:cubicBezTo>
                  <a:cubicBezTo>
                    <a:pt x="1322547" y="226322"/>
                    <a:pt x="1324226" y="233627"/>
                    <a:pt x="1327515" y="238637"/>
                  </a:cubicBezTo>
                  <a:cubicBezTo>
                    <a:pt x="1330874" y="243716"/>
                    <a:pt x="1335701" y="246220"/>
                    <a:pt x="1342068" y="246220"/>
                  </a:cubicBezTo>
                  <a:cubicBezTo>
                    <a:pt x="1350465" y="246220"/>
                    <a:pt x="1356412" y="242672"/>
                    <a:pt x="1359910" y="235576"/>
                  </a:cubicBezTo>
                  <a:lnTo>
                    <a:pt x="1359910" y="195501"/>
                  </a:lnTo>
                  <a:cubicBezTo>
                    <a:pt x="1356552" y="188405"/>
                    <a:pt x="1350605" y="184857"/>
                    <a:pt x="1342278" y="184857"/>
                  </a:cubicBezTo>
                  <a:close/>
                  <a:moveTo>
                    <a:pt x="1239005" y="184787"/>
                  </a:moveTo>
                  <a:cubicBezTo>
                    <a:pt x="1233617" y="184787"/>
                    <a:pt x="1229209" y="186596"/>
                    <a:pt x="1225851" y="190283"/>
                  </a:cubicBezTo>
                  <a:cubicBezTo>
                    <a:pt x="1222492" y="193901"/>
                    <a:pt x="1220323" y="199119"/>
                    <a:pt x="1219413" y="205937"/>
                  </a:cubicBezTo>
                  <a:lnTo>
                    <a:pt x="1257336" y="205937"/>
                  </a:lnTo>
                  <a:lnTo>
                    <a:pt x="1257336" y="203780"/>
                  </a:lnTo>
                  <a:cubicBezTo>
                    <a:pt x="1257196" y="197728"/>
                    <a:pt x="1255587" y="193066"/>
                    <a:pt x="1252439" y="189796"/>
                  </a:cubicBezTo>
                  <a:cubicBezTo>
                    <a:pt x="1249290" y="186526"/>
                    <a:pt x="1244812" y="184857"/>
                    <a:pt x="1239075" y="184857"/>
                  </a:cubicBezTo>
                  <a:close/>
                  <a:moveTo>
                    <a:pt x="511051" y="215330"/>
                  </a:moveTo>
                  <a:lnTo>
                    <a:pt x="545406" y="215330"/>
                  </a:lnTo>
                  <a:lnTo>
                    <a:pt x="528123" y="164193"/>
                  </a:lnTo>
                  <a:lnTo>
                    <a:pt x="511051" y="215330"/>
                  </a:ln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grpSp>
      <p:grpSp>
        <p:nvGrpSpPr>
          <p:cNvPr id="6183" name="Google Shape;6183;p410"/>
          <p:cNvGrpSpPr/>
          <p:nvPr/>
        </p:nvGrpSpPr>
        <p:grpSpPr>
          <a:xfrm>
            <a:off x="690034" y="3983543"/>
            <a:ext cx="708152" cy="190392"/>
            <a:chOff x="6474574" y="975127"/>
            <a:chExt cx="959426" cy="257948"/>
          </a:xfrm>
        </p:grpSpPr>
        <p:sp>
          <p:nvSpPr>
            <p:cNvPr id="6184" name="Google Shape;6184;p410"/>
            <p:cNvSpPr/>
            <p:nvPr/>
          </p:nvSpPr>
          <p:spPr>
            <a:xfrm>
              <a:off x="6474600" y="975375"/>
              <a:ext cx="959400" cy="257700"/>
            </a:xfrm>
            <a:prstGeom prst="roundRect">
              <a:avLst>
                <a:gd fmla="val 5000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6185" name="Google Shape;6185;p410"/>
            <p:cNvSpPr/>
            <p:nvPr/>
          </p:nvSpPr>
          <p:spPr>
            <a:xfrm>
              <a:off x="6474574" y="975127"/>
              <a:ext cx="959309" cy="257604"/>
            </a:xfrm>
            <a:custGeom>
              <a:rect b="b" l="l" r="r" t="t"/>
              <a:pathLst>
                <a:path extrusionOk="0" h="413822" w="1541059">
                  <a:moveTo>
                    <a:pt x="1479907" y="60807"/>
                  </a:moveTo>
                  <a:cubicBezTo>
                    <a:pt x="1440514" y="21637"/>
                    <a:pt x="1388318" y="0"/>
                    <a:pt x="1332973" y="0"/>
                  </a:cubicBezTo>
                  <a:lnTo>
                    <a:pt x="208087" y="0"/>
                  </a:lnTo>
                  <a:cubicBezTo>
                    <a:pt x="152742" y="0"/>
                    <a:pt x="100615" y="21568"/>
                    <a:pt x="61153" y="60807"/>
                  </a:cubicBezTo>
                  <a:cubicBezTo>
                    <a:pt x="21690" y="99977"/>
                    <a:pt x="0" y="151879"/>
                    <a:pt x="0" y="206911"/>
                  </a:cubicBezTo>
                  <a:cubicBezTo>
                    <a:pt x="0" y="261944"/>
                    <a:pt x="21690" y="313776"/>
                    <a:pt x="61153" y="353015"/>
                  </a:cubicBezTo>
                  <a:cubicBezTo>
                    <a:pt x="100545" y="392185"/>
                    <a:pt x="152742" y="413823"/>
                    <a:pt x="208087" y="413823"/>
                  </a:cubicBezTo>
                  <a:lnTo>
                    <a:pt x="1332973" y="413823"/>
                  </a:lnTo>
                  <a:cubicBezTo>
                    <a:pt x="1388318" y="413823"/>
                    <a:pt x="1440444" y="392255"/>
                    <a:pt x="1479907" y="353015"/>
                  </a:cubicBezTo>
                  <a:cubicBezTo>
                    <a:pt x="1519369" y="313776"/>
                    <a:pt x="1541059" y="261944"/>
                    <a:pt x="1541059" y="206911"/>
                  </a:cubicBezTo>
                  <a:cubicBezTo>
                    <a:pt x="1541059" y="151879"/>
                    <a:pt x="1519369" y="100047"/>
                    <a:pt x="1479907" y="60807"/>
                  </a:cubicBezTo>
                  <a:close/>
                  <a:moveTo>
                    <a:pt x="245730" y="268553"/>
                  </a:moveTo>
                  <a:cubicBezTo>
                    <a:pt x="214594" y="272171"/>
                    <a:pt x="189615" y="297218"/>
                    <a:pt x="186257" y="328247"/>
                  </a:cubicBezTo>
                  <a:cubicBezTo>
                    <a:pt x="186187" y="329013"/>
                    <a:pt x="185487" y="329639"/>
                    <a:pt x="184717" y="329639"/>
                  </a:cubicBezTo>
                  <a:cubicBezTo>
                    <a:pt x="183948" y="329639"/>
                    <a:pt x="183248" y="329082"/>
                    <a:pt x="183108" y="328247"/>
                  </a:cubicBezTo>
                  <a:cubicBezTo>
                    <a:pt x="179819" y="297287"/>
                    <a:pt x="154771" y="272171"/>
                    <a:pt x="123635" y="268623"/>
                  </a:cubicBezTo>
                  <a:cubicBezTo>
                    <a:pt x="122795" y="268553"/>
                    <a:pt x="122235" y="267858"/>
                    <a:pt x="122235" y="267092"/>
                  </a:cubicBezTo>
                  <a:cubicBezTo>
                    <a:pt x="122235" y="266327"/>
                    <a:pt x="122865" y="265631"/>
                    <a:pt x="123635" y="265562"/>
                  </a:cubicBezTo>
                  <a:cubicBezTo>
                    <a:pt x="154771" y="261944"/>
                    <a:pt x="179819" y="236897"/>
                    <a:pt x="183108" y="205868"/>
                  </a:cubicBezTo>
                  <a:cubicBezTo>
                    <a:pt x="183178" y="205102"/>
                    <a:pt x="183878" y="204476"/>
                    <a:pt x="184717" y="204476"/>
                  </a:cubicBezTo>
                  <a:cubicBezTo>
                    <a:pt x="185557" y="204476"/>
                    <a:pt x="186187" y="205033"/>
                    <a:pt x="186326" y="205868"/>
                  </a:cubicBezTo>
                  <a:cubicBezTo>
                    <a:pt x="189685" y="236828"/>
                    <a:pt x="214664" y="261944"/>
                    <a:pt x="245800" y="265562"/>
                  </a:cubicBezTo>
                  <a:cubicBezTo>
                    <a:pt x="246639" y="265631"/>
                    <a:pt x="247199" y="266327"/>
                    <a:pt x="247199" y="267092"/>
                  </a:cubicBezTo>
                  <a:cubicBezTo>
                    <a:pt x="247199" y="267858"/>
                    <a:pt x="246569" y="268553"/>
                    <a:pt x="245800" y="268623"/>
                  </a:cubicBezTo>
                  <a:close/>
                  <a:moveTo>
                    <a:pt x="259864" y="233906"/>
                  </a:moveTo>
                  <a:cubicBezTo>
                    <a:pt x="259724" y="234949"/>
                    <a:pt x="258884" y="235715"/>
                    <a:pt x="257834" y="235715"/>
                  </a:cubicBezTo>
                  <a:cubicBezTo>
                    <a:pt x="256785" y="235715"/>
                    <a:pt x="255945" y="234949"/>
                    <a:pt x="255805" y="233906"/>
                  </a:cubicBezTo>
                  <a:cubicBezTo>
                    <a:pt x="251467" y="193762"/>
                    <a:pt x="219072" y="161271"/>
                    <a:pt x="178770" y="156610"/>
                  </a:cubicBezTo>
                  <a:cubicBezTo>
                    <a:pt x="177790" y="156471"/>
                    <a:pt x="176951" y="155636"/>
                    <a:pt x="176951" y="154592"/>
                  </a:cubicBezTo>
                  <a:cubicBezTo>
                    <a:pt x="176951" y="153548"/>
                    <a:pt x="177720" y="152714"/>
                    <a:pt x="178770" y="152574"/>
                  </a:cubicBezTo>
                  <a:cubicBezTo>
                    <a:pt x="219072" y="147913"/>
                    <a:pt x="251537" y="115422"/>
                    <a:pt x="255805" y="75278"/>
                  </a:cubicBezTo>
                  <a:cubicBezTo>
                    <a:pt x="255945" y="74235"/>
                    <a:pt x="256785" y="73470"/>
                    <a:pt x="257834" y="73470"/>
                  </a:cubicBezTo>
                  <a:cubicBezTo>
                    <a:pt x="258884" y="73470"/>
                    <a:pt x="259724" y="74235"/>
                    <a:pt x="259864" y="75278"/>
                  </a:cubicBezTo>
                  <a:cubicBezTo>
                    <a:pt x="264202" y="115422"/>
                    <a:pt x="296597" y="147913"/>
                    <a:pt x="336899" y="152574"/>
                  </a:cubicBezTo>
                  <a:cubicBezTo>
                    <a:pt x="337949" y="152714"/>
                    <a:pt x="338718" y="153548"/>
                    <a:pt x="338718" y="154592"/>
                  </a:cubicBezTo>
                  <a:cubicBezTo>
                    <a:pt x="338718" y="155636"/>
                    <a:pt x="337949" y="156471"/>
                    <a:pt x="336899" y="156610"/>
                  </a:cubicBezTo>
                  <a:cubicBezTo>
                    <a:pt x="296527" y="161271"/>
                    <a:pt x="264132" y="193762"/>
                    <a:pt x="259864" y="233906"/>
                  </a:cubicBezTo>
                  <a:close/>
                  <a:moveTo>
                    <a:pt x="391265" y="235019"/>
                  </a:moveTo>
                  <a:cubicBezTo>
                    <a:pt x="367755" y="237732"/>
                    <a:pt x="348864" y="256656"/>
                    <a:pt x="346345" y="280102"/>
                  </a:cubicBezTo>
                  <a:cubicBezTo>
                    <a:pt x="346345" y="280729"/>
                    <a:pt x="345785" y="281146"/>
                    <a:pt x="345155" y="281146"/>
                  </a:cubicBezTo>
                  <a:cubicBezTo>
                    <a:pt x="344526" y="281146"/>
                    <a:pt x="344036" y="280729"/>
                    <a:pt x="343966" y="280102"/>
                  </a:cubicBezTo>
                  <a:cubicBezTo>
                    <a:pt x="341447" y="256726"/>
                    <a:pt x="322555" y="237732"/>
                    <a:pt x="299046" y="235019"/>
                  </a:cubicBezTo>
                  <a:cubicBezTo>
                    <a:pt x="298416" y="235019"/>
                    <a:pt x="297996" y="234462"/>
                    <a:pt x="297996" y="233836"/>
                  </a:cubicBezTo>
                  <a:cubicBezTo>
                    <a:pt x="297996" y="233210"/>
                    <a:pt x="298486" y="232723"/>
                    <a:pt x="299046" y="232653"/>
                  </a:cubicBezTo>
                  <a:cubicBezTo>
                    <a:pt x="322555" y="229940"/>
                    <a:pt x="341447" y="211016"/>
                    <a:pt x="343966" y="187570"/>
                  </a:cubicBezTo>
                  <a:cubicBezTo>
                    <a:pt x="343966" y="186944"/>
                    <a:pt x="344526" y="186526"/>
                    <a:pt x="345155" y="186526"/>
                  </a:cubicBezTo>
                  <a:cubicBezTo>
                    <a:pt x="345785" y="186526"/>
                    <a:pt x="346275" y="186944"/>
                    <a:pt x="346345" y="187570"/>
                  </a:cubicBezTo>
                  <a:cubicBezTo>
                    <a:pt x="348864" y="210947"/>
                    <a:pt x="367755" y="229940"/>
                    <a:pt x="391265" y="232653"/>
                  </a:cubicBezTo>
                  <a:cubicBezTo>
                    <a:pt x="391824" y="232723"/>
                    <a:pt x="392314" y="233210"/>
                    <a:pt x="392314" y="233836"/>
                  </a:cubicBezTo>
                  <a:cubicBezTo>
                    <a:pt x="392314" y="234462"/>
                    <a:pt x="391824" y="234949"/>
                    <a:pt x="391265" y="235019"/>
                  </a:cubicBezTo>
                  <a:close/>
                  <a:moveTo>
                    <a:pt x="562548" y="266257"/>
                  </a:moveTo>
                  <a:lnTo>
                    <a:pt x="553032" y="238150"/>
                  </a:lnTo>
                  <a:lnTo>
                    <a:pt x="503424" y="238150"/>
                  </a:lnTo>
                  <a:lnTo>
                    <a:pt x="493979" y="266257"/>
                  </a:lnTo>
                  <a:lnTo>
                    <a:pt x="463892" y="266257"/>
                  </a:lnTo>
                  <a:lnTo>
                    <a:pt x="515039" y="129754"/>
                  </a:lnTo>
                  <a:lnTo>
                    <a:pt x="541277" y="129754"/>
                  </a:lnTo>
                  <a:lnTo>
                    <a:pt x="592704" y="266257"/>
                  </a:lnTo>
                  <a:lnTo>
                    <a:pt x="562618" y="266257"/>
                  </a:lnTo>
                  <a:close/>
                  <a:moveTo>
                    <a:pt x="635525" y="266257"/>
                  </a:moveTo>
                  <a:lnTo>
                    <a:pt x="607258" y="266257"/>
                  </a:lnTo>
                  <a:lnTo>
                    <a:pt x="607258" y="129754"/>
                  </a:lnTo>
                  <a:lnTo>
                    <a:pt x="635525" y="129754"/>
                  </a:lnTo>
                  <a:lnTo>
                    <a:pt x="635525" y="266257"/>
                  </a:lnTo>
                  <a:close/>
                  <a:moveTo>
                    <a:pt x="716759" y="218739"/>
                  </a:moveTo>
                  <a:lnTo>
                    <a:pt x="663653" y="218739"/>
                  </a:lnTo>
                  <a:lnTo>
                    <a:pt x="663653" y="196893"/>
                  </a:lnTo>
                  <a:lnTo>
                    <a:pt x="716759" y="196893"/>
                  </a:lnTo>
                  <a:lnTo>
                    <a:pt x="716759" y="218739"/>
                  </a:lnTo>
                  <a:close/>
                  <a:moveTo>
                    <a:pt x="778261" y="266257"/>
                  </a:moveTo>
                  <a:lnTo>
                    <a:pt x="749994" y="266257"/>
                  </a:lnTo>
                  <a:lnTo>
                    <a:pt x="749994" y="129754"/>
                  </a:lnTo>
                  <a:lnTo>
                    <a:pt x="778261" y="129754"/>
                  </a:lnTo>
                  <a:lnTo>
                    <a:pt x="778261" y="266257"/>
                  </a:lnTo>
                  <a:close/>
                  <a:moveTo>
                    <a:pt x="890211" y="266257"/>
                  </a:moveTo>
                  <a:lnTo>
                    <a:pt x="862923" y="266257"/>
                  </a:lnTo>
                  <a:lnTo>
                    <a:pt x="862923" y="201345"/>
                  </a:lnTo>
                  <a:cubicBezTo>
                    <a:pt x="862923" y="195571"/>
                    <a:pt x="861664" y="191396"/>
                    <a:pt x="859145" y="188822"/>
                  </a:cubicBezTo>
                  <a:cubicBezTo>
                    <a:pt x="856626" y="186248"/>
                    <a:pt x="852428" y="184926"/>
                    <a:pt x="846621" y="184926"/>
                  </a:cubicBezTo>
                  <a:cubicBezTo>
                    <a:pt x="838924" y="184926"/>
                    <a:pt x="833187" y="188196"/>
                    <a:pt x="829338" y="194666"/>
                  </a:cubicBezTo>
                  <a:lnTo>
                    <a:pt x="829338" y="266188"/>
                  </a:lnTo>
                  <a:lnTo>
                    <a:pt x="802050" y="266188"/>
                  </a:lnTo>
                  <a:lnTo>
                    <a:pt x="802050" y="164750"/>
                  </a:lnTo>
                  <a:lnTo>
                    <a:pt x="827729" y="164750"/>
                  </a:lnTo>
                  <a:lnTo>
                    <a:pt x="828569" y="176438"/>
                  </a:lnTo>
                  <a:cubicBezTo>
                    <a:pt x="835845" y="167394"/>
                    <a:pt x="845641" y="162871"/>
                    <a:pt x="857885" y="162871"/>
                  </a:cubicBezTo>
                  <a:cubicBezTo>
                    <a:pt x="868731" y="162871"/>
                    <a:pt x="876777" y="166002"/>
                    <a:pt x="882025" y="172333"/>
                  </a:cubicBezTo>
                  <a:cubicBezTo>
                    <a:pt x="887272" y="178664"/>
                    <a:pt x="890001" y="188057"/>
                    <a:pt x="890141" y="200650"/>
                  </a:cubicBezTo>
                  <a:lnTo>
                    <a:pt x="890141" y="266188"/>
                  </a:lnTo>
                  <a:close/>
                  <a:moveTo>
                    <a:pt x="973194" y="143112"/>
                  </a:moveTo>
                  <a:cubicBezTo>
                    <a:pt x="970955" y="142556"/>
                    <a:pt x="968156" y="142278"/>
                    <a:pt x="964867" y="142278"/>
                  </a:cubicBezTo>
                  <a:cubicBezTo>
                    <a:pt x="954652" y="142278"/>
                    <a:pt x="949474" y="147078"/>
                    <a:pt x="949474" y="156610"/>
                  </a:cubicBezTo>
                  <a:lnTo>
                    <a:pt x="949474" y="164750"/>
                  </a:lnTo>
                  <a:lnTo>
                    <a:pt x="969765" y="164750"/>
                  </a:lnTo>
                  <a:lnTo>
                    <a:pt x="969765" y="184648"/>
                  </a:lnTo>
                  <a:lnTo>
                    <a:pt x="949474" y="184648"/>
                  </a:lnTo>
                  <a:lnTo>
                    <a:pt x="949474" y="266257"/>
                  </a:lnTo>
                  <a:lnTo>
                    <a:pt x="922117" y="266257"/>
                  </a:lnTo>
                  <a:lnTo>
                    <a:pt x="922117" y="184648"/>
                  </a:lnTo>
                  <a:lnTo>
                    <a:pt x="906933" y="184648"/>
                  </a:lnTo>
                  <a:lnTo>
                    <a:pt x="906933" y="164750"/>
                  </a:lnTo>
                  <a:lnTo>
                    <a:pt x="922117" y="164750"/>
                  </a:lnTo>
                  <a:lnTo>
                    <a:pt x="922117" y="156123"/>
                  </a:lnTo>
                  <a:cubicBezTo>
                    <a:pt x="922117" y="144713"/>
                    <a:pt x="925405" y="135946"/>
                    <a:pt x="931982" y="129615"/>
                  </a:cubicBezTo>
                  <a:cubicBezTo>
                    <a:pt x="938559" y="123354"/>
                    <a:pt x="947725" y="120223"/>
                    <a:pt x="959550" y="120223"/>
                  </a:cubicBezTo>
                  <a:cubicBezTo>
                    <a:pt x="963328" y="120223"/>
                    <a:pt x="967946" y="120849"/>
                    <a:pt x="973404" y="122101"/>
                  </a:cubicBezTo>
                  <a:lnTo>
                    <a:pt x="973124" y="143112"/>
                  </a:lnTo>
                  <a:close/>
                  <a:moveTo>
                    <a:pt x="1071430" y="266257"/>
                  </a:moveTo>
                  <a:lnTo>
                    <a:pt x="1045751" y="266257"/>
                  </a:lnTo>
                  <a:lnTo>
                    <a:pt x="1044982" y="255961"/>
                  </a:lnTo>
                  <a:cubicBezTo>
                    <a:pt x="1038265" y="264101"/>
                    <a:pt x="1028959" y="268136"/>
                    <a:pt x="1017064" y="268136"/>
                  </a:cubicBezTo>
                  <a:cubicBezTo>
                    <a:pt x="1006149" y="268136"/>
                    <a:pt x="997753" y="265005"/>
                    <a:pt x="992015" y="258743"/>
                  </a:cubicBezTo>
                  <a:cubicBezTo>
                    <a:pt x="986278" y="252482"/>
                    <a:pt x="983339" y="243368"/>
                    <a:pt x="983199" y="231262"/>
                  </a:cubicBezTo>
                  <a:lnTo>
                    <a:pt x="983199" y="164750"/>
                  </a:lnTo>
                  <a:lnTo>
                    <a:pt x="1010487" y="164750"/>
                  </a:lnTo>
                  <a:lnTo>
                    <a:pt x="1010487" y="230358"/>
                  </a:lnTo>
                  <a:cubicBezTo>
                    <a:pt x="1010487" y="240933"/>
                    <a:pt x="1015315" y="246220"/>
                    <a:pt x="1025041" y="246220"/>
                  </a:cubicBezTo>
                  <a:cubicBezTo>
                    <a:pt x="1034766" y="246220"/>
                    <a:pt x="1040644" y="243020"/>
                    <a:pt x="1044072" y="236619"/>
                  </a:cubicBezTo>
                  <a:lnTo>
                    <a:pt x="1044072" y="164680"/>
                  </a:lnTo>
                  <a:lnTo>
                    <a:pt x="1071430" y="164680"/>
                  </a:lnTo>
                  <a:lnTo>
                    <a:pt x="1071430" y="266118"/>
                  </a:lnTo>
                  <a:close/>
                  <a:moveTo>
                    <a:pt x="1165608" y="259509"/>
                  </a:moveTo>
                  <a:cubicBezTo>
                    <a:pt x="1157631" y="265214"/>
                    <a:pt x="1147346" y="268066"/>
                    <a:pt x="1134681" y="268066"/>
                  </a:cubicBezTo>
                  <a:cubicBezTo>
                    <a:pt x="1126145" y="268066"/>
                    <a:pt x="1118519" y="266536"/>
                    <a:pt x="1111942" y="263544"/>
                  </a:cubicBezTo>
                  <a:cubicBezTo>
                    <a:pt x="1105295" y="260483"/>
                    <a:pt x="1100117" y="256378"/>
                    <a:pt x="1096339" y="251090"/>
                  </a:cubicBezTo>
                  <a:cubicBezTo>
                    <a:pt x="1092560" y="245803"/>
                    <a:pt x="1090671" y="240098"/>
                    <a:pt x="1090671" y="233975"/>
                  </a:cubicBezTo>
                  <a:lnTo>
                    <a:pt x="1116490" y="233975"/>
                  </a:lnTo>
                  <a:cubicBezTo>
                    <a:pt x="1116769" y="238776"/>
                    <a:pt x="1118519" y="242463"/>
                    <a:pt x="1121877" y="245037"/>
                  </a:cubicBezTo>
                  <a:cubicBezTo>
                    <a:pt x="1125236" y="247612"/>
                    <a:pt x="1129644" y="248864"/>
                    <a:pt x="1135241" y="248864"/>
                  </a:cubicBezTo>
                  <a:cubicBezTo>
                    <a:pt x="1140489" y="248864"/>
                    <a:pt x="1144407" y="247890"/>
                    <a:pt x="1147066" y="245942"/>
                  </a:cubicBezTo>
                  <a:cubicBezTo>
                    <a:pt x="1149725" y="243994"/>
                    <a:pt x="1151054" y="241420"/>
                    <a:pt x="1151054" y="238219"/>
                  </a:cubicBezTo>
                  <a:cubicBezTo>
                    <a:pt x="1151054" y="235019"/>
                    <a:pt x="1149375" y="232306"/>
                    <a:pt x="1146086" y="230358"/>
                  </a:cubicBezTo>
                  <a:cubicBezTo>
                    <a:pt x="1142798" y="228479"/>
                    <a:pt x="1137480" y="226740"/>
                    <a:pt x="1130203" y="225279"/>
                  </a:cubicBezTo>
                  <a:cubicBezTo>
                    <a:pt x="1105924" y="220200"/>
                    <a:pt x="1093820" y="209973"/>
                    <a:pt x="1093820" y="194527"/>
                  </a:cubicBezTo>
                  <a:cubicBezTo>
                    <a:pt x="1093820" y="185552"/>
                    <a:pt x="1097598" y="178038"/>
                    <a:pt x="1105085" y="171985"/>
                  </a:cubicBezTo>
                  <a:cubicBezTo>
                    <a:pt x="1112571" y="165933"/>
                    <a:pt x="1122437" y="162941"/>
                    <a:pt x="1134541" y="162941"/>
                  </a:cubicBezTo>
                  <a:cubicBezTo>
                    <a:pt x="1147486" y="162941"/>
                    <a:pt x="1157841" y="166002"/>
                    <a:pt x="1165608" y="172055"/>
                  </a:cubicBezTo>
                  <a:cubicBezTo>
                    <a:pt x="1173374" y="178108"/>
                    <a:pt x="1177222" y="185970"/>
                    <a:pt x="1177222" y="195710"/>
                  </a:cubicBezTo>
                  <a:lnTo>
                    <a:pt x="1149935" y="195710"/>
                  </a:lnTo>
                  <a:cubicBezTo>
                    <a:pt x="1149935" y="191814"/>
                    <a:pt x="1148675" y="188613"/>
                    <a:pt x="1146156" y="186109"/>
                  </a:cubicBezTo>
                  <a:cubicBezTo>
                    <a:pt x="1143637" y="183604"/>
                    <a:pt x="1139719" y="182282"/>
                    <a:pt x="1134402" y="182282"/>
                  </a:cubicBezTo>
                  <a:cubicBezTo>
                    <a:pt x="1129784" y="182282"/>
                    <a:pt x="1126285" y="183326"/>
                    <a:pt x="1123766" y="185344"/>
                  </a:cubicBezTo>
                  <a:cubicBezTo>
                    <a:pt x="1121247" y="187431"/>
                    <a:pt x="1119988" y="190005"/>
                    <a:pt x="1119988" y="193205"/>
                  </a:cubicBezTo>
                  <a:cubicBezTo>
                    <a:pt x="1119988" y="196197"/>
                    <a:pt x="1121387" y="198632"/>
                    <a:pt x="1124256" y="200441"/>
                  </a:cubicBezTo>
                  <a:cubicBezTo>
                    <a:pt x="1127125" y="202319"/>
                    <a:pt x="1131953" y="203850"/>
                    <a:pt x="1138740" y="205242"/>
                  </a:cubicBezTo>
                  <a:cubicBezTo>
                    <a:pt x="1145527" y="206563"/>
                    <a:pt x="1151264" y="208094"/>
                    <a:pt x="1155882" y="209764"/>
                  </a:cubicBezTo>
                  <a:cubicBezTo>
                    <a:pt x="1170295" y="214982"/>
                    <a:pt x="1177502" y="224096"/>
                    <a:pt x="1177502" y="237037"/>
                  </a:cubicBezTo>
                  <a:cubicBezTo>
                    <a:pt x="1177502" y="246290"/>
                    <a:pt x="1173514" y="253804"/>
                    <a:pt x="1165538" y="259509"/>
                  </a:cubicBezTo>
                  <a:close/>
                  <a:moveTo>
                    <a:pt x="1284065" y="224305"/>
                  </a:moveTo>
                  <a:lnTo>
                    <a:pt x="1219064" y="224305"/>
                  </a:lnTo>
                  <a:cubicBezTo>
                    <a:pt x="1219973" y="230914"/>
                    <a:pt x="1222632" y="236271"/>
                    <a:pt x="1227040" y="240237"/>
                  </a:cubicBezTo>
                  <a:cubicBezTo>
                    <a:pt x="1231448" y="244272"/>
                    <a:pt x="1237116" y="246220"/>
                    <a:pt x="1243902" y="246220"/>
                  </a:cubicBezTo>
                  <a:cubicBezTo>
                    <a:pt x="1254398" y="246220"/>
                    <a:pt x="1262584" y="242463"/>
                    <a:pt x="1268531" y="234880"/>
                  </a:cubicBezTo>
                  <a:lnTo>
                    <a:pt x="1281895" y="249768"/>
                  </a:lnTo>
                  <a:cubicBezTo>
                    <a:pt x="1277837" y="255543"/>
                    <a:pt x="1272310" y="259996"/>
                    <a:pt x="1265313" y="263196"/>
                  </a:cubicBezTo>
                  <a:cubicBezTo>
                    <a:pt x="1258316" y="266397"/>
                    <a:pt x="1250620" y="267997"/>
                    <a:pt x="1242083" y="267997"/>
                  </a:cubicBezTo>
                  <a:cubicBezTo>
                    <a:pt x="1227110" y="267997"/>
                    <a:pt x="1214935" y="263405"/>
                    <a:pt x="1205560" y="254291"/>
                  </a:cubicBezTo>
                  <a:cubicBezTo>
                    <a:pt x="1196184" y="245177"/>
                    <a:pt x="1191496" y="233001"/>
                    <a:pt x="1191496" y="217834"/>
                  </a:cubicBezTo>
                  <a:lnTo>
                    <a:pt x="1191496" y="215191"/>
                  </a:lnTo>
                  <a:cubicBezTo>
                    <a:pt x="1191496" y="205033"/>
                    <a:pt x="1193455" y="195919"/>
                    <a:pt x="1197443" y="187848"/>
                  </a:cubicBezTo>
                  <a:cubicBezTo>
                    <a:pt x="1201432" y="179847"/>
                    <a:pt x="1207029" y="173655"/>
                    <a:pt x="1214306" y="169272"/>
                  </a:cubicBezTo>
                  <a:cubicBezTo>
                    <a:pt x="1221582" y="164959"/>
                    <a:pt x="1229839" y="162732"/>
                    <a:pt x="1239145" y="162732"/>
                  </a:cubicBezTo>
                  <a:cubicBezTo>
                    <a:pt x="1253068" y="162732"/>
                    <a:pt x="1264053" y="167115"/>
                    <a:pt x="1272100" y="175882"/>
                  </a:cubicBezTo>
                  <a:cubicBezTo>
                    <a:pt x="1280146" y="184648"/>
                    <a:pt x="1284134" y="197032"/>
                    <a:pt x="1284134" y="213103"/>
                  </a:cubicBezTo>
                  <a:lnTo>
                    <a:pt x="1284134" y="224165"/>
                  </a:lnTo>
                  <a:close/>
                  <a:moveTo>
                    <a:pt x="1387268" y="266257"/>
                  </a:moveTo>
                  <a:lnTo>
                    <a:pt x="1362639" y="266257"/>
                  </a:lnTo>
                  <a:lnTo>
                    <a:pt x="1361310" y="255474"/>
                  </a:lnTo>
                  <a:cubicBezTo>
                    <a:pt x="1354523" y="263892"/>
                    <a:pt x="1345777" y="268136"/>
                    <a:pt x="1335072" y="268136"/>
                  </a:cubicBezTo>
                  <a:cubicBezTo>
                    <a:pt x="1323037" y="268136"/>
                    <a:pt x="1313451" y="263405"/>
                    <a:pt x="1306175" y="254012"/>
                  </a:cubicBezTo>
                  <a:cubicBezTo>
                    <a:pt x="1298898" y="244620"/>
                    <a:pt x="1295259" y="231540"/>
                    <a:pt x="1295259" y="214773"/>
                  </a:cubicBezTo>
                  <a:cubicBezTo>
                    <a:pt x="1295259" y="198980"/>
                    <a:pt x="1298828" y="186387"/>
                    <a:pt x="1305965" y="176995"/>
                  </a:cubicBezTo>
                  <a:cubicBezTo>
                    <a:pt x="1313101" y="167602"/>
                    <a:pt x="1322827" y="162941"/>
                    <a:pt x="1335212" y="162941"/>
                  </a:cubicBezTo>
                  <a:cubicBezTo>
                    <a:pt x="1345147" y="162941"/>
                    <a:pt x="1353333" y="166628"/>
                    <a:pt x="1359841" y="174003"/>
                  </a:cubicBezTo>
                  <a:lnTo>
                    <a:pt x="1359841" y="122240"/>
                  </a:lnTo>
                  <a:lnTo>
                    <a:pt x="1387198" y="122240"/>
                  </a:lnTo>
                  <a:lnTo>
                    <a:pt x="1387198" y="266257"/>
                  </a:lnTo>
                  <a:close/>
                  <a:moveTo>
                    <a:pt x="1342278" y="184926"/>
                  </a:moveTo>
                  <a:cubicBezTo>
                    <a:pt x="1329124" y="184926"/>
                    <a:pt x="1322547" y="195571"/>
                    <a:pt x="1322547" y="216791"/>
                  </a:cubicBezTo>
                  <a:cubicBezTo>
                    <a:pt x="1322547" y="226322"/>
                    <a:pt x="1324226" y="233627"/>
                    <a:pt x="1327515" y="238637"/>
                  </a:cubicBezTo>
                  <a:cubicBezTo>
                    <a:pt x="1330874" y="243716"/>
                    <a:pt x="1335701" y="246220"/>
                    <a:pt x="1342068" y="246220"/>
                  </a:cubicBezTo>
                  <a:cubicBezTo>
                    <a:pt x="1350465" y="246220"/>
                    <a:pt x="1356412" y="242672"/>
                    <a:pt x="1359910" y="235576"/>
                  </a:cubicBezTo>
                  <a:lnTo>
                    <a:pt x="1359910" y="195501"/>
                  </a:lnTo>
                  <a:cubicBezTo>
                    <a:pt x="1356552" y="188405"/>
                    <a:pt x="1350605" y="184857"/>
                    <a:pt x="1342278" y="184857"/>
                  </a:cubicBezTo>
                  <a:close/>
                  <a:moveTo>
                    <a:pt x="1239005" y="184787"/>
                  </a:moveTo>
                  <a:cubicBezTo>
                    <a:pt x="1233617" y="184787"/>
                    <a:pt x="1229209" y="186596"/>
                    <a:pt x="1225851" y="190283"/>
                  </a:cubicBezTo>
                  <a:cubicBezTo>
                    <a:pt x="1222492" y="193901"/>
                    <a:pt x="1220323" y="199119"/>
                    <a:pt x="1219413" y="205937"/>
                  </a:cubicBezTo>
                  <a:lnTo>
                    <a:pt x="1257336" y="205937"/>
                  </a:lnTo>
                  <a:lnTo>
                    <a:pt x="1257336" y="203780"/>
                  </a:lnTo>
                  <a:cubicBezTo>
                    <a:pt x="1257196" y="197728"/>
                    <a:pt x="1255587" y="193066"/>
                    <a:pt x="1252439" y="189796"/>
                  </a:cubicBezTo>
                  <a:cubicBezTo>
                    <a:pt x="1249290" y="186526"/>
                    <a:pt x="1244812" y="184857"/>
                    <a:pt x="1239075" y="184857"/>
                  </a:cubicBezTo>
                  <a:close/>
                  <a:moveTo>
                    <a:pt x="511051" y="215330"/>
                  </a:moveTo>
                  <a:lnTo>
                    <a:pt x="545406" y="215330"/>
                  </a:lnTo>
                  <a:lnTo>
                    <a:pt x="528123" y="164193"/>
                  </a:lnTo>
                  <a:lnTo>
                    <a:pt x="511051" y="215330"/>
                  </a:lnTo>
                  <a:close/>
                </a:path>
              </a:pathLst>
            </a:custGeom>
            <a:solidFill>
              <a:srgbClr val="FF6529"/>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grpSp>
    </p:spTree>
  </p:cSld>
  <p:clrMapOvr>
    <a:masterClrMapping/>
  </p:clrMapOvr>
</p:sld>
</file>

<file path=ppt/slides/slide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90" name="Shape 6190"/>
        <p:cNvGrpSpPr/>
        <p:nvPr/>
      </p:nvGrpSpPr>
      <p:grpSpPr>
        <a:xfrm>
          <a:off x="0" y="0"/>
          <a:ext cx="0" cy="0"/>
          <a:chOff x="0" y="0"/>
          <a:chExt cx="0" cy="0"/>
        </a:xfrm>
      </p:grpSpPr>
      <p:sp>
        <p:nvSpPr>
          <p:cNvPr id="6191" name="Google Shape;6191;p411"/>
          <p:cNvSpPr txBox="1"/>
          <p:nvPr>
            <p:ph type="title"/>
          </p:nvPr>
        </p:nvSpPr>
        <p:spPr>
          <a:xfrm>
            <a:off x="365700" y="274350"/>
            <a:ext cx="7850400" cy="679800"/>
          </a:xfrm>
          <a:prstGeom prst="rect">
            <a:avLst/>
          </a:prstGeom>
        </p:spPr>
        <p:txBody>
          <a:bodyPr anchorCtr="0" anchor="t" bIns="0" lIns="0" spcFirstLastPara="1" rIns="0" wrap="square" tIns="0">
            <a:normAutofit/>
          </a:bodyPr>
          <a:lstStyle/>
          <a:p>
            <a:pPr indent="0" lvl="0" marL="0" rtl="0" algn="l">
              <a:spcBef>
                <a:spcPts val="0"/>
              </a:spcBef>
              <a:spcAft>
                <a:spcPts val="0"/>
              </a:spcAft>
              <a:buNone/>
            </a:pPr>
            <a:r>
              <a:rPr lang="en-US"/>
              <a:t>Tornando o desenvolvimento de aplicações acessível para todos</a:t>
            </a:r>
            <a:endParaRPr/>
          </a:p>
        </p:txBody>
      </p:sp>
      <p:pic>
        <p:nvPicPr>
          <p:cNvPr id="6192" name="Google Shape;6192;p411"/>
          <p:cNvPicPr preferRelativeResize="0"/>
          <p:nvPr/>
        </p:nvPicPr>
        <p:blipFill rotWithShape="1">
          <a:blip r:embed="rId3">
            <a:alphaModFix/>
          </a:blip>
          <a:srcRect b="0" l="0" r="0" t="0"/>
          <a:stretch/>
        </p:blipFill>
        <p:spPr>
          <a:xfrm>
            <a:off x="1197406" y="1515159"/>
            <a:ext cx="745040" cy="745040"/>
          </a:xfrm>
          <a:prstGeom prst="rect">
            <a:avLst/>
          </a:prstGeom>
          <a:noFill/>
          <a:ln>
            <a:noFill/>
          </a:ln>
        </p:spPr>
      </p:pic>
      <p:pic>
        <p:nvPicPr>
          <p:cNvPr id="6193" name="Google Shape;6193;p411"/>
          <p:cNvPicPr preferRelativeResize="0"/>
          <p:nvPr/>
        </p:nvPicPr>
        <p:blipFill rotWithShape="1">
          <a:blip r:embed="rId4">
            <a:alphaModFix/>
          </a:blip>
          <a:srcRect b="0" l="0" r="0" t="0"/>
          <a:stretch/>
        </p:blipFill>
        <p:spPr>
          <a:xfrm>
            <a:off x="4231040" y="1515158"/>
            <a:ext cx="680469" cy="745040"/>
          </a:xfrm>
          <a:prstGeom prst="rect">
            <a:avLst/>
          </a:prstGeom>
          <a:noFill/>
          <a:ln>
            <a:noFill/>
          </a:ln>
        </p:spPr>
      </p:pic>
      <p:sp>
        <p:nvSpPr>
          <p:cNvPr id="6194" name="Google Shape;6194;p411"/>
          <p:cNvSpPr txBox="1"/>
          <p:nvPr>
            <p:ph idx="1" type="body"/>
          </p:nvPr>
        </p:nvSpPr>
        <p:spPr>
          <a:xfrm>
            <a:off x="445972" y="2571550"/>
            <a:ext cx="2498400" cy="1295400"/>
          </a:xfrm>
          <a:prstGeom prst="rect">
            <a:avLst/>
          </a:prstGeom>
          <a:noFill/>
          <a:ln>
            <a:noFill/>
          </a:ln>
        </p:spPr>
        <p:txBody>
          <a:bodyPr anchorCtr="0" anchor="t" bIns="0" lIns="0" spcFirstLastPara="1" rIns="0" wrap="square" tIns="0">
            <a:spAutoFit/>
          </a:bodyPr>
          <a:lstStyle/>
          <a:p>
            <a:pPr indent="0" lvl="0" marL="0" rtl="0" algn="ctr">
              <a:lnSpc>
                <a:spcPct val="115000"/>
              </a:lnSpc>
              <a:spcBef>
                <a:spcPts val="0"/>
              </a:spcBef>
              <a:spcAft>
                <a:spcPts val="0"/>
              </a:spcAft>
              <a:buSzPts val="1800"/>
              <a:buNone/>
            </a:pPr>
            <a:r>
              <a:rPr b="1" lang="en-US" sz="1800">
                <a:solidFill>
                  <a:schemeClr val="accent6"/>
                </a:solidFill>
                <a:latin typeface="Roboto"/>
                <a:ea typeface="Roboto"/>
                <a:cs typeface="Roboto"/>
                <a:sym typeface="Roboto"/>
              </a:rPr>
              <a:t>Desenvolvedores</a:t>
            </a:r>
            <a:endParaRPr b="1" sz="1800">
              <a:solidFill>
                <a:schemeClr val="accent6"/>
              </a:solidFill>
              <a:latin typeface="Roboto"/>
              <a:ea typeface="Roboto"/>
              <a:cs typeface="Roboto"/>
              <a:sym typeface="Roboto"/>
            </a:endParaRPr>
          </a:p>
          <a:p>
            <a:pPr indent="0" lvl="0" marL="685800" rtl="0" algn="l">
              <a:lnSpc>
                <a:spcPct val="115000"/>
              </a:lnSpc>
              <a:spcBef>
                <a:spcPts val="0"/>
              </a:spcBef>
              <a:spcAft>
                <a:spcPts val="0"/>
              </a:spcAft>
              <a:buSzPts val="1800"/>
              <a:buNone/>
            </a:pPr>
            <a:r>
              <a:t/>
            </a:r>
            <a:endParaRPr sz="1100">
              <a:solidFill>
                <a:schemeClr val="dk1"/>
              </a:solidFill>
              <a:latin typeface="Poppins"/>
              <a:ea typeface="Poppins"/>
              <a:cs typeface="Poppins"/>
              <a:sym typeface="Poppins"/>
            </a:endParaRPr>
          </a:p>
          <a:p>
            <a:pPr indent="0" lvl="0" marL="0" rtl="0" algn="ctr">
              <a:spcBef>
                <a:spcPts val="0"/>
              </a:spcBef>
              <a:spcAft>
                <a:spcPts val="0"/>
              </a:spcAft>
              <a:buNone/>
            </a:pPr>
            <a:r>
              <a:rPr lang="en-US" sz="1600"/>
              <a:t>ajudam a criar e conectar aplicações com facilidade</a:t>
            </a:r>
            <a:endParaRPr sz="1600"/>
          </a:p>
          <a:p>
            <a:pPr indent="0" lvl="0" marL="342900" rtl="0" algn="l">
              <a:lnSpc>
                <a:spcPct val="115000"/>
              </a:lnSpc>
              <a:spcBef>
                <a:spcPts val="0"/>
              </a:spcBef>
              <a:spcAft>
                <a:spcPts val="0"/>
              </a:spcAft>
              <a:buSzPts val="1800"/>
              <a:buNone/>
            </a:pPr>
            <a:r>
              <a:t/>
            </a:r>
            <a:endParaRPr>
              <a:solidFill>
                <a:schemeClr val="dk1"/>
              </a:solidFill>
              <a:latin typeface="Poppins"/>
              <a:ea typeface="Poppins"/>
              <a:cs typeface="Poppins"/>
              <a:sym typeface="Poppins"/>
            </a:endParaRPr>
          </a:p>
        </p:txBody>
      </p:sp>
      <p:sp>
        <p:nvSpPr>
          <p:cNvPr id="6195" name="Google Shape;6195;p411"/>
          <p:cNvSpPr txBox="1"/>
          <p:nvPr>
            <p:ph idx="1" type="body"/>
          </p:nvPr>
        </p:nvSpPr>
        <p:spPr>
          <a:xfrm>
            <a:off x="3428388" y="2571560"/>
            <a:ext cx="2287200" cy="1326000"/>
          </a:xfrm>
          <a:prstGeom prst="rect">
            <a:avLst/>
          </a:prstGeom>
          <a:noFill/>
          <a:ln>
            <a:noFill/>
          </a:ln>
        </p:spPr>
        <p:txBody>
          <a:bodyPr anchorCtr="0" anchor="t" bIns="0" lIns="0" spcFirstLastPara="1" rIns="0" wrap="square" tIns="0">
            <a:spAutoFit/>
          </a:bodyPr>
          <a:lstStyle/>
          <a:p>
            <a:pPr indent="0" lvl="0" marL="0" rtl="0" algn="ctr">
              <a:lnSpc>
                <a:spcPct val="115000"/>
              </a:lnSpc>
              <a:spcBef>
                <a:spcPts val="0"/>
              </a:spcBef>
              <a:spcAft>
                <a:spcPts val="0"/>
              </a:spcAft>
              <a:buSzPts val="1800"/>
              <a:buNone/>
            </a:pPr>
            <a:r>
              <a:rPr b="1" lang="en-US" sz="1800">
                <a:solidFill>
                  <a:schemeClr val="accent6"/>
                </a:solidFill>
                <a:latin typeface="Roboto"/>
                <a:ea typeface="Roboto"/>
                <a:cs typeface="Roboto"/>
                <a:sym typeface="Roboto"/>
              </a:rPr>
              <a:t>Usuário Final</a:t>
            </a:r>
            <a:endParaRPr b="1" sz="1400">
              <a:solidFill>
                <a:schemeClr val="accent6"/>
              </a:solidFill>
              <a:latin typeface="Poppins SemiBold"/>
              <a:ea typeface="Poppins SemiBold"/>
              <a:cs typeface="Poppins SemiBold"/>
              <a:sym typeface="Poppins SemiBold"/>
            </a:endParaRPr>
          </a:p>
          <a:p>
            <a:pPr indent="0" lvl="0" marL="685800" rtl="0" algn="l">
              <a:lnSpc>
                <a:spcPct val="115000"/>
              </a:lnSpc>
              <a:spcBef>
                <a:spcPts val="0"/>
              </a:spcBef>
              <a:spcAft>
                <a:spcPts val="0"/>
              </a:spcAft>
              <a:buSzPts val="1800"/>
              <a:buNone/>
            </a:pPr>
            <a:r>
              <a:t/>
            </a:r>
            <a:endParaRPr sz="1100">
              <a:solidFill>
                <a:schemeClr val="dk1"/>
              </a:solidFill>
              <a:latin typeface="Poppins"/>
              <a:ea typeface="Poppins"/>
              <a:cs typeface="Poppins"/>
              <a:sym typeface="Poppins"/>
            </a:endParaRPr>
          </a:p>
          <a:p>
            <a:pPr indent="0" lvl="0" marL="0" rtl="0" algn="ctr">
              <a:spcBef>
                <a:spcPts val="0"/>
              </a:spcBef>
              <a:spcAft>
                <a:spcPts val="600"/>
              </a:spcAft>
              <a:buNone/>
            </a:pPr>
            <a:r>
              <a:rPr lang="en-US" sz="1600"/>
              <a:t>cria excelentes experiências para clientes e colaboradores</a:t>
            </a:r>
            <a:endParaRPr>
              <a:solidFill>
                <a:schemeClr val="dk1"/>
              </a:solidFill>
              <a:latin typeface="Poppins"/>
              <a:ea typeface="Poppins"/>
              <a:cs typeface="Poppins"/>
              <a:sym typeface="Poppins"/>
            </a:endParaRPr>
          </a:p>
        </p:txBody>
      </p:sp>
      <p:sp>
        <p:nvSpPr>
          <p:cNvPr id="6196" name="Google Shape;6196;p411"/>
          <p:cNvSpPr txBox="1"/>
          <p:nvPr>
            <p:ph idx="1" type="body"/>
          </p:nvPr>
        </p:nvSpPr>
        <p:spPr>
          <a:xfrm>
            <a:off x="6277682" y="2571560"/>
            <a:ext cx="2378400" cy="1269900"/>
          </a:xfrm>
          <a:prstGeom prst="rect">
            <a:avLst/>
          </a:prstGeom>
          <a:noFill/>
          <a:ln>
            <a:noFill/>
          </a:ln>
        </p:spPr>
        <p:txBody>
          <a:bodyPr anchorCtr="0" anchor="t" bIns="0" lIns="0" spcFirstLastPara="1" rIns="0" wrap="square" tIns="0">
            <a:spAutoFit/>
          </a:bodyPr>
          <a:lstStyle/>
          <a:p>
            <a:pPr indent="0" lvl="0" marL="0" rtl="0" algn="ctr">
              <a:lnSpc>
                <a:spcPct val="115000"/>
              </a:lnSpc>
              <a:spcBef>
                <a:spcPts val="0"/>
              </a:spcBef>
              <a:spcAft>
                <a:spcPts val="0"/>
              </a:spcAft>
              <a:buSzPts val="1800"/>
              <a:buNone/>
            </a:pPr>
            <a:r>
              <a:rPr b="1" lang="en-US" sz="1800">
                <a:solidFill>
                  <a:schemeClr val="accent6"/>
                </a:solidFill>
                <a:latin typeface="Roboto"/>
                <a:ea typeface="Roboto"/>
                <a:cs typeface="Roboto"/>
                <a:sym typeface="Roboto"/>
              </a:rPr>
              <a:t>Administradores</a:t>
            </a:r>
            <a:endParaRPr sz="1100">
              <a:solidFill>
                <a:schemeClr val="accent6"/>
              </a:solidFill>
              <a:latin typeface="Poppins"/>
              <a:ea typeface="Poppins"/>
              <a:cs typeface="Poppins"/>
              <a:sym typeface="Poppins"/>
            </a:endParaRPr>
          </a:p>
          <a:p>
            <a:pPr indent="0" lvl="0" marL="0" rtl="0" algn="l">
              <a:lnSpc>
                <a:spcPct val="115000"/>
              </a:lnSpc>
              <a:spcBef>
                <a:spcPts val="0"/>
              </a:spcBef>
              <a:spcAft>
                <a:spcPts val="0"/>
              </a:spcAft>
              <a:buNone/>
            </a:pPr>
            <a:r>
              <a:t/>
            </a:r>
            <a:endParaRPr sz="1200">
              <a:latin typeface="Roboto"/>
              <a:ea typeface="Roboto"/>
              <a:cs typeface="Roboto"/>
              <a:sym typeface="Roboto"/>
            </a:endParaRPr>
          </a:p>
          <a:p>
            <a:pPr indent="0" lvl="0" marL="0" rtl="0" algn="ctr">
              <a:lnSpc>
                <a:spcPct val="100000"/>
              </a:lnSpc>
              <a:spcBef>
                <a:spcPts val="0"/>
              </a:spcBef>
              <a:spcAft>
                <a:spcPts val="600"/>
              </a:spcAft>
              <a:buNone/>
            </a:pPr>
            <a:r>
              <a:rPr lang="en-US" sz="1600"/>
              <a:t>oferece flexibilidade para administrar e proteger</a:t>
            </a:r>
            <a:br>
              <a:rPr lang="en-US" sz="1600"/>
            </a:br>
            <a:r>
              <a:rPr lang="en-US" sz="1600"/>
              <a:t>as aplicações</a:t>
            </a:r>
            <a:endParaRPr sz="1200">
              <a:solidFill>
                <a:schemeClr val="dk1"/>
              </a:solidFill>
              <a:latin typeface="Roboto"/>
              <a:ea typeface="Roboto"/>
              <a:cs typeface="Roboto"/>
              <a:sym typeface="Roboto"/>
            </a:endParaRPr>
          </a:p>
        </p:txBody>
      </p:sp>
      <p:pic>
        <p:nvPicPr>
          <p:cNvPr id="6197" name="Google Shape;6197;p411"/>
          <p:cNvPicPr preferRelativeResize="0"/>
          <p:nvPr/>
        </p:nvPicPr>
        <p:blipFill rotWithShape="1">
          <a:blip r:embed="rId5">
            <a:alphaModFix/>
          </a:blip>
          <a:srcRect b="0" l="0" r="0" t="0"/>
          <a:stretch/>
        </p:blipFill>
        <p:spPr>
          <a:xfrm>
            <a:off x="7077967" y="1494679"/>
            <a:ext cx="758590" cy="758590"/>
          </a:xfrm>
          <a:prstGeom prst="rect">
            <a:avLst/>
          </a:prstGeom>
          <a:noFill/>
          <a:ln>
            <a:noFill/>
          </a:ln>
        </p:spPr>
      </p:pic>
    </p:spTree>
  </p:cSld>
  <p:clrMapOvr>
    <a:masterClrMapping/>
  </p:clrMapOvr>
</p:sld>
</file>

<file path=ppt/slides/slide6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02" name="Shape 6202"/>
        <p:cNvGrpSpPr/>
        <p:nvPr/>
      </p:nvGrpSpPr>
      <p:grpSpPr>
        <a:xfrm>
          <a:off x="0" y="0"/>
          <a:ext cx="0" cy="0"/>
          <a:chOff x="0" y="0"/>
          <a:chExt cx="0" cy="0"/>
        </a:xfrm>
      </p:grpSpPr>
      <p:sp>
        <p:nvSpPr>
          <p:cNvPr id="6203" name="Google Shape;6203;p412"/>
          <p:cNvSpPr txBox="1"/>
          <p:nvPr>
            <p:ph type="title"/>
          </p:nvPr>
        </p:nvSpPr>
        <p:spPr>
          <a:xfrm>
            <a:off x="365512" y="274988"/>
            <a:ext cx="8353200" cy="307800"/>
          </a:xfrm>
          <a:prstGeom prst="rect">
            <a:avLst/>
          </a:prstGeom>
          <a:noFill/>
          <a:ln>
            <a:noFill/>
          </a:ln>
        </p:spPr>
        <p:txBody>
          <a:bodyPr anchorCtr="0" anchor="t" bIns="0" lIns="0" spcFirstLastPara="1" rIns="0" wrap="square" tIns="0">
            <a:spAutoFit/>
          </a:bodyPr>
          <a:lstStyle/>
          <a:p>
            <a:pPr indent="0" lvl="0" marL="0" rtl="0" algn="l">
              <a:lnSpc>
                <a:spcPct val="100000"/>
              </a:lnSpc>
              <a:spcBef>
                <a:spcPts val="0"/>
              </a:spcBef>
              <a:spcAft>
                <a:spcPts val="0"/>
              </a:spcAft>
              <a:buSzPts val="2000"/>
              <a:buNone/>
            </a:pPr>
            <a:r>
              <a:rPr lang="en-US">
                <a:solidFill>
                  <a:schemeClr val="accent1"/>
                </a:solidFill>
              </a:rPr>
              <a:t>Crie e conecte aplicações com facilidade</a:t>
            </a:r>
            <a:endParaRPr>
              <a:solidFill>
                <a:schemeClr val="accent1"/>
              </a:solidFill>
            </a:endParaRPr>
          </a:p>
        </p:txBody>
      </p:sp>
      <p:sp>
        <p:nvSpPr>
          <p:cNvPr id="6204" name="Google Shape;6204;p412"/>
          <p:cNvSpPr txBox="1"/>
          <p:nvPr>
            <p:ph idx="1" type="body"/>
          </p:nvPr>
        </p:nvSpPr>
        <p:spPr>
          <a:xfrm>
            <a:off x="365525" y="1001700"/>
            <a:ext cx="3841800" cy="3570900"/>
          </a:xfrm>
          <a:prstGeom prst="rect">
            <a:avLst/>
          </a:prstGeom>
          <a:noFill/>
          <a:ln>
            <a:noFill/>
          </a:ln>
        </p:spPr>
        <p:txBody>
          <a:bodyPr anchorCtr="0" anchor="t" bIns="0" lIns="0" spcFirstLastPara="1" rIns="0" wrap="square" tIns="0">
            <a:spAutoFit/>
          </a:bodyPr>
          <a:lstStyle/>
          <a:p>
            <a:pPr indent="0" lvl="0" marL="0" rtl="0" algn="l">
              <a:lnSpc>
                <a:spcPct val="100000"/>
              </a:lnSpc>
              <a:spcBef>
                <a:spcPts val="1200"/>
              </a:spcBef>
              <a:spcAft>
                <a:spcPts val="0"/>
              </a:spcAft>
              <a:buSzPts val="1400"/>
              <a:buNone/>
            </a:pPr>
            <a:r>
              <a:rPr b="1" lang="en-US" sz="1100">
                <a:latin typeface="Roboto"/>
                <a:ea typeface="Roboto"/>
                <a:cs typeface="Roboto"/>
                <a:sym typeface="Roboto"/>
              </a:rPr>
              <a:t>Principais funcionalidades</a:t>
            </a:r>
            <a:endParaRPr sz="1100">
              <a:solidFill>
                <a:schemeClr val="dk1"/>
              </a:solidFill>
            </a:endParaRPr>
          </a:p>
          <a:p>
            <a:pPr indent="-127000" lvl="0" marL="139700" marR="0" rtl="0" algn="l">
              <a:lnSpc>
                <a:spcPct val="100000"/>
              </a:lnSpc>
              <a:spcBef>
                <a:spcPts val="600"/>
              </a:spcBef>
              <a:spcAft>
                <a:spcPts val="0"/>
              </a:spcAft>
              <a:buClr>
                <a:schemeClr val="dk2"/>
              </a:buClr>
              <a:buSzPts val="800"/>
              <a:buFont typeface="Roboto"/>
              <a:buChar char="●"/>
            </a:pPr>
            <a:r>
              <a:rPr lang="en-US" sz="1000">
                <a:latin typeface="Roboto"/>
                <a:ea typeface="Roboto"/>
                <a:cs typeface="Roboto"/>
                <a:sym typeface="Roboto"/>
              </a:rPr>
              <a:t>Crie e modifique aplicativos em </a:t>
            </a:r>
            <a:r>
              <a:rPr b="1" lang="en-US" sz="1000">
                <a:latin typeface="Roboto"/>
                <a:ea typeface="Roboto"/>
                <a:cs typeface="Roboto"/>
                <a:sym typeface="Roboto"/>
              </a:rPr>
              <a:t>linguagem natural com IA</a:t>
            </a:r>
            <a:endParaRPr b="1" sz="1000">
              <a:latin typeface="Roboto"/>
              <a:ea typeface="Roboto"/>
              <a:cs typeface="Roboto"/>
              <a:sym typeface="Roboto"/>
            </a:endParaRPr>
          </a:p>
          <a:p>
            <a:pPr indent="-127000" lvl="0" marL="139700" marR="0" rtl="0" algn="l">
              <a:lnSpc>
                <a:spcPct val="100000"/>
              </a:lnSpc>
              <a:spcBef>
                <a:spcPts val="600"/>
              </a:spcBef>
              <a:spcAft>
                <a:spcPts val="0"/>
              </a:spcAft>
              <a:buClr>
                <a:schemeClr val="dk2"/>
              </a:buClr>
              <a:buSzPts val="800"/>
              <a:buFont typeface="Roboto"/>
              <a:buChar char="●"/>
            </a:pPr>
            <a:r>
              <a:rPr lang="en-US" sz="1000">
                <a:latin typeface="Roboto"/>
                <a:ea typeface="Roboto"/>
                <a:cs typeface="Roboto"/>
                <a:sym typeface="Roboto"/>
              </a:rPr>
              <a:t>Desenvolva aplicações facilmente por meio de uma </a:t>
            </a:r>
            <a:r>
              <a:rPr b="1" lang="en-US" sz="1000">
                <a:latin typeface="Roboto"/>
                <a:ea typeface="Roboto"/>
                <a:cs typeface="Roboto"/>
                <a:sym typeface="Roboto"/>
              </a:rPr>
              <a:t>interface de design intuitiva</a:t>
            </a:r>
            <a:endParaRPr b="1" sz="1000">
              <a:latin typeface="Roboto"/>
              <a:ea typeface="Roboto"/>
              <a:cs typeface="Roboto"/>
              <a:sym typeface="Roboto"/>
            </a:endParaRPr>
          </a:p>
          <a:p>
            <a:pPr indent="-127000" lvl="0" marL="139700" marR="0" rtl="0" algn="l">
              <a:lnSpc>
                <a:spcPct val="100000"/>
              </a:lnSpc>
              <a:spcBef>
                <a:spcPts val="600"/>
              </a:spcBef>
              <a:spcAft>
                <a:spcPts val="0"/>
              </a:spcAft>
              <a:buClr>
                <a:schemeClr val="dk2"/>
              </a:buClr>
              <a:buSzPts val="800"/>
              <a:buFont typeface="Roboto"/>
              <a:buChar char="●"/>
            </a:pPr>
            <a:r>
              <a:rPr lang="en-US" sz="1000">
                <a:latin typeface="Roboto"/>
                <a:ea typeface="Roboto"/>
                <a:cs typeface="Roboto"/>
                <a:sym typeface="Roboto"/>
              </a:rPr>
              <a:t>Integração nativa para </a:t>
            </a:r>
            <a:r>
              <a:rPr b="1" lang="en-US" sz="1000">
                <a:latin typeface="Roboto"/>
                <a:ea typeface="Roboto"/>
                <a:cs typeface="Roboto"/>
                <a:sym typeface="Roboto"/>
              </a:rPr>
              <a:t>conectar todos os sistemas e dados</a:t>
            </a:r>
            <a:r>
              <a:rPr lang="en-US" sz="1000">
                <a:latin typeface="Roboto"/>
                <a:ea typeface="Roboto"/>
                <a:cs typeface="Roboto"/>
                <a:sym typeface="Roboto"/>
              </a:rPr>
              <a:t>, em tempo real</a:t>
            </a:r>
            <a:endParaRPr sz="1000">
              <a:latin typeface="Roboto"/>
              <a:ea typeface="Roboto"/>
              <a:cs typeface="Roboto"/>
              <a:sym typeface="Roboto"/>
            </a:endParaRPr>
          </a:p>
          <a:p>
            <a:pPr indent="-127000" lvl="0" marL="139700" marR="0" rtl="0" algn="l">
              <a:lnSpc>
                <a:spcPct val="100000"/>
              </a:lnSpc>
              <a:spcBef>
                <a:spcPts val="600"/>
              </a:spcBef>
              <a:spcAft>
                <a:spcPts val="0"/>
              </a:spcAft>
              <a:buClr>
                <a:schemeClr val="dk2"/>
              </a:buClr>
              <a:buSzPts val="800"/>
              <a:buFont typeface="Roboto"/>
              <a:buChar char="●"/>
            </a:pPr>
            <a:r>
              <a:rPr lang="en-US" sz="1000">
                <a:latin typeface="Roboto"/>
                <a:ea typeface="Roboto"/>
                <a:cs typeface="Roboto"/>
                <a:sym typeface="Roboto"/>
              </a:rPr>
              <a:t>Defina regras de negócio em qualquer fonte de dados </a:t>
            </a:r>
            <a:r>
              <a:rPr b="1" lang="en-US" sz="1000">
                <a:latin typeface="Roboto"/>
                <a:ea typeface="Roboto"/>
                <a:cs typeface="Roboto"/>
                <a:sym typeface="Roboto"/>
              </a:rPr>
              <a:t>sem programar</a:t>
            </a:r>
            <a:r>
              <a:rPr lang="en-US" sz="1000">
                <a:latin typeface="Roboto"/>
                <a:ea typeface="Roboto"/>
                <a:cs typeface="Roboto"/>
                <a:sym typeface="Roboto"/>
              </a:rPr>
              <a:t>, usando sintaxe padronizada</a:t>
            </a:r>
            <a:endParaRPr sz="1000">
              <a:latin typeface="Roboto"/>
              <a:ea typeface="Roboto"/>
              <a:cs typeface="Roboto"/>
              <a:sym typeface="Roboto"/>
            </a:endParaRPr>
          </a:p>
          <a:p>
            <a:pPr indent="0" lvl="0" marL="0" rtl="0" algn="l">
              <a:lnSpc>
                <a:spcPct val="100000"/>
              </a:lnSpc>
              <a:spcBef>
                <a:spcPts val="1200"/>
              </a:spcBef>
              <a:spcAft>
                <a:spcPts val="0"/>
              </a:spcAft>
              <a:buSzPts val="1400"/>
              <a:buNone/>
            </a:pPr>
            <a:r>
              <a:rPr b="1" lang="en-US" sz="1100">
                <a:latin typeface="Roboto"/>
                <a:ea typeface="Roboto"/>
                <a:cs typeface="Roboto"/>
                <a:sym typeface="Roboto"/>
              </a:rPr>
              <a:t>Benefícios</a:t>
            </a:r>
            <a:endParaRPr b="1" sz="1300">
              <a:solidFill>
                <a:srgbClr val="000000"/>
              </a:solidFill>
              <a:latin typeface="Roboto"/>
              <a:ea typeface="Roboto"/>
              <a:cs typeface="Roboto"/>
              <a:sym typeface="Roboto"/>
            </a:endParaRPr>
          </a:p>
          <a:p>
            <a:pPr indent="-127000" lvl="0" marL="139700" marR="0" rtl="0" algn="l">
              <a:lnSpc>
                <a:spcPct val="100000"/>
              </a:lnSpc>
              <a:spcBef>
                <a:spcPts val="600"/>
              </a:spcBef>
              <a:spcAft>
                <a:spcPts val="0"/>
              </a:spcAft>
              <a:buClr>
                <a:schemeClr val="dk2"/>
              </a:buClr>
              <a:buSzPts val="800"/>
              <a:buFont typeface="Roboto"/>
              <a:buChar char="●"/>
            </a:pPr>
            <a:r>
              <a:rPr lang="en-US" sz="1000">
                <a:latin typeface="Roboto"/>
                <a:ea typeface="Roboto"/>
                <a:cs typeface="Roboto"/>
                <a:sym typeface="Roboto"/>
              </a:rPr>
              <a:t>Permita que qualquer pessoa crie aplicativos profissionais, economizando tempo e </a:t>
            </a:r>
            <a:r>
              <a:rPr b="1" lang="en-US" sz="1000">
                <a:latin typeface="Roboto"/>
                <a:ea typeface="Roboto"/>
                <a:cs typeface="Roboto"/>
                <a:sym typeface="Roboto"/>
              </a:rPr>
              <a:t>simplificando o desenvolvimento, prototipagem e testes</a:t>
            </a:r>
            <a:endParaRPr b="1" sz="1000">
              <a:latin typeface="Roboto"/>
              <a:ea typeface="Roboto"/>
              <a:cs typeface="Roboto"/>
              <a:sym typeface="Roboto"/>
            </a:endParaRPr>
          </a:p>
          <a:p>
            <a:pPr indent="-127000" lvl="0" marL="139700" marR="0" rtl="0" algn="l">
              <a:lnSpc>
                <a:spcPct val="100000"/>
              </a:lnSpc>
              <a:spcBef>
                <a:spcPts val="600"/>
              </a:spcBef>
              <a:spcAft>
                <a:spcPts val="0"/>
              </a:spcAft>
              <a:buClr>
                <a:schemeClr val="dk2"/>
              </a:buClr>
              <a:buSzPts val="800"/>
              <a:buFont typeface="Roboto"/>
              <a:buChar char="●"/>
            </a:pPr>
            <a:r>
              <a:rPr lang="en-US" sz="1000">
                <a:latin typeface="Roboto"/>
                <a:ea typeface="Roboto"/>
                <a:cs typeface="Roboto"/>
                <a:sym typeface="Roboto"/>
              </a:rPr>
              <a:t>Transforme ideias em apps instantaneamente — apenas descrevendo em </a:t>
            </a:r>
            <a:r>
              <a:rPr b="1" lang="en-US" sz="1000">
                <a:latin typeface="Roboto"/>
                <a:ea typeface="Roboto"/>
                <a:cs typeface="Roboto"/>
                <a:sym typeface="Roboto"/>
              </a:rPr>
              <a:t>linguagem simples</a:t>
            </a:r>
            <a:endParaRPr b="1" sz="1000">
              <a:latin typeface="Roboto"/>
              <a:ea typeface="Roboto"/>
              <a:cs typeface="Roboto"/>
              <a:sym typeface="Roboto"/>
            </a:endParaRPr>
          </a:p>
          <a:p>
            <a:pPr indent="-127000" lvl="0" marL="139700" marR="0" rtl="0" algn="l">
              <a:lnSpc>
                <a:spcPct val="100000"/>
              </a:lnSpc>
              <a:spcBef>
                <a:spcPts val="600"/>
              </a:spcBef>
              <a:spcAft>
                <a:spcPts val="0"/>
              </a:spcAft>
              <a:buClr>
                <a:schemeClr val="dk2"/>
              </a:buClr>
              <a:buSzPts val="800"/>
              <a:buFont typeface="Roboto"/>
              <a:buChar char="●"/>
            </a:pPr>
            <a:r>
              <a:rPr b="1" lang="en-US" sz="1000">
                <a:latin typeface="Roboto"/>
                <a:ea typeface="Roboto"/>
                <a:cs typeface="Roboto"/>
                <a:sym typeface="Roboto"/>
              </a:rPr>
              <a:t>Esqueça as atualizações manuais e os silos de dados</a:t>
            </a:r>
            <a:r>
              <a:rPr lang="en-US" sz="1000">
                <a:latin typeface="Roboto"/>
                <a:ea typeface="Roboto"/>
                <a:cs typeface="Roboto"/>
                <a:sym typeface="Roboto"/>
              </a:rPr>
              <a:t> — acesse informações precisas e atualizadas sempre que precisar</a:t>
            </a:r>
            <a:endParaRPr sz="1000">
              <a:latin typeface="Roboto"/>
              <a:ea typeface="Roboto"/>
              <a:cs typeface="Roboto"/>
              <a:sym typeface="Roboto"/>
            </a:endParaRPr>
          </a:p>
          <a:p>
            <a:pPr indent="-127000" lvl="0" marL="139700" marR="0" rtl="0" algn="l">
              <a:lnSpc>
                <a:spcPct val="100000"/>
              </a:lnSpc>
              <a:spcBef>
                <a:spcPts val="600"/>
              </a:spcBef>
              <a:spcAft>
                <a:spcPts val="600"/>
              </a:spcAft>
              <a:buClr>
                <a:schemeClr val="dk2"/>
              </a:buClr>
              <a:buSzPts val="800"/>
              <a:buFont typeface="Roboto"/>
              <a:buChar char="●"/>
            </a:pPr>
            <a:r>
              <a:rPr lang="en-US" sz="1000">
                <a:latin typeface="Roboto"/>
                <a:ea typeface="Roboto"/>
                <a:cs typeface="Roboto"/>
                <a:sym typeface="Roboto"/>
              </a:rPr>
              <a:t>Crie facilmente lógicas de negócio complexas </a:t>
            </a:r>
            <a:r>
              <a:rPr b="1" lang="en-US" sz="1000">
                <a:latin typeface="Roboto"/>
                <a:ea typeface="Roboto"/>
                <a:cs typeface="Roboto"/>
                <a:sym typeface="Roboto"/>
              </a:rPr>
              <a:t>sem precisar escrever código</a:t>
            </a:r>
            <a:endParaRPr b="1" sz="1000">
              <a:latin typeface="Roboto"/>
              <a:ea typeface="Roboto"/>
              <a:cs typeface="Roboto"/>
              <a:sym typeface="Roboto"/>
            </a:endParaRPr>
          </a:p>
        </p:txBody>
      </p:sp>
      <p:pic>
        <p:nvPicPr>
          <p:cNvPr id="6205" name="Google Shape;6205;p412"/>
          <p:cNvPicPr preferRelativeResize="0"/>
          <p:nvPr/>
        </p:nvPicPr>
        <p:blipFill rotWithShape="1">
          <a:blip r:embed="rId3">
            <a:alphaModFix/>
          </a:blip>
          <a:srcRect b="23934" l="2095" r="0" t="2193"/>
          <a:stretch/>
        </p:blipFill>
        <p:spPr>
          <a:xfrm>
            <a:off x="6379073" y="832249"/>
            <a:ext cx="2399427" cy="2005993"/>
          </a:xfrm>
          <a:prstGeom prst="rect">
            <a:avLst/>
          </a:prstGeom>
          <a:noFill/>
          <a:ln>
            <a:noFill/>
          </a:ln>
        </p:spPr>
      </p:pic>
      <p:pic>
        <p:nvPicPr>
          <p:cNvPr id="6206" name="Google Shape;6206;p412"/>
          <p:cNvPicPr preferRelativeResize="0"/>
          <p:nvPr/>
        </p:nvPicPr>
        <p:blipFill>
          <a:blip r:embed="rId4">
            <a:alphaModFix/>
          </a:blip>
          <a:stretch>
            <a:fillRect/>
          </a:stretch>
        </p:blipFill>
        <p:spPr>
          <a:xfrm>
            <a:off x="6379073" y="2965980"/>
            <a:ext cx="2399426" cy="1727403"/>
          </a:xfrm>
          <a:prstGeom prst="rect">
            <a:avLst/>
          </a:prstGeom>
          <a:noFill/>
          <a:ln>
            <a:noFill/>
          </a:ln>
        </p:spPr>
      </p:pic>
      <p:pic>
        <p:nvPicPr>
          <p:cNvPr id="6207" name="Google Shape;6207;p412"/>
          <p:cNvPicPr preferRelativeResize="0"/>
          <p:nvPr/>
        </p:nvPicPr>
        <p:blipFill rotWithShape="1">
          <a:blip r:embed="rId5">
            <a:alphaModFix/>
          </a:blip>
          <a:srcRect b="2298" l="3170" r="3038" t="2317"/>
          <a:stretch/>
        </p:blipFill>
        <p:spPr>
          <a:xfrm>
            <a:off x="4379224" y="1193730"/>
            <a:ext cx="1896460" cy="2665443"/>
          </a:xfrm>
          <a:prstGeom prst="rect">
            <a:avLst/>
          </a:prstGeom>
          <a:noFill/>
          <a:ln>
            <a:noFill/>
          </a:ln>
        </p:spPr>
      </p:pic>
    </p:spTree>
  </p:cSld>
  <p:clrMapOvr>
    <a:masterClrMapping/>
  </p:clrMapOvr>
</p:sld>
</file>

<file path=ppt/slides/slide6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12" name="Shape 6212"/>
        <p:cNvGrpSpPr/>
        <p:nvPr/>
      </p:nvGrpSpPr>
      <p:grpSpPr>
        <a:xfrm>
          <a:off x="0" y="0"/>
          <a:ext cx="0" cy="0"/>
          <a:chOff x="0" y="0"/>
          <a:chExt cx="0" cy="0"/>
        </a:xfrm>
      </p:grpSpPr>
      <p:sp>
        <p:nvSpPr>
          <p:cNvPr id="6213" name="Google Shape;6213;p413"/>
          <p:cNvSpPr txBox="1"/>
          <p:nvPr>
            <p:ph type="title"/>
          </p:nvPr>
        </p:nvSpPr>
        <p:spPr>
          <a:xfrm>
            <a:off x="365700" y="274350"/>
            <a:ext cx="8596200" cy="679800"/>
          </a:xfrm>
          <a:prstGeom prst="rect">
            <a:avLst/>
          </a:prstGeom>
          <a:noFill/>
          <a:ln>
            <a:noFill/>
          </a:ln>
        </p:spPr>
        <p:txBody>
          <a:bodyPr anchorCtr="0" anchor="t" bIns="0" lIns="0" spcFirstLastPara="1" rIns="0" wrap="square" tIns="0">
            <a:normAutofit/>
          </a:bodyPr>
          <a:lstStyle/>
          <a:p>
            <a:pPr indent="0" lvl="0" marL="0" rtl="0" algn="l">
              <a:lnSpc>
                <a:spcPct val="100000"/>
              </a:lnSpc>
              <a:spcBef>
                <a:spcPts val="0"/>
              </a:spcBef>
              <a:spcAft>
                <a:spcPts val="0"/>
              </a:spcAft>
              <a:buSzPts val="2000"/>
              <a:buNone/>
            </a:pPr>
            <a:r>
              <a:rPr lang="en-US"/>
              <a:t>Assistente de IA: Use linguagem natural para criar aplicações</a:t>
            </a:r>
            <a:endParaRPr/>
          </a:p>
          <a:p>
            <a:pPr indent="0" lvl="0" marL="0" rtl="0" algn="l">
              <a:lnSpc>
                <a:spcPct val="100000"/>
              </a:lnSpc>
              <a:spcBef>
                <a:spcPts val="0"/>
              </a:spcBef>
              <a:spcAft>
                <a:spcPts val="0"/>
              </a:spcAft>
              <a:buSzPts val="2000"/>
              <a:buNone/>
            </a:pPr>
            <a:r>
              <a:rPr lang="en-US"/>
              <a:t>e conectar sistemas</a:t>
            </a:r>
            <a:endParaRPr/>
          </a:p>
        </p:txBody>
      </p:sp>
      <p:sp>
        <p:nvSpPr>
          <p:cNvPr id="6214" name="Google Shape;6214;p413"/>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p>
            <a:pPr indent="0" lvl="0" marL="0" rtl="0" algn="ctr">
              <a:spcBef>
                <a:spcPts val="0"/>
              </a:spcBef>
              <a:spcAft>
                <a:spcPts val="0"/>
              </a:spcAft>
              <a:buNone/>
            </a:pPr>
            <a:fld id="{00000000-1234-1234-1234-123412341234}" type="slidenum">
              <a:rPr lang="en-US"/>
              <a:t>‹#›</a:t>
            </a:fld>
            <a:endParaRPr/>
          </a:p>
        </p:txBody>
      </p:sp>
      <p:grpSp>
        <p:nvGrpSpPr>
          <p:cNvPr id="6215" name="Google Shape;6215;p413"/>
          <p:cNvGrpSpPr/>
          <p:nvPr/>
        </p:nvGrpSpPr>
        <p:grpSpPr>
          <a:xfrm>
            <a:off x="5062816" y="1009272"/>
            <a:ext cx="3715487" cy="3399626"/>
            <a:chOff x="2482300" y="825462"/>
            <a:chExt cx="4179400" cy="3824101"/>
          </a:xfrm>
        </p:grpSpPr>
        <p:pic>
          <p:nvPicPr>
            <p:cNvPr id="6216" name="Google Shape;6216;p413" title="1.png"/>
            <p:cNvPicPr preferRelativeResize="0"/>
            <p:nvPr/>
          </p:nvPicPr>
          <p:blipFill rotWithShape="1">
            <a:blip r:embed="rId3">
              <a:alphaModFix/>
            </a:blip>
            <a:srcRect b="0" l="0" r="0" t="0"/>
            <a:stretch/>
          </p:blipFill>
          <p:spPr>
            <a:xfrm>
              <a:off x="2482300" y="941200"/>
              <a:ext cx="4179400" cy="3707710"/>
            </a:xfrm>
            <a:prstGeom prst="rect">
              <a:avLst/>
            </a:prstGeom>
            <a:noFill/>
            <a:ln>
              <a:noFill/>
            </a:ln>
          </p:spPr>
        </p:pic>
        <p:pic>
          <p:nvPicPr>
            <p:cNvPr id="6217" name="Google Shape;6217;p413"/>
            <p:cNvPicPr preferRelativeResize="0"/>
            <p:nvPr/>
          </p:nvPicPr>
          <p:blipFill rotWithShape="1">
            <a:blip r:embed="rId4">
              <a:alphaModFix/>
            </a:blip>
            <a:srcRect b="0" l="0" r="0" t="0"/>
            <a:stretch/>
          </p:blipFill>
          <p:spPr>
            <a:xfrm>
              <a:off x="3161313" y="825462"/>
              <a:ext cx="2767075" cy="3824101"/>
            </a:xfrm>
            <a:prstGeom prst="rect">
              <a:avLst/>
            </a:prstGeom>
            <a:noFill/>
            <a:ln>
              <a:noFill/>
            </a:ln>
          </p:spPr>
        </p:pic>
      </p:grpSp>
      <p:cxnSp>
        <p:nvCxnSpPr>
          <p:cNvPr id="6218" name="Google Shape;6218;p413"/>
          <p:cNvCxnSpPr/>
          <p:nvPr/>
        </p:nvCxnSpPr>
        <p:spPr>
          <a:xfrm>
            <a:off x="3986375" y="2864550"/>
            <a:ext cx="451500" cy="0"/>
          </a:xfrm>
          <a:prstGeom prst="straightConnector1">
            <a:avLst/>
          </a:prstGeom>
          <a:noFill/>
          <a:ln cap="flat" cmpd="sng" w="76200">
            <a:solidFill>
              <a:schemeClr val="dk2"/>
            </a:solidFill>
            <a:prstDash val="solid"/>
            <a:round/>
            <a:headEnd len="sm" w="sm" type="none"/>
            <a:tailEnd len="med" w="med" type="triangle"/>
          </a:ln>
        </p:spPr>
      </p:cxnSp>
      <p:sp>
        <p:nvSpPr>
          <p:cNvPr id="6219" name="Google Shape;6219;p413"/>
          <p:cNvSpPr/>
          <p:nvPr/>
        </p:nvSpPr>
        <p:spPr>
          <a:xfrm>
            <a:off x="402175" y="1735675"/>
            <a:ext cx="3436200" cy="2673300"/>
          </a:xfrm>
          <a:prstGeom prst="rect">
            <a:avLst/>
          </a:prstGeom>
          <a:solidFill>
            <a:schemeClr val="lt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6220" name="Google Shape;6220;p413"/>
          <p:cNvSpPr/>
          <p:nvPr/>
        </p:nvSpPr>
        <p:spPr>
          <a:xfrm>
            <a:off x="402175" y="1093600"/>
            <a:ext cx="3436200" cy="12330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6221" name="Google Shape;6221;p413"/>
          <p:cNvSpPr txBox="1"/>
          <p:nvPr/>
        </p:nvSpPr>
        <p:spPr>
          <a:xfrm>
            <a:off x="521425" y="2409950"/>
            <a:ext cx="3197700" cy="431100"/>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000000"/>
              </a:buClr>
              <a:buSzPts val="1400"/>
              <a:buFont typeface="Arial"/>
              <a:buNone/>
            </a:pPr>
            <a:r>
              <a:rPr lang="en-US">
                <a:solidFill>
                  <a:schemeClr val="accent6"/>
                </a:solidFill>
                <a:latin typeface="Roboto"/>
                <a:ea typeface="Roboto"/>
                <a:cs typeface="Roboto"/>
                <a:sym typeface="Roboto"/>
              </a:rPr>
              <a:t>Transforme o low-code em “zero código” usando linguagem natural.</a:t>
            </a:r>
            <a:endParaRPr>
              <a:solidFill>
                <a:schemeClr val="accent6"/>
              </a:solidFill>
              <a:latin typeface="Roboto"/>
              <a:ea typeface="Roboto"/>
              <a:cs typeface="Roboto"/>
              <a:sym typeface="Roboto"/>
            </a:endParaRPr>
          </a:p>
        </p:txBody>
      </p:sp>
      <p:pic>
        <p:nvPicPr>
          <p:cNvPr id="6222" name="Google Shape;6222;p413" title="AB.png"/>
          <p:cNvPicPr preferRelativeResize="0"/>
          <p:nvPr/>
        </p:nvPicPr>
        <p:blipFill rotWithShape="1">
          <a:blip r:embed="rId5">
            <a:alphaModFix/>
          </a:blip>
          <a:srcRect b="0" l="0" r="0" t="0"/>
          <a:stretch/>
        </p:blipFill>
        <p:spPr>
          <a:xfrm>
            <a:off x="1203645" y="1735675"/>
            <a:ext cx="1648456" cy="393600"/>
          </a:xfrm>
          <a:prstGeom prst="rect">
            <a:avLst/>
          </a:prstGeom>
          <a:noFill/>
          <a:ln>
            <a:noFill/>
          </a:ln>
        </p:spPr>
      </p:pic>
      <p:sp>
        <p:nvSpPr>
          <p:cNvPr id="6223" name="Google Shape;6223;p413"/>
          <p:cNvSpPr txBox="1"/>
          <p:nvPr/>
        </p:nvSpPr>
        <p:spPr>
          <a:xfrm>
            <a:off x="1128975" y="1215700"/>
            <a:ext cx="2482200" cy="415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1500"/>
              <a:buFont typeface="Arial"/>
              <a:buNone/>
            </a:pPr>
            <a:r>
              <a:rPr b="1" i="0" lang="en-US" sz="1500" u="none" cap="none" strike="noStrike">
                <a:solidFill>
                  <a:schemeClr val="lt1"/>
                </a:solidFill>
                <a:latin typeface="Roboto"/>
                <a:ea typeface="Roboto"/>
                <a:cs typeface="Roboto"/>
                <a:sym typeface="Roboto"/>
              </a:rPr>
              <a:t>App Builder AI Assistant</a:t>
            </a:r>
            <a:endParaRPr b="1" i="0" sz="1500" u="none" cap="none" strike="noStrike">
              <a:solidFill>
                <a:schemeClr val="lt1"/>
              </a:solidFill>
              <a:latin typeface="Roboto"/>
              <a:ea typeface="Roboto"/>
              <a:cs typeface="Roboto"/>
              <a:sym typeface="Roboto"/>
            </a:endParaRPr>
          </a:p>
        </p:txBody>
      </p:sp>
      <p:pic>
        <p:nvPicPr>
          <p:cNvPr id="6224" name="Google Shape;6224;p413" title="Stars-01.png"/>
          <p:cNvPicPr preferRelativeResize="0"/>
          <p:nvPr/>
        </p:nvPicPr>
        <p:blipFill rotWithShape="1">
          <a:blip r:embed="rId6">
            <a:alphaModFix/>
          </a:blip>
          <a:srcRect b="0" l="0" r="0" t="0"/>
          <a:stretch/>
        </p:blipFill>
        <p:spPr>
          <a:xfrm>
            <a:off x="629350" y="1207898"/>
            <a:ext cx="423024" cy="431100"/>
          </a:xfrm>
          <a:prstGeom prst="rect">
            <a:avLst/>
          </a:prstGeom>
          <a:noFill/>
          <a:ln>
            <a:noFill/>
          </a:ln>
        </p:spPr>
      </p:pic>
      <p:grpSp>
        <p:nvGrpSpPr>
          <p:cNvPr id="6225" name="Google Shape;6225;p413"/>
          <p:cNvGrpSpPr/>
          <p:nvPr/>
        </p:nvGrpSpPr>
        <p:grpSpPr>
          <a:xfrm>
            <a:off x="1204700" y="2980500"/>
            <a:ext cx="2084625" cy="1262100"/>
            <a:chOff x="1020550" y="2980500"/>
            <a:chExt cx="2084625" cy="1262100"/>
          </a:xfrm>
        </p:grpSpPr>
        <p:sp>
          <p:nvSpPr>
            <p:cNvPr id="6226" name="Google Shape;6226;p413"/>
            <p:cNvSpPr txBox="1"/>
            <p:nvPr/>
          </p:nvSpPr>
          <p:spPr>
            <a:xfrm>
              <a:off x="1206475" y="2980500"/>
              <a:ext cx="1898700" cy="12621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1400"/>
                <a:buFont typeface="Arial"/>
                <a:buNone/>
              </a:pPr>
              <a:r>
                <a:rPr b="1" lang="en-US">
                  <a:solidFill>
                    <a:schemeClr val="accent1"/>
                  </a:solidFill>
                  <a:latin typeface="Roboto"/>
                  <a:ea typeface="Roboto"/>
                  <a:cs typeface="Roboto"/>
                  <a:sym typeface="Roboto"/>
                </a:rPr>
                <a:t>Construa aplicaçõe</a:t>
              </a:r>
              <a:r>
                <a:rPr b="1" i="0" lang="en-US" sz="1400" u="none" cap="none" strike="noStrike">
                  <a:solidFill>
                    <a:schemeClr val="accent1"/>
                  </a:solidFill>
                  <a:latin typeface="Roboto"/>
                  <a:ea typeface="Roboto"/>
                  <a:cs typeface="Roboto"/>
                  <a:sym typeface="Roboto"/>
                </a:rPr>
                <a:t>s</a:t>
              </a:r>
              <a:br>
                <a:rPr b="1" i="0" lang="en-US" sz="1400" u="none" cap="none" strike="noStrike">
                  <a:solidFill>
                    <a:schemeClr val="accent1"/>
                  </a:solidFill>
                  <a:latin typeface="Roboto"/>
                  <a:ea typeface="Roboto"/>
                  <a:cs typeface="Roboto"/>
                  <a:sym typeface="Roboto"/>
                </a:rPr>
              </a:br>
              <a:endParaRPr b="0" i="0" sz="1400" u="none" cap="none" strike="noStrike">
                <a:solidFill>
                  <a:schemeClr val="accent1"/>
                </a:solidFill>
                <a:latin typeface="Roboto"/>
                <a:ea typeface="Roboto"/>
                <a:cs typeface="Roboto"/>
                <a:sym typeface="Roboto"/>
              </a:endParaRPr>
            </a:p>
            <a:p>
              <a:pPr indent="0" lvl="0" marL="0" marR="0" rtl="0" algn="l">
                <a:lnSpc>
                  <a:spcPct val="100000"/>
                </a:lnSpc>
                <a:spcBef>
                  <a:spcPts val="0"/>
                </a:spcBef>
                <a:spcAft>
                  <a:spcPts val="0"/>
                </a:spcAft>
                <a:buClr>
                  <a:srgbClr val="000000"/>
                </a:buClr>
                <a:buSzPts val="1400"/>
                <a:buFont typeface="Arial"/>
                <a:buNone/>
              </a:pPr>
              <a:r>
                <a:rPr b="1" lang="en-US">
                  <a:solidFill>
                    <a:schemeClr val="accent1"/>
                  </a:solidFill>
                  <a:latin typeface="Roboto"/>
                  <a:ea typeface="Roboto"/>
                  <a:cs typeface="Roboto"/>
                  <a:sym typeface="Roboto"/>
                </a:rPr>
                <a:t>Crie aplicações</a:t>
              </a:r>
              <a:r>
                <a:rPr b="1" i="0" lang="en-US" sz="1400" u="none" cap="none" strike="noStrike">
                  <a:solidFill>
                    <a:schemeClr val="accent1"/>
                  </a:solidFill>
                  <a:latin typeface="Roboto"/>
                  <a:ea typeface="Roboto"/>
                  <a:cs typeface="Roboto"/>
                  <a:sym typeface="Roboto"/>
                </a:rPr>
                <a:t> UI</a:t>
              </a:r>
              <a:br>
                <a:rPr b="1" i="0" lang="en-US" sz="1400" u="none" cap="none" strike="noStrike">
                  <a:solidFill>
                    <a:schemeClr val="accent1"/>
                  </a:solidFill>
                  <a:latin typeface="Roboto"/>
                  <a:ea typeface="Roboto"/>
                  <a:cs typeface="Roboto"/>
                  <a:sym typeface="Roboto"/>
                </a:rPr>
              </a:br>
              <a:endParaRPr b="0" i="0" sz="1400" u="none" cap="none" strike="noStrike">
                <a:solidFill>
                  <a:schemeClr val="accent1"/>
                </a:solidFill>
                <a:latin typeface="Roboto"/>
                <a:ea typeface="Roboto"/>
                <a:cs typeface="Roboto"/>
                <a:sym typeface="Roboto"/>
              </a:endParaRPr>
            </a:p>
            <a:p>
              <a:pPr indent="0" lvl="0" marL="0" marR="0" rtl="0" algn="l">
                <a:lnSpc>
                  <a:spcPct val="100000"/>
                </a:lnSpc>
                <a:spcBef>
                  <a:spcPts val="0"/>
                </a:spcBef>
                <a:spcAft>
                  <a:spcPts val="0"/>
                </a:spcAft>
                <a:buClr>
                  <a:srgbClr val="000000"/>
                </a:buClr>
                <a:buSzPts val="1400"/>
                <a:buFont typeface="Arial"/>
                <a:buNone/>
              </a:pPr>
              <a:r>
                <a:rPr b="1" lang="en-US">
                  <a:solidFill>
                    <a:schemeClr val="accent1"/>
                  </a:solidFill>
                  <a:latin typeface="Roboto"/>
                  <a:ea typeface="Roboto"/>
                  <a:cs typeface="Roboto"/>
                  <a:sym typeface="Roboto"/>
                </a:rPr>
                <a:t>Modifique aplicações</a:t>
              </a:r>
              <a:endParaRPr b="0" i="0" sz="1400" u="none" cap="none" strike="noStrike">
                <a:solidFill>
                  <a:schemeClr val="accent1"/>
                </a:solidFill>
                <a:latin typeface="Arial"/>
                <a:ea typeface="Arial"/>
                <a:cs typeface="Arial"/>
                <a:sym typeface="Arial"/>
              </a:endParaRPr>
            </a:p>
          </p:txBody>
        </p:sp>
        <p:pic>
          <p:nvPicPr>
            <p:cNvPr id="6227" name="Google Shape;6227;p413" title="Stars-01.png"/>
            <p:cNvPicPr preferRelativeResize="0"/>
            <p:nvPr/>
          </p:nvPicPr>
          <p:blipFill rotWithShape="1">
            <a:blip r:embed="rId6">
              <a:alphaModFix/>
            </a:blip>
            <a:srcRect b="0" l="0" r="0" t="0"/>
            <a:stretch/>
          </p:blipFill>
          <p:spPr>
            <a:xfrm>
              <a:off x="1020550" y="3075500"/>
              <a:ext cx="228050" cy="232425"/>
            </a:xfrm>
            <a:prstGeom prst="rect">
              <a:avLst/>
            </a:prstGeom>
            <a:noFill/>
            <a:ln>
              <a:noFill/>
            </a:ln>
          </p:spPr>
        </p:pic>
        <p:pic>
          <p:nvPicPr>
            <p:cNvPr id="6228" name="Google Shape;6228;p413" title="Stars-01.png"/>
            <p:cNvPicPr preferRelativeResize="0"/>
            <p:nvPr/>
          </p:nvPicPr>
          <p:blipFill rotWithShape="1">
            <a:blip r:embed="rId6">
              <a:alphaModFix/>
            </a:blip>
            <a:srcRect b="0" l="0" r="0" t="0"/>
            <a:stretch/>
          </p:blipFill>
          <p:spPr>
            <a:xfrm>
              <a:off x="1020550" y="3495338"/>
              <a:ext cx="228050" cy="232425"/>
            </a:xfrm>
            <a:prstGeom prst="rect">
              <a:avLst/>
            </a:prstGeom>
            <a:noFill/>
            <a:ln>
              <a:noFill/>
            </a:ln>
          </p:spPr>
        </p:pic>
        <p:pic>
          <p:nvPicPr>
            <p:cNvPr id="6229" name="Google Shape;6229;p413" title="Stars-01.png"/>
            <p:cNvPicPr preferRelativeResize="0"/>
            <p:nvPr/>
          </p:nvPicPr>
          <p:blipFill rotWithShape="1">
            <a:blip r:embed="rId6">
              <a:alphaModFix/>
            </a:blip>
            <a:srcRect b="0" l="0" r="0" t="0"/>
            <a:stretch/>
          </p:blipFill>
          <p:spPr>
            <a:xfrm>
              <a:off x="1020550" y="3915188"/>
              <a:ext cx="228050" cy="232425"/>
            </a:xfrm>
            <a:prstGeom prst="rect">
              <a:avLst/>
            </a:prstGeom>
            <a:noFill/>
            <a:ln>
              <a:noFill/>
            </a:ln>
          </p:spPr>
        </p:pic>
      </p:grpSp>
    </p:spTree>
  </p:cSld>
  <p:clrMapOvr>
    <a:masterClrMapping/>
  </p:clrMapOvr>
</p:sld>
</file>

<file path=ppt/slides/slide6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34" name="Shape 6234"/>
        <p:cNvGrpSpPr/>
        <p:nvPr/>
      </p:nvGrpSpPr>
      <p:grpSpPr>
        <a:xfrm>
          <a:off x="0" y="0"/>
          <a:ext cx="0" cy="0"/>
          <a:chOff x="0" y="0"/>
          <a:chExt cx="0" cy="0"/>
        </a:xfrm>
      </p:grpSpPr>
      <p:sp>
        <p:nvSpPr>
          <p:cNvPr id="6235" name="Google Shape;6235;p414"/>
          <p:cNvSpPr txBox="1"/>
          <p:nvPr>
            <p:ph type="title"/>
          </p:nvPr>
        </p:nvSpPr>
        <p:spPr>
          <a:xfrm>
            <a:off x="365512" y="274988"/>
            <a:ext cx="8353200" cy="307800"/>
          </a:xfrm>
          <a:prstGeom prst="rect">
            <a:avLst/>
          </a:prstGeom>
          <a:noFill/>
          <a:ln>
            <a:noFill/>
          </a:ln>
        </p:spPr>
        <p:txBody>
          <a:bodyPr anchorCtr="0" anchor="t" bIns="0" lIns="0" spcFirstLastPara="1" rIns="0" wrap="square" tIns="0">
            <a:spAutoFit/>
          </a:bodyPr>
          <a:lstStyle/>
          <a:p>
            <a:pPr indent="0" lvl="0" marL="0" rtl="0" algn="l">
              <a:lnSpc>
                <a:spcPct val="100000"/>
              </a:lnSpc>
              <a:spcBef>
                <a:spcPts val="0"/>
              </a:spcBef>
              <a:spcAft>
                <a:spcPts val="0"/>
              </a:spcAft>
              <a:buSzPts val="2000"/>
              <a:buNone/>
            </a:pPr>
            <a:r>
              <a:rPr lang="en-US">
                <a:solidFill>
                  <a:schemeClr val="accent1"/>
                </a:solidFill>
              </a:rPr>
              <a:t>Crie grandes experiências para usuários finais</a:t>
            </a:r>
            <a:endParaRPr/>
          </a:p>
        </p:txBody>
      </p:sp>
      <p:sp>
        <p:nvSpPr>
          <p:cNvPr id="6236" name="Google Shape;6236;p414"/>
          <p:cNvSpPr txBox="1"/>
          <p:nvPr>
            <p:ph idx="1" type="body"/>
          </p:nvPr>
        </p:nvSpPr>
        <p:spPr>
          <a:xfrm>
            <a:off x="365525" y="1003950"/>
            <a:ext cx="3983400" cy="3509400"/>
          </a:xfrm>
          <a:prstGeom prst="rect">
            <a:avLst/>
          </a:prstGeom>
          <a:noFill/>
          <a:ln>
            <a:noFill/>
          </a:ln>
        </p:spPr>
        <p:txBody>
          <a:bodyPr anchorCtr="0" anchor="t" bIns="0" lIns="0" spcFirstLastPara="1" rIns="0" wrap="square" tIns="0">
            <a:spAutoFit/>
          </a:bodyPr>
          <a:lstStyle/>
          <a:p>
            <a:pPr indent="0" lvl="0" marL="0" rtl="0" algn="l">
              <a:lnSpc>
                <a:spcPct val="100000"/>
              </a:lnSpc>
              <a:spcBef>
                <a:spcPts val="1200"/>
              </a:spcBef>
              <a:spcAft>
                <a:spcPts val="0"/>
              </a:spcAft>
              <a:buSzPts val="1400"/>
              <a:buNone/>
            </a:pPr>
            <a:r>
              <a:rPr b="1" lang="en-US" sz="1200">
                <a:latin typeface="Roboto"/>
                <a:ea typeface="Roboto"/>
                <a:cs typeface="Roboto"/>
                <a:sym typeface="Roboto"/>
              </a:rPr>
              <a:t>Principais Funcionalidades</a:t>
            </a:r>
            <a:endParaRPr b="1" sz="1200">
              <a:latin typeface="Roboto"/>
              <a:ea typeface="Roboto"/>
              <a:cs typeface="Roboto"/>
              <a:sym typeface="Roboto"/>
            </a:endParaRPr>
          </a:p>
          <a:p>
            <a:pPr indent="-133350" lvl="0" marL="139700" marR="0" rtl="0" algn="l">
              <a:lnSpc>
                <a:spcPct val="100000"/>
              </a:lnSpc>
              <a:spcBef>
                <a:spcPts val="600"/>
              </a:spcBef>
              <a:spcAft>
                <a:spcPts val="0"/>
              </a:spcAft>
              <a:buClr>
                <a:schemeClr val="dk2"/>
              </a:buClr>
              <a:buSzPts val="900"/>
              <a:buFont typeface="Roboto"/>
              <a:buChar char="●"/>
            </a:pPr>
            <a:r>
              <a:rPr lang="en-US" sz="1100">
                <a:latin typeface="Roboto"/>
                <a:ea typeface="Roboto"/>
                <a:cs typeface="Roboto"/>
                <a:sym typeface="Roboto"/>
              </a:rPr>
              <a:t>Use aplicativos em qualquer dispositivo com uma única base de código que se adapta a qualquer tamanho de tela</a:t>
            </a:r>
            <a:endParaRPr sz="1100">
              <a:latin typeface="Roboto"/>
              <a:ea typeface="Roboto"/>
              <a:cs typeface="Roboto"/>
              <a:sym typeface="Roboto"/>
            </a:endParaRPr>
          </a:p>
          <a:p>
            <a:pPr indent="-133350" lvl="0" marL="139700" marR="0" rtl="0" algn="l">
              <a:lnSpc>
                <a:spcPct val="100000"/>
              </a:lnSpc>
              <a:spcBef>
                <a:spcPts val="600"/>
              </a:spcBef>
              <a:spcAft>
                <a:spcPts val="0"/>
              </a:spcAft>
              <a:buClr>
                <a:schemeClr val="dk2"/>
              </a:buClr>
              <a:buSzPts val="900"/>
              <a:buFont typeface="Roboto"/>
              <a:buChar char="●"/>
            </a:pPr>
            <a:r>
              <a:rPr lang="en-US" sz="1100">
                <a:latin typeface="Roboto"/>
                <a:ea typeface="Roboto"/>
                <a:cs typeface="Roboto"/>
                <a:sym typeface="Roboto"/>
              </a:rPr>
              <a:t>Execute seus apps sem conexão com a internet com o Modo Offline</a:t>
            </a:r>
            <a:endParaRPr sz="1100">
              <a:latin typeface="Roboto"/>
              <a:ea typeface="Roboto"/>
              <a:cs typeface="Roboto"/>
              <a:sym typeface="Roboto"/>
            </a:endParaRPr>
          </a:p>
          <a:p>
            <a:pPr indent="-133350" lvl="0" marL="139700" marR="0" rtl="0" algn="l">
              <a:lnSpc>
                <a:spcPct val="100000"/>
              </a:lnSpc>
              <a:spcBef>
                <a:spcPts val="600"/>
              </a:spcBef>
              <a:spcAft>
                <a:spcPts val="0"/>
              </a:spcAft>
              <a:buClr>
                <a:schemeClr val="dk2"/>
              </a:buClr>
              <a:buSzPts val="900"/>
              <a:buFont typeface="Roboto"/>
              <a:buChar char="●"/>
            </a:pPr>
            <a:r>
              <a:rPr lang="en-US" sz="1100">
                <a:latin typeface="Roboto"/>
                <a:ea typeface="Roboto"/>
                <a:cs typeface="Roboto"/>
                <a:sym typeface="Roboto"/>
              </a:rPr>
              <a:t>Tradução automática de idiomas</a:t>
            </a:r>
            <a:endParaRPr sz="1100">
              <a:latin typeface="Roboto"/>
              <a:ea typeface="Roboto"/>
              <a:cs typeface="Roboto"/>
              <a:sym typeface="Roboto"/>
            </a:endParaRPr>
          </a:p>
          <a:p>
            <a:pPr indent="-133350" lvl="0" marL="139700" marR="0" rtl="0" algn="l">
              <a:lnSpc>
                <a:spcPct val="100000"/>
              </a:lnSpc>
              <a:spcBef>
                <a:spcPts val="600"/>
              </a:spcBef>
              <a:spcAft>
                <a:spcPts val="0"/>
              </a:spcAft>
              <a:buClr>
                <a:schemeClr val="dk2"/>
              </a:buClr>
              <a:buSzPts val="900"/>
              <a:buFont typeface="Roboto"/>
              <a:buChar char="●"/>
            </a:pPr>
            <a:r>
              <a:rPr lang="en-US" sz="1100">
                <a:latin typeface="Roboto"/>
                <a:ea typeface="Roboto"/>
                <a:cs typeface="Roboto"/>
                <a:sym typeface="Roboto"/>
              </a:rPr>
              <a:t>Personalize a aparência dos aplicativos</a:t>
            </a:r>
            <a:r>
              <a:rPr lang="en-US" sz="1100">
                <a:solidFill>
                  <a:schemeClr val="dk1"/>
                </a:solidFill>
                <a:latin typeface="Roboto"/>
                <a:ea typeface="Roboto"/>
                <a:cs typeface="Roboto"/>
                <a:sym typeface="Roboto"/>
              </a:rPr>
              <a:t> </a:t>
            </a:r>
            <a:endParaRPr sz="1100">
              <a:solidFill>
                <a:schemeClr val="dk1"/>
              </a:solidFill>
              <a:latin typeface="Roboto"/>
              <a:ea typeface="Roboto"/>
              <a:cs typeface="Roboto"/>
              <a:sym typeface="Roboto"/>
            </a:endParaRPr>
          </a:p>
          <a:p>
            <a:pPr indent="0" lvl="0" marL="0" rtl="0" algn="l">
              <a:lnSpc>
                <a:spcPct val="100000"/>
              </a:lnSpc>
              <a:spcBef>
                <a:spcPts val="1200"/>
              </a:spcBef>
              <a:spcAft>
                <a:spcPts val="0"/>
              </a:spcAft>
              <a:buSzPts val="1400"/>
              <a:buNone/>
            </a:pPr>
            <a:r>
              <a:rPr b="1" lang="en-US" sz="1200">
                <a:latin typeface="Roboto"/>
                <a:ea typeface="Roboto"/>
                <a:cs typeface="Roboto"/>
                <a:sym typeface="Roboto"/>
              </a:rPr>
              <a:t>Benefícios</a:t>
            </a:r>
            <a:endParaRPr b="1">
              <a:solidFill>
                <a:srgbClr val="000000"/>
              </a:solidFill>
              <a:latin typeface="Roboto"/>
              <a:ea typeface="Roboto"/>
              <a:cs typeface="Roboto"/>
              <a:sym typeface="Roboto"/>
            </a:endParaRPr>
          </a:p>
          <a:p>
            <a:pPr indent="-133350" lvl="0" marL="139700" marR="0" rtl="0" algn="l">
              <a:lnSpc>
                <a:spcPct val="100000"/>
              </a:lnSpc>
              <a:spcBef>
                <a:spcPts val="600"/>
              </a:spcBef>
              <a:spcAft>
                <a:spcPts val="0"/>
              </a:spcAft>
              <a:buClr>
                <a:schemeClr val="dk2"/>
              </a:buClr>
              <a:buSzPts val="900"/>
              <a:buFont typeface="Roboto"/>
              <a:buChar char="●"/>
            </a:pPr>
            <a:r>
              <a:rPr lang="en-US" sz="1100">
                <a:latin typeface="Roboto"/>
                <a:ea typeface="Roboto"/>
                <a:cs typeface="Roboto"/>
                <a:sym typeface="Roboto"/>
              </a:rPr>
              <a:t>Crie uma experiência fluida em qualquer tamanho de tela — sem necessidade de desenvolvimento adicional</a:t>
            </a:r>
            <a:endParaRPr sz="1100">
              <a:latin typeface="Roboto"/>
              <a:ea typeface="Roboto"/>
              <a:cs typeface="Roboto"/>
              <a:sym typeface="Roboto"/>
            </a:endParaRPr>
          </a:p>
          <a:p>
            <a:pPr indent="-133350" lvl="0" marL="139700" marR="0" rtl="0" algn="l">
              <a:lnSpc>
                <a:spcPct val="100000"/>
              </a:lnSpc>
              <a:spcBef>
                <a:spcPts val="600"/>
              </a:spcBef>
              <a:spcAft>
                <a:spcPts val="0"/>
              </a:spcAft>
              <a:buClr>
                <a:schemeClr val="dk2"/>
              </a:buClr>
              <a:buSzPts val="900"/>
              <a:buFont typeface="Roboto"/>
              <a:buChar char="●"/>
            </a:pPr>
            <a:r>
              <a:rPr lang="en-US" sz="1100">
                <a:latin typeface="Roboto"/>
                <a:ea typeface="Roboto"/>
                <a:cs typeface="Roboto"/>
                <a:sym typeface="Roboto"/>
              </a:rPr>
              <a:t>Mantenha a produtividade em qualquer lugar, mesmo sem internet</a:t>
            </a:r>
            <a:endParaRPr sz="1100">
              <a:latin typeface="Roboto"/>
              <a:ea typeface="Roboto"/>
              <a:cs typeface="Roboto"/>
              <a:sym typeface="Roboto"/>
            </a:endParaRPr>
          </a:p>
          <a:p>
            <a:pPr indent="-133350" lvl="0" marL="139700" marR="0" rtl="0" algn="l">
              <a:lnSpc>
                <a:spcPct val="100000"/>
              </a:lnSpc>
              <a:spcBef>
                <a:spcPts val="600"/>
              </a:spcBef>
              <a:spcAft>
                <a:spcPts val="0"/>
              </a:spcAft>
              <a:buClr>
                <a:schemeClr val="dk2"/>
              </a:buClr>
              <a:buSzPts val="900"/>
              <a:buFont typeface="Roboto"/>
              <a:buChar char="●"/>
            </a:pPr>
            <a:r>
              <a:rPr lang="en-US" sz="1100">
                <a:latin typeface="Roboto"/>
                <a:ea typeface="Roboto"/>
                <a:cs typeface="Roboto"/>
                <a:sym typeface="Roboto"/>
              </a:rPr>
              <a:t>Acesse seu app no idioma de sua preferência, com mais facilidade e clareza</a:t>
            </a:r>
            <a:endParaRPr sz="1100">
              <a:latin typeface="Roboto"/>
              <a:ea typeface="Roboto"/>
              <a:cs typeface="Roboto"/>
              <a:sym typeface="Roboto"/>
            </a:endParaRPr>
          </a:p>
          <a:p>
            <a:pPr indent="-133350" lvl="0" marL="139700" marR="0" rtl="0" algn="l">
              <a:lnSpc>
                <a:spcPct val="100000"/>
              </a:lnSpc>
              <a:spcBef>
                <a:spcPts val="600"/>
              </a:spcBef>
              <a:spcAft>
                <a:spcPts val="600"/>
              </a:spcAft>
              <a:buClr>
                <a:schemeClr val="dk2"/>
              </a:buClr>
              <a:buSzPts val="900"/>
              <a:buFont typeface="Roboto"/>
              <a:buChar char="●"/>
            </a:pPr>
            <a:r>
              <a:rPr lang="en-US" sz="1100">
                <a:latin typeface="Roboto"/>
                <a:ea typeface="Roboto"/>
                <a:cs typeface="Roboto"/>
                <a:sym typeface="Roboto"/>
              </a:rPr>
              <a:t>Crie uma experiência personalizada para o usuário que reflita a identidade da sua marca</a:t>
            </a:r>
            <a:endParaRPr sz="1100">
              <a:latin typeface="Roboto"/>
              <a:ea typeface="Roboto"/>
              <a:cs typeface="Roboto"/>
              <a:sym typeface="Roboto"/>
            </a:endParaRPr>
          </a:p>
        </p:txBody>
      </p:sp>
      <p:grpSp>
        <p:nvGrpSpPr>
          <p:cNvPr id="6237" name="Google Shape;6237;p414"/>
          <p:cNvGrpSpPr/>
          <p:nvPr/>
        </p:nvGrpSpPr>
        <p:grpSpPr>
          <a:xfrm>
            <a:off x="4196903" y="799069"/>
            <a:ext cx="4581584" cy="3679238"/>
            <a:chOff x="6743423" y="1296720"/>
            <a:chExt cx="5266189" cy="4229009"/>
          </a:xfrm>
        </p:grpSpPr>
        <p:pic>
          <p:nvPicPr>
            <p:cNvPr id="6238" name="Google Shape;6238;p414"/>
            <p:cNvPicPr preferRelativeResize="0"/>
            <p:nvPr/>
          </p:nvPicPr>
          <p:blipFill rotWithShape="1">
            <a:blip r:embed="rId3">
              <a:alphaModFix/>
            </a:blip>
            <a:srcRect b="0" l="0" r="0" t="0"/>
            <a:stretch/>
          </p:blipFill>
          <p:spPr>
            <a:xfrm>
              <a:off x="6834525" y="1296720"/>
              <a:ext cx="4819395" cy="3383614"/>
            </a:xfrm>
            <a:prstGeom prst="rect">
              <a:avLst/>
            </a:prstGeom>
            <a:noFill/>
            <a:ln>
              <a:noFill/>
            </a:ln>
          </p:spPr>
        </p:pic>
        <p:pic>
          <p:nvPicPr>
            <p:cNvPr id="6239" name="Google Shape;6239;p414"/>
            <p:cNvPicPr preferRelativeResize="0"/>
            <p:nvPr/>
          </p:nvPicPr>
          <p:blipFill rotWithShape="1">
            <a:blip r:embed="rId4">
              <a:alphaModFix/>
            </a:blip>
            <a:srcRect b="0" l="0" r="0" t="0"/>
            <a:stretch/>
          </p:blipFill>
          <p:spPr>
            <a:xfrm>
              <a:off x="10336810" y="3136893"/>
              <a:ext cx="1672802" cy="2298814"/>
            </a:xfrm>
            <a:prstGeom prst="rect">
              <a:avLst/>
            </a:prstGeom>
            <a:noFill/>
            <a:ln>
              <a:noFill/>
            </a:ln>
          </p:spPr>
        </p:pic>
        <p:pic>
          <p:nvPicPr>
            <p:cNvPr id="6240" name="Google Shape;6240;p414"/>
            <p:cNvPicPr preferRelativeResize="0"/>
            <p:nvPr/>
          </p:nvPicPr>
          <p:blipFill rotWithShape="1">
            <a:blip r:embed="rId5">
              <a:alphaModFix/>
            </a:blip>
            <a:srcRect b="0" l="0" r="0" t="0"/>
            <a:stretch/>
          </p:blipFill>
          <p:spPr>
            <a:xfrm>
              <a:off x="6743423" y="2957927"/>
              <a:ext cx="2362203" cy="2567802"/>
            </a:xfrm>
            <a:prstGeom prst="rect">
              <a:avLst/>
            </a:prstGeom>
            <a:noFill/>
            <a:ln>
              <a:noFill/>
            </a:ln>
          </p:spPr>
        </p:pic>
      </p:grpSp>
    </p:spTree>
  </p:cSld>
  <p:clrMapOvr>
    <a:masterClrMapping/>
  </p:clrMapOvr>
</p:sld>
</file>

<file path=ppt/slides/slide6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45" name="Shape 6245"/>
        <p:cNvGrpSpPr/>
        <p:nvPr/>
      </p:nvGrpSpPr>
      <p:grpSpPr>
        <a:xfrm>
          <a:off x="0" y="0"/>
          <a:ext cx="0" cy="0"/>
          <a:chOff x="0" y="0"/>
          <a:chExt cx="0" cy="0"/>
        </a:xfrm>
      </p:grpSpPr>
      <p:sp>
        <p:nvSpPr>
          <p:cNvPr id="6246" name="Google Shape;6246;p415"/>
          <p:cNvSpPr txBox="1"/>
          <p:nvPr>
            <p:ph type="title"/>
          </p:nvPr>
        </p:nvSpPr>
        <p:spPr>
          <a:xfrm>
            <a:off x="365513" y="274988"/>
            <a:ext cx="8667600" cy="3386400"/>
          </a:xfrm>
          <a:prstGeom prst="rect">
            <a:avLst/>
          </a:prstGeom>
          <a:noFill/>
          <a:ln>
            <a:noFill/>
          </a:ln>
        </p:spPr>
        <p:txBody>
          <a:bodyPr anchorCtr="0" anchor="t" bIns="0" lIns="0" spcFirstLastPara="1" rIns="0" wrap="square" tIns="0">
            <a:spAutoFit/>
          </a:bodyPr>
          <a:lstStyle/>
          <a:p>
            <a:pPr indent="0" lvl="0" marL="0" rtl="0" algn="l">
              <a:lnSpc>
                <a:spcPct val="100000"/>
              </a:lnSpc>
              <a:spcBef>
                <a:spcPts val="0"/>
              </a:spcBef>
              <a:spcAft>
                <a:spcPts val="0"/>
              </a:spcAft>
              <a:buSzPts val="700"/>
              <a:buNone/>
            </a:pPr>
            <a:r>
              <a:rPr lang="en-US">
                <a:solidFill>
                  <a:schemeClr val="accent1"/>
                </a:solidFill>
              </a:rPr>
              <a:t>Administre e proteja aplicações com flexibilidade</a:t>
            </a:r>
            <a:endParaRPr>
              <a:solidFill>
                <a:schemeClr val="accent1"/>
              </a:solidFill>
            </a:endParaRPr>
          </a:p>
          <a:p>
            <a:pPr indent="0" lvl="0" marL="0" rtl="0" algn="l">
              <a:lnSpc>
                <a:spcPct val="100000"/>
              </a:lnSpc>
              <a:spcBef>
                <a:spcPts val="0"/>
              </a:spcBef>
              <a:spcAft>
                <a:spcPts val="0"/>
              </a:spcAft>
              <a:buSzPts val="700"/>
              <a:buNone/>
            </a:pPr>
            <a:r>
              <a:t/>
            </a:r>
            <a:endParaRPr>
              <a:solidFill>
                <a:schemeClr val="accent1"/>
              </a:solidFill>
            </a:endParaRPr>
          </a:p>
          <a:p>
            <a:pPr indent="0" lvl="0" marL="0" rtl="0" algn="l">
              <a:lnSpc>
                <a:spcPct val="100000"/>
              </a:lnSpc>
              <a:spcBef>
                <a:spcPts val="0"/>
              </a:spcBef>
              <a:spcAft>
                <a:spcPts val="0"/>
              </a:spcAft>
              <a:buSzPts val="700"/>
              <a:buNone/>
            </a:pPr>
            <a:r>
              <a:t/>
            </a:r>
            <a:endParaRPr>
              <a:solidFill>
                <a:schemeClr val="accent1"/>
              </a:solidFill>
            </a:endParaRPr>
          </a:p>
          <a:p>
            <a:pPr indent="0" lvl="0" marL="0" rtl="0" algn="l">
              <a:lnSpc>
                <a:spcPct val="100000"/>
              </a:lnSpc>
              <a:spcBef>
                <a:spcPts val="0"/>
              </a:spcBef>
              <a:spcAft>
                <a:spcPts val="0"/>
              </a:spcAft>
              <a:buSzPts val="700"/>
              <a:buNone/>
            </a:pPr>
            <a:r>
              <a:t/>
            </a:r>
            <a:endParaRPr>
              <a:solidFill>
                <a:schemeClr val="accent1"/>
              </a:solidFill>
            </a:endParaRPr>
          </a:p>
          <a:p>
            <a:pPr indent="0" lvl="0" marL="0" rtl="0" algn="l">
              <a:lnSpc>
                <a:spcPct val="100000"/>
              </a:lnSpc>
              <a:spcBef>
                <a:spcPts val="0"/>
              </a:spcBef>
              <a:spcAft>
                <a:spcPts val="0"/>
              </a:spcAft>
              <a:buSzPts val="700"/>
              <a:buNone/>
            </a:pPr>
            <a:r>
              <a:t/>
            </a:r>
            <a:endParaRPr>
              <a:solidFill>
                <a:schemeClr val="accent1"/>
              </a:solidFill>
            </a:endParaRPr>
          </a:p>
          <a:p>
            <a:pPr indent="0" lvl="0" marL="0" rtl="0" algn="l">
              <a:lnSpc>
                <a:spcPct val="100000"/>
              </a:lnSpc>
              <a:spcBef>
                <a:spcPts val="0"/>
              </a:spcBef>
              <a:spcAft>
                <a:spcPts val="0"/>
              </a:spcAft>
              <a:buSzPts val="700"/>
              <a:buNone/>
            </a:pPr>
            <a:r>
              <a:t/>
            </a:r>
            <a:endParaRPr>
              <a:solidFill>
                <a:schemeClr val="accent1"/>
              </a:solidFill>
            </a:endParaRPr>
          </a:p>
          <a:p>
            <a:pPr indent="0" lvl="0" marL="0" rtl="0" algn="l">
              <a:lnSpc>
                <a:spcPct val="100000"/>
              </a:lnSpc>
              <a:spcBef>
                <a:spcPts val="0"/>
              </a:spcBef>
              <a:spcAft>
                <a:spcPts val="0"/>
              </a:spcAft>
              <a:buSzPts val="700"/>
              <a:buNone/>
            </a:pPr>
            <a:r>
              <a:t/>
            </a:r>
            <a:endParaRPr>
              <a:solidFill>
                <a:schemeClr val="accent1"/>
              </a:solidFill>
            </a:endParaRPr>
          </a:p>
          <a:p>
            <a:pPr indent="0" lvl="0" marL="0" rtl="0" algn="l">
              <a:lnSpc>
                <a:spcPct val="100000"/>
              </a:lnSpc>
              <a:spcBef>
                <a:spcPts val="0"/>
              </a:spcBef>
              <a:spcAft>
                <a:spcPts val="0"/>
              </a:spcAft>
              <a:buSzPts val="700"/>
              <a:buNone/>
            </a:pPr>
            <a:r>
              <a:t/>
            </a:r>
            <a:endParaRPr>
              <a:solidFill>
                <a:schemeClr val="accent1"/>
              </a:solidFill>
            </a:endParaRPr>
          </a:p>
          <a:p>
            <a:pPr indent="0" lvl="0" marL="0" rtl="0" algn="l">
              <a:lnSpc>
                <a:spcPct val="100000"/>
              </a:lnSpc>
              <a:spcBef>
                <a:spcPts val="0"/>
              </a:spcBef>
              <a:spcAft>
                <a:spcPts val="0"/>
              </a:spcAft>
              <a:buSzPts val="700"/>
              <a:buNone/>
            </a:pPr>
            <a:r>
              <a:t/>
            </a:r>
            <a:endParaRPr>
              <a:solidFill>
                <a:schemeClr val="accent1"/>
              </a:solidFill>
            </a:endParaRPr>
          </a:p>
          <a:p>
            <a:pPr indent="0" lvl="0" marL="0" rtl="0" algn="l">
              <a:lnSpc>
                <a:spcPct val="100000"/>
              </a:lnSpc>
              <a:spcBef>
                <a:spcPts val="0"/>
              </a:spcBef>
              <a:spcAft>
                <a:spcPts val="0"/>
              </a:spcAft>
              <a:buSzPts val="700"/>
              <a:buNone/>
            </a:pPr>
            <a:r>
              <a:t/>
            </a:r>
            <a:endParaRPr>
              <a:solidFill>
                <a:schemeClr val="accent1"/>
              </a:solidFill>
            </a:endParaRPr>
          </a:p>
          <a:p>
            <a:pPr indent="0" lvl="0" marL="0" rtl="0" algn="l">
              <a:lnSpc>
                <a:spcPct val="100000"/>
              </a:lnSpc>
              <a:spcBef>
                <a:spcPts val="0"/>
              </a:spcBef>
              <a:spcAft>
                <a:spcPts val="0"/>
              </a:spcAft>
              <a:buSzPts val="700"/>
              <a:buNone/>
            </a:pPr>
            <a:r>
              <a:t/>
            </a:r>
            <a:endParaRPr>
              <a:solidFill>
                <a:schemeClr val="accent1"/>
              </a:solidFill>
            </a:endParaRPr>
          </a:p>
        </p:txBody>
      </p:sp>
      <p:sp>
        <p:nvSpPr>
          <p:cNvPr id="6247" name="Google Shape;6247;p415"/>
          <p:cNvSpPr txBox="1"/>
          <p:nvPr>
            <p:ph idx="1" type="body"/>
          </p:nvPr>
        </p:nvSpPr>
        <p:spPr>
          <a:xfrm>
            <a:off x="365513" y="960113"/>
            <a:ext cx="3765300" cy="3848100"/>
          </a:xfrm>
          <a:prstGeom prst="rect">
            <a:avLst/>
          </a:prstGeom>
          <a:noFill/>
          <a:ln>
            <a:noFill/>
          </a:ln>
        </p:spPr>
        <p:txBody>
          <a:bodyPr anchorCtr="0" anchor="t" bIns="0" lIns="0" spcFirstLastPara="1" rIns="0" wrap="square" tIns="0">
            <a:spAutoFit/>
          </a:bodyPr>
          <a:lstStyle/>
          <a:p>
            <a:pPr indent="0" lvl="0" marL="0" rtl="0" algn="l">
              <a:lnSpc>
                <a:spcPct val="100000"/>
              </a:lnSpc>
              <a:spcBef>
                <a:spcPts val="1200"/>
              </a:spcBef>
              <a:spcAft>
                <a:spcPts val="0"/>
              </a:spcAft>
              <a:buSzPts val="1400"/>
              <a:buNone/>
            </a:pPr>
            <a:r>
              <a:rPr b="1" lang="en-US" sz="1200">
                <a:latin typeface="Roboto"/>
                <a:ea typeface="Roboto"/>
                <a:cs typeface="Roboto"/>
                <a:sym typeface="Roboto"/>
              </a:rPr>
              <a:t>Principais Funcionalidades</a:t>
            </a:r>
            <a:endParaRPr>
              <a:solidFill>
                <a:srgbClr val="000000"/>
              </a:solidFill>
            </a:endParaRPr>
          </a:p>
          <a:p>
            <a:pPr indent="-133350" lvl="0" marL="139700" marR="0" rtl="0" algn="l">
              <a:lnSpc>
                <a:spcPct val="100000"/>
              </a:lnSpc>
              <a:spcBef>
                <a:spcPts val="600"/>
              </a:spcBef>
              <a:spcAft>
                <a:spcPts val="0"/>
              </a:spcAft>
              <a:buClr>
                <a:schemeClr val="dk2"/>
              </a:buClr>
              <a:buSzPts val="900"/>
              <a:buFont typeface="Roboto"/>
              <a:buChar char="●"/>
            </a:pPr>
            <a:r>
              <a:rPr lang="en-US" sz="1100">
                <a:latin typeface="Roboto"/>
                <a:ea typeface="Roboto"/>
                <a:cs typeface="Roboto"/>
                <a:sym typeface="Roboto"/>
              </a:rPr>
              <a:t>Atenda aos rigorosos requisitos de conformidade e segurança</a:t>
            </a:r>
            <a:endParaRPr sz="1100">
              <a:latin typeface="Roboto"/>
              <a:ea typeface="Roboto"/>
              <a:cs typeface="Roboto"/>
              <a:sym typeface="Roboto"/>
            </a:endParaRPr>
          </a:p>
          <a:p>
            <a:pPr indent="-133350" lvl="0" marL="139700" marR="0" rtl="0" algn="l">
              <a:lnSpc>
                <a:spcPct val="100000"/>
              </a:lnSpc>
              <a:spcBef>
                <a:spcPts val="600"/>
              </a:spcBef>
              <a:spcAft>
                <a:spcPts val="0"/>
              </a:spcAft>
              <a:buClr>
                <a:schemeClr val="dk2"/>
              </a:buClr>
              <a:buSzPts val="900"/>
              <a:buFont typeface="Roboto"/>
              <a:buChar char="●"/>
            </a:pPr>
            <a:r>
              <a:rPr lang="en-US" sz="1100">
                <a:latin typeface="Roboto"/>
                <a:ea typeface="Roboto"/>
                <a:cs typeface="Roboto"/>
                <a:sym typeface="Roboto"/>
              </a:rPr>
              <a:t>Controles de acesso personalizáveis por função e criptografia de dados em trânsito e em repouso</a:t>
            </a:r>
            <a:endParaRPr sz="1100">
              <a:latin typeface="Roboto"/>
              <a:ea typeface="Roboto"/>
              <a:cs typeface="Roboto"/>
              <a:sym typeface="Roboto"/>
            </a:endParaRPr>
          </a:p>
          <a:p>
            <a:pPr indent="-133350" lvl="0" marL="139700" marR="0" rtl="0" algn="l">
              <a:lnSpc>
                <a:spcPct val="100000"/>
              </a:lnSpc>
              <a:spcBef>
                <a:spcPts val="600"/>
              </a:spcBef>
              <a:spcAft>
                <a:spcPts val="0"/>
              </a:spcAft>
              <a:buClr>
                <a:schemeClr val="dk2"/>
              </a:buClr>
              <a:buSzPts val="900"/>
              <a:buFont typeface="Roboto"/>
              <a:buChar char="●"/>
            </a:pPr>
            <a:r>
              <a:rPr lang="en-US" sz="1100">
                <a:latin typeface="Roboto"/>
                <a:ea typeface="Roboto"/>
                <a:cs typeface="Roboto"/>
                <a:sym typeface="Roboto"/>
              </a:rPr>
              <a:t>Gerencie e monitore facilmente servidores e agendamentos, com acesso a logs para solução de problemas</a:t>
            </a:r>
            <a:endParaRPr sz="1100">
              <a:latin typeface="Roboto"/>
              <a:ea typeface="Roboto"/>
              <a:cs typeface="Roboto"/>
              <a:sym typeface="Roboto"/>
            </a:endParaRPr>
          </a:p>
          <a:p>
            <a:pPr indent="-133350" lvl="0" marL="139700" marR="0" rtl="0" algn="l">
              <a:lnSpc>
                <a:spcPct val="100000"/>
              </a:lnSpc>
              <a:spcBef>
                <a:spcPts val="600"/>
              </a:spcBef>
              <a:spcAft>
                <a:spcPts val="0"/>
              </a:spcAft>
              <a:buClr>
                <a:schemeClr val="dk2"/>
              </a:buClr>
              <a:buSzPts val="900"/>
              <a:buFont typeface="Roboto"/>
              <a:buChar char="●"/>
            </a:pPr>
            <a:r>
              <a:rPr lang="en-US" sz="1100">
                <a:latin typeface="Roboto"/>
                <a:ea typeface="Roboto"/>
                <a:cs typeface="Roboto"/>
                <a:sym typeface="Roboto"/>
              </a:rPr>
              <a:t>Faça a implantação na nuvem corporativa ou on-premise</a:t>
            </a:r>
            <a:endParaRPr sz="1100">
              <a:latin typeface="Roboto"/>
              <a:ea typeface="Roboto"/>
              <a:cs typeface="Roboto"/>
              <a:sym typeface="Roboto"/>
            </a:endParaRPr>
          </a:p>
          <a:p>
            <a:pPr indent="0" lvl="0" marL="0" rtl="0" algn="l">
              <a:lnSpc>
                <a:spcPct val="100000"/>
              </a:lnSpc>
              <a:spcBef>
                <a:spcPts val="1200"/>
              </a:spcBef>
              <a:spcAft>
                <a:spcPts val="0"/>
              </a:spcAft>
              <a:buSzPts val="1400"/>
              <a:buNone/>
            </a:pPr>
            <a:r>
              <a:rPr b="1" lang="en-US" sz="1200">
                <a:latin typeface="Roboto"/>
                <a:ea typeface="Roboto"/>
                <a:cs typeface="Roboto"/>
                <a:sym typeface="Roboto"/>
              </a:rPr>
              <a:t>Benefícios</a:t>
            </a:r>
            <a:endParaRPr/>
          </a:p>
          <a:p>
            <a:pPr indent="-133350" lvl="0" marL="139700" marR="0" rtl="0" algn="l">
              <a:lnSpc>
                <a:spcPct val="100000"/>
              </a:lnSpc>
              <a:spcBef>
                <a:spcPts val="600"/>
              </a:spcBef>
              <a:spcAft>
                <a:spcPts val="0"/>
              </a:spcAft>
              <a:buClr>
                <a:schemeClr val="dk2"/>
              </a:buClr>
              <a:buSzPts val="900"/>
              <a:buFont typeface="Roboto"/>
              <a:buChar char="●"/>
            </a:pPr>
            <a:r>
              <a:rPr lang="en-US" sz="1100">
                <a:latin typeface="Roboto"/>
                <a:ea typeface="Roboto"/>
                <a:cs typeface="Roboto"/>
                <a:sym typeface="Roboto"/>
              </a:rPr>
              <a:t>Proteja dados sensíveis e atenda aos padrões e exigências de conformidade do setor com tranquilidade.</a:t>
            </a:r>
            <a:endParaRPr sz="1100">
              <a:latin typeface="Roboto"/>
              <a:ea typeface="Roboto"/>
              <a:cs typeface="Roboto"/>
              <a:sym typeface="Roboto"/>
            </a:endParaRPr>
          </a:p>
          <a:p>
            <a:pPr indent="-133350" lvl="0" marL="139700" marR="0" rtl="0" algn="l">
              <a:lnSpc>
                <a:spcPct val="100000"/>
              </a:lnSpc>
              <a:spcBef>
                <a:spcPts val="600"/>
              </a:spcBef>
              <a:spcAft>
                <a:spcPts val="0"/>
              </a:spcAft>
              <a:buClr>
                <a:schemeClr val="dk2"/>
              </a:buClr>
              <a:buSzPts val="900"/>
              <a:buFont typeface="Roboto"/>
              <a:buChar char="●"/>
            </a:pPr>
            <a:r>
              <a:rPr lang="en-US" sz="1100">
                <a:latin typeface="Roboto"/>
                <a:ea typeface="Roboto"/>
                <a:cs typeface="Roboto"/>
                <a:sym typeface="Roboto"/>
              </a:rPr>
              <a:t>Impeça acessos não autorizados e proteja as informações com recursos avançados de segurança.</a:t>
            </a:r>
            <a:endParaRPr sz="1100">
              <a:latin typeface="Roboto"/>
              <a:ea typeface="Roboto"/>
              <a:cs typeface="Roboto"/>
              <a:sym typeface="Roboto"/>
            </a:endParaRPr>
          </a:p>
          <a:p>
            <a:pPr indent="-133350" lvl="0" marL="139700" marR="0" rtl="0" algn="l">
              <a:lnSpc>
                <a:spcPct val="100000"/>
              </a:lnSpc>
              <a:spcBef>
                <a:spcPts val="600"/>
              </a:spcBef>
              <a:spcAft>
                <a:spcPts val="0"/>
              </a:spcAft>
              <a:buClr>
                <a:schemeClr val="dk2"/>
              </a:buClr>
              <a:buSzPts val="900"/>
              <a:buFont typeface="Roboto"/>
              <a:buChar char="●"/>
            </a:pPr>
            <a:r>
              <a:rPr lang="en-US" sz="1100">
                <a:latin typeface="Roboto"/>
                <a:ea typeface="Roboto"/>
                <a:cs typeface="Roboto"/>
                <a:sym typeface="Roboto"/>
              </a:rPr>
              <a:t>Simplifique a solução de problemas e garanta operações estáveis com ferramentas de monitoramento claras.</a:t>
            </a:r>
            <a:endParaRPr sz="1100">
              <a:latin typeface="Roboto"/>
              <a:ea typeface="Roboto"/>
              <a:cs typeface="Roboto"/>
              <a:sym typeface="Roboto"/>
            </a:endParaRPr>
          </a:p>
          <a:p>
            <a:pPr indent="-133350" lvl="0" marL="139700" marR="0" rtl="0" algn="l">
              <a:lnSpc>
                <a:spcPct val="100000"/>
              </a:lnSpc>
              <a:spcBef>
                <a:spcPts val="600"/>
              </a:spcBef>
              <a:spcAft>
                <a:spcPts val="600"/>
              </a:spcAft>
              <a:buClr>
                <a:schemeClr val="dk2"/>
              </a:buClr>
              <a:buSzPts val="900"/>
              <a:buFont typeface="Roboto"/>
              <a:buChar char="●"/>
            </a:pPr>
            <a:r>
              <a:rPr lang="en-US" sz="1100">
                <a:latin typeface="Roboto"/>
                <a:ea typeface="Roboto"/>
                <a:cs typeface="Roboto"/>
                <a:sym typeface="Roboto"/>
              </a:rPr>
              <a:t>Implemente com flexibilidade, escolhendo a melhor opção para o seu negócio.</a:t>
            </a:r>
            <a:endParaRPr sz="1100">
              <a:latin typeface="Roboto"/>
              <a:ea typeface="Roboto"/>
              <a:cs typeface="Roboto"/>
              <a:sym typeface="Roboto"/>
            </a:endParaRPr>
          </a:p>
        </p:txBody>
      </p:sp>
      <p:pic>
        <p:nvPicPr>
          <p:cNvPr id="6248" name="Google Shape;6248;p415"/>
          <p:cNvPicPr preferRelativeResize="0"/>
          <p:nvPr/>
        </p:nvPicPr>
        <p:blipFill rotWithShape="1">
          <a:blip r:embed="rId3">
            <a:alphaModFix/>
          </a:blip>
          <a:srcRect b="3222" l="1412" r="1809" t="0"/>
          <a:stretch/>
        </p:blipFill>
        <p:spPr>
          <a:xfrm>
            <a:off x="4495728" y="835819"/>
            <a:ext cx="4282779" cy="1655134"/>
          </a:xfrm>
          <a:prstGeom prst="rect">
            <a:avLst/>
          </a:prstGeom>
          <a:noFill/>
          <a:ln cap="flat" cmpd="sng" w="19050">
            <a:solidFill>
              <a:schemeClr val="dk2"/>
            </a:solidFill>
            <a:prstDash val="solid"/>
            <a:round/>
            <a:headEnd len="sm" w="sm" type="none"/>
            <a:tailEnd len="sm" w="sm" type="none"/>
          </a:ln>
        </p:spPr>
      </p:pic>
      <p:pic>
        <p:nvPicPr>
          <p:cNvPr id="6249" name="Google Shape;6249;p415"/>
          <p:cNvPicPr preferRelativeResize="0"/>
          <p:nvPr/>
        </p:nvPicPr>
        <p:blipFill>
          <a:blip r:embed="rId4">
            <a:alphaModFix/>
          </a:blip>
          <a:stretch>
            <a:fillRect/>
          </a:stretch>
        </p:blipFill>
        <p:spPr>
          <a:xfrm>
            <a:off x="4484799" y="2538965"/>
            <a:ext cx="1874594" cy="2037336"/>
          </a:xfrm>
          <a:prstGeom prst="rect">
            <a:avLst/>
          </a:prstGeom>
          <a:noFill/>
          <a:ln cap="flat" cmpd="sng" w="19050">
            <a:solidFill>
              <a:schemeClr val="dk2"/>
            </a:solidFill>
            <a:prstDash val="solid"/>
            <a:round/>
            <a:headEnd len="sm" w="sm" type="none"/>
            <a:tailEnd len="sm" w="sm" type="none"/>
          </a:ln>
        </p:spPr>
      </p:pic>
      <p:pic>
        <p:nvPicPr>
          <p:cNvPr id="6250" name="Google Shape;6250;p415"/>
          <p:cNvPicPr preferRelativeResize="0"/>
          <p:nvPr/>
        </p:nvPicPr>
        <p:blipFill>
          <a:blip r:embed="rId5">
            <a:alphaModFix/>
          </a:blip>
          <a:stretch>
            <a:fillRect/>
          </a:stretch>
        </p:blipFill>
        <p:spPr>
          <a:xfrm>
            <a:off x="6512907" y="2538963"/>
            <a:ext cx="2254668" cy="2018082"/>
          </a:xfrm>
          <a:prstGeom prst="rect">
            <a:avLst/>
          </a:prstGeom>
          <a:noFill/>
          <a:ln cap="flat" cmpd="sng" w="19050">
            <a:solidFill>
              <a:schemeClr val="dk2"/>
            </a:solidFill>
            <a:prstDash val="solid"/>
            <a:round/>
            <a:headEnd len="sm" w="sm" type="none"/>
            <a:tailEnd len="sm" w="sm" type="none"/>
          </a:ln>
        </p:spPr>
      </p:pic>
    </p:spTree>
  </p:cSld>
  <p:clrMapOvr>
    <a:masterClrMapping/>
  </p:clrMapOvr>
</p:sld>
</file>

<file path=ppt/slides/slide6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55" name="Shape 6255"/>
        <p:cNvGrpSpPr/>
        <p:nvPr/>
      </p:nvGrpSpPr>
      <p:grpSpPr>
        <a:xfrm>
          <a:off x="0" y="0"/>
          <a:ext cx="0" cy="0"/>
          <a:chOff x="0" y="0"/>
          <a:chExt cx="0" cy="0"/>
        </a:xfrm>
      </p:grpSpPr>
      <p:sp>
        <p:nvSpPr>
          <p:cNvPr id="6256" name="Google Shape;6256;p416"/>
          <p:cNvSpPr/>
          <p:nvPr/>
        </p:nvSpPr>
        <p:spPr>
          <a:xfrm>
            <a:off x="2439900" y="400985"/>
            <a:ext cx="4264500" cy="4342200"/>
          </a:xfrm>
          <a:prstGeom prst="donut">
            <a:avLst>
              <a:gd fmla="val 20424" name="adj"/>
            </a:avLst>
          </a:prstGeom>
          <a:solidFill>
            <a:schemeClr val="dk1"/>
          </a:solidFill>
          <a:ln>
            <a:noFill/>
          </a:ln>
        </p:spPr>
        <p:txBody>
          <a:bodyPr anchorCtr="0" anchor="ctr" bIns="68575" lIns="68575" spcFirstLastPara="1" rIns="68575" wrap="square" tIns="68575">
            <a:noAutofit/>
          </a:bodyPr>
          <a:lstStyle/>
          <a:p>
            <a:pPr indent="0" lvl="0" marL="0" rtl="0" algn="ctr">
              <a:spcBef>
                <a:spcPts val="0"/>
              </a:spcBef>
              <a:spcAft>
                <a:spcPts val="0"/>
              </a:spcAft>
              <a:buNone/>
            </a:pPr>
            <a:r>
              <a:t/>
            </a:r>
            <a:endParaRPr sz="1100">
              <a:latin typeface="Roboto Light"/>
              <a:ea typeface="Roboto Light"/>
              <a:cs typeface="Roboto Light"/>
              <a:sym typeface="Roboto Light"/>
            </a:endParaRPr>
          </a:p>
        </p:txBody>
      </p:sp>
      <p:grpSp>
        <p:nvGrpSpPr>
          <p:cNvPr id="6257" name="Google Shape;6257;p416"/>
          <p:cNvGrpSpPr/>
          <p:nvPr/>
        </p:nvGrpSpPr>
        <p:grpSpPr>
          <a:xfrm>
            <a:off x="114892" y="-499191"/>
            <a:ext cx="8914536" cy="6141708"/>
            <a:chOff x="-2146135" y="-1090950"/>
            <a:chExt cx="17074383" cy="9039900"/>
          </a:xfrm>
        </p:grpSpPr>
        <p:sp>
          <p:nvSpPr>
            <p:cNvPr id="6258" name="Google Shape;6258;p416"/>
            <p:cNvSpPr/>
            <p:nvPr/>
          </p:nvSpPr>
          <p:spPr>
            <a:xfrm flipH="1" rot="-2869652">
              <a:off x="-1106930" y="385551"/>
              <a:ext cx="6110690" cy="6086898"/>
            </a:xfrm>
            <a:prstGeom prst="arc">
              <a:avLst>
                <a:gd fmla="val 16200000" name="adj1"/>
                <a:gd fmla="val 0" name="adj2"/>
              </a:avLst>
            </a:prstGeom>
            <a:noFill/>
            <a:ln cap="flat" cmpd="sng" w="76200">
              <a:solidFill>
                <a:srgbClr val="A5BEC4"/>
              </a:solidFill>
              <a:prstDash val="solid"/>
              <a:round/>
              <a:headEnd len="sm" w="sm" type="none"/>
              <a:tailEnd len="sm" w="sm" type="none"/>
            </a:ln>
          </p:spPr>
          <p:txBody>
            <a:bodyPr anchorCtr="0" anchor="ctr" bIns="68575" lIns="68575" spcFirstLastPara="1" rIns="68575" wrap="square" tIns="68575">
              <a:noAutofit/>
            </a:bodyPr>
            <a:lstStyle/>
            <a:p>
              <a:pPr indent="0" lvl="0" marL="0" rtl="0" algn="ctr">
                <a:spcBef>
                  <a:spcPts val="0"/>
                </a:spcBef>
                <a:spcAft>
                  <a:spcPts val="0"/>
                </a:spcAft>
                <a:buNone/>
              </a:pPr>
              <a:r>
                <a:t/>
              </a:r>
              <a:endParaRPr sz="1100">
                <a:latin typeface="Roboto Light"/>
                <a:ea typeface="Roboto Light"/>
                <a:cs typeface="Roboto Light"/>
                <a:sym typeface="Roboto Light"/>
              </a:endParaRPr>
            </a:p>
          </p:txBody>
        </p:sp>
        <p:sp>
          <p:nvSpPr>
            <p:cNvPr id="6259" name="Google Shape;6259;p416"/>
            <p:cNvSpPr/>
            <p:nvPr/>
          </p:nvSpPr>
          <p:spPr>
            <a:xfrm rot="2869652">
              <a:off x="7778354" y="385551"/>
              <a:ext cx="6110690" cy="6086898"/>
            </a:xfrm>
            <a:prstGeom prst="arc">
              <a:avLst>
                <a:gd fmla="val 16200000" name="adj1"/>
                <a:gd fmla="val 0" name="adj2"/>
              </a:avLst>
            </a:prstGeom>
            <a:noFill/>
            <a:ln cap="flat" cmpd="sng" w="76200">
              <a:solidFill>
                <a:srgbClr val="A5BEC4"/>
              </a:solidFill>
              <a:prstDash val="solid"/>
              <a:round/>
              <a:headEnd len="sm" w="sm" type="none"/>
              <a:tailEnd len="sm" w="sm" type="none"/>
            </a:ln>
          </p:spPr>
          <p:txBody>
            <a:bodyPr anchorCtr="0" anchor="ctr" bIns="68575" lIns="68575" spcFirstLastPara="1" rIns="68575" wrap="square" tIns="68575">
              <a:noAutofit/>
            </a:bodyPr>
            <a:lstStyle/>
            <a:p>
              <a:pPr indent="0" lvl="0" marL="0" rtl="0" algn="ctr">
                <a:spcBef>
                  <a:spcPts val="0"/>
                </a:spcBef>
                <a:spcAft>
                  <a:spcPts val="0"/>
                </a:spcAft>
                <a:buNone/>
              </a:pPr>
              <a:r>
                <a:t/>
              </a:r>
              <a:endParaRPr sz="1100">
                <a:latin typeface="Roboto Light"/>
                <a:ea typeface="Roboto Light"/>
                <a:cs typeface="Roboto Light"/>
                <a:sym typeface="Roboto Light"/>
              </a:endParaRPr>
            </a:p>
          </p:txBody>
        </p:sp>
      </p:grpSp>
      <p:grpSp>
        <p:nvGrpSpPr>
          <p:cNvPr id="6260" name="Google Shape;6260;p416"/>
          <p:cNvGrpSpPr/>
          <p:nvPr/>
        </p:nvGrpSpPr>
        <p:grpSpPr>
          <a:xfrm>
            <a:off x="3449133" y="1448071"/>
            <a:ext cx="2245821" cy="2245821"/>
            <a:chOff x="4437344" y="1769288"/>
            <a:chExt cx="3317313" cy="3317313"/>
          </a:xfrm>
        </p:grpSpPr>
        <p:sp>
          <p:nvSpPr>
            <p:cNvPr id="6261" name="Google Shape;6261;p416"/>
            <p:cNvSpPr/>
            <p:nvPr/>
          </p:nvSpPr>
          <p:spPr>
            <a:xfrm>
              <a:off x="4587300" y="1920300"/>
              <a:ext cx="3017400" cy="3017400"/>
            </a:xfrm>
            <a:prstGeom prst="ellipse">
              <a:avLst/>
            </a:prstGeom>
            <a:solidFill>
              <a:schemeClr val="accent1"/>
            </a:solidFill>
            <a:ln>
              <a:noFill/>
            </a:ln>
          </p:spPr>
          <p:txBody>
            <a:bodyPr anchorCtr="0" anchor="ctr" bIns="51425" lIns="51425" spcFirstLastPara="1" rIns="51425" wrap="square" tIns="51425">
              <a:noAutofit/>
            </a:bodyPr>
            <a:lstStyle/>
            <a:p>
              <a:pPr indent="0" lvl="0" marL="0" rtl="0" algn="l">
                <a:spcBef>
                  <a:spcPts val="0"/>
                </a:spcBef>
                <a:spcAft>
                  <a:spcPts val="0"/>
                </a:spcAft>
                <a:buNone/>
              </a:pPr>
              <a:r>
                <a:t/>
              </a:r>
              <a:endParaRPr/>
            </a:p>
          </p:txBody>
        </p:sp>
        <p:grpSp>
          <p:nvGrpSpPr>
            <p:cNvPr id="6262" name="Google Shape;6262;p416"/>
            <p:cNvGrpSpPr/>
            <p:nvPr/>
          </p:nvGrpSpPr>
          <p:grpSpPr>
            <a:xfrm>
              <a:off x="5996200" y="1769288"/>
              <a:ext cx="199500" cy="3317313"/>
              <a:chOff x="5996200" y="1769288"/>
              <a:chExt cx="199500" cy="3317313"/>
            </a:xfrm>
          </p:grpSpPr>
          <p:sp>
            <p:nvSpPr>
              <p:cNvPr id="6263" name="Google Shape;6263;p416"/>
              <p:cNvSpPr/>
              <p:nvPr/>
            </p:nvSpPr>
            <p:spPr>
              <a:xfrm>
                <a:off x="5996200" y="1769288"/>
                <a:ext cx="199500" cy="172500"/>
              </a:xfrm>
              <a:prstGeom prst="triangle">
                <a:avLst>
                  <a:gd fmla="val 50000" name="adj"/>
                </a:avLst>
              </a:prstGeom>
              <a:solidFill>
                <a:schemeClr val="accent1"/>
              </a:solidFill>
              <a:ln>
                <a:noFill/>
              </a:ln>
            </p:spPr>
            <p:txBody>
              <a:bodyPr anchorCtr="0" anchor="ctr" bIns="68575" lIns="68575" spcFirstLastPara="1" rIns="68575" wrap="square" tIns="68575">
                <a:noAutofit/>
              </a:bodyPr>
              <a:lstStyle/>
              <a:p>
                <a:pPr indent="0" lvl="0" marL="0" rtl="0" algn="ctr">
                  <a:spcBef>
                    <a:spcPts val="0"/>
                  </a:spcBef>
                  <a:spcAft>
                    <a:spcPts val="0"/>
                  </a:spcAft>
                  <a:buNone/>
                </a:pPr>
                <a:r>
                  <a:t/>
                </a:r>
                <a:endParaRPr sz="1100">
                  <a:latin typeface="Roboto Light"/>
                  <a:ea typeface="Roboto Light"/>
                  <a:cs typeface="Roboto Light"/>
                  <a:sym typeface="Roboto Light"/>
                </a:endParaRPr>
              </a:p>
            </p:txBody>
          </p:sp>
          <p:sp>
            <p:nvSpPr>
              <p:cNvPr id="6264" name="Google Shape;6264;p416"/>
              <p:cNvSpPr/>
              <p:nvPr/>
            </p:nvSpPr>
            <p:spPr>
              <a:xfrm flipH="1" rot="10800000">
                <a:off x="5996200" y="4914100"/>
                <a:ext cx="199500" cy="172500"/>
              </a:xfrm>
              <a:prstGeom prst="triangle">
                <a:avLst>
                  <a:gd fmla="val 50000" name="adj"/>
                </a:avLst>
              </a:prstGeom>
              <a:solidFill>
                <a:schemeClr val="accent1"/>
              </a:solidFill>
              <a:ln>
                <a:noFill/>
              </a:ln>
            </p:spPr>
            <p:txBody>
              <a:bodyPr anchorCtr="0" anchor="ctr" bIns="68575" lIns="68575" spcFirstLastPara="1" rIns="68575" wrap="square" tIns="68575">
                <a:noAutofit/>
              </a:bodyPr>
              <a:lstStyle/>
              <a:p>
                <a:pPr indent="0" lvl="0" marL="0" rtl="0" algn="ctr">
                  <a:spcBef>
                    <a:spcPts val="0"/>
                  </a:spcBef>
                  <a:spcAft>
                    <a:spcPts val="0"/>
                  </a:spcAft>
                  <a:buNone/>
                </a:pPr>
                <a:r>
                  <a:t/>
                </a:r>
                <a:endParaRPr sz="1100">
                  <a:latin typeface="Roboto Light"/>
                  <a:ea typeface="Roboto Light"/>
                  <a:cs typeface="Roboto Light"/>
                  <a:sym typeface="Roboto Light"/>
                </a:endParaRPr>
              </a:p>
            </p:txBody>
          </p:sp>
        </p:grpSp>
        <p:grpSp>
          <p:nvGrpSpPr>
            <p:cNvPr id="6265" name="Google Shape;6265;p416"/>
            <p:cNvGrpSpPr/>
            <p:nvPr/>
          </p:nvGrpSpPr>
          <p:grpSpPr>
            <a:xfrm rot="5400000">
              <a:off x="5996250" y="1770344"/>
              <a:ext cx="199500" cy="3317313"/>
              <a:chOff x="5996200" y="1769288"/>
              <a:chExt cx="199500" cy="3317313"/>
            </a:xfrm>
          </p:grpSpPr>
          <p:sp>
            <p:nvSpPr>
              <p:cNvPr id="6266" name="Google Shape;6266;p416"/>
              <p:cNvSpPr/>
              <p:nvPr/>
            </p:nvSpPr>
            <p:spPr>
              <a:xfrm>
                <a:off x="5996200" y="1769288"/>
                <a:ext cx="199500" cy="172500"/>
              </a:xfrm>
              <a:prstGeom prst="triangle">
                <a:avLst>
                  <a:gd fmla="val 50000" name="adj"/>
                </a:avLst>
              </a:prstGeom>
              <a:solidFill>
                <a:schemeClr val="accent1"/>
              </a:solidFill>
              <a:ln>
                <a:noFill/>
              </a:ln>
            </p:spPr>
            <p:txBody>
              <a:bodyPr anchorCtr="0" anchor="ctr" bIns="68575" lIns="68575" spcFirstLastPara="1" rIns="68575" wrap="square" tIns="68575">
                <a:noAutofit/>
              </a:bodyPr>
              <a:lstStyle/>
              <a:p>
                <a:pPr indent="0" lvl="0" marL="0" rtl="0" algn="ctr">
                  <a:spcBef>
                    <a:spcPts val="0"/>
                  </a:spcBef>
                  <a:spcAft>
                    <a:spcPts val="0"/>
                  </a:spcAft>
                  <a:buNone/>
                </a:pPr>
                <a:r>
                  <a:t/>
                </a:r>
                <a:endParaRPr sz="1100">
                  <a:latin typeface="Roboto Light"/>
                  <a:ea typeface="Roboto Light"/>
                  <a:cs typeface="Roboto Light"/>
                  <a:sym typeface="Roboto Light"/>
                </a:endParaRPr>
              </a:p>
            </p:txBody>
          </p:sp>
          <p:sp>
            <p:nvSpPr>
              <p:cNvPr id="6267" name="Google Shape;6267;p416"/>
              <p:cNvSpPr/>
              <p:nvPr/>
            </p:nvSpPr>
            <p:spPr>
              <a:xfrm flipH="1" rot="10800000">
                <a:off x="5996200" y="4914100"/>
                <a:ext cx="199500" cy="172500"/>
              </a:xfrm>
              <a:prstGeom prst="triangle">
                <a:avLst>
                  <a:gd fmla="val 50000" name="adj"/>
                </a:avLst>
              </a:prstGeom>
              <a:solidFill>
                <a:schemeClr val="accent1"/>
              </a:solidFill>
              <a:ln>
                <a:noFill/>
              </a:ln>
            </p:spPr>
            <p:txBody>
              <a:bodyPr anchorCtr="0" anchor="ctr" bIns="68575" lIns="68575" spcFirstLastPara="1" rIns="68575" wrap="square" tIns="68575">
                <a:noAutofit/>
              </a:bodyPr>
              <a:lstStyle/>
              <a:p>
                <a:pPr indent="0" lvl="0" marL="0" rtl="0" algn="ctr">
                  <a:spcBef>
                    <a:spcPts val="0"/>
                  </a:spcBef>
                  <a:spcAft>
                    <a:spcPts val="0"/>
                  </a:spcAft>
                  <a:buNone/>
                </a:pPr>
                <a:r>
                  <a:t/>
                </a:r>
                <a:endParaRPr sz="1100">
                  <a:latin typeface="Roboto Light"/>
                  <a:ea typeface="Roboto Light"/>
                  <a:cs typeface="Roboto Light"/>
                  <a:sym typeface="Roboto Light"/>
                </a:endParaRPr>
              </a:p>
            </p:txBody>
          </p:sp>
        </p:grpSp>
        <p:sp>
          <p:nvSpPr>
            <p:cNvPr id="6268" name="Google Shape;6268;p416"/>
            <p:cNvSpPr/>
            <p:nvPr/>
          </p:nvSpPr>
          <p:spPr>
            <a:xfrm>
              <a:off x="4861500" y="2194500"/>
              <a:ext cx="2469000" cy="2469000"/>
            </a:xfrm>
            <a:prstGeom prst="ellipse">
              <a:avLst/>
            </a:prstGeom>
            <a:solidFill>
              <a:schemeClr val="lt2"/>
            </a:solidFill>
            <a:ln cap="flat" cmpd="sng" w="76200">
              <a:solidFill>
                <a:schemeClr val="lt1"/>
              </a:solidFill>
              <a:prstDash val="solid"/>
              <a:round/>
              <a:headEnd len="sm" w="sm" type="none"/>
              <a:tailEnd len="sm" w="sm" type="none"/>
            </a:ln>
          </p:spPr>
          <p:txBody>
            <a:bodyPr anchorCtr="0" anchor="ctr" bIns="51425" lIns="51425" spcFirstLastPara="1" rIns="51425" wrap="square" tIns="51425">
              <a:noAutofit/>
            </a:bodyPr>
            <a:lstStyle/>
            <a:p>
              <a:pPr indent="0" lvl="0" marL="0" rtl="0" algn="l">
                <a:spcBef>
                  <a:spcPts val="0"/>
                </a:spcBef>
                <a:spcAft>
                  <a:spcPts val="0"/>
                </a:spcAft>
                <a:buNone/>
              </a:pPr>
              <a:r>
                <a:t/>
              </a:r>
              <a:endParaRPr sz="1100"/>
            </a:p>
          </p:txBody>
        </p:sp>
        <p:grpSp>
          <p:nvGrpSpPr>
            <p:cNvPr id="6269" name="Google Shape;6269;p416"/>
            <p:cNvGrpSpPr/>
            <p:nvPr/>
          </p:nvGrpSpPr>
          <p:grpSpPr>
            <a:xfrm rot="2700000">
              <a:off x="5996251" y="1770360"/>
              <a:ext cx="199498" cy="3317281"/>
              <a:chOff x="5996200" y="1769288"/>
              <a:chExt cx="199500" cy="3317313"/>
            </a:xfrm>
          </p:grpSpPr>
          <p:sp>
            <p:nvSpPr>
              <p:cNvPr id="6270" name="Google Shape;6270;p416"/>
              <p:cNvSpPr/>
              <p:nvPr/>
            </p:nvSpPr>
            <p:spPr>
              <a:xfrm>
                <a:off x="5996200" y="1769288"/>
                <a:ext cx="199500" cy="172500"/>
              </a:xfrm>
              <a:prstGeom prst="triangle">
                <a:avLst>
                  <a:gd fmla="val 50000" name="adj"/>
                </a:avLst>
              </a:prstGeom>
              <a:solidFill>
                <a:schemeClr val="accent1"/>
              </a:solidFill>
              <a:ln>
                <a:noFill/>
              </a:ln>
            </p:spPr>
            <p:txBody>
              <a:bodyPr anchorCtr="0" anchor="ctr" bIns="68575" lIns="68575" spcFirstLastPara="1" rIns="68575" wrap="square" tIns="68575">
                <a:noAutofit/>
              </a:bodyPr>
              <a:lstStyle/>
              <a:p>
                <a:pPr indent="0" lvl="0" marL="0" rtl="0" algn="ctr">
                  <a:spcBef>
                    <a:spcPts val="0"/>
                  </a:spcBef>
                  <a:spcAft>
                    <a:spcPts val="0"/>
                  </a:spcAft>
                  <a:buNone/>
                </a:pPr>
                <a:r>
                  <a:t/>
                </a:r>
                <a:endParaRPr sz="1100">
                  <a:latin typeface="Roboto Light"/>
                  <a:ea typeface="Roboto Light"/>
                  <a:cs typeface="Roboto Light"/>
                  <a:sym typeface="Roboto Light"/>
                </a:endParaRPr>
              </a:p>
            </p:txBody>
          </p:sp>
          <p:sp>
            <p:nvSpPr>
              <p:cNvPr id="6271" name="Google Shape;6271;p416"/>
              <p:cNvSpPr/>
              <p:nvPr/>
            </p:nvSpPr>
            <p:spPr>
              <a:xfrm flipH="1" rot="10800000">
                <a:off x="5996200" y="4914100"/>
                <a:ext cx="199500" cy="172500"/>
              </a:xfrm>
              <a:prstGeom prst="triangle">
                <a:avLst>
                  <a:gd fmla="val 50000" name="adj"/>
                </a:avLst>
              </a:prstGeom>
              <a:solidFill>
                <a:schemeClr val="accent1"/>
              </a:solidFill>
              <a:ln>
                <a:noFill/>
              </a:ln>
            </p:spPr>
            <p:txBody>
              <a:bodyPr anchorCtr="0" anchor="ctr" bIns="68575" lIns="68575" spcFirstLastPara="1" rIns="68575" wrap="square" tIns="68575">
                <a:noAutofit/>
              </a:bodyPr>
              <a:lstStyle/>
              <a:p>
                <a:pPr indent="0" lvl="0" marL="0" rtl="0" algn="ctr">
                  <a:spcBef>
                    <a:spcPts val="0"/>
                  </a:spcBef>
                  <a:spcAft>
                    <a:spcPts val="0"/>
                  </a:spcAft>
                  <a:buNone/>
                </a:pPr>
                <a:r>
                  <a:t/>
                </a:r>
                <a:endParaRPr sz="1100">
                  <a:latin typeface="Roboto Light"/>
                  <a:ea typeface="Roboto Light"/>
                  <a:cs typeface="Roboto Light"/>
                  <a:sym typeface="Roboto Light"/>
                </a:endParaRPr>
              </a:p>
            </p:txBody>
          </p:sp>
        </p:grpSp>
        <p:grpSp>
          <p:nvGrpSpPr>
            <p:cNvPr id="6272" name="Google Shape;6272;p416"/>
            <p:cNvGrpSpPr/>
            <p:nvPr/>
          </p:nvGrpSpPr>
          <p:grpSpPr>
            <a:xfrm rot="-2700000">
              <a:off x="5996251" y="1770360"/>
              <a:ext cx="199498" cy="3317281"/>
              <a:chOff x="5996200" y="1769288"/>
              <a:chExt cx="199500" cy="3317313"/>
            </a:xfrm>
          </p:grpSpPr>
          <p:sp>
            <p:nvSpPr>
              <p:cNvPr id="6273" name="Google Shape;6273;p416"/>
              <p:cNvSpPr/>
              <p:nvPr/>
            </p:nvSpPr>
            <p:spPr>
              <a:xfrm>
                <a:off x="5996200" y="1769288"/>
                <a:ext cx="199500" cy="172500"/>
              </a:xfrm>
              <a:prstGeom prst="triangle">
                <a:avLst>
                  <a:gd fmla="val 50000" name="adj"/>
                </a:avLst>
              </a:prstGeom>
              <a:solidFill>
                <a:schemeClr val="accent1"/>
              </a:solidFill>
              <a:ln>
                <a:noFill/>
              </a:ln>
            </p:spPr>
            <p:txBody>
              <a:bodyPr anchorCtr="0" anchor="ctr" bIns="68575" lIns="68575" spcFirstLastPara="1" rIns="68575" wrap="square" tIns="68575">
                <a:noAutofit/>
              </a:bodyPr>
              <a:lstStyle/>
              <a:p>
                <a:pPr indent="0" lvl="0" marL="0" rtl="0" algn="ctr">
                  <a:spcBef>
                    <a:spcPts val="0"/>
                  </a:spcBef>
                  <a:spcAft>
                    <a:spcPts val="0"/>
                  </a:spcAft>
                  <a:buNone/>
                </a:pPr>
                <a:r>
                  <a:t/>
                </a:r>
                <a:endParaRPr sz="1100">
                  <a:latin typeface="Roboto Light"/>
                  <a:ea typeface="Roboto Light"/>
                  <a:cs typeface="Roboto Light"/>
                  <a:sym typeface="Roboto Light"/>
                </a:endParaRPr>
              </a:p>
            </p:txBody>
          </p:sp>
          <p:sp>
            <p:nvSpPr>
              <p:cNvPr id="6274" name="Google Shape;6274;p416"/>
              <p:cNvSpPr/>
              <p:nvPr/>
            </p:nvSpPr>
            <p:spPr>
              <a:xfrm flipH="1" rot="10800000">
                <a:off x="5996200" y="4914100"/>
                <a:ext cx="199500" cy="172500"/>
              </a:xfrm>
              <a:prstGeom prst="triangle">
                <a:avLst>
                  <a:gd fmla="val 50000" name="adj"/>
                </a:avLst>
              </a:prstGeom>
              <a:solidFill>
                <a:schemeClr val="accent1"/>
              </a:solidFill>
              <a:ln>
                <a:noFill/>
              </a:ln>
            </p:spPr>
            <p:txBody>
              <a:bodyPr anchorCtr="0" anchor="ctr" bIns="68575" lIns="68575" spcFirstLastPara="1" rIns="68575" wrap="square" tIns="68575">
                <a:noAutofit/>
              </a:bodyPr>
              <a:lstStyle/>
              <a:p>
                <a:pPr indent="0" lvl="0" marL="0" rtl="0" algn="ctr">
                  <a:spcBef>
                    <a:spcPts val="0"/>
                  </a:spcBef>
                  <a:spcAft>
                    <a:spcPts val="0"/>
                  </a:spcAft>
                  <a:buNone/>
                </a:pPr>
                <a:r>
                  <a:t/>
                </a:r>
                <a:endParaRPr sz="1100">
                  <a:latin typeface="Roboto Light"/>
                  <a:ea typeface="Roboto Light"/>
                  <a:cs typeface="Roboto Light"/>
                  <a:sym typeface="Roboto Light"/>
                </a:endParaRPr>
              </a:p>
            </p:txBody>
          </p:sp>
        </p:grpSp>
      </p:grpSp>
      <p:sp>
        <p:nvSpPr>
          <p:cNvPr id="6275" name="Google Shape;6275;p416"/>
          <p:cNvSpPr txBox="1"/>
          <p:nvPr/>
        </p:nvSpPr>
        <p:spPr>
          <a:xfrm>
            <a:off x="4045133" y="2080650"/>
            <a:ext cx="1054200" cy="169200"/>
          </a:xfrm>
          <a:prstGeom prst="rect">
            <a:avLst/>
          </a:prstGeom>
          <a:noFill/>
          <a:ln>
            <a:noFill/>
          </a:ln>
        </p:spPr>
        <p:txBody>
          <a:bodyPr anchorCtr="0" anchor="t" bIns="0" lIns="0" spcFirstLastPara="1" rIns="0" wrap="square" tIns="0">
            <a:spAutoFit/>
          </a:bodyPr>
          <a:lstStyle/>
          <a:p>
            <a:pPr indent="0" lvl="0" marL="0" rtl="0" algn="ctr">
              <a:spcBef>
                <a:spcPts val="0"/>
              </a:spcBef>
              <a:spcAft>
                <a:spcPts val="0"/>
              </a:spcAft>
              <a:buNone/>
            </a:pPr>
            <a:r>
              <a:rPr b="1" lang="en-US" sz="1100">
                <a:solidFill>
                  <a:schemeClr val="accent1"/>
                </a:solidFill>
                <a:latin typeface="Roboto Slab"/>
                <a:ea typeface="Roboto Slab"/>
                <a:cs typeface="Roboto Slab"/>
                <a:sym typeface="Roboto Slab"/>
              </a:rPr>
              <a:t>TIPOS DE APPS</a:t>
            </a:r>
            <a:endParaRPr b="1" sz="1100">
              <a:solidFill>
                <a:schemeClr val="accent1"/>
              </a:solidFill>
              <a:latin typeface="Roboto Slab"/>
              <a:ea typeface="Roboto Slab"/>
              <a:cs typeface="Roboto Slab"/>
              <a:sym typeface="Roboto Slab"/>
            </a:endParaRPr>
          </a:p>
        </p:txBody>
      </p:sp>
      <p:grpSp>
        <p:nvGrpSpPr>
          <p:cNvPr id="6276" name="Google Shape;6276;p416"/>
          <p:cNvGrpSpPr/>
          <p:nvPr/>
        </p:nvGrpSpPr>
        <p:grpSpPr>
          <a:xfrm>
            <a:off x="3876254" y="2336250"/>
            <a:ext cx="1391884" cy="522225"/>
            <a:chOff x="1374857" y="4237100"/>
            <a:chExt cx="1993818" cy="696300"/>
          </a:xfrm>
        </p:grpSpPr>
        <p:sp>
          <p:nvSpPr>
            <p:cNvPr id="6277" name="Google Shape;6277;p416"/>
            <p:cNvSpPr txBox="1"/>
            <p:nvPr/>
          </p:nvSpPr>
          <p:spPr>
            <a:xfrm>
              <a:off x="1374857" y="4237100"/>
              <a:ext cx="918300" cy="565200"/>
            </a:xfrm>
            <a:prstGeom prst="rect">
              <a:avLst/>
            </a:prstGeom>
            <a:noFill/>
            <a:ln>
              <a:noFill/>
            </a:ln>
          </p:spPr>
          <p:txBody>
            <a:bodyPr anchorCtr="0" anchor="t" bIns="0" lIns="0" spcFirstLastPara="1" rIns="0" wrap="square" tIns="0">
              <a:spAutoFit/>
            </a:bodyPr>
            <a:lstStyle/>
            <a:p>
              <a:pPr indent="-63500" lvl="0" marL="63500" rtl="0" algn="l">
                <a:lnSpc>
                  <a:spcPct val="80000"/>
                </a:lnSpc>
                <a:spcBef>
                  <a:spcPts val="0"/>
                </a:spcBef>
                <a:spcAft>
                  <a:spcPts val="0"/>
                </a:spcAft>
                <a:buClr>
                  <a:schemeClr val="accent1"/>
                </a:buClr>
                <a:buSzPts val="600"/>
                <a:buFont typeface="Roboto Medium"/>
                <a:buChar char="●"/>
              </a:pPr>
              <a:r>
                <a:rPr lang="en-US" sz="800">
                  <a:solidFill>
                    <a:schemeClr val="dk1"/>
                  </a:solidFill>
                  <a:latin typeface="Roboto Medium"/>
                  <a:ea typeface="Roboto Medium"/>
                  <a:cs typeface="Roboto Medium"/>
                  <a:sym typeface="Roboto Medium"/>
                </a:rPr>
                <a:t>Dashboards</a:t>
              </a:r>
              <a:endParaRPr sz="800">
                <a:solidFill>
                  <a:schemeClr val="dk1"/>
                </a:solidFill>
                <a:latin typeface="Roboto Medium"/>
                <a:ea typeface="Roboto Medium"/>
                <a:cs typeface="Roboto Medium"/>
                <a:sym typeface="Roboto Medium"/>
              </a:endParaRPr>
            </a:p>
            <a:p>
              <a:pPr indent="-63500" lvl="0" marL="63500" rtl="0" algn="l">
                <a:lnSpc>
                  <a:spcPct val="80000"/>
                </a:lnSpc>
                <a:spcBef>
                  <a:spcPts val="500"/>
                </a:spcBef>
                <a:spcAft>
                  <a:spcPts val="0"/>
                </a:spcAft>
                <a:buClr>
                  <a:schemeClr val="accent1"/>
                </a:buClr>
                <a:buSzPts val="600"/>
                <a:buFont typeface="Roboto Medium"/>
                <a:buChar char="●"/>
              </a:pPr>
              <a:r>
                <a:rPr lang="en-US" sz="800">
                  <a:solidFill>
                    <a:schemeClr val="dk1"/>
                  </a:solidFill>
                  <a:latin typeface="Roboto Medium"/>
                  <a:ea typeface="Roboto Medium"/>
                  <a:cs typeface="Roboto Medium"/>
                  <a:sym typeface="Roboto Medium"/>
                </a:rPr>
                <a:t>Analytics</a:t>
              </a:r>
              <a:endParaRPr sz="800">
                <a:solidFill>
                  <a:schemeClr val="dk1"/>
                </a:solidFill>
                <a:latin typeface="Roboto Medium"/>
                <a:ea typeface="Roboto Medium"/>
                <a:cs typeface="Roboto Medium"/>
                <a:sym typeface="Roboto Medium"/>
              </a:endParaRPr>
            </a:p>
            <a:p>
              <a:pPr indent="-63500" lvl="0" marL="63500" rtl="0" algn="l">
                <a:lnSpc>
                  <a:spcPct val="80000"/>
                </a:lnSpc>
                <a:spcBef>
                  <a:spcPts val="500"/>
                </a:spcBef>
                <a:spcAft>
                  <a:spcPts val="500"/>
                </a:spcAft>
                <a:buClr>
                  <a:schemeClr val="accent1"/>
                </a:buClr>
                <a:buSzPts val="600"/>
                <a:buFont typeface="Roboto Medium"/>
                <a:buChar char="●"/>
              </a:pPr>
              <a:r>
                <a:rPr lang="en-US" sz="800">
                  <a:solidFill>
                    <a:schemeClr val="dk1"/>
                  </a:solidFill>
                  <a:latin typeface="Roboto Medium"/>
                  <a:ea typeface="Roboto Medium"/>
                  <a:cs typeface="Roboto Medium"/>
                  <a:sym typeface="Roboto Medium"/>
                </a:rPr>
                <a:t>Forms</a:t>
              </a:r>
              <a:endParaRPr sz="800">
                <a:solidFill>
                  <a:schemeClr val="dk1"/>
                </a:solidFill>
                <a:latin typeface="Roboto Light"/>
                <a:ea typeface="Roboto Light"/>
                <a:cs typeface="Roboto Light"/>
                <a:sym typeface="Roboto Light"/>
              </a:endParaRPr>
            </a:p>
          </p:txBody>
        </p:sp>
        <p:sp>
          <p:nvSpPr>
            <p:cNvPr id="6278" name="Google Shape;6278;p416"/>
            <p:cNvSpPr txBox="1"/>
            <p:nvPr/>
          </p:nvSpPr>
          <p:spPr>
            <a:xfrm>
              <a:off x="2471375" y="4237100"/>
              <a:ext cx="897300" cy="696300"/>
            </a:xfrm>
            <a:prstGeom prst="rect">
              <a:avLst/>
            </a:prstGeom>
            <a:noFill/>
            <a:ln>
              <a:noFill/>
            </a:ln>
          </p:spPr>
          <p:txBody>
            <a:bodyPr anchorCtr="0" anchor="t" bIns="0" lIns="0" spcFirstLastPara="1" rIns="0" wrap="square" tIns="0">
              <a:spAutoFit/>
            </a:bodyPr>
            <a:lstStyle/>
            <a:p>
              <a:pPr indent="-63500" lvl="0" marL="63500" rtl="0" algn="l">
                <a:lnSpc>
                  <a:spcPct val="80000"/>
                </a:lnSpc>
                <a:spcBef>
                  <a:spcPts val="0"/>
                </a:spcBef>
                <a:spcAft>
                  <a:spcPts val="0"/>
                </a:spcAft>
                <a:buClr>
                  <a:schemeClr val="accent1"/>
                </a:buClr>
                <a:buSzPts val="600"/>
                <a:buFont typeface="Roboto Medium"/>
                <a:buChar char="●"/>
              </a:pPr>
              <a:r>
                <a:rPr lang="en-US" sz="800">
                  <a:solidFill>
                    <a:schemeClr val="dk1"/>
                  </a:solidFill>
                  <a:latin typeface="Roboto Medium"/>
                  <a:ea typeface="Roboto Medium"/>
                  <a:cs typeface="Roboto Medium"/>
                  <a:sym typeface="Roboto Medium"/>
                </a:rPr>
                <a:t>Workflow</a:t>
              </a:r>
              <a:endParaRPr sz="800">
                <a:solidFill>
                  <a:schemeClr val="dk1"/>
                </a:solidFill>
                <a:latin typeface="Roboto Medium"/>
                <a:ea typeface="Roboto Medium"/>
                <a:cs typeface="Roboto Medium"/>
                <a:sym typeface="Roboto Medium"/>
              </a:endParaRPr>
            </a:p>
            <a:p>
              <a:pPr indent="-63500" lvl="0" marL="63500" rtl="0" algn="l">
                <a:lnSpc>
                  <a:spcPct val="80000"/>
                </a:lnSpc>
                <a:spcBef>
                  <a:spcPts val="500"/>
                </a:spcBef>
                <a:spcAft>
                  <a:spcPts val="0"/>
                </a:spcAft>
                <a:buClr>
                  <a:schemeClr val="accent1"/>
                </a:buClr>
                <a:buSzPts val="600"/>
                <a:buFont typeface="Roboto Medium"/>
                <a:buChar char="●"/>
              </a:pPr>
              <a:r>
                <a:rPr lang="en-US" sz="800">
                  <a:solidFill>
                    <a:schemeClr val="dk1"/>
                  </a:solidFill>
                  <a:latin typeface="Roboto Medium"/>
                  <a:ea typeface="Roboto Medium"/>
                  <a:cs typeface="Roboto Medium"/>
                  <a:sym typeface="Roboto Medium"/>
                </a:rPr>
                <a:t>Mobile</a:t>
              </a:r>
              <a:endParaRPr sz="800">
                <a:solidFill>
                  <a:schemeClr val="dk1"/>
                </a:solidFill>
                <a:latin typeface="Roboto Medium"/>
                <a:ea typeface="Roboto Medium"/>
                <a:cs typeface="Roboto Medium"/>
                <a:sym typeface="Roboto Medium"/>
              </a:endParaRPr>
            </a:p>
            <a:p>
              <a:pPr indent="-63500" lvl="0" marL="63500" rtl="0" algn="l">
                <a:lnSpc>
                  <a:spcPct val="80000"/>
                </a:lnSpc>
                <a:spcBef>
                  <a:spcPts val="500"/>
                </a:spcBef>
                <a:spcAft>
                  <a:spcPts val="500"/>
                </a:spcAft>
                <a:buClr>
                  <a:schemeClr val="accent1"/>
                </a:buClr>
                <a:buSzPts val="600"/>
                <a:buFont typeface="Roboto Medium"/>
                <a:buChar char="●"/>
              </a:pPr>
              <a:r>
                <a:rPr lang="en-US" sz="800">
                  <a:solidFill>
                    <a:schemeClr val="dk1"/>
                  </a:solidFill>
                  <a:latin typeface="Roboto Medium"/>
                  <a:ea typeface="Roboto Medium"/>
                  <a:cs typeface="Roboto Medium"/>
                  <a:sym typeface="Roboto Medium"/>
                </a:rPr>
                <a:t>Sistemas Complexos</a:t>
              </a:r>
              <a:endParaRPr sz="800">
                <a:solidFill>
                  <a:schemeClr val="dk1"/>
                </a:solidFill>
                <a:latin typeface="Roboto Medium"/>
                <a:ea typeface="Roboto Medium"/>
                <a:cs typeface="Roboto Medium"/>
                <a:sym typeface="Roboto Medium"/>
              </a:endParaRPr>
            </a:p>
          </p:txBody>
        </p:sp>
      </p:grpSp>
      <p:sp>
        <p:nvSpPr>
          <p:cNvPr id="6279" name="Google Shape;6279;p416"/>
          <p:cNvSpPr txBox="1"/>
          <p:nvPr>
            <p:ph type="title"/>
          </p:nvPr>
        </p:nvSpPr>
        <p:spPr>
          <a:xfrm>
            <a:off x="365512" y="274988"/>
            <a:ext cx="8353200" cy="307800"/>
          </a:xfrm>
          <a:prstGeom prst="rect">
            <a:avLst/>
          </a:prstGeom>
          <a:noFill/>
          <a:ln>
            <a:noFill/>
          </a:ln>
        </p:spPr>
        <p:txBody>
          <a:bodyPr anchorCtr="0" anchor="t" bIns="0" lIns="0" spcFirstLastPara="1" rIns="0" wrap="square" tIns="0">
            <a:spAutoFit/>
          </a:bodyPr>
          <a:lstStyle/>
          <a:p>
            <a:pPr indent="0" lvl="0" marL="0" rtl="0" algn="l">
              <a:lnSpc>
                <a:spcPct val="100000"/>
              </a:lnSpc>
              <a:spcBef>
                <a:spcPts val="0"/>
              </a:spcBef>
              <a:spcAft>
                <a:spcPts val="0"/>
              </a:spcAft>
              <a:buSzPts val="2000"/>
              <a:buNone/>
            </a:pPr>
            <a:r>
              <a:rPr lang="en-US">
                <a:solidFill>
                  <a:schemeClr val="accent1"/>
                </a:solidFill>
              </a:rPr>
              <a:t>Exemplos de Casos de Uso</a:t>
            </a:r>
            <a:endParaRPr>
              <a:solidFill>
                <a:schemeClr val="accent1"/>
              </a:solidFill>
            </a:endParaRPr>
          </a:p>
        </p:txBody>
      </p:sp>
      <p:sp>
        <p:nvSpPr>
          <p:cNvPr id="6280" name="Google Shape;6280;p416"/>
          <p:cNvSpPr txBox="1"/>
          <p:nvPr/>
        </p:nvSpPr>
        <p:spPr>
          <a:xfrm>
            <a:off x="4281863" y="808922"/>
            <a:ext cx="580200" cy="135600"/>
          </a:xfrm>
          <a:prstGeom prst="rect">
            <a:avLst/>
          </a:prstGeom>
          <a:noFill/>
          <a:ln>
            <a:noFill/>
          </a:ln>
        </p:spPr>
        <p:txBody>
          <a:bodyPr anchorCtr="0" anchor="t" bIns="0" lIns="0" spcFirstLastPara="1" rIns="0" wrap="square" tIns="0">
            <a:spAutoFit/>
          </a:bodyPr>
          <a:lstStyle/>
          <a:p>
            <a:pPr indent="0" lvl="0" marL="0" rtl="0" algn="ctr">
              <a:lnSpc>
                <a:spcPct val="80000"/>
              </a:lnSpc>
              <a:spcBef>
                <a:spcPts val="0"/>
              </a:spcBef>
              <a:spcAft>
                <a:spcPts val="200"/>
              </a:spcAft>
              <a:buNone/>
            </a:pPr>
            <a:r>
              <a:rPr lang="en-US" sz="1100">
                <a:solidFill>
                  <a:schemeClr val="lt2"/>
                </a:solidFill>
                <a:latin typeface="Roboto Slab SemiBold"/>
                <a:ea typeface="Roboto Slab SemiBold"/>
                <a:cs typeface="Roboto Slab SemiBold"/>
                <a:sym typeface="Roboto Slab SemiBold"/>
              </a:rPr>
              <a:t>Vendas</a:t>
            </a:r>
            <a:endParaRPr sz="1100">
              <a:solidFill>
                <a:schemeClr val="lt2"/>
              </a:solidFill>
              <a:latin typeface="Roboto Slab SemiBold"/>
              <a:ea typeface="Roboto Slab SemiBold"/>
              <a:cs typeface="Roboto Slab SemiBold"/>
              <a:sym typeface="Roboto Slab SemiBold"/>
            </a:endParaRPr>
          </a:p>
        </p:txBody>
      </p:sp>
      <p:sp>
        <p:nvSpPr>
          <p:cNvPr id="6281" name="Google Shape;6281;p416"/>
          <p:cNvSpPr txBox="1"/>
          <p:nvPr/>
        </p:nvSpPr>
        <p:spPr>
          <a:xfrm>
            <a:off x="2883413" y="1413244"/>
            <a:ext cx="779100" cy="135600"/>
          </a:xfrm>
          <a:prstGeom prst="rect">
            <a:avLst/>
          </a:prstGeom>
          <a:noFill/>
          <a:ln>
            <a:noFill/>
          </a:ln>
        </p:spPr>
        <p:txBody>
          <a:bodyPr anchorCtr="0" anchor="t" bIns="0" lIns="0" spcFirstLastPara="1" rIns="0" wrap="square" tIns="0">
            <a:spAutoFit/>
          </a:bodyPr>
          <a:lstStyle/>
          <a:p>
            <a:pPr indent="0" lvl="0" marL="0" rtl="0" algn="ctr">
              <a:lnSpc>
                <a:spcPct val="80000"/>
              </a:lnSpc>
              <a:spcBef>
                <a:spcPts val="0"/>
              </a:spcBef>
              <a:spcAft>
                <a:spcPts val="200"/>
              </a:spcAft>
              <a:buNone/>
            </a:pPr>
            <a:r>
              <a:rPr lang="en-US" sz="1100">
                <a:solidFill>
                  <a:schemeClr val="lt2"/>
                </a:solidFill>
                <a:latin typeface="Roboto Slab SemiBold"/>
                <a:ea typeface="Roboto Slab SemiBold"/>
                <a:cs typeface="Roboto Slab SemiBold"/>
                <a:sym typeface="Roboto Slab SemiBold"/>
              </a:rPr>
              <a:t>Marketing</a:t>
            </a:r>
            <a:endParaRPr sz="1100">
              <a:solidFill>
                <a:schemeClr val="lt2"/>
              </a:solidFill>
              <a:latin typeface="Roboto Slab SemiBold"/>
              <a:ea typeface="Roboto Slab SemiBold"/>
              <a:cs typeface="Roboto Slab SemiBold"/>
              <a:sym typeface="Roboto Slab SemiBold"/>
            </a:endParaRPr>
          </a:p>
        </p:txBody>
      </p:sp>
      <p:sp>
        <p:nvSpPr>
          <p:cNvPr id="6282" name="Google Shape;6282;p416"/>
          <p:cNvSpPr txBox="1"/>
          <p:nvPr/>
        </p:nvSpPr>
        <p:spPr>
          <a:xfrm>
            <a:off x="5518444" y="1344056"/>
            <a:ext cx="712200" cy="270900"/>
          </a:xfrm>
          <a:prstGeom prst="rect">
            <a:avLst/>
          </a:prstGeom>
          <a:noFill/>
          <a:ln>
            <a:noFill/>
          </a:ln>
        </p:spPr>
        <p:txBody>
          <a:bodyPr anchorCtr="0" anchor="t" bIns="0" lIns="0" spcFirstLastPara="1" rIns="0" wrap="square" tIns="0">
            <a:spAutoFit/>
          </a:bodyPr>
          <a:lstStyle/>
          <a:p>
            <a:pPr indent="0" lvl="0" marL="0" rtl="0" algn="ctr">
              <a:lnSpc>
                <a:spcPct val="80000"/>
              </a:lnSpc>
              <a:spcBef>
                <a:spcPts val="0"/>
              </a:spcBef>
              <a:spcAft>
                <a:spcPts val="200"/>
              </a:spcAft>
              <a:buNone/>
            </a:pPr>
            <a:r>
              <a:rPr lang="en-US" sz="1100">
                <a:solidFill>
                  <a:schemeClr val="lt2"/>
                </a:solidFill>
                <a:latin typeface="Roboto Slab SemiBold"/>
                <a:ea typeface="Roboto Slab SemiBold"/>
                <a:cs typeface="Roboto Slab SemiBold"/>
                <a:sym typeface="Roboto Slab SemiBold"/>
              </a:rPr>
              <a:t>Customer</a:t>
            </a:r>
            <a:br>
              <a:rPr lang="en-US" sz="1100">
                <a:solidFill>
                  <a:schemeClr val="lt2"/>
                </a:solidFill>
                <a:latin typeface="Roboto Slab SemiBold"/>
                <a:ea typeface="Roboto Slab SemiBold"/>
                <a:cs typeface="Roboto Slab SemiBold"/>
                <a:sym typeface="Roboto Slab SemiBold"/>
              </a:rPr>
            </a:br>
            <a:r>
              <a:rPr lang="en-US" sz="1100">
                <a:solidFill>
                  <a:schemeClr val="lt2"/>
                </a:solidFill>
                <a:latin typeface="Roboto Slab SemiBold"/>
                <a:ea typeface="Roboto Slab SemiBold"/>
                <a:cs typeface="Roboto Slab SemiBold"/>
                <a:sym typeface="Roboto Slab SemiBold"/>
              </a:rPr>
              <a:t>Service</a:t>
            </a:r>
            <a:endParaRPr sz="1100">
              <a:solidFill>
                <a:schemeClr val="lt2"/>
              </a:solidFill>
              <a:latin typeface="Roboto Slab SemiBold"/>
              <a:ea typeface="Roboto Slab SemiBold"/>
              <a:cs typeface="Roboto Slab SemiBold"/>
              <a:sym typeface="Roboto Slab SemiBold"/>
            </a:endParaRPr>
          </a:p>
        </p:txBody>
      </p:sp>
      <p:sp>
        <p:nvSpPr>
          <p:cNvPr id="6283" name="Google Shape;6283;p416"/>
          <p:cNvSpPr txBox="1"/>
          <p:nvPr/>
        </p:nvSpPr>
        <p:spPr>
          <a:xfrm>
            <a:off x="2738681" y="2506931"/>
            <a:ext cx="339900" cy="135600"/>
          </a:xfrm>
          <a:prstGeom prst="rect">
            <a:avLst/>
          </a:prstGeom>
          <a:noFill/>
          <a:ln>
            <a:noFill/>
          </a:ln>
        </p:spPr>
        <p:txBody>
          <a:bodyPr anchorCtr="0" anchor="t" bIns="0" lIns="0" spcFirstLastPara="1" rIns="0" wrap="square" tIns="0">
            <a:spAutoFit/>
          </a:bodyPr>
          <a:lstStyle/>
          <a:p>
            <a:pPr indent="0" lvl="0" marL="0" rtl="0" algn="ctr">
              <a:lnSpc>
                <a:spcPct val="80000"/>
              </a:lnSpc>
              <a:spcBef>
                <a:spcPts val="0"/>
              </a:spcBef>
              <a:spcAft>
                <a:spcPts val="200"/>
              </a:spcAft>
              <a:buNone/>
            </a:pPr>
            <a:r>
              <a:rPr lang="en-US" sz="1100">
                <a:solidFill>
                  <a:schemeClr val="lt2"/>
                </a:solidFill>
                <a:latin typeface="Roboto Slab SemiBold"/>
                <a:ea typeface="Roboto Slab SemiBold"/>
                <a:cs typeface="Roboto Slab SemiBold"/>
                <a:sym typeface="Roboto Slab SemiBold"/>
              </a:rPr>
              <a:t>RH</a:t>
            </a:r>
            <a:endParaRPr sz="1100">
              <a:solidFill>
                <a:schemeClr val="lt2"/>
              </a:solidFill>
              <a:latin typeface="Roboto Slab SemiBold"/>
              <a:ea typeface="Roboto Slab SemiBold"/>
              <a:cs typeface="Roboto Slab SemiBold"/>
              <a:sym typeface="Roboto Slab SemiBold"/>
            </a:endParaRPr>
          </a:p>
        </p:txBody>
      </p:sp>
      <p:sp>
        <p:nvSpPr>
          <p:cNvPr id="6284" name="Google Shape;6284;p416"/>
          <p:cNvSpPr txBox="1"/>
          <p:nvPr/>
        </p:nvSpPr>
        <p:spPr>
          <a:xfrm>
            <a:off x="5906275" y="2507175"/>
            <a:ext cx="779100" cy="135600"/>
          </a:xfrm>
          <a:prstGeom prst="rect">
            <a:avLst/>
          </a:prstGeom>
          <a:noFill/>
          <a:ln>
            <a:noFill/>
          </a:ln>
        </p:spPr>
        <p:txBody>
          <a:bodyPr anchorCtr="0" anchor="t" bIns="0" lIns="0" spcFirstLastPara="1" rIns="0" wrap="square" tIns="0">
            <a:spAutoFit/>
          </a:bodyPr>
          <a:lstStyle/>
          <a:p>
            <a:pPr indent="0" lvl="0" marL="0" rtl="0" algn="ctr">
              <a:lnSpc>
                <a:spcPct val="80000"/>
              </a:lnSpc>
              <a:spcBef>
                <a:spcPts val="0"/>
              </a:spcBef>
              <a:spcAft>
                <a:spcPts val="200"/>
              </a:spcAft>
              <a:buNone/>
            </a:pPr>
            <a:r>
              <a:rPr lang="en-US" sz="1100">
                <a:solidFill>
                  <a:schemeClr val="lt2"/>
                </a:solidFill>
                <a:latin typeface="Roboto Slab SemiBold"/>
                <a:ea typeface="Roboto Slab SemiBold"/>
                <a:cs typeface="Roboto Slab SemiBold"/>
                <a:sym typeface="Roboto Slab SemiBold"/>
              </a:rPr>
              <a:t>Financeiro</a:t>
            </a:r>
            <a:endParaRPr sz="1100">
              <a:solidFill>
                <a:schemeClr val="lt2"/>
              </a:solidFill>
              <a:latin typeface="Roboto Slab SemiBold"/>
              <a:ea typeface="Roboto Slab SemiBold"/>
              <a:cs typeface="Roboto Slab SemiBold"/>
              <a:sym typeface="Roboto Slab SemiBold"/>
            </a:endParaRPr>
          </a:p>
        </p:txBody>
      </p:sp>
      <p:sp>
        <p:nvSpPr>
          <p:cNvPr id="6285" name="Google Shape;6285;p416"/>
          <p:cNvSpPr txBox="1"/>
          <p:nvPr/>
        </p:nvSpPr>
        <p:spPr>
          <a:xfrm>
            <a:off x="3078656" y="3600619"/>
            <a:ext cx="509700" cy="135600"/>
          </a:xfrm>
          <a:prstGeom prst="rect">
            <a:avLst/>
          </a:prstGeom>
          <a:noFill/>
          <a:ln>
            <a:noFill/>
          </a:ln>
        </p:spPr>
        <p:txBody>
          <a:bodyPr anchorCtr="0" anchor="t" bIns="0" lIns="0" spcFirstLastPara="1" rIns="0" wrap="square" tIns="0">
            <a:spAutoFit/>
          </a:bodyPr>
          <a:lstStyle/>
          <a:p>
            <a:pPr indent="0" lvl="0" marL="0" rtl="0" algn="ctr">
              <a:lnSpc>
                <a:spcPct val="80000"/>
              </a:lnSpc>
              <a:spcBef>
                <a:spcPts val="0"/>
              </a:spcBef>
              <a:spcAft>
                <a:spcPts val="200"/>
              </a:spcAft>
              <a:buNone/>
            </a:pPr>
            <a:r>
              <a:rPr lang="en-US" sz="1100">
                <a:solidFill>
                  <a:schemeClr val="lt2"/>
                </a:solidFill>
                <a:latin typeface="Roboto Slab SemiBold"/>
                <a:ea typeface="Roboto Slab SemiBold"/>
                <a:cs typeface="Roboto Slab SemiBold"/>
                <a:sym typeface="Roboto Slab SemiBold"/>
              </a:rPr>
              <a:t>IT Ops</a:t>
            </a:r>
            <a:endParaRPr sz="1100">
              <a:solidFill>
                <a:schemeClr val="lt2"/>
              </a:solidFill>
              <a:latin typeface="Roboto Slab SemiBold"/>
              <a:ea typeface="Roboto Slab SemiBold"/>
              <a:cs typeface="Roboto Slab SemiBold"/>
              <a:sym typeface="Roboto Slab SemiBold"/>
            </a:endParaRPr>
          </a:p>
        </p:txBody>
      </p:sp>
      <p:sp>
        <p:nvSpPr>
          <p:cNvPr id="6286" name="Google Shape;6286;p416"/>
          <p:cNvSpPr txBox="1"/>
          <p:nvPr/>
        </p:nvSpPr>
        <p:spPr>
          <a:xfrm>
            <a:off x="5458424" y="3600619"/>
            <a:ext cx="910200" cy="135600"/>
          </a:xfrm>
          <a:prstGeom prst="rect">
            <a:avLst/>
          </a:prstGeom>
          <a:noFill/>
          <a:ln>
            <a:noFill/>
          </a:ln>
        </p:spPr>
        <p:txBody>
          <a:bodyPr anchorCtr="0" anchor="t" bIns="0" lIns="0" spcFirstLastPara="1" rIns="0" wrap="square" tIns="0">
            <a:spAutoFit/>
          </a:bodyPr>
          <a:lstStyle/>
          <a:p>
            <a:pPr indent="0" lvl="0" marL="0" rtl="0" algn="ctr">
              <a:lnSpc>
                <a:spcPct val="80000"/>
              </a:lnSpc>
              <a:spcBef>
                <a:spcPts val="0"/>
              </a:spcBef>
              <a:spcAft>
                <a:spcPts val="200"/>
              </a:spcAft>
              <a:buNone/>
            </a:pPr>
            <a:r>
              <a:rPr lang="en-US" sz="1100">
                <a:solidFill>
                  <a:schemeClr val="lt2"/>
                </a:solidFill>
                <a:latin typeface="Roboto Slab SemiBold"/>
                <a:ea typeface="Roboto Slab SemiBold"/>
                <a:cs typeface="Roboto Slab SemiBold"/>
                <a:sym typeface="Roboto Slab SemiBold"/>
              </a:rPr>
              <a:t>Compras</a:t>
            </a:r>
            <a:endParaRPr sz="1100">
              <a:solidFill>
                <a:schemeClr val="lt2"/>
              </a:solidFill>
              <a:latin typeface="Roboto Slab SemiBold"/>
              <a:ea typeface="Roboto Slab SemiBold"/>
              <a:cs typeface="Roboto Slab SemiBold"/>
              <a:sym typeface="Roboto Slab SemiBold"/>
            </a:endParaRPr>
          </a:p>
        </p:txBody>
      </p:sp>
      <p:sp>
        <p:nvSpPr>
          <p:cNvPr id="6287" name="Google Shape;6287;p416"/>
          <p:cNvSpPr txBox="1"/>
          <p:nvPr/>
        </p:nvSpPr>
        <p:spPr>
          <a:xfrm>
            <a:off x="4182525" y="4195050"/>
            <a:ext cx="779100" cy="135600"/>
          </a:xfrm>
          <a:prstGeom prst="rect">
            <a:avLst/>
          </a:prstGeom>
          <a:noFill/>
          <a:ln>
            <a:noFill/>
          </a:ln>
        </p:spPr>
        <p:txBody>
          <a:bodyPr anchorCtr="0" anchor="t" bIns="0" lIns="0" spcFirstLastPara="1" rIns="0" wrap="square" tIns="0">
            <a:spAutoFit/>
          </a:bodyPr>
          <a:lstStyle/>
          <a:p>
            <a:pPr indent="0" lvl="0" marL="0" rtl="0" algn="ctr">
              <a:lnSpc>
                <a:spcPct val="80000"/>
              </a:lnSpc>
              <a:spcBef>
                <a:spcPts val="0"/>
              </a:spcBef>
              <a:spcAft>
                <a:spcPts val="200"/>
              </a:spcAft>
              <a:buNone/>
            </a:pPr>
            <a:r>
              <a:rPr lang="en-US" sz="1100">
                <a:solidFill>
                  <a:schemeClr val="lt2"/>
                </a:solidFill>
                <a:latin typeface="Roboto Slab SemiBold"/>
                <a:ea typeface="Roboto Slab SemiBold"/>
                <a:cs typeface="Roboto Slab SemiBold"/>
                <a:sym typeface="Roboto Slab SemiBold"/>
              </a:rPr>
              <a:t>Facilities</a:t>
            </a:r>
            <a:endParaRPr sz="1100">
              <a:solidFill>
                <a:schemeClr val="lt2"/>
              </a:solidFill>
              <a:latin typeface="Roboto Slab SemiBold"/>
              <a:ea typeface="Roboto Slab SemiBold"/>
              <a:cs typeface="Roboto Slab SemiBold"/>
              <a:sym typeface="Roboto Slab SemiBold"/>
            </a:endParaRPr>
          </a:p>
        </p:txBody>
      </p:sp>
      <p:sp>
        <p:nvSpPr>
          <p:cNvPr id="6288" name="Google Shape;6288;p416"/>
          <p:cNvSpPr txBox="1"/>
          <p:nvPr/>
        </p:nvSpPr>
        <p:spPr>
          <a:xfrm>
            <a:off x="2030119" y="1089713"/>
            <a:ext cx="406500" cy="1692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lang="en-US" sz="1100">
                <a:solidFill>
                  <a:schemeClr val="dk1"/>
                </a:solidFill>
                <a:latin typeface="Roboto Medium"/>
                <a:ea typeface="Roboto Medium"/>
                <a:cs typeface="Roboto Medium"/>
                <a:sym typeface="Roboto Medium"/>
              </a:rPr>
              <a:t>Varejo</a:t>
            </a:r>
            <a:endParaRPr sz="1100">
              <a:solidFill>
                <a:schemeClr val="dk1"/>
              </a:solidFill>
              <a:latin typeface="Roboto Medium"/>
              <a:ea typeface="Roboto Medium"/>
              <a:cs typeface="Roboto Medium"/>
              <a:sym typeface="Roboto Medium"/>
            </a:endParaRPr>
          </a:p>
        </p:txBody>
      </p:sp>
      <p:sp>
        <p:nvSpPr>
          <p:cNvPr id="6289" name="Google Shape;6289;p416"/>
          <p:cNvSpPr txBox="1"/>
          <p:nvPr/>
        </p:nvSpPr>
        <p:spPr>
          <a:xfrm>
            <a:off x="6704475" y="3878250"/>
            <a:ext cx="712200" cy="1692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US" sz="1100">
                <a:solidFill>
                  <a:schemeClr val="dk1"/>
                </a:solidFill>
                <a:latin typeface="Roboto Medium"/>
                <a:ea typeface="Roboto Medium"/>
                <a:cs typeface="Roboto Medium"/>
                <a:sym typeface="Roboto Medium"/>
              </a:rPr>
              <a:t>Saúde</a:t>
            </a:r>
            <a:endParaRPr sz="1100">
              <a:solidFill>
                <a:schemeClr val="dk1"/>
              </a:solidFill>
              <a:latin typeface="Roboto Medium"/>
              <a:ea typeface="Roboto Medium"/>
              <a:cs typeface="Roboto Medium"/>
              <a:sym typeface="Roboto Medium"/>
            </a:endParaRPr>
          </a:p>
        </p:txBody>
      </p:sp>
      <p:sp>
        <p:nvSpPr>
          <p:cNvPr id="6290" name="Google Shape;6290;p416"/>
          <p:cNvSpPr txBox="1"/>
          <p:nvPr/>
        </p:nvSpPr>
        <p:spPr>
          <a:xfrm>
            <a:off x="706838" y="2948738"/>
            <a:ext cx="1392000" cy="3387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lang="en-US" sz="1100">
                <a:solidFill>
                  <a:schemeClr val="dk1"/>
                </a:solidFill>
                <a:latin typeface="Roboto Medium"/>
                <a:ea typeface="Roboto Medium"/>
                <a:cs typeface="Roboto Medium"/>
                <a:sym typeface="Roboto Medium"/>
              </a:rPr>
              <a:t>Serviços</a:t>
            </a:r>
            <a:endParaRPr sz="1100">
              <a:solidFill>
                <a:schemeClr val="dk1"/>
              </a:solidFill>
              <a:latin typeface="Roboto Medium"/>
              <a:ea typeface="Roboto Medium"/>
              <a:cs typeface="Roboto Medium"/>
              <a:sym typeface="Roboto Medium"/>
            </a:endParaRPr>
          </a:p>
          <a:p>
            <a:pPr indent="0" lvl="0" marL="0" rtl="0" algn="r">
              <a:spcBef>
                <a:spcPts val="0"/>
              </a:spcBef>
              <a:spcAft>
                <a:spcPts val="0"/>
              </a:spcAft>
              <a:buNone/>
            </a:pPr>
            <a:r>
              <a:rPr lang="en-US" sz="1100">
                <a:solidFill>
                  <a:schemeClr val="dk1"/>
                </a:solidFill>
                <a:latin typeface="Roboto Medium"/>
                <a:ea typeface="Roboto Medium"/>
                <a:cs typeface="Roboto Medium"/>
                <a:sym typeface="Roboto Medium"/>
              </a:rPr>
              <a:t>Financeiros</a:t>
            </a:r>
            <a:endParaRPr sz="1100">
              <a:solidFill>
                <a:schemeClr val="dk1"/>
              </a:solidFill>
              <a:latin typeface="Roboto Medium"/>
              <a:ea typeface="Roboto Medium"/>
              <a:cs typeface="Roboto Medium"/>
              <a:sym typeface="Roboto Medium"/>
            </a:endParaRPr>
          </a:p>
        </p:txBody>
      </p:sp>
      <p:sp>
        <p:nvSpPr>
          <p:cNvPr id="6291" name="Google Shape;6291;p416"/>
          <p:cNvSpPr txBox="1"/>
          <p:nvPr/>
        </p:nvSpPr>
        <p:spPr>
          <a:xfrm>
            <a:off x="6994275" y="2019225"/>
            <a:ext cx="406500" cy="1692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US" sz="1100">
                <a:solidFill>
                  <a:schemeClr val="dk1"/>
                </a:solidFill>
                <a:latin typeface="Roboto Medium"/>
                <a:ea typeface="Roboto Medium"/>
                <a:cs typeface="Roboto Medium"/>
                <a:sym typeface="Roboto Medium"/>
              </a:rPr>
              <a:t>Mídia</a:t>
            </a:r>
            <a:endParaRPr sz="1100">
              <a:solidFill>
                <a:schemeClr val="dk1"/>
              </a:solidFill>
              <a:latin typeface="Roboto Medium"/>
              <a:ea typeface="Roboto Medium"/>
              <a:cs typeface="Roboto Medium"/>
              <a:sym typeface="Roboto Medium"/>
            </a:endParaRPr>
          </a:p>
        </p:txBody>
      </p:sp>
      <p:sp>
        <p:nvSpPr>
          <p:cNvPr id="6292" name="Google Shape;6292;p416"/>
          <p:cNvSpPr txBox="1"/>
          <p:nvPr/>
        </p:nvSpPr>
        <p:spPr>
          <a:xfrm>
            <a:off x="6994275" y="2948738"/>
            <a:ext cx="1054200" cy="1692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US" sz="1100">
                <a:solidFill>
                  <a:schemeClr val="dk1"/>
                </a:solidFill>
                <a:latin typeface="Roboto Medium"/>
                <a:ea typeface="Roboto Medium"/>
                <a:cs typeface="Roboto Medium"/>
                <a:sym typeface="Roboto Medium"/>
              </a:rPr>
              <a:t>Ciências da Vida</a:t>
            </a:r>
            <a:endParaRPr sz="1100">
              <a:solidFill>
                <a:schemeClr val="dk1"/>
              </a:solidFill>
              <a:latin typeface="Roboto Medium"/>
              <a:ea typeface="Roboto Medium"/>
              <a:cs typeface="Roboto Medium"/>
              <a:sym typeface="Roboto Medium"/>
            </a:endParaRPr>
          </a:p>
        </p:txBody>
      </p:sp>
      <p:sp>
        <p:nvSpPr>
          <p:cNvPr id="6293" name="Google Shape;6293;p416"/>
          <p:cNvSpPr txBox="1"/>
          <p:nvPr/>
        </p:nvSpPr>
        <p:spPr>
          <a:xfrm>
            <a:off x="1352513" y="3878250"/>
            <a:ext cx="1084200" cy="1692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lang="en-US" sz="1100">
                <a:solidFill>
                  <a:schemeClr val="dk1"/>
                </a:solidFill>
                <a:latin typeface="Roboto Medium"/>
                <a:ea typeface="Roboto Medium"/>
                <a:cs typeface="Roboto Medium"/>
                <a:sym typeface="Roboto Medium"/>
              </a:rPr>
              <a:t>Entretenimento</a:t>
            </a:r>
            <a:endParaRPr sz="1100">
              <a:solidFill>
                <a:schemeClr val="dk1"/>
              </a:solidFill>
              <a:latin typeface="Roboto Medium"/>
              <a:ea typeface="Roboto Medium"/>
              <a:cs typeface="Roboto Medium"/>
              <a:sym typeface="Roboto Medium"/>
            </a:endParaRPr>
          </a:p>
        </p:txBody>
      </p:sp>
      <p:sp>
        <p:nvSpPr>
          <p:cNvPr id="6294" name="Google Shape;6294;p416"/>
          <p:cNvSpPr txBox="1"/>
          <p:nvPr/>
        </p:nvSpPr>
        <p:spPr>
          <a:xfrm>
            <a:off x="1188544" y="2019225"/>
            <a:ext cx="910200" cy="1692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lang="en-US" sz="1100">
                <a:solidFill>
                  <a:schemeClr val="dk1"/>
                </a:solidFill>
                <a:latin typeface="Roboto Medium"/>
                <a:ea typeface="Roboto Medium"/>
                <a:cs typeface="Roboto Medium"/>
                <a:sym typeface="Roboto Medium"/>
              </a:rPr>
              <a:t>Construção</a:t>
            </a:r>
            <a:endParaRPr sz="1100">
              <a:solidFill>
                <a:schemeClr val="dk1"/>
              </a:solidFill>
              <a:latin typeface="Roboto Medium"/>
              <a:ea typeface="Roboto Medium"/>
              <a:cs typeface="Roboto Medium"/>
              <a:sym typeface="Roboto Medium"/>
            </a:endParaRPr>
          </a:p>
        </p:txBody>
      </p:sp>
      <p:sp>
        <p:nvSpPr>
          <p:cNvPr id="6295" name="Google Shape;6295;p416"/>
          <p:cNvSpPr txBox="1"/>
          <p:nvPr/>
        </p:nvSpPr>
        <p:spPr>
          <a:xfrm>
            <a:off x="6704475" y="1089713"/>
            <a:ext cx="1028700" cy="1692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US" sz="1100">
                <a:solidFill>
                  <a:schemeClr val="dk1"/>
                </a:solidFill>
                <a:latin typeface="Roboto Medium"/>
                <a:ea typeface="Roboto Medium"/>
                <a:cs typeface="Roboto Medium"/>
                <a:sym typeface="Roboto Medium"/>
              </a:rPr>
              <a:t>Indústria</a:t>
            </a:r>
            <a:endParaRPr sz="1100">
              <a:solidFill>
                <a:schemeClr val="dk1"/>
              </a:solidFill>
              <a:latin typeface="Roboto Medium"/>
              <a:ea typeface="Roboto Medium"/>
              <a:cs typeface="Roboto Medium"/>
              <a:sym typeface="Roboto Medium"/>
            </a:endParaRPr>
          </a:p>
        </p:txBody>
      </p:sp>
      <p:sp>
        <p:nvSpPr>
          <p:cNvPr id="6296" name="Google Shape;6296;p416"/>
          <p:cNvSpPr txBox="1"/>
          <p:nvPr/>
        </p:nvSpPr>
        <p:spPr>
          <a:xfrm>
            <a:off x="4086308" y="2892131"/>
            <a:ext cx="971700" cy="153900"/>
          </a:xfrm>
          <a:prstGeom prst="rect">
            <a:avLst/>
          </a:prstGeom>
          <a:noFill/>
          <a:ln>
            <a:noFill/>
          </a:ln>
        </p:spPr>
        <p:txBody>
          <a:bodyPr anchorCtr="0" anchor="t" bIns="0" lIns="0" spcFirstLastPara="1" rIns="0" wrap="square" tIns="0">
            <a:spAutoFit/>
          </a:bodyPr>
          <a:lstStyle/>
          <a:p>
            <a:pPr indent="0" lvl="0" marL="0" rtl="0" algn="ctr">
              <a:spcBef>
                <a:spcPts val="0"/>
              </a:spcBef>
              <a:spcAft>
                <a:spcPts val="0"/>
              </a:spcAft>
              <a:buNone/>
            </a:pPr>
            <a:r>
              <a:rPr lang="en-US" sz="1000">
                <a:solidFill>
                  <a:schemeClr val="accent2"/>
                </a:solidFill>
                <a:latin typeface="Roboto"/>
                <a:ea typeface="Roboto"/>
                <a:cs typeface="Roboto"/>
                <a:sym typeface="Roboto"/>
              </a:rPr>
              <a:t>e mais</a:t>
            </a:r>
            <a:r>
              <a:rPr lang="en-US" sz="1000">
                <a:solidFill>
                  <a:schemeClr val="accent2"/>
                </a:solidFill>
                <a:latin typeface="Roboto"/>
                <a:ea typeface="Roboto"/>
                <a:cs typeface="Roboto"/>
                <a:sym typeface="Roboto"/>
              </a:rPr>
              <a:t>…</a:t>
            </a:r>
            <a:endParaRPr sz="1000">
              <a:solidFill>
                <a:schemeClr val="accent2"/>
              </a:solidFill>
              <a:latin typeface="Roboto"/>
              <a:ea typeface="Roboto"/>
              <a:cs typeface="Roboto"/>
              <a:sym typeface="Roboto"/>
            </a:endParaRPr>
          </a:p>
        </p:txBody>
      </p:sp>
    </p:spTree>
  </p:cSld>
  <p:clrMapOvr>
    <a:masterClrMapping/>
  </p:clrMapOvr>
</p:sld>
</file>

<file path=ppt/slides/slide6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00" name="Shape 6300"/>
        <p:cNvGrpSpPr/>
        <p:nvPr/>
      </p:nvGrpSpPr>
      <p:grpSpPr>
        <a:xfrm>
          <a:off x="0" y="0"/>
          <a:ext cx="0" cy="0"/>
          <a:chOff x="0" y="0"/>
          <a:chExt cx="0" cy="0"/>
        </a:xfrm>
      </p:grpSpPr>
      <p:sp>
        <p:nvSpPr>
          <p:cNvPr id="6301" name="Google Shape;6301;p417"/>
          <p:cNvSpPr txBox="1"/>
          <p:nvPr>
            <p:ph idx="1" type="body"/>
          </p:nvPr>
        </p:nvSpPr>
        <p:spPr>
          <a:xfrm>
            <a:off x="6101875" y="3842188"/>
            <a:ext cx="2573100" cy="784200"/>
          </a:xfrm>
          <a:prstGeom prst="rect">
            <a:avLst/>
          </a:prstGeom>
        </p:spPr>
        <p:txBody>
          <a:bodyPr anchorCtr="0" anchor="t" bIns="34275" lIns="68575" spcFirstLastPara="1" rIns="68575" wrap="square" tIns="34275">
            <a:normAutofit/>
          </a:bodyPr>
          <a:lstStyle/>
          <a:p>
            <a:pPr indent="0" lvl="0" marL="0" rtl="0" algn="ctr">
              <a:lnSpc>
                <a:spcPct val="90000"/>
              </a:lnSpc>
              <a:spcBef>
                <a:spcPts val="800"/>
              </a:spcBef>
              <a:spcAft>
                <a:spcPts val="1200"/>
              </a:spcAft>
              <a:buNone/>
            </a:pPr>
            <a:r>
              <a:rPr lang="en-US" sz="2000">
                <a:solidFill>
                  <a:schemeClr val="accent5"/>
                </a:solidFill>
              </a:rPr>
              <a:t>de avaliação dos agentes de suporte</a:t>
            </a:r>
            <a:endParaRPr sz="2000">
              <a:solidFill>
                <a:schemeClr val="accent5"/>
              </a:solidFill>
            </a:endParaRPr>
          </a:p>
        </p:txBody>
      </p:sp>
      <p:sp>
        <p:nvSpPr>
          <p:cNvPr id="6302" name="Google Shape;6302;p417"/>
          <p:cNvSpPr txBox="1"/>
          <p:nvPr>
            <p:ph idx="1" type="body"/>
          </p:nvPr>
        </p:nvSpPr>
        <p:spPr>
          <a:xfrm>
            <a:off x="3353525" y="3842188"/>
            <a:ext cx="2573100" cy="784200"/>
          </a:xfrm>
          <a:prstGeom prst="rect">
            <a:avLst/>
          </a:prstGeom>
        </p:spPr>
        <p:txBody>
          <a:bodyPr anchorCtr="0" anchor="t" bIns="34275" lIns="68575" spcFirstLastPara="1" rIns="68575" wrap="square" tIns="34275">
            <a:normAutofit/>
          </a:bodyPr>
          <a:lstStyle/>
          <a:p>
            <a:pPr indent="0" lvl="0" marL="0" rtl="0" algn="ctr">
              <a:lnSpc>
                <a:spcPct val="90000"/>
              </a:lnSpc>
              <a:spcBef>
                <a:spcPts val="800"/>
              </a:spcBef>
              <a:spcAft>
                <a:spcPts val="1200"/>
              </a:spcAft>
              <a:buNone/>
            </a:pPr>
            <a:r>
              <a:rPr lang="en-US" sz="2000">
                <a:solidFill>
                  <a:schemeClr val="accent5"/>
                </a:solidFill>
              </a:rPr>
              <a:t>de facilidade em fazer negócios</a:t>
            </a:r>
            <a:endParaRPr sz="2000">
              <a:solidFill>
                <a:schemeClr val="accent5"/>
              </a:solidFill>
            </a:endParaRPr>
          </a:p>
        </p:txBody>
      </p:sp>
      <p:sp>
        <p:nvSpPr>
          <p:cNvPr id="6303" name="Google Shape;6303;p417"/>
          <p:cNvSpPr txBox="1"/>
          <p:nvPr>
            <p:ph idx="1" type="body"/>
          </p:nvPr>
        </p:nvSpPr>
        <p:spPr>
          <a:xfrm>
            <a:off x="5986325" y="2013400"/>
            <a:ext cx="2872800" cy="784200"/>
          </a:xfrm>
          <a:prstGeom prst="rect">
            <a:avLst/>
          </a:prstGeom>
        </p:spPr>
        <p:txBody>
          <a:bodyPr anchorCtr="0" anchor="t" bIns="34275" lIns="68575" spcFirstLastPara="1" rIns="68575" wrap="square" tIns="34275">
            <a:normAutofit/>
          </a:bodyPr>
          <a:lstStyle/>
          <a:p>
            <a:pPr indent="0" lvl="0" marL="0" rtl="0" algn="ctr">
              <a:lnSpc>
                <a:spcPct val="90000"/>
              </a:lnSpc>
              <a:spcBef>
                <a:spcPts val="800"/>
              </a:spcBef>
              <a:spcAft>
                <a:spcPts val="1200"/>
              </a:spcAft>
              <a:buNone/>
            </a:pPr>
            <a:r>
              <a:rPr lang="en-US" sz="2000">
                <a:solidFill>
                  <a:schemeClr val="accent5"/>
                </a:solidFill>
              </a:rPr>
              <a:t>categoria de tecnologia para negócios</a:t>
            </a:r>
            <a:endParaRPr sz="2000">
              <a:solidFill>
                <a:schemeClr val="accent5"/>
              </a:solidFill>
            </a:endParaRPr>
          </a:p>
        </p:txBody>
      </p:sp>
      <p:sp>
        <p:nvSpPr>
          <p:cNvPr id="6304" name="Google Shape;6304;p417"/>
          <p:cNvSpPr txBox="1"/>
          <p:nvPr>
            <p:ph type="title"/>
          </p:nvPr>
        </p:nvSpPr>
        <p:spPr>
          <a:xfrm>
            <a:off x="365700" y="274350"/>
            <a:ext cx="8412600" cy="277200"/>
          </a:xfrm>
          <a:prstGeom prst="rect">
            <a:avLst/>
          </a:prstGeom>
        </p:spPr>
        <p:txBody>
          <a:bodyPr anchorCtr="0" anchor="t" bIns="0" lIns="0" spcFirstLastPara="1" rIns="0" wrap="square" tIns="0">
            <a:spAutoFit/>
          </a:bodyPr>
          <a:lstStyle/>
          <a:p>
            <a:pPr indent="0" lvl="0" marL="0" rtl="0" algn="l">
              <a:spcBef>
                <a:spcPts val="0"/>
              </a:spcBef>
              <a:spcAft>
                <a:spcPts val="0"/>
              </a:spcAft>
              <a:buNone/>
            </a:pPr>
            <a:r>
              <a:rPr lang="en-US"/>
              <a:t>Benefícios comprovados</a:t>
            </a:r>
            <a:endParaRPr/>
          </a:p>
        </p:txBody>
      </p:sp>
      <p:cxnSp>
        <p:nvCxnSpPr>
          <p:cNvPr id="6305" name="Google Shape;6305;p417"/>
          <p:cNvCxnSpPr/>
          <p:nvPr/>
        </p:nvCxnSpPr>
        <p:spPr>
          <a:xfrm>
            <a:off x="3194850" y="1189850"/>
            <a:ext cx="0" cy="3551100"/>
          </a:xfrm>
          <a:prstGeom prst="straightConnector1">
            <a:avLst/>
          </a:prstGeom>
          <a:noFill/>
          <a:ln cap="flat" cmpd="sng" w="9525">
            <a:solidFill>
              <a:srgbClr val="A5BEC4"/>
            </a:solidFill>
            <a:prstDash val="solid"/>
            <a:round/>
            <a:headEnd len="med" w="med" type="none"/>
            <a:tailEnd len="med" w="med" type="none"/>
          </a:ln>
        </p:spPr>
      </p:cxnSp>
      <p:cxnSp>
        <p:nvCxnSpPr>
          <p:cNvPr id="6306" name="Google Shape;6306;p417"/>
          <p:cNvCxnSpPr/>
          <p:nvPr/>
        </p:nvCxnSpPr>
        <p:spPr>
          <a:xfrm>
            <a:off x="5954925" y="1189850"/>
            <a:ext cx="0" cy="3551100"/>
          </a:xfrm>
          <a:prstGeom prst="straightConnector1">
            <a:avLst/>
          </a:prstGeom>
          <a:noFill/>
          <a:ln cap="flat" cmpd="sng" w="9525">
            <a:solidFill>
              <a:srgbClr val="A5BEC4"/>
            </a:solidFill>
            <a:prstDash val="solid"/>
            <a:round/>
            <a:headEnd len="med" w="med" type="none"/>
            <a:tailEnd len="med" w="med" type="none"/>
          </a:ln>
        </p:spPr>
      </p:cxnSp>
      <p:cxnSp>
        <p:nvCxnSpPr>
          <p:cNvPr id="6307" name="Google Shape;6307;p417"/>
          <p:cNvCxnSpPr/>
          <p:nvPr/>
        </p:nvCxnSpPr>
        <p:spPr>
          <a:xfrm>
            <a:off x="463075" y="2762200"/>
            <a:ext cx="8266500" cy="0"/>
          </a:xfrm>
          <a:prstGeom prst="straightConnector1">
            <a:avLst/>
          </a:prstGeom>
          <a:noFill/>
          <a:ln cap="flat" cmpd="sng" w="9525">
            <a:solidFill>
              <a:srgbClr val="A5BEC4"/>
            </a:solidFill>
            <a:prstDash val="solid"/>
            <a:round/>
            <a:headEnd len="med" w="med" type="none"/>
            <a:tailEnd len="med" w="med" type="none"/>
          </a:ln>
        </p:spPr>
      </p:cxnSp>
      <p:sp>
        <p:nvSpPr>
          <p:cNvPr id="6308" name="Google Shape;6308;p417"/>
          <p:cNvSpPr txBox="1"/>
          <p:nvPr>
            <p:ph idx="1" type="body"/>
          </p:nvPr>
        </p:nvSpPr>
        <p:spPr>
          <a:xfrm>
            <a:off x="3353525" y="2013388"/>
            <a:ext cx="2573100" cy="784200"/>
          </a:xfrm>
          <a:prstGeom prst="rect">
            <a:avLst/>
          </a:prstGeom>
        </p:spPr>
        <p:txBody>
          <a:bodyPr anchorCtr="0" anchor="t" bIns="34275" lIns="68575" spcFirstLastPara="1" rIns="68575" wrap="square" tIns="34275">
            <a:normAutofit/>
          </a:bodyPr>
          <a:lstStyle/>
          <a:p>
            <a:pPr indent="0" lvl="0" marL="0" rtl="0" algn="ctr">
              <a:lnSpc>
                <a:spcPct val="90000"/>
              </a:lnSpc>
              <a:spcBef>
                <a:spcPts val="800"/>
              </a:spcBef>
              <a:spcAft>
                <a:spcPts val="1200"/>
              </a:spcAft>
              <a:buNone/>
            </a:pPr>
            <a:r>
              <a:rPr lang="en-US" sz="2000">
                <a:solidFill>
                  <a:schemeClr val="accent5"/>
                </a:solidFill>
              </a:rPr>
              <a:t>mês, em média, para entrar em </a:t>
            </a:r>
            <a:r>
              <a:rPr lang="en-US" sz="2000">
                <a:solidFill>
                  <a:schemeClr val="accent5"/>
                </a:solidFill>
              </a:rPr>
              <a:t>go-live</a:t>
            </a:r>
            <a:endParaRPr sz="2000">
              <a:solidFill>
                <a:schemeClr val="accent5"/>
              </a:solidFill>
            </a:endParaRPr>
          </a:p>
        </p:txBody>
      </p:sp>
      <p:sp>
        <p:nvSpPr>
          <p:cNvPr id="6309" name="Google Shape;6309;p417"/>
          <p:cNvSpPr txBox="1"/>
          <p:nvPr/>
        </p:nvSpPr>
        <p:spPr>
          <a:xfrm>
            <a:off x="466425" y="982275"/>
            <a:ext cx="2410200" cy="1401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US" sz="6800">
                <a:solidFill>
                  <a:schemeClr val="accent6"/>
                </a:solidFill>
                <a:latin typeface="Roboto"/>
                <a:ea typeface="Roboto"/>
                <a:cs typeface="Roboto"/>
                <a:sym typeface="Roboto"/>
              </a:rPr>
              <a:t>10.5</a:t>
            </a:r>
            <a:endParaRPr b="1" sz="6800">
              <a:solidFill>
                <a:schemeClr val="accent6"/>
              </a:solidFill>
              <a:latin typeface="Roboto"/>
              <a:ea typeface="Roboto"/>
              <a:cs typeface="Roboto"/>
              <a:sym typeface="Roboto"/>
            </a:endParaRPr>
          </a:p>
        </p:txBody>
      </p:sp>
      <p:sp>
        <p:nvSpPr>
          <p:cNvPr id="6310" name="Google Shape;6310;p417"/>
          <p:cNvSpPr txBox="1"/>
          <p:nvPr/>
        </p:nvSpPr>
        <p:spPr>
          <a:xfrm>
            <a:off x="3362025" y="982275"/>
            <a:ext cx="2410200" cy="1401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US" sz="6800">
                <a:solidFill>
                  <a:schemeClr val="accent6"/>
                </a:solidFill>
                <a:latin typeface="Roboto"/>
                <a:ea typeface="Roboto"/>
                <a:cs typeface="Roboto"/>
                <a:sym typeface="Roboto"/>
              </a:rPr>
              <a:t>1.8</a:t>
            </a:r>
            <a:endParaRPr b="1" sz="6800">
              <a:solidFill>
                <a:srgbClr val="FF6529"/>
              </a:solidFill>
              <a:latin typeface="Roboto"/>
              <a:ea typeface="Roboto"/>
              <a:cs typeface="Roboto"/>
              <a:sym typeface="Roboto"/>
            </a:endParaRPr>
          </a:p>
        </p:txBody>
      </p:sp>
      <p:sp>
        <p:nvSpPr>
          <p:cNvPr id="6311" name="Google Shape;6311;p417"/>
          <p:cNvSpPr txBox="1"/>
          <p:nvPr/>
        </p:nvSpPr>
        <p:spPr>
          <a:xfrm>
            <a:off x="6181425" y="2811075"/>
            <a:ext cx="2410200" cy="1401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US" sz="6800">
                <a:solidFill>
                  <a:schemeClr val="accent6"/>
                </a:solidFill>
                <a:latin typeface="Roboto"/>
                <a:ea typeface="Roboto"/>
                <a:cs typeface="Roboto"/>
                <a:sym typeface="Roboto"/>
              </a:rPr>
              <a:t>93</a:t>
            </a:r>
            <a:r>
              <a:rPr b="1" lang="en-US" sz="5400">
                <a:solidFill>
                  <a:schemeClr val="accent6"/>
                </a:solidFill>
                <a:latin typeface="Roboto"/>
                <a:ea typeface="Roboto"/>
                <a:cs typeface="Roboto"/>
                <a:sym typeface="Roboto"/>
              </a:rPr>
              <a:t>+%</a:t>
            </a:r>
            <a:endParaRPr b="1" sz="5400">
              <a:solidFill>
                <a:schemeClr val="accent6"/>
              </a:solidFill>
              <a:latin typeface="Roboto"/>
              <a:ea typeface="Roboto"/>
              <a:cs typeface="Roboto"/>
              <a:sym typeface="Roboto"/>
            </a:endParaRPr>
          </a:p>
        </p:txBody>
      </p:sp>
      <p:sp>
        <p:nvSpPr>
          <p:cNvPr id="6312" name="Google Shape;6312;p417"/>
          <p:cNvSpPr txBox="1"/>
          <p:nvPr/>
        </p:nvSpPr>
        <p:spPr>
          <a:xfrm>
            <a:off x="3362025" y="2811075"/>
            <a:ext cx="2410200" cy="1401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US" sz="6800">
                <a:solidFill>
                  <a:schemeClr val="accent6"/>
                </a:solidFill>
                <a:latin typeface="Roboto"/>
                <a:ea typeface="Roboto"/>
                <a:cs typeface="Roboto"/>
                <a:sym typeface="Roboto"/>
              </a:rPr>
              <a:t>94</a:t>
            </a:r>
            <a:r>
              <a:rPr b="1" lang="en-US" sz="5400">
                <a:solidFill>
                  <a:schemeClr val="accent6"/>
                </a:solidFill>
                <a:latin typeface="Roboto"/>
                <a:ea typeface="Roboto"/>
                <a:cs typeface="Roboto"/>
                <a:sym typeface="Roboto"/>
              </a:rPr>
              <a:t>%</a:t>
            </a:r>
            <a:endParaRPr b="1" sz="5400">
              <a:solidFill>
                <a:srgbClr val="FF6529"/>
              </a:solidFill>
              <a:latin typeface="Roboto"/>
              <a:ea typeface="Roboto"/>
              <a:cs typeface="Roboto"/>
              <a:sym typeface="Roboto"/>
            </a:endParaRPr>
          </a:p>
        </p:txBody>
      </p:sp>
      <p:sp>
        <p:nvSpPr>
          <p:cNvPr id="6313" name="Google Shape;6313;p417"/>
          <p:cNvSpPr txBox="1"/>
          <p:nvPr/>
        </p:nvSpPr>
        <p:spPr>
          <a:xfrm>
            <a:off x="6094725" y="1058475"/>
            <a:ext cx="2683500" cy="1401900"/>
          </a:xfrm>
          <a:prstGeom prst="rect">
            <a:avLst/>
          </a:prstGeom>
          <a:noFill/>
          <a:ln>
            <a:noFill/>
          </a:ln>
        </p:spPr>
        <p:txBody>
          <a:bodyPr anchorCtr="0" anchor="t" bIns="91425" lIns="91425" spcFirstLastPara="1" rIns="91425" wrap="square" tIns="91425">
            <a:noAutofit/>
          </a:bodyPr>
          <a:lstStyle/>
          <a:p>
            <a:pPr indent="0" lvl="0" marL="0" rtl="0" algn="ctr">
              <a:lnSpc>
                <a:spcPct val="80000"/>
              </a:lnSpc>
              <a:spcBef>
                <a:spcPts val="0"/>
              </a:spcBef>
              <a:spcAft>
                <a:spcPts val="0"/>
              </a:spcAft>
              <a:buNone/>
            </a:pPr>
            <a:r>
              <a:rPr b="1" lang="en-US" sz="3000">
                <a:solidFill>
                  <a:schemeClr val="accent6"/>
                </a:solidFill>
                <a:latin typeface="Roboto"/>
                <a:ea typeface="Roboto"/>
                <a:cs typeface="Roboto"/>
                <a:sym typeface="Roboto"/>
              </a:rPr>
              <a:t>2024 Bronze Stevie Award</a:t>
            </a:r>
            <a:endParaRPr b="1" sz="3000">
              <a:solidFill>
                <a:schemeClr val="accent6"/>
              </a:solidFill>
              <a:latin typeface="Roboto"/>
              <a:ea typeface="Roboto"/>
              <a:cs typeface="Roboto"/>
              <a:sym typeface="Roboto"/>
            </a:endParaRPr>
          </a:p>
        </p:txBody>
      </p:sp>
      <p:sp>
        <p:nvSpPr>
          <p:cNvPr id="6314" name="Google Shape;6314;p417"/>
          <p:cNvSpPr txBox="1"/>
          <p:nvPr>
            <p:ph idx="1" type="body"/>
          </p:nvPr>
        </p:nvSpPr>
        <p:spPr>
          <a:xfrm>
            <a:off x="457925" y="4111796"/>
            <a:ext cx="2573100" cy="514500"/>
          </a:xfrm>
          <a:prstGeom prst="rect">
            <a:avLst/>
          </a:prstGeom>
        </p:spPr>
        <p:txBody>
          <a:bodyPr anchorCtr="0" anchor="t" bIns="34275" lIns="68575" spcFirstLastPara="1" rIns="68575" wrap="square" tIns="34275">
            <a:normAutofit lnSpcReduction="20000"/>
          </a:bodyPr>
          <a:lstStyle/>
          <a:p>
            <a:pPr indent="0" lvl="0" marL="0" rtl="0" algn="ctr">
              <a:lnSpc>
                <a:spcPct val="90000"/>
              </a:lnSpc>
              <a:spcBef>
                <a:spcPts val="800"/>
              </a:spcBef>
              <a:spcAft>
                <a:spcPts val="1200"/>
              </a:spcAft>
              <a:buNone/>
            </a:pPr>
            <a:r>
              <a:rPr lang="en-US" sz="2000">
                <a:solidFill>
                  <a:schemeClr val="accent5"/>
                </a:solidFill>
              </a:rPr>
              <a:t>melhor plataforma </a:t>
            </a:r>
            <a:r>
              <a:rPr lang="en-US" sz="2000">
                <a:solidFill>
                  <a:schemeClr val="accent5"/>
                </a:solidFill>
              </a:rPr>
              <a:t>no-code / low-code</a:t>
            </a:r>
            <a:endParaRPr sz="2000">
              <a:solidFill>
                <a:schemeClr val="accent5"/>
              </a:solidFill>
            </a:endParaRPr>
          </a:p>
        </p:txBody>
      </p:sp>
      <p:sp>
        <p:nvSpPr>
          <p:cNvPr id="6315" name="Google Shape;6315;p417"/>
          <p:cNvSpPr txBox="1"/>
          <p:nvPr/>
        </p:nvSpPr>
        <p:spPr>
          <a:xfrm>
            <a:off x="379725" y="2887275"/>
            <a:ext cx="2683500" cy="1037100"/>
          </a:xfrm>
          <a:prstGeom prst="rect">
            <a:avLst/>
          </a:prstGeom>
          <a:noFill/>
          <a:ln>
            <a:noFill/>
          </a:ln>
        </p:spPr>
        <p:txBody>
          <a:bodyPr anchorCtr="0" anchor="t" bIns="91425" lIns="91425" spcFirstLastPara="1" rIns="91425" wrap="square" tIns="91425">
            <a:noAutofit/>
          </a:bodyPr>
          <a:lstStyle/>
          <a:p>
            <a:pPr indent="0" lvl="0" marL="0" rtl="0" algn="ctr">
              <a:lnSpc>
                <a:spcPct val="80000"/>
              </a:lnSpc>
              <a:spcBef>
                <a:spcPts val="0"/>
              </a:spcBef>
              <a:spcAft>
                <a:spcPts val="0"/>
              </a:spcAft>
              <a:buNone/>
            </a:pPr>
            <a:r>
              <a:rPr b="1" lang="en-US" sz="3000">
                <a:solidFill>
                  <a:schemeClr val="accent6"/>
                </a:solidFill>
                <a:latin typeface="Roboto"/>
                <a:ea typeface="Roboto"/>
                <a:cs typeface="Roboto"/>
                <a:sym typeface="Roboto"/>
              </a:rPr>
              <a:t>Finalista no</a:t>
            </a:r>
            <a:endParaRPr b="1" sz="3000">
              <a:solidFill>
                <a:schemeClr val="accent6"/>
              </a:solidFill>
              <a:latin typeface="Roboto"/>
              <a:ea typeface="Roboto"/>
              <a:cs typeface="Roboto"/>
              <a:sym typeface="Roboto"/>
            </a:endParaRPr>
          </a:p>
          <a:p>
            <a:pPr indent="0" lvl="0" marL="0" rtl="0" algn="ctr">
              <a:lnSpc>
                <a:spcPct val="80000"/>
              </a:lnSpc>
              <a:spcBef>
                <a:spcPts val="0"/>
              </a:spcBef>
              <a:spcAft>
                <a:spcPts val="0"/>
              </a:spcAft>
              <a:buNone/>
            </a:pPr>
            <a:r>
              <a:rPr b="1" lang="en-US" sz="3000">
                <a:solidFill>
                  <a:schemeClr val="accent6"/>
                </a:solidFill>
                <a:latin typeface="Roboto"/>
                <a:ea typeface="Roboto"/>
                <a:cs typeface="Roboto"/>
                <a:sym typeface="Roboto"/>
              </a:rPr>
              <a:t>CODiE Award 2024</a:t>
            </a:r>
            <a:endParaRPr b="1" sz="3000">
              <a:solidFill>
                <a:schemeClr val="accent6"/>
              </a:solidFill>
              <a:latin typeface="Roboto"/>
              <a:ea typeface="Roboto"/>
              <a:cs typeface="Roboto"/>
              <a:sym typeface="Roboto"/>
            </a:endParaRPr>
          </a:p>
        </p:txBody>
      </p:sp>
      <p:sp>
        <p:nvSpPr>
          <p:cNvPr id="6316" name="Google Shape;6316;p417"/>
          <p:cNvSpPr txBox="1"/>
          <p:nvPr>
            <p:ph idx="1" type="body"/>
          </p:nvPr>
        </p:nvSpPr>
        <p:spPr>
          <a:xfrm>
            <a:off x="381725" y="2013388"/>
            <a:ext cx="2573100" cy="784200"/>
          </a:xfrm>
          <a:prstGeom prst="rect">
            <a:avLst/>
          </a:prstGeom>
        </p:spPr>
        <p:txBody>
          <a:bodyPr anchorCtr="0" anchor="t" bIns="34275" lIns="68575" spcFirstLastPara="1" rIns="68575" wrap="square" tIns="34275">
            <a:normAutofit/>
          </a:bodyPr>
          <a:lstStyle/>
          <a:p>
            <a:pPr indent="0" lvl="0" marL="0" rtl="0" algn="ctr">
              <a:lnSpc>
                <a:spcPct val="90000"/>
              </a:lnSpc>
              <a:spcBef>
                <a:spcPts val="800"/>
              </a:spcBef>
              <a:spcAft>
                <a:spcPts val="1200"/>
              </a:spcAft>
              <a:buNone/>
            </a:pPr>
            <a:r>
              <a:rPr lang="en-US" sz="2000">
                <a:solidFill>
                  <a:schemeClr val="accent5"/>
                </a:solidFill>
              </a:rPr>
              <a:t>meses, em média, para alcançar o</a:t>
            </a:r>
            <a:r>
              <a:rPr lang="en-US" sz="2000">
                <a:solidFill>
                  <a:schemeClr val="accent5"/>
                </a:solidFill>
              </a:rPr>
              <a:t> ROI</a:t>
            </a:r>
            <a:endParaRPr sz="2000">
              <a:solidFill>
                <a:schemeClr val="accent5"/>
              </a:solidFill>
            </a:endParaRPr>
          </a:p>
        </p:txBody>
      </p:sp>
      <p:sp>
        <p:nvSpPr>
          <p:cNvPr id="6317" name="Google Shape;6317;p417"/>
          <p:cNvSpPr txBox="1"/>
          <p:nvPr/>
        </p:nvSpPr>
        <p:spPr>
          <a:xfrm>
            <a:off x="5020950" y="4731350"/>
            <a:ext cx="4066200" cy="338700"/>
          </a:xfrm>
          <a:prstGeom prst="rect">
            <a:avLst/>
          </a:prstGeom>
          <a:noFill/>
          <a:ln>
            <a:noFill/>
          </a:ln>
        </p:spPr>
        <p:txBody>
          <a:bodyPr anchorCtr="0" anchor="t" bIns="91425" lIns="91425" spcFirstLastPara="1" rIns="91425" wrap="square" tIns="91425">
            <a:spAutoFit/>
          </a:bodyPr>
          <a:lstStyle/>
          <a:p>
            <a:pPr indent="0" lvl="0" marL="0" rtl="0" algn="r">
              <a:spcBef>
                <a:spcPts val="0"/>
              </a:spcBef>
              <a:spcAft>
                <a:spcPts val="0"/>
              </a:spcAft>
              <a:buNone/>
            </a:pPr>
            <a:r>
              <a:rPr lang="en-US" sz="1000">
                <a:solidFill>
                  <a:schemeClr val="accent6"/>
                </a:solidFill>
                <a:latin typeface="Roboto Light"/>
                <a:ea typeface="Roboto Light"/>
                <a:cs typeface="Roboto Light"/>
                <a:sym typeface="Roboto Light"/>
              </a:rPr>
              <a:t>Source: G2 and Jitterbit Internal Survey</a:t>
            </a:r>
            <a:endParaRPr sz="1000">
              <a:solidFill>
                <a:schemeClr val="accent6"/>
              </a:solidFill>
              <a:latin typeface="Roboto Light"/>
              <a:ea typeface="Roboto Light"/>
              <a:cs typeface="Roboto Light"/>
              <a:sym typeface="Roboto Light"/>
            </a:endParaRPr>
          </a:p>
        </p:txBody>
      </p:sp>
    </p:spTree>
  </p:cSld>
  <p:clrMapOvr>
    <a:masterClrMapping/>
  </p:clrMapOvr>
</p:sld>
</file>

<file path=ppt/slides/slide6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21" name="Shape 6321"/>
        <p:cNvGrpSpPr/>
        <p:nvPr/>
      </p:nvGrpSpPr>
      <p:grpSpPr>
        <a:xfrm>
          <a:off x="0" y="0"/>
          <a:ext cx="0" cy="0"/>
          <a:chOff x="0" y="0"/>
          <a:chExt cx="0" cy="0"/>
        </a:xfrm>
      </p:grpSpPr>
      <p:sp>
        <p:nvSpPr>
          <p:cNvPr id="6322" name="Google Shape;6322;p418"/>
          <p:cNvSpPr txBox="1"/>
          <p:nvPr>
            <p:ph type="title"/>
          </p:nvPr>
        </p:nvSpPr>
        <p:spPr>
          <a:xfrm>
            <a:off x="365519" y="274981"/>
            <a:ext cx="7470600" cy="307800"/>
          </a:xfrm>
          <a:prstGeom prst="rect">
            <a:avLst/>
          </a:prstGeom>
          <a:noFill/>
          <a:ln>
            <a:noFill/>
          </a:ln>
        </p:spPr>
        <p:txBody>
          <a:bodyPr anchorCtr="0" anchor="t" bIns="0" lIns="0" spcFirstLastPara="1" rIns="0" wrap="square" tIns="0">
            <a:spAutoFit/>
          </a:bodyPr>
          <a:lstStyle/>
          <a:p>
            <a:pPr indent="0" lvl="0" marL="0" rtl="0" algn="l">
              <a:lnSpc>
                <a:spcPct val="100000"/>
              </a:lnSpc>
              <a:spcBef>
                <a:spcPts val="0"/>
              </a:spcBef>
              <a:spcAft>
                <a:spcPts val="0"/>
              </a:spcAft>
              <a:buSzPts val="2000"/>
              <a:buNone/>
            </a:pPr>
            <a:r>
              <a:rPr lang="en-US"/>
              <a:t>Acelere o desenvolvimento de aplicações com IA</a:t>
            </a:r>
            <a:endParaRPr/>
          </a:p>
        </p:txBody>
      </p:sp>
      <p:grpSp>
        <p:nvGrpSpPr>
          <p:cNvPr id="6323" name="Google Shape;6323;p418"/>
          <p:cNvGrpSpPr/>
          <p:nvPr/>
        </p:nvGrpSpPr>
        <p:grpSpPr>
          <a:xfrm>
            <a:off x="8258793" y="365515"/>
            <a:ext cx="519670" cy="542664"/>
            <a:chOff x="561628" y="1025990"/>
            <a:chExt cx="657228" cy="686308"/>
          </a:xfrm>
        </p:grpSpPr>
        <p:sp>
          <p:nvSpPr>
            <p:cNvPr id="6324" name="Google Shape;6324;p418"/>
            <p:cNvSpPr/>
            <p:nvPr/>
          </p:nvSpPr>
          <p:spPr>
            <a:xfrm>
              <a:off x="561628" y="1025990"/>
              <a:ext cx="657228" cy="686308"/>
            </a:xfrm>
            <a:custGeom>
              <a:rect b="b" l="l" r="r" t="t"/>
              <a:pathLst>
                <a:path extrusionOk="0" h="1422400" w="1362130">
                  <a:moveTo>
                    <a:pt x="1063268" y="980318"/>
                  </a:moveTo>
                  <a:lnTo>
                    <a:pt x="1136915" y="1021947"/>
                  </a:lnTo>
                  <a:lnTo>
                    <a:pt x="680971" y="1291634"/>
                  </a:lnTo>
                  <a:lnTo>
                    <a:pt x="224741" y="1021947"/>
                  </a:lnTo>
                  <a:lnTo>
                    <a:pt x="298103" y="980318"/>
                  </a:lnTo>
                  <a:lnTo>
                    <a:pt x="186255" y="914224"/>
                  </a:lnTo>
                  <a:lnTo>
                    <a:pt x="0" y="1019861"/>
                  </a:lnTo>
                  <a:lnTo>
                    <a:pt x="681065" y="1422400"/>
                  </a:lnTo>
                  <a:lnTo>
                    <a:pt x="1362131" y="1019671"/>
                  </a:lnTo>
                  <a:lnTo>
                    <a:pt x="1175116" y="914224"/>
                  </a:lnTo>
                  <a:lnTo>
                    <a:pt x="1063268" y="980318"/>
                  </a:lnTo>
                  <a:close/>
                  <a:moveTo>
                    <a:pt x="383723" y="617227"/>
                  </a:moveTo>
                  <a:lnTo>
                    <a:pt x="383913" y="617037"/>
                  </a:lnTo>
                  <a:lnTo>
                    <a:pt x="681065" y="792751"/>
                  </a:lnTo>
                  <a:lnTo>
                    <a:pt x="1361466" y="390496"/>
                  </a:lnTo>
                  <a:lnTo>
                    <a:pt x="681065" y="0"/>
                  </a:lnTo>
                  <a:lnTo>
                    <a:pt x="570" y="390496"/>
                  </a:lnTo>
                  <a:lnTo>
                    <a:pt x="271875" y="551133"/>
                  </a:lnTo>
                  <a:lnTo>
                    <a:pt x="383723" y="617227"/>
                  </a:lnTo>
                  <a:close/>
                  <a:moveTo>
                    <a:pt x="681065" y="129723"/>
                  </a:moveTo>
                  <a:lnTo>
                    <a:pt x="1137675" y="391919"/>
                  </a:lnTo>
                  <a:lnTo>
                    <a:pt x="681065" y="661890"/>
                  </a:lnTo>
                  <a:lnTo>
                    <a:pt x="559810" y="590106"/>
                  </a:lnTo>
                  <a:lnTo>
                    <a:pt x="350558" y="466263"/>
                  </a:lnTo>
                  <a:lnTo>
                    <a:pt x="224361" y="391729"/>
                  </a:lnTo>
                  <a:lnTo>
                    <a:pt x="680971" y="129628"/>
                  </a:lnTo>
                  <a:close/>
                  <a:moveTo>
                    <a:pt x="271875" y="865862"/>
                  </a:moveTo>
                  <a:lnTo>
                    <a:pt x="383533" y="931956"/>
                  </a:lnTo>
                  <a:lnTo>
                    <a:pt x="383723" y="931956"/>
                  </a:lnTo>
                  <a:lnTo>
                    <a:pt x="681065" y="1107670"/>
                  </a:lnTo>
                  <a:lnTo>
                    <a:pt x="1362131" y="704941"/>
                  </a:lnTo>
                  <a:lnTo>
                    <a:pt x="1175116" y="599494"/>
                  </a:lnTo>
                  <a:lnTo>
                    <a:pt x="1063268" y="665588"/>
                  </a:lnTo>
                  <a:lnTo>
                    <a:pt x="1136915" y="707217"/>
                  </a:lnTo>
                  <a:lnTo>
                    <a:pt x="680971" y="976904"/>
                  </a:lnTo>
                  <a:lnTo>
                    <a:pt x="224741" y="707217"/>
                  </a:lnTo>
                  <a:lnTo>
                    <a:pt x="298103" y="665588"/>
                  </a:lnTo>
                  <a:lnTo>
                    <a:pt x="186255" y="599494"/>
                  </a:lnTo>
                  <a:lnTo>
                    <a:pt x="0" y="705131"/>
                  </a:lnTo>
                  <a:lnTo>
                    <a:pt x="271875" y="865768"/>
                  </a:lnTo>
                  <a:lnTo>
                    <a:pt x="271875" y="865957"/>
                  </a:lnTo>
                  <a:close/>
                </a:path>
              </a:pathLst>
            </a:custGeom>
            <a:solidFill>
              <a:schemeClr val="accent1"/>
            </a:solidFill>
            <a:ln cap="flat" cmpd="sng" w="38100">
              <a:solidFill>
                <a:schemeClr val="lt2"/>
              </a:solidFill>
              <a:prstDash val="solid"/>
              <a:round/>
              <a:headEnd len="sm" w="sm" type="none"/>
              <a:tailEnd len="sm" w="sm" type="none"/>
            </a:ln>
          </p:spPr>
          <p:txBody>
            <a:bodyPr anchorCtr="0" anchor="ctr" bIns="25700" lIns="51425" spcFirstLastPara="1" rIns="51425" wrap="square" tIns="25700">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1B3E51"/>
                </a:solidFill>
                <a:latin typeface="Arial"/>
                <a:ea typeface="Arial"/>
                <a:cs typeface="Arial"/>
                <a:sym typeface="Arial"/>
              </a:endParaRPr>
            </a:p>
          </p:txBody>
        </p:sp>
        <p:sp>
          <p:nvSpPr>
            <p:cNvPr id="6325" name="Google Shape;6325;p418"/>
            <p:cNvSpPr/>
            <p:nvPr/>
          </p:nvSpPr>
          <p:spPr>
            <a:xfrm>
              <a:off x="561628" y="1025990"/>
              <a:ext cx="657228" cy="686308"/>
            </a:xfrm>
            <a:custGeom>
              <a:rect b="b" l="l" r="r" t="t"/>
              <a:pathLst>
                <a:path extrusionOk="0" h="1422400" w="1362130">
                  <a:moveTo>
                    <a:pt x="1063268" y="980318"/>
                  </a:moveTo>
                  <a:lnTo>
                    <a:pt x="1136915" y="1021947"/>
                  </a:lnTo>
                  <a:lnTo>
                    <a:pt x="680971" y="1291634"/>
                  </a:lnTo>
                  <a:lnTo>
                    <a:pt x="224741" y="1021947"/>
                  </a:lnTo>
                  <a:lnTo>
                    <a:pt x="298103" y="980318"/>
                  </a:lnTo>
                  <a:lnTo>
                    <a:pt x="186255" y="914224"/>
                  </a:lnTo>
                  <a:lnTo>
                    <a:pt x="0" y="1019861"/>
                  </a:lnTo>
                  <a:lnTo>
                    <a:pt x="681065" y="1422400"/>
                  </a:lnTo>
                  <a:lnTo>
                    <a:pt x="1362131" y="1019671"/>
                  </a:lnTo>
                  <a:lnTo>
                    <a:pt x="1175116" y="914224"/>
                  </a:lnTo>
                  <a:lnTo>
                    <a:pt x="1063268" y="980318"/>
                  </a:lnTo>
                  <a:close/>
                  <a:moveTo>
                    <a:pt x="383723" y="617227"/>
                  </a:moveTo>
                  <a:lnTo>
                    <a:pt x="383913" y="617037"/>
                  </a:lnTo>
                  <a:lnTo>
                    <a:pt x="681065" y="792751"/>
                  </a:lnTo>
                  <a:lnTo>
                    <a:pt x="1361466" y="390496"/>
                  </a:lnTo>
                  <a:lnTo>
                    <a:pt x="681065" y="0"/>
                  </a:lnTo>
                  <a:lnTo>
                    <a:pt x="570" y="390496"/>
                  </a:lnTo>
                  <a:lnTo>
                    <a:pt x="271875" y="551133"/>
                  </a:lnTo>
                  <a:lnTo>
                    <a:pt x="383723" y="617227"/>
                  </a:lnTo>
                  <a:close/>
                  <a:moveTo>
                    <a:pt x="681065" y="129723"/>
                  </a:moveTo>
                  <a:lnTo>
                    <a:pt x="1137675" y="391919"/>
                  </a:lnTo>
                  <a:lnTo>
                    <a:pt x="681065" y="661890"/>
                  </a:lnTo>
                  <a:lnTo>
                    <a:pt x="559810" y="590106"/>
                  </a:lnTo>
                  <a:lnTo>
                    <a:pt x="350558" y="466263"/>
                  </a:lnTo>
                  <a:lnTo>
                    <a:pt x="224361" y="391729"/>
                  </a:lnTo>
                  <a:lnTo>
                    <a:pt x="680971" y="129628"/>
                  </a:lnTo>
                  <a:close/>
                  <a:moveTo>
                    <a:pt x="271875" y="865862"/>
                  </a:moveTo>
                  <a:lnTo>
                    <a:pt x="383533" y="931956"/>
                  </a:lnTo>
                  <a:lnTo>
                    <a:pt x="383723" y="931956"/>
                  </a:lnTo>
                  <a:lnTo>
                    <a:pt x="681065" y="1107670"/>
                  </a:lnTo>
                  <a:lnTo>
                    <a:pt x="1362131" y="704941"/>
                  </a:lnTo>
                  <a:lnTo>
                    <a:pt x="1175116" y="599494"/>
                  </a:lnTo>
                  <a:lnTo>
                    <a:pt x="1063268" y="665588"/>
                  </a:lnTo>
                  <a:lnTo>
                    <a:pt x="1136915" y="707217"/>
                  </a:lnTo>
                  <a:lnTo>
                    <a:pt x="680971" y="976904"/>
                  </a:lnTo>
                  <a:lnTo>
                    <a:pt x="224741" y="707217"/>
                  </a:lnTo>
                  <a:lnTo>
                    <a:pt x="298103" y="665588"/>
                  </a:lnTo>
                  <a:lnTo>
                    <a:pt x="186255" y="599494"/>
                  </a:lnTo>
                  <a:lnTo>
                    <a:pt x="0" y="705131"/>
                  </a:lnTo>
                  <a:lnTo>
                    <a:pt x="271875" y="865768"/>
                  </a:lnTo>
                  <a:lnTo>
                    <a:pt x="271875" y="865957"/>
                  </a:lnTo>
                  <a:close/>
                </a:path>
              </a:pathLst>
            </a:custGeom>
            <a:solidFill>
              <a:schemeClr val="accent1"/>
            </a:solidFill>
            <a:ln>
              <a:noFill/>
            </a:ln>
          </p:spPr>
          <p:txBody>
            <a:bodyPr anchorCtr="0" anchor="ctr" bIns="25700" lIns="51425" spcFirstLastPara="1" rIns="51425" wrap="square" tIns="25700">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1B3E51"/>
                </a:solidFill>
                <a:latin typeface="Arial"/>
                <a:ea typeface="Arial"/>
                <a:cs typeface="Arial"/>
                <a:sym typeface="Arial"/>
              </a:endParaRPr>
            </a:p>
          </p:txBody>
        </p:sp>
      </p:grpSp>
      <p:sp>
        <p:nvSpPr>
          <p:cNvPr id="6326" name="Google Shape;6326;p418"/>
          <p:cNvSpPr/>
          <p:nvPr/>
        </p:nvSpPr>
        <p:spPr>
          <a:xfrm>
            <a:off x="365514" y="933450"/>
            <a:ext cx="2744607" cy="949679"/>
          </a:xfrm>
          <a:custGeom>
            <a:rect b="b" l="l" r="r" t="t"/>
            <a:pathLst>
              <a:path extrusionOk="0" h="729120" w="2115304">
                <a:moveTo>
                  <a:pt x="168036" y="31230"/>
                </a:moveTo>
                <a:cubicBezTo>
                  <a:pt x="171623" y="31230"/>
                  <a:pt x="174474" y="30127"/>
                  <a:pt x="176590" y="28015"/>
                </a:cubicBezTo>
                <a:cubicBezTo>
                  <a:pt x="178705" y="25902"/>
                  <a:pt x="179809" y="23239"/>
                  <a:pt x="179809" y="20024"/>
                </a:cubicBezTo>
                <a:cubicBezTo>
                  <a:pt x="179809" y="16809"/>
                  <a:pt x="178705" y="14145"/>
                  <a:pt x="176590" y="11941"/>
                </a:cubicBezTo>
                <a:cubicBezTo>
                  <a:pt x="174474" y="9736"/>
                  <a:pt x="171623" y="8634"/>
                  <a:pt x="168036" y="8634"/>
                </a:cubicBezTo>
                <a:cubicBezTo>
                  <a:pt x="164449" y="8634"/>
                  <a:pt x="161598" y="9736"/>
                  <a:pt x="159574" y="11941"/>
                </a:cubicBezTo>
                <a:cubicBezTo>
                  <a:pt x="157459" y="14145"/>
                  <a:pt x="156447" y="16809"/>
                  <a:pt x="156447" y="20024"/>
                </a:cubicBezTo>
                <a:cubicBezTo>
                  <a:pt x="156447" y="23239"/>
                  <a:pt x="157459" y="25902"/>
                  <a:pt x="159574" y="28015"/>
                </a:cubicBezTo>
                <a:cubicBezTo>
                  <a:pt x="161690" y="30127"/>
                  <a:pt x="164449" y="31230"/>
                  <a:pt x="168036" y="31230"/>
                </a:cubicBezTo>
                <a:close/>
                <a:moveTo>
                  <a:pt x="159390" y="217138"/>
                </a:moveTo>
                <a:lnTo>
                  <a:pt x="176406" y="217138"/>
                </a:lnTo>
                <a:lnTo>
                  <a:pt x="176406" y="64204"/>
                </a:lnTo>
                <a:lnTo>
                  <a:pt x="159390" y="64204"/>
                </a:lnTo>
                <a:lnTo>
                  <a:pt x="159390" y="217138"/>
                </a:lnTo>
                <a:close/>
                <a:moveTo>
                  <a:pt x="1869090" y="370531"/>
                </a:moveTo>
                <a:cubicBezTo>
                  <a:pt x="1849224" y="370531"/>
                  <a:pt x="1830737" y="376134"/>
                  <a:pt x="1813722" y="387431"/>
                </a:cubicBezTo>
                <a:cubicBezTo>
                  <a:pt x="1796707" y="398729"/>
                  <a:pt x="1783371" y="414160"/>
                  <a:pt x="1773898" y="433817"/>
                </a:cubicBezTo>
                <a:cubicBezTo>
                  <a:pt x="1764332" y="453473"/>
                  <a:pt x="1759550" y="475609"/>
                  <a:pt x="1759550" y="500225"/>
                </a:cubicBezTo>
                <a:lnTo>
                  <a:pt x="1759550" y="510421"/>
                </a:lnTo>
                <a:cubicBezTo>
                  <a:pt x="1759550" y="534211"/>
                  <a:pt x="1764424" y="555704"/>
                  <a:pt x="1774173" y="574809"/>
                </a:cubicBezTo>
                <a:cubicBezTo>
                  <a:pt x="1783923" y="593914"/>
                  <a:pt x="1797627" y="608886"/>
                  <a:pt x="1815194" y="619541"/>
                </a:cubicBezTo>
                <a:cubicBezTo>
                  <a:pt x="1832761" y="630288"/>
                  <a:pt x="1852443" y="635615"/>
                  <a:pt x="1874241" y="635615"/>
                </a:cubicBezTo>
                <a:cubicBezTo>
                  <a:pt x="1913790" y="635615"/>
                  <a:pt x="1944049" y="620551"/>
                  <a:pt x="1964835" y="590516"/>
                </a:cubicBezTo>
                <a:lnTo>
                  <a:pt x="1947084" y="577014"/>
                </a:lnTo>
                <a:cubicBezTo>
                  <a:pt x="1937611" y="589138"/>
                  <a:pt x="1927126" y="597956"/>
                  <a:pt x="1915537" y="603467"/>
                </a:cubicBezTo>
                <a:cubicBezTo>
                  <a:pt x="1903948" y="608978"/>
                  <a:pt x="1890612" y="611734"/>
                  <a:pt x="1875437" y="611734"/>
                </a:cubicBezTo>
                <a:cubicBezTo>
                  <a:pt x="1850236" y="611734"/>
                  <a:pt x="1829266" y="602089"/>
                  <a:pt x="1812619" y="582800"/>
                </a:cubicBezTo>
                <a:cubicBezTo>
                  <a:pt x="1795971" y="563511"/>
                  <a:pt x="1787694" y="539354"/>
                  <a:pt x="1787694" y="510421"/>
                </a:cubicBezTo>
                <a:lnTo>
                  <a:pt x="1787694" y="505002"/>
                </a:lnTo>
                <a:lnTo>
                  <a:pt x="1970353" y="505002"/>
                </a:lnTo>
                <a:lnTo>
                  <a:pt x="1970353" y="489203"/>
                </a:lnTo>
                <a:cubicBezTo>
                  <a:pt x="1970353" y="452462"/>
                  <a:pt x="1961248" y="423529"/>
                  <a:pt x="1943037" y="402403"/>
                </a:cubicBezTo>
                <a:cubicBezTo>
                  <a:pt x="1924826" y="381185"/>
                  <a:pt x="1900178" y="370622"/>
                  <a:pt x="1869090" y="370622"/>
                </a:cubicBezTo>
                <a:close/>
                <a:moveTo>
                  <a:pt x="1942209" y="480845"/>
                </a:moveTo>
                <a:lnTo>
                  <a:pt x="1788705" y="480845"/>
                </a:lnTo>
                <a:cubicBezTo>
                  <a:pt x="1791833" y="454575"/>
                  <a:pt x="1800754" y="433633"/>
                  <a:pt x="1815286" y="418018"/>
                </a:cubicBezTo>
                <a:cubicBezTo>
                  <a:pt x="1829910" y="402403"/>
                  <a:pt x="1847844" y="394596"/>
                  <a:pt x="1869090" y="394596"/>
                </a:cubicBezTo>
                <a:cubicBezTo>
                  <a:pt x="1890336" y="394596"/>
                  <a:pt x="1907903" y="402311"/>
                  <a:pt x="1921148" y="417742"/>
                </a:cubicBezTo>
                <a:cubicBezTo>
                  <a:pt x="1934392" y="433174"/>
                  <a:pt x="1941382" y="453197"/>
                  <a:pt x="1942209" y="477722"/>
                </a:cubicBezTo>
                <a:lnTo>
                  <a:pt x="1942209" y="480753"/>
                </a:lnTo>
                <a:close/>
                <a:moveTo>
                  <a:pt x="130327" y="286853"/>
                </a:moveTo>
                <a:lnTo>
                  <a:pt x="0" y="630931"/>
                </a:lnTo>
                <a:lnTo>
                  <a:pt x="30535" y="630931"/>
                </a:lnTo>
                <a:lnTo>
                  <a:pt x="66037" y="534303"/>
                </a:lnTo>
                <a:lnTo>
                  <a:pt x="222393" y="534303"/>
                </a:lnTo>
                <a:lnTo>
                  <a:pt x="258078" y="630931"/>
                </a:lnTo>
                <a:lnTo>
                  <a:pt x="288338" y="630931"/>
                </a:lnTo>
                <a:lnTo>
                  <a:pt x="158011" y="286945"/>
                </a:lnTo>
                <a:lnTo>
                  <a:pt x="130327" y="286945"/>
                </a:lnTo>
                <a:close/>
                <a:moveTo>
                  <a:pt x="74959" y="509686"/>
                </a:moveTo>
                <a:lnTo>
                  <a:pt x="144031" y="322308"/>
                </a:lnTo>
                <a:lnTo>
                  <a:pt x="213103" y="509686"/>
                </a:lnTo>
                <a:lnTo>
                  <a:pt x="74959" y="509686"/>
                </a:lnTo>
                <a:close/>
                <a:moveTo>
                  <a:pt x="65577" y="219893"/>
                </a:moveTo>
                <a:cubicBezTo>
                  <a:pt x="84524" y="219893"/>
                  <a:pt x="99700" y="214107"/>
                  <a:pt x="110920" y="202533"/>
                </a:cubicBezTo>
                <a:cubicBezTo>
                  <a:pt x="122141" y="190960"/>
                  <a:pt x="127843" y="175437"/>
                  <a:pt x="127843" y="155873"/>
                </a:cubicBezTo>
                <a:lnTo>
                  <a:pt x="127843" y="11298"/>
                </a:lnTo>
                <a:lnTo>
                  <a:pt x="110277" y="11298"/>
                </a:lnTo>
                <a:lnTo>
                  <a:pt x="110277" y="156883"/>
                </a:lnTo>
                <a:cubicBezTo>
                  <a:pt x="110093" y="171763"/>
                  <a:pt x="105862" y="183520"/>
                  <a:pt x="97584" y="192246"/>
                </a:cubicBezTo>
                <a:cubicBezTo>
                  <a:pt x="89307" y="200972"/>
                  <a:pt x="78638" y="205289"/>
                  <a:pt x="65485" y="205289"/>
                </a:cubicBezTo>
                <a:cubicBezTo>
                  <a:pt x="51229" y="205289"/>
                  <a:pt x="40193" y="201523"/>
                  <a:pt x="32375" y="194083"/>
                </a:cubicBezTo>
                <a:cubicBezTo>
                  <a:pt x="24557" y="186551"/>
                  <a:pt x="20602" y="175437"/>
                  <a:pt x="20602" y="160465"/>
                </a:cubicBezTo>
                <a:lnTo>
                  <a:pt x="3311" y="160465"/>
                </a:lnTo>
                <a:cubicBezTo>
                  <a:pt x="3311" y="179203"/>
                  <a:pt x="8738" y="193808"/>
                  <a:pt x="19406" y="204279"/>
                </a:cubicBezTo>
                <a:cubicBezTo>
                  <a:pt x="30075" y="214750"/>
                  <a:pt x="45527" y="219985"/>
                  <a:pt x="65577" y="219985"/>
                </a:cubicBezTo>
                <a:close/>
                <a:moveTo>
                  <a:pt x="225888" y="180030"/>
                </a:moveTo>
                <a:cubicBezTo>
                  <a:pt x="225888" y="193165"/>
                  <a:pt x="228555" y="203085"/>
                  <a:pt x="233797" y="209790"/>
                </a:cubicBezTo>
                <a:cubicBezTo>
                  <a:pt x="239040" y="216495"/>
                  <a:pt x="247501" y="219893"/>
                  <a:pt x="259090" y="219893"/>
                </a:cubicBezTo>
                <a:cubicBezTo>
                  <a:pt x="266724" y="219893"/>
                  <a:pt x="272794" y="219067"/>
                  <a:pt x="277209" y="217505"/>
                </a:cubicBezTo>
                <a:lnTo>
                  <a:pt x="276473" y="203819"/>
                </a:lnTo>
                <a:cubicBezTo>
                  <a:pt x="270127" y="204738"/>
                  <a:pt x="265528" y="205197"/>
                  <a:pt x="262769" y="205197"/>
                </a:cubicBezTo>
                <a:cubicBezTo>
                  <a:pt x="255595" y="205197"/>
                  <a:pt x="250444" y="203085"/>
                  <a:pt x="247409" y="198951"/>
                </a:cubicBezTo>
                <a:cubicBezTo>
                  <a:pt x="244374" y="194818"/>
                  <a:pt x="242811" y="188480"/>
                  <a:pt x="242811" y="180030"/>
                </a:cubicBezTo>
                <a:lnTo>
                  <a:pt x="242811" y="77982"/>
                </a:lnTo>
                <a:lnTo>
                  <a:pt x="274542" y="77982"/>
                </a:lnTo>
                <a:lnTo>
                  <a:pt x="274542" y="64113"/>
                </a:lnTo>
                <a:lnTo>
                  <a:pt x="242811" y="64113"/>
                </a:lnTo>
                <a:lnTo>
                  <a:pt x="242811" y="24984"/>
                </a:lnTo>
                <a:lnTo>
                  <a:pt x="225796" y="24984"/>
                </a:lnTo>
                <a:lnTo>
                  <a:pt x="225796" y="64113"/>
                </a:lnTo>
                <a:lnTo>
                  <a:pt x="197652" y="64113"/>
                </a:lnTo>
                <a:lnTo>
                  <a:pt x="197652" y="77982"/>
                </a:lnTo>
                <a:lnTo>
                  <a:pt x="225796" y="77982"/>
                </a:lnTo>
                <a:lnTo>
                  <a:pt x="225796" y="180030"/>
                </a:lnTo>
                <a:close/>
                <a:moveTo>
                  <a:pt x="1393678" y="282353"/>
                </a:moveTo>
                <a:cubicBezTo>
                  <a:pt x="1387700" y="282353"/>
                  <a:pt x="1382917" y="284190"/>
                  <a:pt x="1379514" y="287864"/>
                </a:cubicBezTo>
                <a:cubicBezTo>
                  <a:pt x="1376019" y="291538"/>
                  <a:pt x="1374272" y="296039"/>
                  <a:pt x="1374272" y="301366"/>
                </a:cubicBezTo>
                <a:cubicBezTo>
                  <a:pt x="1374272" y="306693"/>
                  <a:pt x="1376019" y="311194"/>
                  <a:pt x="1379514" y="314776"/>
                </a:cubicBezTo>
                <a:cubicBezTo>
                  <a:pt x="1383009" y="318359"/>
                  <a:pt x="1387700" y="320196"/>
                  <a:pt x="1393678" y="320196"/>
                </a:cubicBezTo>
                <a:cubicBezTo>
                  <a:pt x="1399656" y="320196"/>
                  <a:pt x="1404439" y="318359"/>
                  <a:pt x="1408026" y="314776"/>
                </a:cubicBezTo>
                <a:cubicBezTo>
                  <a:pt x="1411613" y="311194"/>
                  <a:pt x="1413360" y="306693"/>
                  <a:pt x="1413360" y="301366"/>
                </a:cubicBezTo>
                <a:cubicBezTo>
                  <a:pt x="1413360" y="296039"/>
                  <a:pt x="1411613" y="291538"/>
                  <a:pt x="1408026" y="287864"/>
                </a:cubicBezTo>
                <a:cubicBezTo>
                  <a:pt x="1404439" y="284190"/>
                  <a:pt x="1399748" y="282353"/>
                  <a:pt x="1393678" y="282353"/>
                </a:cubicBezTo>
                <a:close/>
                <a:moveTo>
                  <a:pt x="313263" y="180030"/>
                </a:moveTo>
                <a:cubicBezTo>
                  <a:pt x="313263" y="193165"/>
                  <a:pt x="315930" y="203085"/>
                  <a:pt x="321172" y="209790"/>
                </a:cubicBezTo>
                <a:cubicBezTo>
                  <a:pt x="326415" y="216495"/>
                  <a:pt x="334876" y="219893"/>
                  <a:pt x="346465" y="219893"/>
                </a:cubicBezTo>
                <a:cubicBezTo>
                  <a:pt x="354099" y="219893"/>
                  <a:pt x="360169" y="219067"/>
                  <a:pt x="364584" y="217505"/>
                </a:cubicBezTo>
                <a:lnTo>
                  <a:pt x="363848" y="203819"/>
                </a:lnTo>
                <a:cubicBezTo>
                  <a:pt x="357502" y="204738"/>
                  <a:pt x="352903" y="205197"/>
                  <a:pt x="350144" y="205197"/>
                </a:cubicBezTo>
                <a:cubicBezTo>
                  <a:pt x="342970" y="205197"/>
                  <a:pt x="337820" y="203085"/>
                  <a:pt x="334784" y="198951"/>
                </a:cubicBezTo>
                <a:cubicBezTo>
                  <a:pt x="331749" y="194818"/>
                  <a:pt x="330186" y="188480"/>
                  <a:pt x="330186" y="180030"/>
                </a:cubicBezTo>
                <a:lnTo>
                  <a:pt x="330186" y="77982"/>
                </a:lnTo>
                <a:lnTo>
                  <a:pt x="361917" y="77982"/>
                </a:lnTo>
                <a:lnTo>
                  <a:pt x="361917" y="64113"/>
                </a:lnTo>
                <a:lnTo>
                  <a:pt x="330186" y="64113"/>
                </a:lnTo>
                <a:lnTo>
                  <a:pt x="330186" y="24984"/>
                </a:lnTo>
                <a:lnTo>
                  <a:pt x="313171" y="24984"/>
                </a:lnTo>
                <a:lnTo>
                  <a:pt x="313171" y="64113"/>
                </a:lnTo>
                <a:lnTo>
                  <a:pt x="285027" y="64113"/>
                </a:lnTo>
                <a:lnTo>
                  <a:pt x="285027" y="77982"/>
                </a:lnTo>
                <a:lnTo>
                  <a:pt x="313171" y="77982"/>
                </a:lnTo>
                <a:lnTo>
                  <a:pt x="313171" y="180030"/>
                </a:lnTo>
                <a:close/>
                <a:moveTo>
                  <a:pt x="2096725" y="370531"/>
                </a:moveTo>
                <a:cubicBezTo>
                  <a:pt x="2063615" y="370531"/>
                  <a:pt x="2039518" y="385686"/>
                  <a:pt x="2024526" y="415905"/>
                </a:cubicBezTo>
                <a:lnTo>
                  <a:pt x="2024066" y="375307"/>
                </a:lnTo>
                <a:lnTo>
                  <a:pt x="1996382" y="375307"/>
                </a:lnTo>
                <a:lnTo>
                  <a:pt x="1996382" y="630931"/>
                </a:lnTo>
                <a:lnTo>
                  <a:pt x="2024526" y="630931"/>
                </a:lnTo>
                <a:lnTo>
                  <a:pt x="2024526" y="455402"/>
                </a:lnTo>
                <a:cubicBezTo>
                  <a:pt x="2029769" y="436664"/>
                  <a:pt x="2038414" y="422335"/>
                  <a:pt x="2050647" y="412507"/>
                </a:cubicBezTo>
                <a:cubicBezTo>
                  <a:pt x="2062879" y="402679"/>
                  <a:pt x="2077779" y="397719"/>
                  <a:pt x="2095438" y="397719"/>
                </a:cubicBezTo>
                <a:cubicBezTo>
                  <a:pt x="2102244" y="397719"/>
                  <a:pt x="2108590" y="398270"/>
                  <a:pt x="2114568" y="399372"/>
                </a:cubicBezTo>
                <a:lnTo>
                  <a:pt x="2115304" y="373654"/>
                </a:lnTo>
                <a:cubicBezTo>
                  <a:pt x="2110706" y="371633"/>
                  <a:pt x="2104451" y="370622"/>
                  <a:pt x="2096633" y="370622"/>
                </a:cubicBezTo>
                <a:close/>
                <a:moveTo>
                  <a:pt x="409467" y="210341"/>
                </a:moveTo>
                <a:cubicBezTo>
                  <a:pt x="419952" y="216770"/>
                  <a:pt x="431725" y="219985"/>
                  <a:pt x="444785" y="219985"/>
                </a:cubicBezTo>
                <a:cubicBezTo>
                  <a:pt x="468514" y="219985"/>
                  <a:pt x="486541" y="210984"/>
                  <a:pt x="498958" y="192981"/>
                </a:cubicBezTo>
                <a:lnTo>
                  <a:pt x="488381" y="184898"/>
                </a:lnTo>
                <a:cubicBezTo>
                  <a:pt x="482678" y="192154"/>
                  <a:pt x="476424" y="197390"/>
                  <a:pt x="469526" y="200696"/>
                </a:cubicBezTo>
                <a:cubicBezTo>
                  <a:pt x="462628" y="204003"/>
                  <a:pt x="454626" y="205656"/>
                  <a:pt x="445521" y="205656"/>
                </a:cubicBezTo>
                <a:cubicBezTo>
                  <a:pt x="430437" y="205656"/>
                  <a:pt x="417929" y="199870"/>
                  <a:pt x="407904" y="188388"/>
                </a:cubicBezTo>
                <a:cubicBezTo>
                  <a:pt x="397970" y="176815"/>
                  <a:pt x="393004" y="162394"/>
                  <a:pt x="393004" y="145034"/>
                </a:cubicBezTo>
                <a:lnTo>
                  <a:pt x="393004" y="141819"/>
                </a:lnTo>
                <a:lnTo>
                  <a:pt x="502269" y="141819"/>
                </a:lnTo>
                <a:lnTo>
                  <a:pt x="502269" y="132359"/>
                </a:lnTo>
                <a:cubicBezTo>
                  <a:pt x="502269" y="110406"/>
                  <a:pt x="496842" y="93046"/>
                  <a:pt x="485897" y="80370"/>
                </a:cubicBezTo>
                <a:cubicBezTo>
                  <a:pt x="475044" y="67695"/>
                  <a:pt x="460237" y="61357"/>
                  <a:pt x="441658" y="61357"/>
                </a:cubicBezTo>
                <a:cubicBezTo>
                  <a:pt x="429793" y="61357"/>
                  <a:pt x="418756" y="64756"/>
                  <a:pt x="408547" y="71461"/>
                </a:cubicBezTo>
                <a:cubicBezTo>
                  <a:pt x="398338" y="78166"/>
                  <a:pt x="390429" y="87443"/>
                  <a:pt x="384726" y="99200"/>
                </a:cubicBezTo>
                <a:cubicBezTo>
                  <a:pt x="379024" y="110957"/>
                  <a:pt x="376173" y="124184"/>
                  <a:pt x="376173" y="138880"/>
                </a:cubicBezTo>
                <a:lnTo>
                  <a:pt x="376173" y="144942"/>
                </a:lnTo>
                <a:cubicBezTo>
                  <a:pt x="376173" y="159179"/>
                  <a:pt x="379116" y="172039"/>
                  <a:pt x="384910" y="183428"/>
                </a:cubicBezTo>
                <a:cubicBezTo>
                  <a:pt x="390796" y="194910"/>
                  <a:pt x="398982" y="203819"/>
                  <a:pt x="409467" y="210249"/>
                </a:cubicBezTo>
                <a:close/>
                <a:moveTo>
                  <a:pt x="409467" y="89739"/>
                </a:moveTo>
                <a:cubicBezTo>
                  <a:pt x="418205" y="80370"/>
                  <a:pt x="428966" y="75778"/>
                  <a:pt x="441658" y="75778"/>
                </a:cubicBezTo>
                <a:cubicBezTo>
                  <a:pt x="454350" y="75778"/>
                  <a:pt x="464835" y="80370"/>
                  <a:pt x="472837" y="89647"/>
                </a:cubicBezTo>
                <a:cubicBezTo>
                  <a:pt x="480839" y="98925"/>
                  <a:pt x="484978" y="110865"/>
                  <a:pt x="485437" y="125562"/>
                </a:cubicBezTo>
                <a:lnTo>
                  <a:pt x="485437" y="127399"/>
                </a:lnTo>
                <a:lnTo>
                  <a:pt x="393556" y="127399"/>
                </a:lnTo>
                <a:cubicBezTo>
                  <a:pt x="395395" y="111692"/>
                  <a:pt x="400730" y="99108"/>
                  <a:pt x="409467" y="89831"/>
                </a:cubicBezTo>
                <a:close/>
                <a:moveTo>
                  <a:pt x="637562" y="196196"/>
                </a:moveTo>
                <a:cubicBezTo>
                  <a:pt x="648507" y="211994"/>
                  <a:pt x="664602" y="219985"/>
                  <a:pt x="685940" y="219985"/>
                </a:cubicBezTo>
                <a:cubicBezTo>
                  <a:pt x="703783" y="219985"/>
                  <a:pt x="717947" y="213005"/>
                  <a:pt x="728524" y="198951"/>
                </a:cubicBezTo>
                <a:cubicBezTo>
                  <a:pt x="739101" y="184990"/>
                  <a:pt x="744344" y="166068"/>
                  <a:pt x="744344" y="142187"/>
                </a:cubicBezTo>
                <a:lnTo>
                  <a:pt x="744344" y="139615"/>
                </a:lnTo>
                <a:cubicBezTo>
                  <a:pt x="744344" y="114999"/>
                  <a:pt x="739101" y="95802"/>
                  <a:pt x="728524" y="82024"/>
                </a:cubicBezTo>
                <a:cubicBezTo>
                  <a:pt x="717947" y="68246"/>
                  <a:pt x="703691" y="61357"/>
                  <a:pt x="685572" y="61357"/>
                </a:cubicBezTo>
                <a:cubicBezTo>
                  <a:pt x="664418" y="61357"/>
                  <a:pt x="648507" y="69716"/>
                  <a:pt x="637746" y="86341"/>
                </a:cubicBezTo>
                <a:lnTo>
                  <a:pt x="637746" y="0"/>
                </a:lnTo>
                <a:lnTo>
                  <a:pt x="620915" y="0"/>
                </a:lnTo>
                <a:lnTo>
                  <a:pt x="620915" y="217138"/>
                </a:lnTo>
                <a:lnTo>
                  <a:pt x="636734" y="217138"/>
                </a:lnTo>
                <a:lnTo>
                  <a:pt x="637470" y="196196"/>
                </a:lnTo>
                <a:close/>
                <a:moveTo>
                  <a:pt x="637838" y="107467"/>
                </a:moveTo>
                <a:cubicBezTo>
                  <a:pt x="641701" y="97179"/>
                  <a:pt x="647403" y="89372"/>
                  <a:pt x="654945" y="84044"/>
                </a:cubicBezTo>
                <a:cubicBezTo>
                  <a:pt x="662487" y="78717"/>
                  <a:pt x="671684" y="76053"/>
                  <a:pt x="682537" y="76053"/>
                </a:cubicBezTo>
                <a:cubicBezTo>
                  <a:pt x="696793" y="76053"/>
                  <a:pt x="707830" y="81564"/>
                  <a:pt x="715648" y="92495"/>
                </a:cubicBezTo>
                <a:cubicBezTo>
                  <a:pt x="723465" y="103517"/>
                  <a:pt x="727420" y="119040"/>
                  <a:pt x="727420" y="139247"/>
                </a:cubicBezTo>
                <a:cubicBezTo>
                  <a:pt x="727420" y="161200"/>
                  <a:pt x="723465" y="177733"/>
                  <a:pt x="715648" y="188756"/>
                </a:cubicBezTo>
                <a:cubicBezTo>
                  <a:pt x="707830" y="199778"/>
                  <a:pt x="696885" y="205289"/>
                  <a:pt x="682905" y="205289"/>
                </a:cubicBezTo>
                <a:cubicBezTo>
                  <a:pt x="661383" y="205289"/>
                  <a:pt x="646391" y="195645"/>
                  <a:pt x="637930" y="176447"/>
                </a:cubicBezTo>
                <a:lnTo>
                  <a:pt x="637930" y="107467"/>
                </a:lnTo>
                <a:close/>
                <a:moveTo>
                  <a:pt x="1458796" y="630931"/>
                </a:moveTo>
                <a:lnTo>
                  <a:pt x="1487215" y="630931"/>
                </a:lnTo>
                <a:lnTo>
                  <a:pt x="1487215" y="267932"/>
                </a:lnTo>
                <a:lnTo>
                  <a:pt x="1458796" y="267932"/>
                </a:lnTo>
                <a:lnTo>
                  <a:pt x="1458796" y="630839"/>
                </a:lnTo>
                <a:close/>
                <a:moveTo>
                  <a:pt x="1037556" y="451636"/>
                </a:moveTo>
                <a:cubicBezTo>
                  <a:pt x="1054387" y="445941"/>
                  <a:pt x="1067723" y="436572"/>
                  <a:pt x="1077380" y="423345"/>
                </a:cubicBezTo>
                <a:cubicBezTo>
                  <a:pt x="1087038" y="410211"/>
                  <a:pt x="1091912" y="394688"/>
                  <a:pt x="1091912" y="376868"/>
                </a:cubicBezTo>
                <a:cubicBezTo>
                  <a:pt x="1091912" y="347200"/>
                  <a:pt x="1082347" y="324788"/>
                  <a:pt x="1063308" y="309633"/>
                </a:cubicBezTo>
                <a:cubicBezTo>
                  <a:pt x="1044178" y="294385"/>
                  <a:pt x="1016218" y="286853"/>
                  <a:pt x="979336" y="286853"/>
                </a:cubicBezTo>
                <a:lnTo>
                  <a:pt x="877613" y="286853"/>
                </a:lnTo>
                <a:lnTo>
                  <a:pt x="877613" y="630839"/>
                </a:lnTo>
                <a:lnTo>
                  <a:pt x="992857" y="630839"/>
                </a:lnTo>
                <a:cubicBezTo>
                  <a:pt x="1027899" y="630839"/>
                  <a:pt x="1055215" y="622297"/>
                  <a:pt x="1074805" y="605212"/>
                </a:cubicBezTo>
                <a:cubicBezTo>
                  <a:pt x="1094396" y="588128"/>
                  <a:pt x="1104237" y="564430"/>
                  <a:pt x="1104237" y="534027"/>
                </a:cubicBezTo>
                <a:cubicBezTo>
                  <a:pt x="1104237" y="514003"/>
                  <a:pt x="1098167" y="496368"/>
                  <a:pt x="1085934" y="481120"/>
                </a:cubicBezTo>
                <a:cubicBezTo>
                  <a:pt x="1073701" y="465873"/>
                  <a:pt x="1057606" y="456045"/>
                  <a:pt x="1037556" y="451636"/>
                </a:cubicBezTo>
                <a:close/>
                <a:moveTo>
                  <a:pt x="906769" y="311470"/>
                </a:moveTo>
                <a:lnTo>
                  <a:pt x="979428" y="311470"/>
                </a:lnTo>
                <a:cubicBezTo>
                  <a:pt x="1007388" y="311470"/>
                  <a:pt x="1028174" y="316705"/>
                  <a:pt x="1041971" y="327176"/>
                </a:cubicBezTo>
                <a:cubicBezTo>
                  <a:pt x="1055767" y="337648"/>
                  <a:pt x="1062665" y="353997"/>
                  <a:pt x="1062665" y="376042"/>
                </a:cubicBezTo>
                <a:cubicBezTo>
                  <a:pt x="1062665" y="398086"/>
                  <a:pt x="1056043" y="412966"/>
                  <a:pt x="1042706" y="423988"/>
                </a:cubicBezTo>
                <a:cubicBezTo>
                  <a:pt x="1029370" y="434919"/>
                  <a:pt x="1010607" y="440705"/>
                  <a:pt x="986234" y="441165"/>
                </a:cubicBezTo>
                <a:lnTo>
                  <a:pt x="906769" y="441165"/>
                </a:lnTo>
                <a:lnTo>
                  <a:pt x="906769" y="311470"/>
                </a:lnTo>
                <a:close/>
                <a:moveTo>
                  <a:pt x="1053283" y="587301"/>
                </a:moveTo>
                <a:cubicBezTo>
                  <a:pt x="1038659" y="599977"/>
                  <a:pt x="1018977" y="606314"/>
                  <a:pt x="994052" y="606314"/>
                </a:cubicBezTo>
                <a:lnTo>
                  <a:pt x="906769" y="606314"/>
                </a:lnTo>
                <a:lnTo>
                  <a:pt x="906769" y="465689"/>
                </a:lnTo>
                <a:lnTo>
                  <a:pt x="996443" y="465689"/>
                </a:lnTo>
                <a:cubicBezTo>
                  <a:pt x="1021092" y="465689"/>
                  <a:pt x="1040315" y="471843"/>
                  <a:pt x="1054295" y="484243"/>
                </a:cubicBezTo>
                <a:cubicBezTo>
                  <a:pt x="1068275" y="496643"/>
                  <a:pt x="1075265" y="513360"/>
                  <a:pt x="1075265" y="534578"/>
                </a:cubicBezTo>
                <a:cubicBezTo>
                  <a:pt x="1075265" y="557082"/>
                  <a:pt x="1067999" y="574626"/>
                  <a:pt x="1053375" y="587301"/>
                </a:cubicBezTo>
                <a:close/>
                <a:moveTo>
                  <a:pt x="901619" y="217597"/>
                </a:moveTo>
                <a:lnTo>
                  <a:pt x="900883" y="203911"/>
                </a:lnTo>
                <a:cubicBezTo>
                  <a:pt x="894537" y="204830"/>
                  <a:pt x="889938" y="205289"/>
                  <a:pt x="887179" y="205289"/>
                </a:cubicBezTo>
                <a:cubicBezTo>
                  <a:pt x="880005" y="205289"/>
                  <a:pt x="874854" y="203176"/>
                  <a:pt x="871819" y="199043"/>
                </a:cubicBezTo>
                <a:cubicBezTo>
                  <a:pt x="868784" y="194910"/>
                  <a:pt x="867220" y="188572"/>
                  <a:pt x="867220" y="180122"/>
                </a:cubicBezTo>
                <a:lnTo>
                  <a:pt x="867220" y="78074"/>
                </a:lnTo>
                <a:lnTo>
                  <a:pt x="898951" y="78074"/>
                </a:lnTo>
                <a:lnTo>
                  <a:pt x="898951" y="64204"/>
                </a:lnTo>
                <a:lnTo>
                  <a:pt x="867220" y="64204"/>
                </a:lnTo>
                <a:lnTo>
                  <a:pt x="867220" y="24984"/>
                </a:lnTo>
                <a:lnTo>
                  <a:pt x="850205" y="24984"/>
                </a:lnTo>
                <a:lnTo>
                  <a:pt x="850205" y="64113"/>
                </a:lnTo>
                <a:lnTo>
                  <a:pt x="822061" y="64113"/>
                </a:lnTo>
                <a:lnTo>
                  <a:pt x="822061" y="77982"/>
                </a:lnTo>
                <a:lnTo>
                  <a:pt x="850205" y="77982"/>
                </a:lnTo>
                <a:lnTo>
                  <a:pt x="850205" y="180030"/>
                </a:lnTo>
                <a:cubicBezTo>
                  <a:pt x="850205" y="193165"/>
                  <a:pt x="852873" y="203085"/>
                  <a:pt x="858115" y="209790"/>
                </a:cubicBezTo>
                <a:cubicBezTo>
                  <a:pt x="863358" y="216495"/>
                  <a:pt x="871819" y="219893"/>
                  <a:pt x="883408" y="219893"/>
                </a:cubicBezTo>
                <a:cubicBezTo>
                  <a:pt x="891042" y="219893"/>
                  <a:pt x="897112" y="219067"/>
                  <a:pt x="901527" y="217505"/>
                </a:cubicBezTo>
                <a:close/>
                <a:moveTo>
                  <a:pt x="411031" y="370531"/>
                </a:moveTo>
                <a:cubicBezTo>
                  <a:pt x="375989" y="370531"/>
                  <a:pt x="349316" y="384125"/>
                  <a:pt x="330830" y="411405"/>
                </a:cubicBezTo>
                <a:lnTo>
                  <a:pt x="329450" y="375215"/>
                </a:lnTo>
                <a:lnTo>
                  <a:pt x="303145" y="375215"/>
                </a:lnTo>
                <a:lnTo>
                  <a:pt x="303145" y="729120"/>
                </a:lnTo>
                <a:lnTo>
                  <a:pt x="331289" y="729120"/>
                </a:lnTo>
                <a:lnTo>
                  <a:pt x="331289" y="598691"/>
                </a:lnTo>
                <a:cubicBezTo>
                  <a:pt x="349868" y="623307"/>
                  <a:pt x="376724" y="635523"/>
                  <a:pt x="411766" y="635523"/>
                </a:cubicBezTo>
                <a:cubicBezTo>
                  <a:pt x="441382" y="635523"/>
                  <a:pt x="465111" y="623858"/>
                  <a:pt x="482770" y="600436"/>
                </a:cubicBezTo>
                <a:cubicBezTo>
                  <a:pt x="500429" y="577014"/>
                  <a:pt x="509259" y="545417"/>
                  <a:pt x="509259" y="505553"/>
                </a:cubicBezTo>
                <a:lnTo>
                  <a:pt x="509259" y="501511"/>
                </a:lnTo>
                <a:cubicBezTo>
                  <a:pt x="509259" y="460362"/>
                  <a:pt x="500521" y="428305"/>
                  <a:pt x="483138" y="405067"/>
                </a:cubicBezTo>
                <a:cubicBezTo>
                  <a:pt x="465663" y="381920"/>
                  <a:pt x="441658" y="370347"/>
                  <a:pt x="411123" y="370347"/>
                </a:cubicBezTo>
                <a:close/>
                <a:moveTo>
                  <a:pt x="460788" y="583260"/>
                </a:moveTo>
                <a:cubicBezTo>
                  <a:pt x="447452" y="602273"/>
                  <a:pt x="428874" y="611734"/>
                  <a:pt x="405052" y="611734"/>
                </a:cubicBezTo>
                <a:cubicBezTo>
                  <a:pt x="387853" y="611734"/>
                  <a:pt x="372954" y="607876"/>
                  <a:pt x="360353" y="600160"/>
                </a:cubicBezTo>
                <a:cubicBezTo>
                  <a:pt x="347753" y="592445"/>
                  <a:pt x="338004" y="581239"/>
                  <a:pt x="331289" y="566634"/>
                </a:cubicBezTo>
                <a:lnTo>
                  <a:pt x="331289" y="444012"/>
                </a:lnTo>
                <a:cubicBezTo>
                  <a:pt x="337912" y="428122"/>
                  <a:pt x="347477" y="415997"/>
                  <a:pt x="359893" y="407639"/>
                </a:cubicBezTo>
                <a:cubicBezTo>
                  <a:pt x="372310" y="399280"/>
                  <a:pt x="387301" y="395147"/>
                  <a:pt x="404593" y="395147"/>
                </a:cubicBezTo>
                <a:cubicBezTo>
                  <a:pt x="428598" y="395147"/>
                  <a:pt x="447268" y="404608"/>
                  <a:pt x="460696" y="423529"/>
                </a:cubicBezTo>
                <a:cubicBezTo>
                  <a:pt x="474125" y="442451"/>
                  <a:pt x="480839" y="468169"/>
                  <a:pt x="480839" y="500777"/>
                </a:cubicBezTo>
                <a:cubicBezTo>
                  <a:pt x="480839" y="536874"/>
                  <a:pt x="474217" y="564338"/>
                  <a:pt x="460880" y="583351"/>
                </a:cubicBezTo>
                <a:close/>
                <a:moveTo>
                  <a:pt x="1303084" y="560205"/>
                </a:moveTo>
                <a:cubicBezTo>
                  <a:pt x="1292231" y="594098"/>
                  <a:pt x="1266294" y="610999"/>
                  <a:pt x="1225274" y="610999"/>
                </a:cubicBezTo>
                <a:cubicBezTo>
                  <a:pt x="1184254" y="610999"/>
                  <a:pt x="1166135" y="586658"/>
                  <a:pt x="1166135" y="537977"/>
                </a:cubicBezTo>
                <a:lnTo>
                  <a:pt x="1166135" y="375215"/>
                </a:lnTo>
                <a:lnTo>
                  <a:pt x="1137991" y="375215"/>
                </a:lnTo>
                <a:lnTo>
                  <a:pt x="1137991" y="541559"/>
                </a:lnTo>
                <a:cubicBezTo>
                  <a:pt x="1138267" y="572605"/>
                  <a:pt x="1145533" y="596027"/>
                  <a:pt x="1159789" y="611826"/>
                </a:cubicBezTo>
                <a:cubicBezTo>
                  <a:pt x="1174045" y="627624"/>
                  <a:pt x="1194739" y="635615"/>
                  <a:pt x="1222055" y="635615"/>
                </a:cubicBezTo>
                <a:cubicBezTo>
                  <a:pt x="1259396" y="635615"/>
                  <a:pt x="1286621" y="623215"/>
                  <a:pt x="1303636" y="598507"/>
                </a:cubicBezTo>
                <a:lnTo>
                  <a:pt x="1304096" y="630839"/>
                </a:lnTo>
                <a:lnTo>
                  <a:pt x="1331504" y="630839"/>
                </a:lnTo>
                <a:lnTo>
                  <a:pt x="1331504" y="375215"/>
                </a:lnTo>
                <a:lnTo>
                  <a:pt x="1303084" y="375215"/>
                </a:lnTo>
                <a:lnTo>
                  <a:pt x="1303084" y="560205"/>
                </a:lnTo>
                <a:close/>
                <a:moveTo>
                  <a:pt x="1379238" y="630931"/>
                </a:moveTo>
                <a:lnTo>
                  <a:pt x="1407658" y="630931"/>
                </a:lnTo>
                <a:lnTo>
                  <a:pt x="1407658" y="375307"/>
                </a:lnTo>
                <a:lnTo>
                  <a:pt x="1379238" y="375307"/>
                </a:lnTo>
                <a:lnTo>
                  <a:pt x="1379238" y="630931"/>
                </a:lnTo>
                <a:close/>
                <a:moveTo>
                  <a:pt x="1701606" y="411405"/>
                </a:moveTo>
                <a:cubicBezTo>
                  <a:pt x="1683487" y="384125"/>
                  <a:pt x="1657091" y="370531"/>
                  <a:pt x="1622601" y="370531"/>
                </a:cubicBezTo>
                <a:cubicBezTo>
                  <a:pt x="1592157" y="370531"/>
                  <a:pt x="1568060" y="382288"/>
                  <a:pt x="1550309" y="405894"/>
                </a:cubicBezTo>
                <a:cubicBezTo>
                  <a:pt x="1532559" y="429408"/>
                  <a:pt x="1523729" y="461097"/>
                  <a:pt x="1523729" y="500777"/>
                </a:cubicBezTo>
                <a:lnTo>
                  <a:pt x="1523729" y="504083"/>
                </a:lnTo>
                <a:cubicBezTo>
                  <a:pt x="1523729" y="544406"/>
                  <a:pt x="1532742" y="576463"/>
                  <a:pt x="1550861" y="600160"/>
                </a:cubicBezTo>
                <a:cubicBezTo>
                  <a:pt x="1568888" y="623858"/>
                  <a:pt x="1592709" y="635707"/>
                  <a:pt x="1622233" y="635707"/>
                </a:cubicBezTo>
                <a:cubicBezTo>
                  <a:pt x="1657367" y="635707"/>
                  <a:pt x="1684039" y="622756"/>
                  <a:pt x="1702158" y="596946"/>
                </a:cubicBezTo>
                <a:lnTo>
                  <a:pt x="1703354" y="630931"/>
                </a:lnTo>
                <a:lnTo>
                  <a:pt x="1729842" y="630931"/>
                </a:lnTo>
                <a:lnTo>
                  <a:pt x="1729842" y="267932"/>
                </a:lnTo>
                <a:lnTo>
                  <a:pt x="1701698" y="267932"/>
                </a:lnTo>
                <a:lnTo>
                  <a:pt x="1701698" y="411313"/>
                </a:lnTo>
                <a:close/>
                <a:moveTo>
                  <a:pt x="1701606" y="564981"/>
                </a:moveTo>
                <a:cubicBezTo>
                  <a:pt x="1686982" y="595660"/>
                  <a:pt x="1662149" y="611091"/>
                  <a:pt x="1627291" y="611091"/>
                </a:cubicBezTo>
                <a:cubicBezTo>
                  <a:pt x="1603470" y="611091"/>
                  <a:pt x="1584984" y="601722"/>
                  <a:pt x="1571923" y="582892"/>
                </a:cubicBezTo>
                <a:cubicBezTo>
                  <a:pt x="1558863" y="564063"/>
                  <a:pt x="1552241" y="538344"/>
                  <a:pt x="1552241" y="505737"/>
                </a:cubicBezTo>
                <a:cubicBezTo>
                  <a:pt x="1552241" y="469363"/>
                  <a:pt x="1558863" y="441808"/>
                  <a:pt x="1572107" y="423162"/>
                </a:cubicBezTo>
                <a:cubicBezTo>
                  <a:pt x="1585351" y="404516"/>
                  <a:pt x="1603930" y="395147"/>
                  <a:pt x="1627751" y="395147"/>
                </a:cubicBezTo>
                <a:cubicBezTo>
                  <a:pt x="1662333" y="395147"/>
                  <a:pt x="1686890" y="411772"/>
                  <a:pt x="1701606" y="445022"/>
                </a:cubicBezTo>
                <a:lnTo>
                  <a:pt x="1701606" y="565073"/>
                </a:lnTo>
                <a:close/>
                <a:moveTo>
                  <a:pt x="546232" y="112059"/>
                </a:moveTo>
                <a:cubicBezTo>
                  <a:pt x="549359" y="100853"/>
                  <a:pt x="554602" y="92311"/>
                  <a:pt x="561868" y="86433"/>
                </a:cubicBezTo>
                <a:cubicBezTo>
                  <a:pt x="569225" y="80554"/>
                  <a:pt x="578147" y="77615"/>
                  <a:pt x="588724" y="77615"/>
                </a:cubicBezTo>
                <a:cubicBezTo>
                  <a:pt x="592771" y="77615"/>
                  <a:pt x="596634" y="77982"/>
                  <a:pt x="600221" y="78625"/>
                </a:cubicBezTo>
                <a:lnTo>
                  <a:pt x="600680" y="63194"/>
                </a:lnTo>
                <a:cubicBezTo>
                  <a:pt x="597921" y="62000"/>
                  <a:pt x="594242" y="61357"/>
                  <a:pt x="589460" y="61357"/>
                </a:cubicBezTo>
                <a:cubicBezTo>
                  <a:pt x="569685" y="61357"/>
                  <a:pt x="555245" y="70359"/>
                  <a:pt x="546324" y="88453"/>
                </a:cubicBezTo>
                <a:lnTo>
                  <a:pt x="546048" y="64113"/>
                </a:lnTo>
                <a:lnTo>
                  <a:pt x="529493" y="64113"/>
                </a:lnTo>
                <a:lnTo>
                  <a:pt x="529493" y="217046"/>
                </a:lnTo>
                <a:lnTo>
                  <a:pt x="546324" y="217046"/>
                </a:lnTo>
                <a:lnTo>
                  <a:pt x="546324" y="112059"/>
                </a:lnTo>
                <a:close/>
                <a:moveTo>
                  <a:pt x="786559" y="8634"/>
                </a:moveTo>
                <a:cubicBezTo>
                  <a:pt x="782972" y="8634"/>
                  <a:pt x="780121" y="9736"/>
                  <a:pt x="778098" y="11941"/>
                </a:cubicBezTo>
                <a:cubicBezTo>
                  <a:pt x="775982" y="14145"/>
                  <a:pt x="774971" y="16809"/>
                  <a:pt x="774971" y="20024"/>
                </a:cubicBezTo>
                <a:cubicBezTo>
                  <a:pt x="774971" y="23239"/>
                  <a:pt x="775982" y="25902"/>
                  <a:pt x="778098" y="28015"/>
                </a:cubicBezTo>
                <a:cubicBezTo>
                  <a:pt x="780213" y="30127"/>
                  <a:pt x="782972" y="31230"/>
                  <a:pt x="786559" y="31230"/>
                </a:cubicBezTo>
                <a:cubicBezTo>
                  <a:pt x="790146" y="31230"/>
                  <a:pt x="792998" y="30127"/>
                  <a:pt x="795113" y="28015"/>
                </a:cubicBezTo>
                <a:cubicBezTo>
                  <a:pt x="797228" y="25902"/>
                  <a:pt x="798332" y="23239"/>
                  <a:pt x="798332" y="20024"/>
                </a:cubicBezTo>
                <a:cubicBezTo>
                  <a:pt x="798332" y="16809"/>
                  <a:pt x="797228" y="14145"/>
                  <a:pt x="795113" y="11941"/>
                </a:cubicBezTo>
                <a:cubicBezTo>
                  <a:pt x="792998" y="9736"/>
                  <a:pt x="790146" y="8634"/>
                  <a:pt x="786559" y="8634"/>
                </a:cubicBezTo>
                <a:close/>
                <a:moveTo>
                  <a:pt x="650438" y="370531"/>
                </a:moveTo>
                <a:cubicBezTo>
                  <a:pt x="615396" y="370531"/>
                  <a:pt x="588724" y="384125"/>
                  <a:pt x="570237" y="411405"/>
                </a:cubicBezTo>
                <a:lnTo>
                  <a:pt x="568858" y="375215"/>
                </a:lnTo>
                <a:lnTo>
                  <a:pt x="542553" y="375215"/>
                </a:lnTo>
                <a:lnTo>
                  <a:pt x="542553" y="729120"/>
                </a:lnTo>
                <a:lnTo>
                  <a:pt x="570697" y="729120"/>
                </a:lnTo>
                <a:lnTo>
                  <a:pt x="570697" y="598691"/>
                </a:lnTo>
                <a:cubicBezTo>
                  <a:pt x="589276" y="623307"/>
                  <a:pt x="616132" y="635523"/>
                  <a:pt x="651174" y="635523"/>
                </a:cubicBezTo>
                <a:cubicBezTo>
                  <a:pt x="680790" y="635523"/>
                  <a:pt x="704519" y="623858"/>
                  <a:pt x="722178" y="600436"/>
                </a:cubicBezTo>
                <a:cubicBezTo>
                  <a:pt x="739837" y="577014"/>
                  <a:pt x="748666" y="545417"/>
                  <a:pt x="748666" y="505553"/>
                </a:cubicBezTo>
                <a:lnTo>
                  <a:pt x="748666" y="501511"/>
                </a:lnTo>
                <a:cubicBezTo>
                  <a:pt x="748666" y="460362"/>
                  <a:pt x="739929" y="428305"/>
                  <a:pt x="722546" y="405067"/>
                </a:cubicBezTo>
                <a:cubicBezTo>
                  <a:pt x="705071" y="381920"/>
                  <a:pt x="681066" y="370347"/>
                  <a:pt x="650530" y="370347"/>
                </a:cubicBezTo>
                <a:close/>
                <a:moveTo>
                  <a:pt x="700288" y="583260"/>
                </a:moveTo>
                <a:cubicBezTo>
                  <a:pt x="686952" y="602273"/>
                  <a:pt x="668373" y="611734"/>
                  <a:pt x="644552" y="611734"/>
                </a:cubicBezTo>
                <a:cubicBezTo>
                  <a:pt x="627353" y="611734"/>
                  <a:pt x="612453" y="607876"/>
                  <a:pt x="599853" y="600160"/>
                </a:cubicBezTo>
                <a:cubicBezTo>
                  <a:pt x="587252" y="592445"/>
                  <a:pt x="577503" y="581239"/>
                  <a:pt x="570789" y="566634"/>
                </a:cubicBezTo>
                <a:lnTo>
                  <a:pt x="570789" y="444012"/>
                </a:lnTo>
                <a:cubicBezTo>
                  <a:pt x="577411" y="428122"/>
                  <a:pt x="586976" y="415997"/>
                  <a:pt x="599393" y="407639"/>
                </a:cubicBezTo>
                <a:cubicBezTo>
                  <a:pt x="611809" y="399280"/>
                  <a:pt x="626801" y="395147"/>
                  <a:pt x="644092" y="395147"/>
                </a:cubicBezTo>
                <a:cubicBezTo>
                  <a:pt x="668097" y="395147"/>
                  <a:pt x="686768" y="404608"/>
                  <a:pt x="700196" y="423529"/>
                </a:cubicBezTo>
                <a:cubicBezTo>
                  <a:pt x="713624" y="442451"/>
                  <a:pt x="720338" y="468169"/>
                  <a:pt x="720338" y="500777"/>
                </a:cubicBezTo>
                <a:cubicBezTo>
                  <a:pt x="720338" y="536874"/>
                  <a:pt x="713716" y="564338"/>
                  <a:pt x="700380" y="583351"/>
                </a:cubicBezTo>
                <a:close/>
                <a:moveTo>
                  <a:pt x="777914" y="217138"/>
                </a:moveTo>
                <a:lnTo>
                  <a:pt x="794929" y="217138"/>
                </a:lnTo>
                <a:lnTo>
                  <a:pt x="794929" y="64204"/>
                </a:lnTo>
                <a:lnTo>
                  <a:pt x="777914" y="64204"/>
                </a:lnTo>
                <a:lnTo>
                  <a:pt x="777914" y="217138"/>
                </a:lnTo>
                <a:close/>
              </a:path>
            </a:pathLst>
          </a:custGeom>
          <a:solidFill>
            <a:srgbClr val="1B3E51"/>
          </a:solidFill>
          <a:ln>
            <a:noFill/>
          </a:ln>
        </p:spPr>
        <p:txBody>
          <a:bodyPr anchorCtr="0" anchor="ctr" bIns="25700" lIns="51425" spcFirstLastPara="1" rIns="51425" wrap="square" tIns="25700">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1B3E51"/>
              </a:solidFill>
              <a:latin typeface="Arial"/>
              <a:ea typeface="Arial"/>
              <a:cs typeface="Arial"/>
              <a:sym typeface="Arial"/>
            </a:endParaRPr>
          </a:p>
        </p:txBody>
      </p:sp>
      <p:sp>
        <p:nvSpPr>
          <p:cNvPr id="6327" name="Google Shape;6327;p418"/>
          <p:cNvSpPr txBox="1"/>
          <p:nvPr/>
        </p:nvSpPr>
        <p:spPr>
          <a:xfrm>
            <a:off x="3710650" y="960388"/>
            <a:ext cx="4694700" cy="895800"/>
          </a:xfrm>
          <a:prstGeom prst="rect">
            <a:avLst/>
          </a:prstGeom>
          <a:noFill/>
          <a:ln>
            <a:noFill/>
          </a:ln>
        </p:spPr>
        <p:txBody>
          <a:bodyPr anchorCtr="0" anchor="t" bIns="91425" lIns="91425" spcFirstLastPara="1" rIns="91425" wrap="square" tIns="91425">
            <a:spAutoFit/>
          </a:bodyPr>
          <a:lstStyle/>
          <a:p>
            <a:pPr indent="0" lvl="0" marL="0" marR="0" rtl="0" algn="l">
              <a:lnSpc>
                <a:spcPct val="115000"/>
              </a:lnSpc>
              <a:spcBef>
                <a:spcPts val="1800"/>
              </a:spcBef>
              <a:spcAft>
                <a:spcPts val="0"/>
              </a:spcAft>
              <a:buClr>
                <a:srgbClr val="000000"/>
              </a:buClr>
              <a:buSzPts val="1700"/>
              <a:buFont typeface="Arial"/>
              <a:buNone/>
            </a:pPr>
            <a:r>
              <a:rPr lang="en-US">
                <a:solidFill>
                  <a:schemeClr val="dk1"/>
                </a:solidFill>
                <a:latin typeface="Roboto"/>
                <a:ea typeface="Roboto"/>
                <a:cs typeface="Roboto"/>
                <a:sym typeface="Roboto"/>
              </a:rPr>
              <a:t>Crie aplicações corporativas escaláveis, seguras e em conformidade com as normas usando uma plataforma de desenvolvimento low-code com AI-Infused</a:t>
            </a:r>
            <a:endParaRPr b="0" i="0" sz="1400" u="none" cap="none" strike="noStrike">
              <a:solidFill>
                <a:srgbClr val="063849"/>
              </a:solidFill>
              <a:latin typeface="Roboto Light"/>
              <a:ea typeface="Roboto Light"/>
              <a:cs typeface="Roboto Light"/>
              <a:sym typeface="Roboto Light"/>
            </a:endParaRPr>
          </a:p>
        </p:txBody>
      </p:sp>
      <p:cxnSp>
        <p:nvCxnSpPr>
          <p:cNvPr id="6328" name="Google Shape;6328;p418"/>
          <p:cNvCxnSpPr/>
          <p:nvPr/>
        </p:nvCxnSpPr>
        <p:spPr>
          <a:xfrm>
            <a:off x="3469200" y="908175"/>
            <a:ext cx="0" cy="1099500"/>
          </a:xfrm>
          <a:prstGeom prst="straightConnector1">
            <a:avLst/>
          </a:prstGeom>
          <a:noFill/>
          <a:ln cap="flat" cmpd="sng" w="9525">
            <a:solidFill>
              <a:schemeClr val="accent1"/>
            </a:solidFill>
            <a:prstDash val="solid"/>
            <a:round/>
            <a:headEnd len="sm" w="sm" type="none"/>
            <a:tailEnd len="sm" w="sm" type="none"/>
          </a:ln>
        </p:spPr>
      </p:cxnSp>
      <p:sp>
        <p:nvSpPr>
          <p:cNvPr id="6329" name="Google Shape;6329;p418"/>
          <p:cNvSpPr txBox="1"/>
          <p:nvPr>
            <p:ph idx="1" type="body"/>
          </p:nvPr>
        </p:nvSpPr>
        <p:spPr>
          <a:xfrm>
            <a:off x="289325" y="3870645"/>
            <a:ext cx="1313100" cy="492600"/>
          </a:xfrm>
          <a:prstGeom prst="rect">
            <a:avLst/>
          </a:prstGeom>
          <a:noFill/>
          <a:ln>
            <a:noFill/>
          </a:ln>
        </p:spPr>
        <p:txBody>
          <a:bodyPr anchorCtr="0" anchor="t" bIns="0" lIns="0" spcFirstLastPara="1" rIns="0" wrap="square" tIns="0">
            <a:spAutoFit/>
          </a:bodyPr>
          <a:lstStyle/>
          <a:p>
            <a:pPr indent="0" lvl="0" marL="0" rtl="0" algn="ctr">
              <a:lnSpc>
                <a:spcPct val="100000"/>
              </a:lnSpc>
              <a:spcBef>
                <a:spcPts val="0"/>
              </a:spcBef>
              <a:spcAft>
                <a:spcPts val="500"/>
              </a:spcAft>
              <a:buSzPts val="1400"/>
              <a:buNone/>
            </a:pPr>
            <a:r>
              <a:rPr lang="en-US" sz="1600">
                <a:latin typeface="Roboto"/>
                <a:ea typeface="Roboto"/>
                <a:cs typeface="Roboto"/>
                <a:sym typeface="Roboto"/>
              </a:rPr>
              <a:t>Plataforma Unificada</a:t>
            </a:r>
            <a:endParaRPr sz="1600">
              <a:solidFill>
                <a:srgbClr val="FF00FF"/>
              </a:solidFill>
            </a:endParaRPr>
          </a:p>
        </p:txBody>
      </p:sp>
      <p:sp>
        <p:nvSpPr>
          <p:cNvPr id="6330" name="Google Shape;6330;p418"/>
          <p:cNvSpPr txBox="1"/>
          <p:nvPr>
            <p:ph idx="1" type="body"/>
          </p:nvPr>
        </p:nvSpPr>
        <p:spPr>
          <a:xfrm>
            <a:off x="5608250" y="3870645"/>
            <a:ext cx="1234200" cy="246300"/>
          </a:xfrm>
          <a:prstGeom prst="rect">
            <a:avLst/>
          </a:prstGeom>
          <a:noFill/>
          <a:ln>
            <a:noFill/>
          </a:ln>
        </p:spPr>
        <p:txBody>
          <a:bodyPr anchorCtr="0" anchor="t" bIns="0" lIns="0" spcFirstLastPara="1" rIns="0" wrap="square" tIns="0">
            <a:spAutoFit/>
          </a:bodyPr>
          <a:lstStyle/>
          <a:p>
            <a:pPr indent="0" lvl="0" marL="0" rtl="0" algn="ctr">
              <a:lnSpc>
                <a:spcPct val="100000"/>
              </a:lnSpc>
              <a:spcBef>
                <a:spcPts val="0"/>
              </a:spcBef>
              <a:spcAft>
                <a:spcPts val="500"/>
              </a:spcAft>
              <a:buSzPts val="1400"/>
              <a:buNone/>
            </a:pPr>
            <a:r>
              <a:rPr lang="en-US" sz="1600">
                <a:latin typeface="Roboto"/>
                <a:ea typeface="Roboto"/>
                <a:cs typeface="Roboto"/>
                <a:sym typeface="Roboto"/>
              </a:rPr>
              <a:t>Fácil de Usar</a:t>
            </a:r>
            <a:endParaRPr sz="1600">
              <a:solidFill>
                <a:srgbClr val="FF00FF"/>
              </a:solidFill>
            </a:endParaRPr>
          </a:p>
        </p:txBody>
      </p:sp>
      <p:sp>
        <p:nvSpPr>
          <p:cNvPr id="6331" name="Google Shape;6331;p418"/>
          <p:cNvSpPr txBox="1"/>
          <p:nvPr>
            <p:ph idx="1" type="body"/>
          </p:nvPr>
        </p:nvSpPr>
        <p:spPr>
          <a:xfrm>
            <a:off x="7301300" y="3870650"/>
            <a:ext cx="1313100" cy="492600"/>
          </a:xfrm>
          <a:prstGeom prst="rect">
            <a:avLst/>
          </a:prstGeom>
          <a:noFill/>
          <a:ln>
            <a:noFill/>
          </a:ln>
        </p:spPr>
        <p:txBody>
          <a:bodyPr anchorCtr="0" anchor="t" bIns="0" lIns="0" spcFirstLastPara="1" rIns="0" wrap="square" tIns="0">
            <a:spAutoFit/>
          </a:bodyPr>
          <a:lstStyle/>
          <a:p>
            <a:pPr indent="0" lvl="0" marL="0" rtl="0" algn="ctr">
              <a:lnSpc>
                <a:spcPct val="100000"/>
              </a:lnSpc>
              <a:spcBef>
                <a:spcPts val="0"/>
              </a:spcBef>
              <a:spcAft>
                <a:spcPts val="500"/>
              </a:spcAft>
              <a:buSzPts val="1400"/>
              <a:buNone/>
            </a:pPr>
            <a:r>
              <a:rPr lang="en-US" sz="1600">
                <a:latin typeface="Roboto"/>
                <a:ea typeface="Roboto"/>
                <a:cs typeface="Roboto"/>
                <a:sym typeface="Roboto"/>
              </a:rPr>
              <a:t>Rápido em Entregar Valor</a:t>
            </a:r>
            <a:endParaRPr sz="1600">
              <a:solidFill>
                <a:srgbClr val="FF00FF"/>
              </a:solidFill>
            </a:endParaRPr>
          </a:p>
        </p:txBody>
      </p:sp>
      <p:sp>
        <p:nvSpPr>
          <p:cNvPr id="6332" name="Google Shape;6332;p418"/>
          <p:cNvSpPr txBox="1"/>
          <p:nvPr>
            <p:ph idx="1" type="body"/>
          </p:nvPr>
        </p:nvSpPr>
        <p:spPr>
          <a:xfrm>
            <a:off x="1996700" y="3870645"/>
            <a:ext cx="1313100" cy="246300"/>
          </a:xfrm>
          <a:prstGeom prst="rect">
            <a:avLst/>
          </a:prstGeom>
          <a:noFill/>
          <a:ln>
            <a:noFill/>
          </a:ln>
        </p:spPr>
        <p:txBody>
          <a:bodyPr anchorCtr="0" anchor="t" bIns="0" lIns="0" spcFirstLastPara="1" rIns="0" wrap="square" tIns="0">
            <a:spAutoFit/>
          </a:bodyPr>
          <a:lstStyle/>
          <a:p>
            <a:pPr indent="0" lvl="0" marL="0" rtl="0" algn="ctr">
              <a:lnSpc>
                <a:spcPct val="100000"/>
              </a:lnSpc>
              <a:spcBef>
                <a:spcPts val="0"/>
              </a:spcBef>
              <a:spcAft>
                <a:spcPts val="500"/>
              </a:spcAft>
              <a:buClr>
                <a:schemeClr val="dk1"/>
              </a:buClr>
              <a:buSzPts val="1100"/>
              <a:buFont typeface="Arial"/>
              <a:buNone/>
            </a:pPr>
            <a:r>
              <a:rPr lang="en-US" sz="1600">
                <a:latin typeface="Roboto"/>
                <a:ea typeface="Roboto"/>
                <a:cs typeface="Roboto"/>
                <a:sym typeface="Roboto"/>
              </a:rPr>
              <a:t>AI-Infused</a:t>
            </a:r>
            <a:endParaRPr sz="1600">
              <a:solidFill>
                <a:srgbClr val="FF00FF"/>
              </a:solidFill>
            </a:endParaRPr>
          </a:p>
        </p:txBody>
      </p:sp>
      <p:sp>
        <p:nvSpPr>
          <p:cNvPr id="6333" name="Google Shape;6333;p418"/>
          <p:cNvSpPr txBox="1"/>
          <p:nvPr>
            <p:ph idx="1" type="body"/>
          </p:nvPr>
        </p:nvSpPr>
        <p:spPr>
          <a:xfrm>
            <a:off x="3673100" y="3870645"/>
            <a:ext cx="1476300" cy="492600"/>
          </a:xfrm>
          <a:prstGeom prst="rect">
            <a:avLst/>
          </a:prstGeom>
          <a:noFill/>
          <a:ln>
            <a:noFill/>
          </a:ln>
        </p:spPr>
        <p:txBody>
          <a:bodyPr anchorCtr="0" anchor="t" bIns="0" lIns="0" spcFirstLastPara="1" rIns="0" wrap="square" tIns="0">
            <a:spAutoFit/>
          </a:bodyPr>
          <a:lstStyle/>
          <a:p>
            <a:pPr indent="0" lvl="0" marL="0" rtl="0" algn="ctr">
              <a:lnSpc>
                <a:spcPct val="100000"/>
              </a:lnSpc>
              <a:spcBef>
                <a:spcPts val="0"/>
              </a:spcBef>
              <a:spcAft>
                <a:spcPts val="500"/>
              </a:spcAft>
              <a:buClr>
                <a:schemeClr val="dk1"/>
              </a:buClr>
              <a:buSzPts val="1100"/>
              <a:buFont typeface="Arial"/>
              <a:buNone/>
            </a:pPr>
            <a:r>
              <a:rPr lang="en-US" sz="1600">
                <a:latin typeface="Roboto"/>
                <a:ea typeface="Roboto"/>
                <a:cs typeface="Roboto"/>
                <a:sym typeface="Roboto"/>
              </a:rPr>
              <a:t>Segurança Priorizada</a:t>
            </a:r>
            <a:endParaRPr sz="1600"/>
          </a:p>
        </p:txBody>
      </p:sp>
      <p:grpSp>
        <p:nvGrpSpPr>
          <p:cNvPr id="6334" name="Google Shape;6334;p418"/>
          <p:cNvGrpSpPr/>
          <p:nvPr/>
        </p:nvGrpSpPr>
        <p:grpSpPr>
          <a:xfrm>
            <a:off x="7345179" y="2347071"/>
            <a:ext cx="1188696" cy="1188696"/>
            <a:chOff x="5474555" y="-1068055"/>
            <a:chExt cx="905259" cy="905259"/>
          </a:xfrm>
        </p:grpSpPr>
        <p:grpSp>
          <p:nvGrpSpPr>
            <p:cNvPr id="6335" name="Google Shape;6335;p418"/>
            <p:cNvGrpSpPr/>
            <p:nvPr/>
          </p:nvGrpSpPr>
          <p:grpSpPr>
            <a:xfrm>
              <a:off x="5474555" y="-1068055"/>
              <a:ext cx="905259" cy="905259"/>
              <a:chOff x="7518971" y="-1068055"/>
              <a:chExt cx="905259" cy="905259"/>
            </a:xfrm>
          </p:grpSpPr>
          <p:sp>
            <p:nvSpPr>
              <p:cNvPr id="6336" name="Google Shape;6336;p418"/>
              <p:cNvSpPr/>
              <p:nvPr/>
            </p:nvSpPr>
            <p:spPr>
              <a:xfrm>
                <a:off x="7558330" y="-1028696"/>
                <a:ext cx="826541" cy="826541"/>
              </a:xfrm>
              <a:custGeom>
                <a:rect b="b" l="l" r="r" t="t"/>
                <a:pathLst>
                  <a:path extrusionOk="0" h="1991665" w="1991665">
                    <a:moveTo>
                      <a:pt x="0" y="0"/>
                    </a:moveTo>
                    <a:lnTo>
                      <a:pt x="1991665" y="0"/>
                    </a:lnTo>
                    <a:lnTo>
                      <a:pt x="1991665" y="1991665"/>
                    </a:lnTo>
                    <a:lnTo>
                      <a:pt x="0" y="1991665"/>
                    </a:lnTo>
                    <a:close/>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nvGrpSpPr>
              <p:cNvPr id="6337" name="Google Shape;6337;p418"/>
              <p:cNvGrpSpPr/>
              <p:nvPr/>
            </p:nvGrpSpPr>
            <p:grpSpPr>
              <a:xfrm>
                <a:off x="7518971" y="-1068055"/>
                <a:ext cx="905259" cy="905259"/>
                <a:chOff x="7459352" y="-978971"/>
                <a:chExt cx="905259" cy="905259"/>
              </a:xfrm>
            </p:grpSpPr>
            <p:sp>
              <p:nvSpPr>
                <p:cNvPr id="6338" name="Google Shape;6338;p418"/>
                <p:cNvSpPr/>
                <p:nvPr/>
              </p:nvSpPr>
              <p:spPr>
                <a:xfrm>
                  <a:off x="7459352" y="-978971"/>
                  <a:ext cx="905259" cy="905259"/>
                </a:xfrm>
                <a:custGeom>
                  <a:rect b="b" l="l" r="r" t="t"/>
                  <a:pathLst>
                    <a:path extrusionOk="0" h="2181347" w="2181347">
                      <a:moveTo>
                        <a:pt x="0" y="0"/>
                      </a:moveTo>
                      <a:lnTo>
                        <a:pt x="2181348" y="0"/>
                      </a:lnTo>
                      <a:lnTo>
                        <a:pt x="2181348" y="2181348"/>
                      </a:lnTo>
                      <a:lnTo>
                        <a:pt x="0" y="2181348"/>
                      </a:lnTo>
                      <a:close/>
                    </a:path>
                  </a:pathLst>
                </a:custGeom>
                <a:noFill/>
                <a:ln cap="flat" cmpd="sng" w="9525">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339" name="Google Shape;6339;p418"/>
                <p:cNvSpPr/>
                <p:nvPr/>
              </p:nvSpPr>
              <p:spPr>
                <a:xfrm>
                  <a:off x="7459352" y="-978971"/>
                  <a:ext cx="905259" cy="905259"/>
                </a:xfrm>
                <a:custGeom>
                  <a:rect b="b" l="l" r="r" t="t"/>
                  <a:pathLst>
                    <a:path extrusionOk="0" h="2181347" w="2181347">
                      <a:moveTo>
                        <a:pt x="2181348" y="1090674"/>
                      </a:moveTo>
                      <a:cubicBezTo>
                        <a:pt x="2181348" y="1693036"/>
                        <a:pt x="1693036" y="2181348"/>
                        <a:pt x="1090674" y="2181348"/>
                      </a:cubicBezTo>
                      <a:cubicBezTo>
                        <a:pt x="488311" y="2181348"/>
                        <a:pt x="0" y="1693036"/>
                        <a:pt x="0" y="1090674"/>
                      </a:cubicBezTo>
                      <a:cubicBezTo>
                        <a:pt x="0" y="488311"/>
                        <a:pt x="488311" y="0"/>
                        <a:pt x="1090674" y="0"/>
                      </a:cubicBezTo>
                      <a:cubicBezTo>
                        <a:pt x="1693036" y="0"/>
                        <a:pt x="2181348" y="488311"/>
                        <a:pt x="2181348" y="1090674"/>
                      </a:cubicBezTo>
                      <a:close/>
                    </a:path>
                  </a:pathLst>
                </a:custGeom>
                <a:noFill/>
                <a:ln cap="flat" cmpd="sng" w="9525">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grpSp>
        <p:grpSp>
          <p:nvGrpSpPr>
            <p:cNvPr id="6340" name="Google Shape;6340;p418"/>
            <p:cNvGrpSpPr/>
            <p:nvPr/>
          </p:nvGrpSpPr>
          <p:grpSpPr>
            <a:xfrm>
              <a:off x="5617024" y="-956069"/>
              <a:ext cx="620772" cy="681735"/>
              <a:chOff x="5017121" y="-1115283"/>
              <a:chExt cx="620772" cy="681735"/>
            </a:xfrm>
          </p:grpSpPr>
          <p:sp>
            <p:nvSpPr>
              <p:cNvPr id="6341" name="Google Shape;6341;p418"/>
              <p:cNvSpPr/>
              <p:nvPr/>
            </p:nvSpPr>
            <p:spPr>
              <a:xfrm>
                <a:off x="5017121" y="-1054320"/>
                <a:ext cx="620772" cy="620772"/>
              </a:xfrm>
              <a:custGeom>
                <a:rect b="b" l="l" r="r" t="t"/>
                <a:pathLst>
                  <a:path extrusionOk="0" h="1495835" w="1495835">
                    <a:moveTo>
                      <a:pt x="1495835" y="747918"/>
                    </a:moveTo>
                    <a:cubicBezTo>
                      <a:pt x="1495835" y="1160981"/>
                      <a:pt x="1160981" y="1495835"/>
                      <a:pt x="747918" y="1495835"/>
                    </a:cubicBezTo>
                    <a:cubicBezTo>
                      <a:pt x="334854" y="1495835"/>
                      <a:pt x="0" y="1160981"/>
                      <a:pt x="0" y="747918"/>
                    </a:cubicBezTo>
                    <a:cubicBezTo>
                      <a:pt x="0" y="334854"/>
                      <a:pt x="334854" y="0"/>
                      <a:pt x="747918" y="0"/>
                    </a:cubicBezTo>
                    <a:cubicBezTo>
                      <a:pt x="1160981" y="0"/>
                      <a:pt x="1495835" y="334854"/>
                      <a:pt x="1495835" y="747918"/>
                    </a:cubicBezTo>
                    <a:close/>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342" name="Google Shape;6342;p418"/>
              <p:cNvSpPr/>
              <p:nvPr/>
            </p:nvSpPr>
            <p:spPr>
              <a:xfrm>
                <a:off x="5236272" y="-987104"/>
                <a:ext cx="182154" cy="182154"/>
              </a:xfrm>
              <a:custGeom>
                <a:rect b="b" l="l" r="r" t="t"/>
                <a:pathLst>
                  <a:path extrusionOk="0" h="438925" w="438925">
                    <a:moveTo>
                      <a:pt x="438925" y="219463"/>
                    </a:moveTo>
                    <a:cubicBezTo>
                      <a:pt x="438925" y="340668"/>
                      <a:pt x="340668" y="438925"/>
                      <a:pt x="219463" y="438925"/>
                    </a:cubicBezTo>
                    <a:cubicBezTo>
                      <a:pt x="98257" y="438925"/>
                      <a:pt x="0" y="340668"/>
                      <a:pt x="0" y="219463"/>
                    </a:cubicBezTo>
                    <a:cubicBezTo>
                      <a:pt x="0" y="98257"/>
                      <a:pt x="98257" y="0"/>
                      <a:pt x="219463" y="0"/>
                    </a:cubicBezTo>
                    <a:cubicBezTo>
                      <a:pt x="340668" y="0"/>
                      <a:pt x="438925" y="98257"/>
                      <a:pt x="438925" y="219463"/>
                    </a:cubicBezTo>
                    <a:close/>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343" name="Google Shape;6343;p418"/>
              <p:cNvSpPr/>
              <p:nvPr/>
            </p:nvSpPr>
            <p:spPr>
              <a:xfrm>
                <a:off x="5236272" y="-683236"/>
                <a:ext cx="182154" cy="182154"/>
              </a:xfrm>
              <a:custGeom>
                <a:rect b="b" l="l" r="r" t="t"/>
                <a:pathLst>
                  <a:path extrusionOk="0" h="438925" w="438925">
                    <a:moveTo>
                      <a:pt x="438925" y="219463"/>
                    </a:moveTo>
                    <a:cubicBezTo>
                      <a:pt x="438925" y="340668"/>
                      <a:pt x="340668" y="438925"/>
                      <a:pt x="219463" y="438925"/>
                    </a:cubicBezTo>
                    <a:cubicBezTo>
                      <a:pt x="98257" y="438925"/>
                      <a:pt x="0" y="340668"/>
                      <a:pt x="0" y="219463"/>
                    </a:cubicBezTo>
                    <a:cubicBezTo>
                      <a:pt x="0" y="98257"/>
                      <a:pt x="98257" y="0"/>
                      <a:pt x="219463" y="0"/>
                    </a:cubicBezTo>
                    <a:cubicBezTo>
                      <a:pt x="340668" y="0"/>
                      <a:pt x="438925" y="98257"/>
                      <a:pt x="438925" y="219463"/>
                    </a:cubicBezTo>
                    <a:close/>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344" name="Google Shape;6344;p418"/>
              <p:cNvSpPr/>
              <p:nvPr/>
            </p:nvSpPr>
            <p:spPr>
              <a:xfrm>
                <a:off x="5084338" y="-835170"/>
                <a:ext cx="182154" cy="182154"/>
              </a:xfrm>
              <a:custGeom>
                <a:rect b="b" l="l" r="r" t="t"/>
                <a:pathLst>
                  <a:path extrusionOk="0" h="438925" w="438925">
                    <a:moveTo>
                      <a:pt x="438925" y="219463"/>
                    </a:moveTo>
                    <a:cubicBezTo>
                      <a:pt x="438925" y="340668"/>
                      <a:pt x="340668" y="438925"/>
                      <a:pt x="219463" y="438925"/>
                    </a:cubicBezTo>
                    <a:cubicBezTo>
                      <a:pt x="98257" y="438925"/>
                      <a:pt x="0" y="340668"/>
                      <a:pt x="0" y="219463"/>
                    </a:cubicBezTo>
                    <a:cubicBezTo>
                      <a:pt x="0" y="98257"/>
                      <a:pt x="98257" y="0"/>
                      <a:pt x="219463" y="0"/>
                    </a:cubicBezTo>
                    <a:cubicBezTo>
                      <a:pt x="340668" y="0"/>
                      <a:pt x="438925" y="98257"/>
                      <a:pt x="438925" y="219463"/>
                    </a:cubicBezTo>
                    <a:close/>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345" name="Google Shape;6345;p418"/>
              <p:cNvSpPr/>
              <p:nvPr/>
            </p:nvSpPr>
            <p:spPr>
              <a:xfrm>
                <a:off x="5327283" y="-942071"/>
                <a:ext cx="130357" cy="279331"/>
              </a:xfrm>
              <a:custGeom>
                <a:rect b="b" l="l" r="r" t="t"/>
                <a:pathLst>
                  <a:path extrusionOk="0" h="673087" w="314114">
                    <a:moveTo>
                      <a:pt x="0" y="0"/>
                    </a:moveTo>
                    <a:lnTo>
                      <a:pt x="0" y="477241"/>
                    </a:lnTo>
                    <a:lnTo>
                      <a:pt x="314114" y="673088"/>
                    </a:ln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346" name="Google Shape;6346;p418"/>
              <p:cNvSpPr/>
              <p:nvPr/>
            </p:nvSpPr>
            <p:spPr>
              <a:xfrm>
                <a:off x="5327283" y="-1115283"/>
                <a:ext cx="3936" cy="61006"/>
              </a:xfrm>
              <a:custGeom>
                <a:rect b="b" l="l" r="r" t="t"/>
                <a:pathLst>
                  <a:path extrusionOk="0" h="147003" w="9484">
                    <a:moveTo>
                      <a:pt x="0" y="0"/>
                    </a:moveTo>
                    <a:lnTo>
                      <a:pt x="0" y="147004"/>
                    </a:ln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347" name="Google Shape;6347;p418"/>
              <p:cNvSpPr/>
              <p:nvPr/>
            </p:nvSpPr>
            <p:spPr>
              <a:xfrm>
                <a:off x="5219910" y="-1115283"/>
                <a:ext cx="214940" cy="3936"/>
              </a:xfrm>
              <a:custGeom>
                <a:rect b="b" l="l" r="r" t="t"/>
                <a:pathLst>
                  <a:path extrusionOk="0" h="9484" w="517927">
                    <a:moveTo>
                      <a:pt x="0" y="0"/>
                    </a:moveTo>
                    <a:lnTo>
                      <a:pt x="517928" y="0"/>
                    </a:ln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348" name="Google Shape;6348;p418"/>
              <p:cNvSpPr/>
              <p:nvPr/>
            </p:nvSpPr>
            <p:spPr>
              <a:xfrm>
                <a:off x="5562008" y="-978884"/>
                <a:ext cx="34675" cy="34675"/>
              </a:xfrm>
              <a:custGeom>
                <a:rect b="b" l="l" r="r" t="t"/>
                <a:pathLst>
                  <a:path extrusionOk="0" h="83555" w="83555">
                    <a:moveTo>
                      <a:pt x="83555" y="0"/>
                    </a:moveTo>
                    <a:lnTo>
                      <a:pt x="0" y="83555"/>
                    </a:ln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349" name="Google Shape;6349;p418"/>
              <p:cNvSpPr/>
              <p:nvPr/>
            </p:nvSpPr>
            <p:spPr>
              <a:xfrm>
                <a:off x="5563267" y="-1012315"/>
                <a:ext cx="66871" cy="66871"/>
              </a:xfrm>
              <a:custGeom>
                <a:rect b="b" l="l" r="r" t="t"/>
                <a:pathLst>
                  <a:path extrusionOk="0" h="161135" w="161135">
                    <a:moveTo>
                      <a:pt x="0" y="0"/>
                    </a:moveTo>
                    <a:lnTo>
                      <a:pt x="161135" y="161135"/>
                    </a:ln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grpSp>
      <p:grpSp>
        <p:nvGrpSpPr>
          <p:cNvPr id="6350" name="Google Shape;6350;p418"/>
          <p:cNvGrpSpPr/>
          <p:nvPr/>
        </p:nvGrpSpPr>
        <p:grpSpPr>
          <a:xfrm>
            <a:off x="2072590" y="2347086"/>
            <a:ext cx="1188696" cy="1188696"/>
            <a:chOff x="2742693" y="-1068055"/>
            <a:chExt cx="905259" cy="905259"/>
          </a:xfrm>
        </p:grpSpPr>
        <p:grpSp>
          <p:nvGrpSpPr>
            <p:cNvPr id="6351" name="Google Shape;6351;p418"/>
            <p:cNvGrpSpPr/>
            <p:nvPr/>
          </p:nvGrpSpPr>
          <p:grpSpPr>
            <a:xfrm>
              <a:off x="2742693" y="-1068055"/>
              <a:ext cx="905259" cy="905259"/>
              <a:chOff x="7518971" y="-1068055"/>
              <a:chExt cx="905259" cy="905259"/>
            </a:xfrm>
          </p:grpSpPr>
          <p:sp>
            <p:nvSpPr>
              <p:cNvPr id="6352" name="Google Shape;6352;p418"/>
              <p:cNvSpPr/>
              <p:nvPr/>
            </p:nvSpPr>
            <p:spPr>
              <a:xfrm>
                <a:off x="7558330" y="-1028696"/>
                <a:ext cx="826541" cy="826541"/>
              </a:xfrm>
              <a:custGeom>
                <a:rect b="b" l="l" r="r" t="t"/>
                <a:pathLst>
                  <a:path extrusionOk="0" h="1991665" w="1991665">
                    <a:moveTo>
                      <a:pt x="0" y="0"/>
                    </a:moveTo>
                    <a:lnTo>
                      <a:pt x="1991665" y="0"/>
                    </a:lnTo>
                    <a:lnTo>
                      <a:pt x="1991665" y="1991665"/>
                    </a:lnTo>
                    <a:lnTo>
                      <a:pt x="0" y="1991665"/>
                    </a:lnTo>
                    <a:close/>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nvGrpSpPr>
              <p:cNvPr id="6353" name="Google Shape;6353;p418"/>
              <p:cNvGrpSpPr/>
              <p:nvPr/>
            </p:nvGrpSpPr>
            <p:grpSpPr>
              <a:xfrm>
                <a:off x="7518971" y="-1068055"/>
                <a:ext cx="905259" cy="905259"/>
                <a:chOff x="7459352" y="-978971"/>
                <a:chExt cx="905259" cy="905259"/>
              </a:xfrm>
            </p:grpSpPr>
            <p:sp>
              <p:nvSpPr>
                <p:cNvPr id="6354" name="Google Shape;6354;p418"/>
                <p:cNvSpPr/>
                <p:nvPr/>
              </p:nvSpPr>
              <p:spPr>
                <a:xfrm>
                  <a:off x="7459352" y="-978971"/>
                  <a:ext cx="905259" cy="905259"/>
                </a:xfrm>
                <a:custGeom>
                  <a:rect b="b" l="l" r="r" t="t"/>
                  <a:pathLst>
                    <a:path extrusionOk="0" h="2181347" w="2181347">
                      <a:moveTo>
                        <a:pt x="0" y="0"/>
                      </a:moveTo>
                      <a:lnTo>
                        <a:pt x="2181348" y="0"/>
                      </a:lnTo>
                      <a:lnTo>
                        <a:pt x="2181348" y="2181348"/>
                      </a:lnTo>
                      <a:lnTo>
                        <a:pt x="0" y="2181348"/>
                      </a:lnTo>
                      <a:close/>
                    </a:path>
                  </a:pathLst>
                </a:custGeom>
                <a:noFill/>
                <a:ln cap="flat" cmpd="sng" w="9525">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355" name="Google Shape;6355;p418"/>
                <p:cNvSpPr/>
                <p:nvPr/>
              </p:nvSpPr>
              <p:spPr>
                <a:xfrm>
                  <a:off x="7459352" y="-978971"/>
                  <a:ext cx="905259" cy="905259"/>
                </a:xfrm>
                <a:custGeom>
                  <a:rect b="b" l="l" r="r" t="t"/>
                  <a:pathLst>
                    <a:path extrusionOk="0" h="2181347" w="2181347">
                      <a:moveTo>
                        <a:pt x="2181348" y="1090674"/>
                      </a:moveTo>
                      <a:cubicBezTo>
                        <a:pt x="2181348" y="1693036"/>
                        <a:pt x="1693036" y="2181348"/>
                        <a:pt x="1090674" y="2181348"/>
                      </a:cubicBezTo>
                      <a:cubicBezTo>
                        <a:pt x="488311" y="2181348"/>
                        <a:pt x="0" y="1693036"/>
                        <a:pt x="0" y="1090674"/>
                      </a:cubicBezTo>
                      <a:cubicBezTo>
                        <a:pt x="0" y="488311"/>
                        <a:pt x="488311" y="0"/>
                        <a:pt x="1090674" y="0"/>
                      </a:cubicBezTo>
                      <a:cubicBezTo>
                        <a:pt x="1693036" y="0"/>
                        <a:pt x="2181348" y="488311"/>
                        <a:pt x="2181348" y="1090674"/>
                      </a:cubicBezTo>
                      <a:close/>
                    </a:path>
                  </a:pathLst>
                </a:custGeom>
                <a:noFill/>
                <a:ln cap="flat" cmpd="sng" w="9525">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grpSp>
        <p:grpSp>
          <p:nvGrpSpPr>
            <p:cNvPr id="6356" name="Google Shape;6356;p418"/>
            <p:cNvGrpSpPr/>
            <p:nvPr/>
          </p:nvGrpSpPr>
          <p:grpSpPr>
            <a:xfrm>
              <a:off x="2889429" y="-961536"/>
              <a:ext cx="611787" cy="692720"/>
              <a:chOff x="2890001" y="-1090800"/>
              <a:chExt cx="611787" cy="692720"/>
            </a:xfrm>
          </p:grpSpPr>
          <p:sp>
            <p:nvSpPr>
              <p:cNvPr id="6357" name="Google Shape;6357;p418"/>
              <p:cNvSpPr/>
              <p:nvPr/>
            </p:nvSpPr>
            <p:spPr>
              <a:xfrm>
                <a:off x="3065882" y="-1090800"/>
                <a:ext cx="259770" cy="692720"/>
              </a:xfrm>
              <a:custGeom>
                <a:rect b="b" l="l" r="r" t="t"/>
                <a:pathLst>
                  <a:path extrusionOk="0" h="1669205" w="625951">
                    <a:moveTo>
                      <a:pt x="80805" y="1394450"/>
                    </a:moveTo>
                    <a:cubicBezTo>
                      <a:pt x="30539" y="1246403"/>
                      <a:pt x="0" y="1050082"/>
                      <a:pt x="0" y="834603"/>
                    </a:cubicBezTo>
                    <a:cubicBezTo>
                      <a:pt x="0" y="373674"/>
                      <a:pt x="140080" y="0"/>
                      <a:pt x="312976" y="0"/>
                    </a:cubicBezTo>
                    <a:cubicBezTo>
                      <a:pt x="485871" y="0"/>
                      <a:pt x="625952" y="373674"/>
                      <a:pt x="625952" y="834603"/>
                    </a:cubicBezTo>
                    <a:cubicBezTo>
                      <a:pt x="625952" y="1295531"/>
                      <a:pt x="485871" y="1669205"/>
                      <a:pt x="312976" y="1669205"/>
                    </a:cubicBezTo>
                    <a:cubicBezTo>
                      <a:pt x="251803" y="1669205"/>
                      <a:pt x="194709" y="1622354"/>
                      <a:pt x="146435" y="1541359"/>
                    </a:cubicBez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358" name="Google Shape;6358;p418"/>
              <p:cNvSpPr/>
              <p:nvPr/>
            </p:nvSpPr>
            <p:spPr>
              <a:xfrm>
                <a:off x="2890001" y="-974809"/>
                <a:ext cx="611743" cy="460609"/>
              </a:xfrm>
              <a:custGeom>
                <a:rect b="b" l="l" r="r" t="t"/>
                <a:pathLst>
                  <a:path extrusionOk="0" h="1109900" w="1474079">
                    <a:moveTo>
                      <a:pt x="1336205" y="677532"/>
                    </a:moveTo>
                    <a:cubicBezTo>
                      <a:pt x="1237665" y="553196"/>
                      <a:pt x="1091515" y="418616"/>
                      <a:pt x="914256" y="296935"/>
                    </a:cubicBezTo>
                    <a:cubicBezTo>
                      <a:pt x="519243" y="25689"/>
                      <a:pt x="119677" y="-78731"/>
                      <a:pt x="21801" y="63720"/>
                    </a:cubicBezTo>
                    <a:cubicBezTo>
                      <a:pt x="-76075" y="206172"/>
                      <a:pt x="164821" y="541625"/>
                      <a:pt x="559835" y="812966"/>
                    </a:cubicBezTo>
                    <a:cubicBezTo>
                      <a:pt x="954849" y="1084212"/>
                      <a:pt x="1354414" y="1188632"/>
                      <a:pt x="1452291" y="1046180"/>
                    </a:cubicBezTo>
                    <a:cubicBezTo>
                      <a:pt x="1489658" y="991741"/>
                      <a:pt x="1477613" y="909229"/>
                      <a:pt x="1426494" y="812871"/>
                    </a:cubicBez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359" name="Google Shape;6359;p418"/>
              <p:cNvSpPr/>
              <p:nvPr/>
            </p:nvSpPr>
            <p:spPr>
              <a:xfrm>
                <a:off x="2890041" y="-974829"/>
                <a:ext cx="611747" cy="460629"/>
              </a:xfrm>
              <a:custGeom>
                <a:rect b="b" l="l" r="r" t="t"/>
                <a:pathLst>
                  <a:path extrusionOk="0" h="1109949" w="1474089">
                    <a:moveTo>
                      <a:pt x="633904" y="248046"/>
                    </a:moveTo>
                    <a:cubicBezTo>
                      <a:pt x="1003690" y="13599"/>
                      <a:pt x="1360577" y="-69861"/>
                      <a:pt x="1452289" y="63770"/>
                    </a:cubicBezTo>
                    <a:cubicBezTo>
                      <a:pt x="1550165" y="206221"/>
                      <a:pt x="1309268" y="541675"/>
                      <a:pt x="914255" y="813015"/>
                    </a:cubicBezTo>
                    <a:cubicBezTo>
                      <a:pt x="519241" y="1084261"/>
                      <a:pt x="119675" y="1188681"/>
                      <a:pt x="21799" y="1046230"/>
                    </a:cubicBezTo>
                    <a:cubicBezTo>
                      <a:pt x="-71240" y="910797"/>
                      <a:pt x="141868" y="601045"/>
                      <a:pt x="502359" y="337766"/>
                    </a:cubicBez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360" name="Google Shape;6360;p418"/>
              <p:cNvSpPr/>
              <p:nvPr/>
            </p:nvSpPr>
            <p:spPr>
              <a:xfrm>
                <a:off x="3430477" y="-700326"/>
                <a:ext cx="66910" cy="66910"/>
              </a:xfrm>
              <a:custGeom>
                <a:rect b="b" l="l" r="r" t="t"/>
                <a:pathLst>
                  <a:path extrusionOk="0" h="161230" w="161230">
                    <a:moveTo>
                      <a:pt x="161230" y="80615"/>
                    </a:moveTo>
                    <a:cubicBezTo>
                      <a:pt x="161230" y="125138"/>
                      <a:pt x="125138" y="161230"/>
                      <a:pt x="80615" y="161230"/>
                    </a:cubicBezTo>
                    <a:cubicBezTo>
                      <a:pt x="36092" y="161230"/>
                      <a:pt x="0" y="125138"/>
                      <a:pt x="0" y="80615"/>
                    </a:cubicBezTo>
                    <a:cubicBezTo>
                      <a:pt x="0" y="36092"/>
                      <a:pt x="36092" y="0"/>
                      <a:pt x="80615" y="0"/>
                    </a:cubicBezTo>
                    <a:cubicBezTo>
                      <a:pt x="125138" y="0"/>
                      <a:pt x="161230" y="36092"/>
                      <a:pt x="161230" y="80615"/>
                    </a:cubicBezTo>
                    <a:close/>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361" name="Google Shape;6361;p418"/>
              <p:cNvSpPr/>
              <p:nvPr/>
            </p:nvSpPr>
            <p:spPr>
              <a:xfrm>
                <a:off x="3077839" y="-514685"/>
                <a:ext cx="66910" cy="66910"/>
              </a:xfrm>
              <a:custGeom>
                <a:rect b="b" l="l" r="r" t="t"/>
                <a:pathLst>
                  <a:path extrusionOk="0" h="161230" w="161230">
                    <a:moveTo>
                      <a:pt x="161230" y="80615"/>
                    </a:moveTo>
                    <a:cubicBezTo>
                      <a:pt x="161230" y="125137"/>
                      <a:pt x="125137" y="161230"/>
                      <a:pt x="80615" y="161230"/>
                    </a:cubicBezTo>
                    <a:cubicBezTo>
                      <a:pt x="36093" y="161230"/>
                      <a:pt x="0" y="125137"/>
                      <a:pt x="0" y="80615"/>
                    </a:cubicBezTo>
                    <a:cubicBezTo>
                      <a:pt x="0" y="36092"/>
                      <a:pt x="36093" y="0"/>
                      <a:pt x="80615" y="0"/>
                    </a:cubicBezTo>
                    <a:cubicBezTo>
                      <a:pt x="125137" y="0"/>
                      <a:pt x="161230" y="36092"/>
                      <a:pt x="161230" y="80615"/>
                    </a:cubicBezTo>
                    <a:close/>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362" name="Google Shape;6362;p418"/>
              <p:cNvSpPr/>
              <p:nvPr/>
            </p:nvSpPr>
            <p:spPr>
              <a:xfrm>
                <a:off x="3092234" y="-887500"/>
                <a:ext cx="66910" cy="66910"/>
              </a:xfrm>
              <a:custGeom>
                <a:rect b="b" l="l" r="r" t="t"/>
                <a:pathLst>
                  <a:path extrusionOk="0" h="161230" w="161230">
                    <a:moveTo>
                      <a:pt x="161230" y="80615"/>
                    </a:moveTo>
                    <a:cubicBezTo>
                      <a:pt x="161230" y="125137"/>
                      <a:pt x="125137" y="161230"/>
                      <a:pt x="80615" y="161230"/>
                    </a:cubicBezTo>
                    <a:cubicBezTo>
                      <a:pt x="36093" y="161230"/>
                      <a:pt x="0" y="125137"/>
                      <a:pt x="0" y="80615"/>
                    </a:cubicBezTo>
                    <a:cubicBezTo>
                      <a:pt x="0" y="36093"/>
                      <a:pt x="36093" y="0"/>
                      <a:pt x="80615" y="0"/>
                    </a:cubicBezTo>
                    <a:cubicBezTo>
                      <a:pt x="125137" y="0"/>
                      <a:pt x="161230" y="36093"/>
                      <a:pt x="161230" y="80615"/>
                    </a:cubicBezTo>
                    <a:close/>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grpSp>
      <p:grpSp>
        <p:nvGrpSpPr>
          <p:cNvPr id="6363" name="Google Shape;6363;p418"/>
          <p:cNvGrpSpPr/>
          <p:nvPr/>
        </p:nvGrpSpPr>
        <p:grpSpPr>
          <a:xfrm>
            <a:off x="324412" y="2347921"/>
            <a:ext cx="1188696" cy="1188696"/>
            <a:chOff x="4111018" y="-1068055"/>
            <a:chExt cx="905259" cy="905259"/>
          </a:xfrm>
        </p:grpSpPr>
        <p:grpSp>
          <p:nvGrpSpPr>
            <p:cNvPr id="6364" name="Google Shape;6364;p418"/>
            <p:cNvGrpSpPr/>
            <p:nvPr/>
          </p:nvGrpSpPr>
          <p:grpSpPr>
            <a:xfrm>
              <a:off x="4111018" y="-1068055"/>
              <a:ext cx="905259" cy="905259"/>
              <a:chOff x="7518971" y="-1068055"/>
              <a:chExt cx="905259" cy="905259"/>
            </a:xfrm>
          </p:grpSpPr>
          <p:sp>
            <p:nvSpPr>
              <p:cNvPr id="6365" name="Google Shape;6365;p418"/>
              <p:cNvSpPr/>
              <p:nvPr/>
            </p:nvSpPr>
            <p:spPr>
              <a:xfrm>
                <a:off x="7558330" y="-1028696"/>
                <a:ext cx="826541" cy="826541"/>
              </a:xfrm>
              <a:custGeom>
                <a:rect b="b" l="l" r="r" t="t"/>
                <a:pathLst>
                  <a:path extrusionOk="0" h="1991665" w="1991665">
                    <a:moveTo>
                      <a:pt x="0" y="0"/>
                    </a:moveTo>
                    <a:lnTo>
                      <a:pt x="1991665" y="0"/>
                    </a:lnTo>
                    <a:lnTo>
                      <a:pt x="1991665" y="1991665"/>
                    </a:lnTo>
                    <a:lnTo>
                      <a:pt x="0" y="1991665"/>
                    </a:lnTo>
                    <a:close/>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nvGrpSpPr>
              <p:cNvPr id="6366" name="Google Shape;6366;p418"/>
              <p:cNvGrpSpPr/>
              <p:nvPr/>
            </p:nvGrpSpPr>
            <p:grpSpPr>
              <a:xfrm>
                <a:off x="7518971" y="-1068055"/>
                <a:ext cx="905259" cy="905259"/>
                <a:chOff x="7459352" y="-978971"/>
                <a:chExt cx="905259" cy="905259"/>
              </a:xfrm>
            </p:grpSpPr>
            <p:sp>
              <p:nvSpPr>
                <p:cNvPr id="6367" name="Google Shape;6367;p418"/>
                <p:cNvSpPr/>
                <p:nvPr/>
              </p:nvSpPr>
              <p:spPr>
                <a:xfrm>
                  <a:off x="7459352" y="-978971"/>
                  <a:ext cx="905259" cy="905259"/>
                </a:xfrm>
                <a:custGeom>
                  <a:rect b="b" l="l" r="r" t="t"/>
                  <a:pathLst>
                    <a:path extrusionOk="0" h="2181347" w="2181347">
                      <a:moveTo>
                        <a:pt x="0" y="0"/>
                      </a:moveTo>
                      <a:lnTo>
                        <a:pt x="2181348" y="0"/>
                      </a:lnTo>
                      <a:lnTo>
                        <a:pt x="2181348" y="2181348"/>
                      </a:lnTo>
                      <a:lnTo>
                        <a:pt x="0" y="2181348"/>
                      </a:lnTo>
                      <a:close/>
                    </a:path>
                  </a:pathLst>
                </a:custGeom>
                <a:noFill/>
                <a:ln cap="flat" cmpd="sng" w="9525">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368" name="Google Shape;6368;p418"/>
                <p:cNvSpPr/>
                <p:nvPr/>
              </p:nvSpPr>
              <p:spPr>
                <a:xfrm>
                  <a:off x="7459352" y="-978971"/>
                  <a:ext cx="905259" cy="905259"/>
                </a:xfrm>
                <a:custGeom>
                  <a:rect b="b" l="l" r="r" t="t"/>
                  <a:pathLst>
                    <a:path extrusionOk="0" h="2181347" w="2181347">
                      <a:moveTo>
                        <a:pt x="2181348" y="1090674"/>
                      </a:moveTo>
                      <a:cubicBezTo>
                        <a:pt x="2181348" y="1693036"/>
                        <a:pt x="1693036" y="2181348"/>
                        <a:pt x="1090674" y="2181348"/>
                      </a:cubicBezTo>
                      <a:cubicBezTo>
                        <a:pt x="488311" y="2181348"/>
                        <a:pt x="0" y="1693036"/>
                        <a:pt x="0" y="1090674"/>
                      </a:cubicBezTo>
                      <a:cubicBezTo>
                        <a:pt x="0" y="488311"/>
                        <a:pt x="488311" y="0"/>
                        <a:pt x="1090674" y="0"/>
                      </a:cubicBezTo>
                      <a:cubicBezTo>
                        <a:pt x="1693036" y="0"/>
                        <a:pt x="2181348" y="488311"/>
                        <a:pt x="2181348" y="1090674"/>
                      </a:cubicBezTo>
                      <a:close/>
                    </a:path>
                  </a:pathLst>
                </a:custGeom>
                <a:noFill/>
                <a:ln cap="flat" cmpd="sng" w="9525">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grpSp>
        <p:grpSp>
          <p:nvGrpSpPr>
            <p:cNvPr id="6369" name="Google Shape;6369;p418"/>
            <p:cNvGrpSpPr/>
            <p:nvPr/>
          </p:nvGrpSpPr>
          <p:grpSpPr>
            <a:xfrm>
              <a:off x="4288608" y="-890465"/>
              <a:ext cx="550476" cy="550476"/>
              <a:chOff x="3983669" y="-1068664"/>
              <a:chExt cx="550476" cy="550476"/>
            </a:xfrm>
          </p:grpSpPr>
          <p:sp>
            <p:nvSpPr>
              <p:cNvPr id="6370" name="Google Shape;6370;p418"/>
              <p:cNvSpPr/>
              <p:nvPr/>
            </p:nvSpPr>
            <p:spPr>
              <a:xfrm>
                <a:off x="3983669" y="-1068664"/>
                <a:ext cx="550476" cy="550476"/>
              </a:xfrm>
              <a:custGeom>
                <a:rect b="b" l="l" r="r" t="t"/>
                <a:pathLst>
                  <a:path extrusionOk="0" h="1326449" w="1326449">
                    <a:moveTo>
                      <a:pt x="0" y="0"/>
                    </a:moveTo>
                    <a:lnTo>
                      <a:pt x="1326449" y="0"/>
                    </a:lnTo>
                    <a:lnTo>
                      <a:pt x="1326449" y="1326449"/>
                    </a:lnTo>
                    <a:lnTo>
                      <a:pt x="0" y="1326449"/>
                    </a:lnTo>
                    <a:close/>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371" name="Google Shape;6371;p418"/>
              <p:cNvSpPr/>
              <p:nvPr/>
            </p:nvSpPr>
            <p:spPr>
              <a:xfrm>
                <a:off x="3983669" y="-884361"/>
                <a:ext cx="275199" cy="90172"/>
              </a:xfrm>
              <a:custGeom>
                <a:rect b="b" l="l" r="r" t="t"/>
                <a:pathLst>
                  <a:path extrusionOk="0" h="217281" w="663129">
                    <a:moveTo>
                      <a:pt x="0" y="217281"/>
                    </a:moveTo>
                    <a:lnTo>
                      <a:pt x="216143" y="217281"/>
                    </a:lnTo>
                    <a:cubicBezTo>
                      <a:pt x="234258" y="217281"/>
                      <a:pt x="252942" y="205521"/>
                      <a:pt x="252942" y="183992"/>
                    </a:cubicBezTo>
                    <a:cubicBezTo>
                      <a:pt x="252942" y="144728"/>
                      <a:pt x="232456" y="133442"/>
                      <a:pt x="232456" y="94272"/>
                    </a:cubicBezTo>
                    <a:cubicBezTo>
                      <a:pt x="232456" y="42204"/>
                      <a:pt x="274660" y="0"/>
                      <a:pt x="326728" y="0"/>
                    </a:cubicBezTo>
                    <a:cubicBezTo>
                      <a:pt x="378796" y="0"/>
                      <a:pt x="421000" y="42204"/>
                      <a:pt x="421000" y="94272"/>
                    </a:cubicBezTo>
                    <a:cubicBezTo>
                      <a:pt x="421000" y="133536"/>
                      <a:pt x="400514" y="144823"/>
                      <a:pt x="400514" y="183992"/>
                    </a:cubicBezTo>
                    <a:cubicBezTo>
                      <a:pt x="400514" y="205521"/>
                      <a:pt x="419198" y="217281"/>
                      <a:pt x="437313" y="217281"/>
                    </a:cubicBezTo>
                    <a:lnTo>
                      <a:pt x="663130" y="217281"/>
                    </a:ln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372" name="Google Shape;6372;p418"/>
              <p:cNvSpPr/>
              <p:nvPr/>
            </p:nvSpPr>
            <p:spPr>
              <a:xfrm>
                <a:off x="4258708" y="-1068664"/>
                <a:ext cx="90172" cy="275199"/>
              </a:xfrm>
              <a:custGeom>
                <a:rect b="b" l="l" r="r" t="t"/>
                <a:pathLst>
                  <a:path extrusionOk="0" h="663129" w="217281">
                    <a:moveTo>
                      <a:pt x="0" y="0"/>
                    </a:moveTo>
                    <a:lnTo>
                      <a:pt x="0" y="216143"/>
                    </a:lnTo>
                    <a:cubicBezTo>
                      <a:pt x="0" y="234258"/>
                      <a:pt x="11760" y="252942"/>
                      <a:pt x="33289" y="252942"/>
                    </a:cubicBezTo>
                    <a:cubicBezTo>
                      <a:pt x="72554" y="252942"/>
                      <a:pt x="83840" y="232456"/>
                      <a:pt x="123009" y="232456"/>
                    </a:cubicBezTo>
                    <a:cubicBezTo>
                      <a:pt x="175077" y="232456"/>
                      <a:pt x="217281" y="274660"/>
                      <a:pt x="217281" y="326728"/>
                    </a:cubicBezTo>
                    <a:cubicBezTo>
                      <a:pt x="217281" y="378796"/>
                      <a:pt x="175077" y="421000"/>
                      <a:pt x="123009" y="421000"/>
                    </a:cubicBezTo>
                    <a:cubicBezTo>
                      <a:pt x="83745" y="421000"/>
                      <a:pt x="72459" y="400514"/>
                      <a:pt x="33289" y="400514"/>
                    </a:cubicBezTo>
                    <a:cubicBezTo>
                      <a:pt x="11760" y="400514"/>
                      <a:pt x="0" y="419198"/>
                      <a:pt x="0" y="437313"/>
                    </a:cubicBezTo>
                    <a:lnTo>
                      <a:pt x="0" y="663130"/>
                    </a:ln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373" name="Google Shape;6373;p418"/>
              <p:cNvSpPr/>
              <p:nvPr/>
            </p:nvSpPr>
            <p:spPr>
              <a:xfrm>
                <a:off x="4258747" y="-794254"/>
                <a:ext cx="275199" cy="90172"/>
              </a:xfrm>
              <a:custGeom>
                <a:rect b="b" l="l" r="r" t="t"/>
                <a:pathLst>
                  <a:path extrusionOk="0" h="217281" w="663129">
                    <a:moveTo>
                      <a:pt x="663130" y="0"/>
                    </a:moveTo>
                    <a:lnTo>
                      <a:pt x="446987" y="0"/>
                    </a:lnTo>
                    <a:cubicBezTo>
                      <a:pt x="428872" y="0"/>
                      <a:pt x="410188" y="11760"/>
                      <a:pt x="410188" y="33289"/>
                    </a:cubicBezTo>
                    <a:cubicBezTo>
                      <a:pt x="410188" y="72554"/>
                      <a:pt x="430674" y="83840"/>
                      <a:pt x="430674" y="123009"/>
                    </a:cubicBezTo>
                    <a:cubicBezTo>
                      <a:pt x="430674" y="175077"/>
                      <a:pt x="388470" y="217281"/>
                      <a:pt x="336402" y="217281"/>
                    </a:cubicBezTo>
                    <a:cubicBezTo>
                      <a:pt x="284334" y="217281"/>
                      <a:pt x="242130" y="175077"/>
                      <a:pt x="242130" y="123009"/>
                    </a:cubicBezTo>
                    <a:cubicBezTo>
                      <a:pt x="242130" y="83745"/>
                      <a:pt x="262615" y="72459"/>
                      <a:pt x="262615" y="33289"/>
                    </a:cubicBezTo>
                    <a:cubicBezTo>
                      <a:pt x="262615" y="11760"/>
                      <a:pt x="243932" y="0"/>
                      <a:pt x="225817" y="0"/>
                    </a:cubicBezTo>
                    <a:lnTo>
                      <a:pt x="0" y="0"/>
                    </a:ln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374" name="Google Shape;6374;p418"/>
              <p:cNvSpPr/>
              <p:nvPr/>
            </p:nvSpPr>
            <p:spPr>
              <a:xfrm>
                <a:off x="4168601" y="-794215"/>
                <a:ext cx="90172" cy="275199"/>
              </a:xfrm>
              <a:custGeom>
                <a:rect b="b" l="l" r="r" t="t"/>
                <a:pathLst>
                  <a:path extrusionOk="0" h="663129" w="217281">
                    <a:moveTo>
                      <a:pt x="217281" y="663130"/>
                    </a:moveTo>
                    <a:lnTo>
                      <a:pt x="217281" y="446987"/>
                    </a:lnTo>
                    <a:cubicBezTo>
                      <a:pt x="217281" y="428872"/>
                      <a:pt x="205521" y="410188"/>
                      <a:pt x="183992" y="410188"/>
                    </a:cubicBezTo>
                    <a:cubicBezTo>
                      <a:pt x="144728" y="410188"/>
                      <a:pt x="133442" y="430674"/>
                      <a:pt x="94272" y="430674"/>
                    </a:cubicBezTo>
                    <a:cubicBezTo>
                      <a:pt x="42204" y="430674"/>
                      <a:pt x="0" y="388470"/>
                      <a:pt x="0" y="336402"/>
                    </a:cubicBezTo>
                    <a:cubicBezTo>
                      <a:pt x="0" y="284334"/>
                      <a:pt x="42204" y="242130"/>
                      <a:pt x="94272" y="242130"/>
                    </a:cubicBezTo>
                    <a:cubicBezTo>
                      <a:pt x="133536" y="242130"/>
                      <a:pt x="144822" y="262615"/>
                      <a:pt x="183992" y="262615"/>
                    </a:cubicBezTo>
                    <a:cubicBezTo>
                      <a:pt x="205521" y="262615"/>
                      <a:pt x="217281" y="243932"/>
                      <a:pt x="217281" y="225817"/>
                    </a:cubicBezTo>
                    <a:lnTo>
                      <a:pt x="217281" y="0"/>
                    </a:ln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grpSp>
      <p:grpSp>
        <p:nvGrpSpPr>
          <p:cNvPr id="6375" name="Google Shape;6375;p418"/>
          <p:cNvGrpSpPr/>
          <p:nvPr/>
        </p:nvGrpSpPr>
        <p:grpSpPr>
          <a:xfrm>
            <a:off x="3824257" y="2347101"/>
            <a:ext cx="1188696" cy="1188696"/>
            <a:chOff x="6961555" y="-1068055"/>
            <a:chExt cx="905259" cy="905259"/>
          </a:xfrm>
        </p:grpSpPr>
        <p:grpSp>
          <p:nvGrpSpPr>
            <p:cNvPr id="6376" name="Google Shape;6376;p418"/>
            <p:cNvGrpSpPr/>
            <p:nvPr/>
          </p:nvGrpSpPr>
          <p:grpSpPr>
            <a:xfrm>
              <a:off x="6961555" y="-1068055"/>
              <a:ext cx="905259" cy="905259"/>
              <a:chOff x="7518971" y="-1068055"/>
              <a:chExt cx="905259" cy="905259"/>
            </a:xfrm>
          </p:grpSpPr>
          <p:sp>
            <p:nvSpPr>
              <p:cNvPr id="6377" name="Google Shape;6377;p418"/>
              <p:cNvSpPr/>
              <p:nvPr/>
            </p:nvSpPr>
            <p:spPr>
              <a:xfrm>
                <a:off x="7558330" y="-1028696"/>
                <a:ext cx="826541" cy="826541"/>
              </a:xfrm>
              <a:custGeom>
                <a:rect b="b" l="l" r="r" t="t"/>
                <a:pathLst>
                  <a:path extrusionOk="0" h="1991665" w="1991665">
                    <a:moveTo>
                      <a:pt x="0" y="0"/>
                    </a:moveTo>
                    <a:lnTo>
                      <a:pt x="1991665" y="0"/>
                    </a:lnTo>
                    <a:lnTo>
                      <a:pt x="1991665" y="1991665"/>
                    </a:lnTo>
                    <a:lnTo>
                      <a:pt x="0" y="1991665"/>
                    </a:lnTo>
                    <a:close/>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nvGrpSpPr>
              <p:cNvPr id="6378" name="Google Shape;6378;p418"/>
              <p:cNvGrpSpPr/>
              <p:nvPr/>
            </p:nvGrpSpPr>
            <p:grpSpPr>
              <a:xfrm>
                <a:off x="7518971" y="-1068055"/>
                <a:ext cx="905259" cy="905259"/>
                <a:chOff x="7459352" y="-978971"/>
                <a:chExt cx="905259" cy="905259"/>
              </a:xfrm>
            </p:grpSpPr>
            <p:sp>
              <p:nvSpPr>
                <p:cNvPr id="6379" name="Google Shape;6379;p418"/>
                <p:cNvSpPr/>
                <p:nvPr/>
              </p:nvSpPr>
              <p:spPr>
                <a:xfrm>
                  <a:off x="7459352" y="-978971"/>
                  <a:ext cx="905259" cy="905259"/>
                </a:xfrm>
                <a:custGeom>
                  <a:rect b="b" l="l" r="r" t="t"/>
                  <a:pathLst>
                    <a:path extrusionOk="0" h="2181347" w="2181347">
                      <a:moveTo>
                        <a:pt x="0" y="0"/>
                      </a:moveTo>
                      <a:lnTo>
                        <a:pt x="2181348" y="0"/>
                      </a:lnTo>
                      <a:lnTo>
                        <a:pt x="2181348" y="2181348"/>
                      </a:lnTo>
                      <a:lnTo>
                        <a:pt x="0" y="2181348"/>
                      </a:lnTo>
                      <a:close/>
                    </a:path>
                  </a:pathLst>
                </a:custGeom>
                <a:noFill/>
                <a:ln cap="flat" cmpd="sng" w="9525">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380" name="Google Shape;6380;p418"/>
                <p:cNvSpPr/>
                <p:nvPr/>
              </p:nvSpPr>
              <p:spPr>
                <a:xfrm>
                  <a:off x="7459352" y="-978971"/>
                  <a:ext cx="905259" cy="905259"/>
                </a:xfrm>
                <a:custGeom>
                  <a:rect b="b" l="l" r="r" t="t"/>
                  <a:pathLst>
                    <a:path extrusionOk="0" h="2181347" w="2181347">
                      <a:moveTo>
                        <a:pt x="2181348" y="1090674"/>
                      </a:moveTo>
                      <a:cubicBezTo>
                        <a:pt x="2181348" y="1693036"/>
                        <a:pt x="1693036" y="2181348"/>
                        <a:pt x="1090674" y="2181348"/>
                      </a:cubicBezTo>
                      <a:cubicBezTo>
                        <a:pt x="488311" y="2181348"/>
                        <a:pt x="0" y="1693036"/>
                        <a:pt x="0" y="1090674"/>
                      </a:cubicBezTo>
                      <a:cubicBezTo>
                        <a:pt x="0" y="488311"/>
                        <a:pt x="488311" y="0"/>
                        <a:pt x="1090674" y="0"/>
                      </a:cubicBezTo>
                      <a:cubicBezTo>
                        <a:pt x="1693036" y="0"/>
                        <a:pt x="2181348" y="488311"/>
                        <a:pt x="2181348" y="1090674"/>
                      </a:cubicBezTo>
                      <a:close/>
                    </a:path>
                  </a:pathLst>
                </a:custGeom>
                <a:noFill/>
                <a:ln cap="flat" cmpd="sng" w="9525">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grpSp>
        <p:grpSp>
          <p:nvGrpSpPr>
            <p:cNvPr id="6381" name="Google Shape;6381;p418"/>
            <p:cNvGrpSpPr/>
            <p:nvPr/>
          </p:nvGrpSpPr>
          <p:grpSpPr>
            <a:xfrm>
              <a:off x="7151581" y="-949171"/>
              <a:ext cx="525208" cy="667491"/>
              <a:chOff x="6404140" y="-859843"/>
              <a:chExt cx="525208" cy="667491"/>
            </a:xfrm>
          </p:grpSpPr>
          <p:sp>
            <p:nvSpPr>
              <p:cNvPr id="6382" name="Google Shape;6382;p418"/>
              <p:cNvSpPr/>
              <p:nvPr/>
            </p:nvSpPr>
            <p:spPr>
              <a:xfrm>
                <a:off x="6440246" y="-815203"/>
                <a:ext cx="452905" cy="577673"/>
              </a:xfrm>
              <a:custGeom>
                <a:rect b="b" l="l" r="r" t="t"/>
                <a:pathLst>
                  <a:path extrusionOk="0" h="1391984" w="1091337">
                    <a:moveTo>
                      <a:pt x="1091338" y="218419"/>
                    </a:moveTo>
                    <a:lnTo>
                      <a:pt x="1091338" y="655353"/>
                    </a:lnTo>
                    <a:cubicBezTo>
                      <a:pt x="1091338" y="981796"/>
                      <a:pt x="921762" y="1109263"/>
                      <a:pt x="550174" y="1388665"/>
                    </a:cubicBezTo>
                    <a:lnTo>
                      <a:pt x="545716" y="1391984"/>
                    </a:lnTo>
                    <a:lnTo>
                      <a:pt x="541259" y="1388665"/>
                    </a:lnTo>
                    <a:cubicBezTo>
                      <a:pt x="169671" y="1109263"/>
                      <a:pt x="0" y="981796"/>
                      <a:pt x="0" y="655353"/>
                    </a:cubicBezTo>
                    <a:lnTo>
                      <a:pt x="0" y="218419"/>
                    </a:lnTo>
                    <a:cubicBezTo>
                      <a:pt x="125096" y="194993"/>
                      <a:pt x="343610" y="137046"/>
                      <a:pt x="545621" y="0"/>
                    </a:cubicBezTo>
                    <a:cubicBezTo>
                      <a:pt x="747728" y="137140"/>
                      <a:pt x="966147" y="194993"/>
                      <a:pt x="1091243" y="218419"/>
                    </a:cubicBezTo>
                    <a:close/>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383" name="Google Shape;6383;p418"/>
              <p:cNvSpPr/>
              <p:nvPr/>
            </p:nvSpPr>
            <p:spPr>
              <a:xfrm>
                <a:off x="6404140" y="-859843"/>
                <a:ext cx="525208" cy="667491"/>
              </a:xfrm>
              <a:custGeom>
                <a:rect b="b" l="l" r="r" t="t"/>
                <a:pathLst>
                  <a:path extrusionOk="0" h="1608411" w="1265561">
                    <a:moveTo>
                      <a:pt x="1265561" y="762713"/>
                    </a:moveTo>
                    <a:cubicBezTo>
                      <a:pt x="1265561" y="1132594"/>
                      <a:pt x="1073033" y="1277321"/>
                      <a:pt x="689590" y="1565639"/>
                    </a:cubicBezTo>
                    <a:cubicBezTo>
                      <a:pt x="671096" y="1579580"/>
                      <a:pt x="652128" y="1593806"/>
                      <a:pt x="632781" y="1608412"/>
                    </a:cubicBezTo>
                    <a:cubicBezTo>
                      <a:pt x="613433" y="1593806"/>
                      <a:pt x="594465" y="1579580"/>
                      <a:pt x="575971" y="1565639"/>
                    </a:cubicBezTo>
                    <a:cubicBezTo>
                      <a:pt x="192433" y="1277321"/>
                      <a:pt x="0" y="1132594"/>
                      <a:pt x="0" y="762713"/>
                    </a:cubicBezTo>
                    <a:lnTo>
                      <a:pt x="0" y="251424"/>
                    </a:lnTo>
                    <a:cubicBezTo>
                      <a:pt x="83745" y="241086"/>
                      <a:pt x="381072" y="192243"/>
                      <a:pt x="632781" y="0"/>
                    </a:cubicBezTo>
                    <a:cubicBezTo>
                      <a:pt x="884584" y="192243"/>
                      <a:pt x="1181816" y="241086"/>
                      <a:pt x="1265561" y="251424"/>
                    </a:cubicBezTo>
                    <a:lnTo>
                      <a:pt x="1265561" y="762713"/>
                    </a:lnTo>
                    <a:close/>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384" name="Google Shape;6384;p418"/>
              <p:cNvSpPr/>
              <p:nvPr/>
            </p:nvSpPr>
            <p:spPr>
              <a:xfrm>
                <a:off x="6666554" y="-539456"/>
                <a:ext cx="3936" cy="3936"/>
              </a:xfrm>
              <a:custGeom>
                <a:rect b="b" l="l" r="r" t="t"/>
                <a:pathLst>
                  <a:path extrusionOk="0" h="9484" w="9484">
                    <a:moveTo>
                      <a:pt x="0" y="0"/>
                    </a:moveTo>
                    <a:lnTo>
                      <a:pt x="0" y="0"/>
                    </a:lnTo>
                    <a:lnTo>
                      <a:pt x="0" y="0"/>
                    </a:lnTo>
                    <a:lnTo>
                      <a:pt x="0" y="0"/>
                    </a:lnTo>
                    <a:close/>
                  </a:path>
                </a:pathLst>
              </a:custGeom>
              <a:solidFill>
                <a:srgbClr val="000000"/>
              </a:solidFill>
              <a:ln cap="flat" cmpd="sng" w="19050">
                <a:solidFill>
                  <a:srgbClr val="000000"/>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385" name="Google Shape;6385;p418"/>
              <p:cNvSpPr/>
              <p:nvPr/>
            </p:nvSpPr>
            <p:spPr>
              <a:xfrm>
                <a:off x="6539084" y="-637743"/>
                <a:ext cx="255125" cy="199393"/>
              </a:xfrm>
              <a:custGeom>
                <a:rect b="b" l="l" r="r" t="t"/>
                <a:pathLst>
                  <a:path extrusionOk="0" h="480465" w="614760">
                    <a:moveTo>
                      <a:pt x="0" y="302638"/>
                    </a:moveTo>
                    <a:lnTo>
                      <a:pt x="189303" y="480466"/>
                    </a:lnTo>
                    <a:lnTo>
                      <a:pt x="614761" y="0"/>
                    </a:ln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grpSp>
      <p:grpSp>
        <p:nvGrpSpPr>
          <p:cNvPr id="6386" name="Google Shape;6386;p418"/>
          <p:cNvGrpSpPr/>
          <p:nvPr/>
        </p:nvGrpSpPr>
        <p:grpSpPr>
          <a:xfrm>
            <a:off x="5608047" y="2347071"/>
            <a:ext cx="1188696" cy="1188696"/>
            <a:chOff x="1488693" y="-1068055"/>
            <a:chExt cx="905259" cy="905259"/>
          </a:xfrm>
        </p:grpSpPr>
        <p:grpSp>
          <p:nvGrpSpPr>
            <p:cNvPr id="6387" name="Google Shape;6387;p418"/>
            <p:cNvGrpSpPr/>
            <p:nvPr/>
          </p:nvGrpSpPr>
          <p:grpSpPr>
            <a:xfrm>
              <a:off x="1488693" y="-1068055"/>
              <a:ext cx="905259" cy="905259"/>
              <a:chOff x="7518971" y="-1068055"/>
              <a:chExt cx="905259" cy="905259"/>
            </a:xfrm>
          </p:grpSpPr>
          <p:sp>
            <p:nvSpPr>
              <p:cNvPr id="6388" name="Google Shape;6388;p418"/>
              <p:cNvSpPr/>
              <p:nvPr/>
            </p:nvSpPr>
            <p:spPr>
              <a:xfrm>
                <a:off x="7558330" y="-1028696"/>
                <a:ext cx="826541" cy="826541"/>
              </a:xfrm>
              <a:custGeom>
                <a:rect b="b" l="l" r="r" t="t"/>
                <a:pathLst>
                  <a:path extrusionOk="0" h="1991665" w="1991665">
                    <a:moveTo>
                      <a:pt x="0" y="0"/>
                    </a:moveTo>
                    <a:lnTo>
                      <a:pt x="1991665" y="0"/>
                    </a:lnTo>
                    <a:lnTo>
                      <a:pt x="1991665" y="1991665"/>
                    </a:lnTo>
                    <a:lnTo>
                      <a:pt x="0" y="1991665"/>
                    </a:lnTo>
                    <a:close/>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nvGrpSpPr>
              <p:cNvPr id="6389" name="Google Shape;6389;p418"/>
              <p:cNvGrpSpPr/>
              <p:nvPr/>
            </p:nvGrpSpPr>
            <p:grpSpPr>
              <a:xfrm>
                <a:off x="7518971" y="-1068055"/>
                <a:ext cx="905259" cy="905259"/>
                <a:chOff x="7459352" y="-978971"/>
                <a:chExt cx="905259" cy="905259"/>
              </a:xfrm>
            </p:grpSpPr>
            <p:sp>
              <p:nvSpPr>
                <p:cNvPr id="6390" name="Google Shape;6390;p418"/>
                <p:cNvSpPr/>
                <p:nvPr/>
              </p:nvSpPr>
              <p:spPr>
                <a:xfrm>
                  <a:off x="7459352" y="-978971"/>
                  <a:ext cx="905259" cy="905259"/>
                </a:xfrm>
                <a:custGeom>
                  <a:rect b="b" l="l" r="r" t="t"/>
                  <a:pathLst>
                    <a:path extrusionOk="0" h="2181347" w="2181347">
                      <a:moveTo>
                        <a:pt x="0" y="0"/>
                      </a:moveTo>
                      <a:lnTo>
                        <a:pt x="2181348" y="0"/>
                      </a:lnTo>
                      <a:lnTo>
                        <a:pt x="2181348" y="2181348"/>
                      </a:lnTo>
                      <a:lnTo>
                        <a:pt x="0" y="2181348"/>
                      </a:lnTo>
                      <a:close/>
                    </a:path>
                  </a:pathLst>
                </a:custGeom>
                <a:noFill/>
                <a:ln cap="flat" cmpd="sng" w="9525">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391" name="Google Shape;6391;p418"/>
                <p:cNvSpPr/>
                <p:nvPr/>
              </p:nvSpPr>
              <p:spPr>
                <a:xfrm>
                  <a:off x="7459352" y="-978971"/>
                  <a:ext cx="905259" cy="905259"/>
                </a:xfrm>
                <a:custGeom>
                  <a:rect b="b" l="l" r="r" t="t"/>
                  <a:pathLst>
                    <a:path extrusionOk="0" h="2181347" w="2181347">
                      <a:moveTo>
                        <a:pt x="2181348" y="1090674"/>
                      </a:moveTo>
                      <a:cubicBezTo>
                        <a:pt x="2181348" y="1693036"/>
                        <a:pt x="1693036" y="2181348"/>
                        <a:pt x="1090674" y="2181348"/>
                      </a:cubicBezTo>
                      <a:cubicBezTo>
                        <a:pt x="488311" y="2181348"/>
                        <a:pt x="0" y="1693036"/>
                        <a:pt x="0" y="1090674"/>
                      </a:cubicBezTo>
                      <a:cubicBezTo>
                        <a:pt x="0" y="488311"/>
                        <a:pt x="488311" y="0"/>
                        <a:pt x="1090674" y="0"/>
                      </a:cubicBezTo>
                      <a:cubicBezTo>
                        <a:pt x="1693036" y="0"/>
                        <a:pt x="2181348" y="488311"/>
                        <a:pt x="2181348" y="1090674"/>
                      </a:cubicBezTo>
                      <a:close/>
                    </a:path>
                  </a:pathLst>
                </a:custGeom>
                <a:noFill/>
                <a:ln cap="flat" cmpd="sng" w="9525">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grpSp>
        <p:grpSp>
          <p:nvGrpSpPr>
            <p:cNvPr id="6392" name="Google Shape;6392;p418"/>
            <p:cNvGrpSpPr/>
            <p:nvPr/>
          </p:nvGrpSpPr>
          <p:grpSpPr>
            <a:xfrm>
              <a:off x="1670200" y="-941061"/>
              <a:ext cx="542245" cy="651269"/>
              <a:chOff x="67035" y="-1160770"/>
              <a:chExt cx="542245" cy="651269"/>
            </a:xfrm>
          </p:grpSpPr>
          <p:sp>
            <p:nvSpPr>
              <p:cNvPr id="6393" name="Google Shape;6393;p418"/>
              <p:cNvSpPr/>
              <p:nvPr/>
            </p:nvSpPr>
            <p:spPr>
              <a:xfrm>
                <a:off x="237730" y="-990862"/>
                <a:ext cx="371550" cy="481361"/>
              </a:xfrm>
              <a:custGeom>
                <a:rect b="b" l="l" r="r" t="t"/>
                <a:pathLst>
                  <a:path extrusionOk="0" h="1159907" w="895300">
                    <a:moveTo>
                      <a:pt x="654404" y="1042305"/>
                    </a:moveTo>
                    <a:lnTo>
                      <a:pt x="403075" y="1159908"/>
                    </a:lnTo>
                    <a:lnTo>
                      <a:pt x="275040" y="885817"/>
                    </a:lnTo>
                    <a:lnTo>
                      <a:pt x="0" y="1136198"/>
                    </a:lnTo>
                    <a:lnTo>
                      <a:pt x="15175" y="0"/>
                    </a:lnTo>
                    <a:lnTo>
                      <a:pt x="895301" y="718896"/>
                    </a:lnTo>
                    <a:lnTo>
                      <a:pt x="526369" y="768214"/>
                    </a:lnTo>
                    <a:lnTo>
                      <a:pt x="654404" y="1042305"/>
                    </a:lnTo>
                    <a:close/>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394" name="Google Shape;6394;p418"/>
              <p:cNvSpPr/>
              <p:nvPr/>
            </p:nvSpPr>
            <p:spPr>
              <a:xfrm>
                <a:off x="171261" y="-1147005"/>
                <a:ext cx="28732" cy="61793"/>
              </a:xfrm>
              <a:custGeom>
                <a:rect b="b" l="l" r="r" t="t"/>
                <a:pathLst>
                  <a:path extrusionOk="0" h="148900" w="69234">
                    <a:moveTo>
                      <a:pt x="0" y="0"/>
                    </a:moveTo>
                    <a:lnTo>
                      <a:pt x="69234" y="148901"/>
                    </a:ln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395" name="Google Shape;6395;p418"/>
              <p:cNvSpPr/>
              <p:nvPr/>
            </p:nvSpPr>
            <p:spPr>
              <a:xfrm>
                <a:off x="269981" y="-1160770"/>
                <a:ext cx="12988" cy="66910"/>
              </a:xfrm>
              <a:custGeom>
                <a:rect b="b" l="l" r="r" t="t"/>
                <a:pathLst>
                  <a:path extrusionOk="0" h="161230" w="31297">
                    <a:moveTo>
                      <a:pt x="31298" y="0"/>
                    </a:moveTo>
                    <a:lnTo>
                      <a:pt x="0" y="161230"/>
                    </a:ln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396" name="Google Shape;6396;p418"/>
              <p:cNvSpPr/>
              <p:nvPr/>
            </p:nvSpPr>
            <p:spPr>
              <a:xfrm>
                <a:off x="88667" y="-1070310"/>
                <a:ext cx="59432" cy="33061"/>
              </a:xfrm>
              <a:custGeom>
                <a:rect b="b" l="l" r="r" t="t"/>
                <a:pathLst>
                  <a:path extrusionOk="0" h="79666" w="143210">
                    <a:moveTo>
                      <a:pt x="0" y="0"/>
                    </a:moveTo>
                    <a:lnTo>
                      <a:pt x="143210" y="79667"/>
                    </a:ln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397" name="Google Shape;6397;p418"/>
              <p:cNvSpPr/>
              <p:nvPr/>
            </p:nvSpPr>
            <p:spPr>
              <a:xfrm>
                <a:off x="332124" y="-1106101"/>
                <a:ext cx="49592" cy="46443"/>
              </a:xfrm>
              <a:custGeom>
                <a:rect b="b" l="l" r="r" t="t"/>
                <a:pathLst>
                  <a:path extrusionOk="0" h="111912" w="119499">
                    <a:moveTo>
                      <a:pt x="119500" y="0"/>
                    </a:moveTo>
                    <a:lnTo>
                      <a:pt x="0" y="111913"/>
                    </a:ln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398" name="Google Shape;6398;p418"/>
              <p:cNvSpPr/>
              <p:nvPr/>
            </p:nvSpPr>
            <p:spPr>
              <a:xfrm>
                <a:off x="67035" y="-967657"/>
                <a:ext cx="67697" cy="8265"/>
              </a:xfrm>
              <a:custGeom>
                <a:rect b="b" l="l" r="r" t="t"/>
                <a:pathLst>
                  <a:path extrusionOk="0" h="19916" w="163126">
                    <a:moveTo>
                      <a:pt x="163127" y="0"/>
                    </a:moveTo>
                    <a:lnTo>
                      <a:pt x="0" y="19917"/>
                    </a:ln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grpSp>
    </p:spTree>
  </p:cSld>
  <p:clrMapOvr>
    <a:masterClrMapping/>
  </p:clrMapOvr>
</p:sld>
</file>

<file path=ppt/slides/slide6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03" name="Shape 6403"/>
        <p:cNvGrpSpPr/>
        <p:nvPr/>
      </p:nvGrpSpPr>
      <p:grpSpPr>
        <a:xfrm>
          <a:off x="0" y="0"/>
          <a:ext cx="0" cy="0"/>
          <a:chOff x="0" y="0"/>
          <a:chExt cx="0" cy="0"/>
        </a:xfrm>
      </p:grpSpPr>
      <p:sp>
        <p:nvSpPr>
          <p:cNvPr id="6404" name="Google Shape;6404;p419"/>
          <p:cNvSpPr txBox="1"/>
          <p:nvPr>
            <p:ph type="title"/>
          </p:nvPr>
        </p:nvSpPr>
        <p:spPr>
          <a:xfrm>
            <a:off x="1061150" y="2362350"/>
            <a:ext cx="2078700" cy="344700"/>
          </a:xfrm>
          <a:prstGeom prst="rect">
            <a:avLst/>
          </a:prstGeom>
          <a:noFill/>
          <a:ln>
            <a:noFill/>
          </a:ln>
        </p:spPr>
        <p:txBody>
          <a:bodyPr anchorCtr="0" anchor="ctr" bIns="0" lIns="0" spcFirstLastPara="1" rIns="0" wrap="square" tIns="0">
            <a:spAutoFit/>
          </a:bodyPr>
          <a:lstStyle/>
          <a:p>
            <a:pPr indent="0" lvl="0" marL="0" rtl="0" algn="l">
              <a:lnSpc>
                <a:spcPct val="80000"/>
              </a:lnSpc>
              <a:spcBef>
                <a:spcPts val="0"/>
              </a:spcBef>
              <a:spcAft>
                <a:spcPts val="0"/>
              </a:spcAft>
              <a:buSzPts val="2800"/>
              <a:buNone/>
            </a:pPr>
            <a:r>
              <a:rPr lang="en-US">
                <a:solidFill>
                  <a:schemeClr val="accent1"/>
                </a:solidFill>
              </a:rPr>
              <a:t>Obrigado</a:t>
            </a:r>
            <a:endParaRPr>
              <a:solidFill>
                <a:schemeClr val="accent1"/>
              </a:solidFill>
            </a:endParaRPr>
          </a:p>
        </p:txBody>
      </p:sp>
      <p:sp>
        <p:nvSpPr>
          <p:cNvPr id="6405" name="Google Shape;6405;p419"/>
          <p:cNvSpPr txBox="1"/>
          <p:nvPr>
            <p:ph idx="4294967295" type="body"/>
          </p:nvPr>
        </p:nvSpPr>
        <p:spPr>
          <a:xfrm>
            <a:off x="4916100" y="3815950"/>
            <a:ext cx="3518100" cy="446400"/>
          </a:xfrm>
          <a:prstGeom prst="rect">
            <a:avLst/>
          </a:prstGeom>
          <a:noFill/>
          <a:ln>
            <a:noFill/>
          </a:ln>
        </p:spPr>
        <p:txBody>
          <a:bodyPr anchorCtr="0" anchor="t" bIns="0" lIns="0" spcFirstLastPara="1" rIns="0" wrap="square" tIns="0">
            <a:spAutoFit/>
          </a:bodyPr>
          <a:lstStyle/>
          <a:p>
            <a:pPr indent="0" lvl="0" marL="0" rtl="0" algn="ctr">
              <a:lnSpc>
                <a:spcPct val="100000"/>
              </a:lnSpc>
              <a:spcBef>
                <a:spcPts val="0"/>
              </a:spcBef>
              <a:spcAft>
                <a:spcPts val="0"/>
              </a:spcAft>
              <a:buSzPts val="1400"/>
              <a:buNone/>
            </a:pPr>
            <a:r>
              <a:rPr lang="en-US" sz="1200">
                <a:solidFill>
                  <a:schemeClr val="dk2"/>
                </a:solidFill>
                <a:latin typeface="Roboto"/>
                <a:ea typeface="Roboto"/>
                <a:cs typeface="Roboto"/>
                <a:sym typeface="Roboto"/>
              </a:rPr>
              <a:t>nome.sobrenome@jitterbit.com</a:t>
            </a:r>
            <a:endParaRPr sz="1200">
              <a:solidFill>
                <a:schemeClr val="dk2"/>
              </a:solidFill>
              <a:latin typeface="Roboto"/>
              <a:ea typeface="Roboto"/>
              <a:cs typeface="Roboto"/>
              <a:sym typeface="Roboto"/>
            </a:endParaRPr>
          </a:p>
          <a:p>
            <a:pPr indent="0" lvl="0" marL="0" rtl="0" algn="ctr">
              <a:lnSpc>
                <a:spcPct val="100000"/>
              </a:lnSpc>
              <a:spcBef>
                <a:spcPts val="600"/>
              </a:spcBef>
              <a:spcAft>
                <a:spcPts val="600"/>
              </a:spcAft>
              <a:buSzPts val="1400"/>
              <a:buNone/>
            </a:pPr>
            <a:r>
              <a:rPr lang="en-US" sz="1200">
                <a:solidFill>
                  <a:schemeClr val="dk2"/>
                </a:solidFill>
                <a:latin typeface="Roboto"/>
                <a:ea typeface="Roboto"/>
                <a:cs typeface="Roboto"/>
                <a:sym typeface="Roboto"/>
              </a:rPr>
              <a:t>(877) 555-0987</a:t>
            </a:r>
            <a:endParaRPr sz="1200">
              <a:solidFill>
                <a:schemeClr val="dk2"/>
              </a:solidFill>
              <a:latin typeface="Roboto"/>
              <a:ea typeface="Roboto"/>
              <a:cs typeface="Roboto"/>
              <a:sym typeface="Roboto"/>
            </a:endParaRPr>
          </a:p>
        </p:txBody>
      </p:sp>
      <p:sp>
        <p:nvSpPr>
          <p:cNvPr id="6406" name="Google Shape;6406;p419"/>
          <p:cNvSpPr/>
          <p:nvPr>
            <p:ph idx="2" type="pic"/>
          </p:nvPr>
        </p:nvSpPr>
        <p:spPr>
          <a:xfrm>
            <a:off x="5760750" y="987050"/>
            <a:ext cx="1828800" cy="1828800"/>
          </a:xfrm>
          <a:prstGeom prst="ellipse">
            <a:avLst/>
          </a:prstGeom>
          <a:noFill/>
          <a:ln cap="flat" cmpd="sng" w="19050">
            <a:solidFill>
              <a:schemeClr val="dk2"/>
            </a:solidFill>
            <a:prstDash val="solid"/>
            <a:round/>
            <a:headEnd len="sm" w="sm" type="none"/>
            <a:tailEnd len="sm" w="sm" type="none"/>
          </a:ln>
        </p:spPr>
      </p:sp>
      <p:sp>
        <p:nvSpPr>
          <p:cNvPr id="6407" name="Google Shape;6407;p419"/>
          <p:cNvSpPr txBox="1"/>
          <p:nvPr>
            <p:ph idx="4294967295" type="subTitle"/>
          </p:nvPr>
        </p:nvSpPr>
        <p:spPr>
          <a:xfrm>
            <a:off x="5532150" y="3062810"/>
            <a:ext cx="2286000" cy="277200"/>
          </a:xfrm>
          <a:prstGeom prst="rect">
            <a:avLst/>
          </a:prstGeom>
          <a:noFill/>
          <a:ln>
            <a:noFill/>
          </a:ln>
        </p:spPr>
        <p:txBody>
          <a:bodyPr anchorCtr="0" anchor="t" bIns="0" lIns="0" spcFirstLastPara="1" rIns="0" wrap="square" tIns="0">
            <a:spAutoFit/>
          </a:bodyPr>
          <a:lstStyle/>
          <a:p>
            <a:pPr indent="0" lvl="0" marL="0" marR="0" rtl="0" algn="ctr">
              <a:lnSpc>
                <a:spcPct val="115000"/>
              </a:lnSpc>
              <a:spcBef>
                <a:spcPts val="0"/>
              </a:spcBef>
              <a:spcAft>
                <a:spcPts val="1200"/>
              </a:spcAft>
              <a:buClr>
                <a:srgbClr val="063849"/>
              </a:buClr>
              <a:buSzPts val="1400"/>
              <a:buFont typeface="Roboto Light"/>
              <a:buNone/>
            </a:pPr>
            <a:r>
              <a:rPr lang="en-US" sz="1800">
                <a:solidFill>
                  <a:schemeClr val="lt1"/>
                </a:solidFill>
                <a:latin typeface="Roboto SemiBold"/>
                <a:ea typeface="Roboto SemiBold"/>
                <a:cs typeface="Roboto SemiBold"/>
                <a:sym typeface="Roboto SemiBold"/>
              </a:rPr>
              <a:t>Nome e Sobrenome</a:t>
            </a:r>
            <a:endParaRPr b="0" i="0" sz="1800" u="none" cap="none" strike="noStrike">
              <a:solidFill>
                <a:schemeClr val="lt1"/>
              </a:solidFill>
              <a:latin typeface="Roboto SemiBold"/>
              <a:ea typeface="Roboto SemiBold"/>
              <a:cs typeface="Roboto SemiBold"/>
              <a:sym typeface="Roboto SemiBold"/>
            </a:endParaRPr>
          </a:p>
        </p:txBody>
      </p:sp>
      <p:sp>
        <p:nvSpPr>
          <p:cNvPr id="6408" name="Google Shape;6408;p419"/>
          <p:cNvSpPr txBox="1"/>
          <p:nvPr>
            <p:ph idx="4294967295" type="subTitle"/>
          </p:nvPr>
        </p:nvSpPr>
        <p:spPr>
          <a:xfrm>
            <a:off x="5532150" y="3408904"/>
            <a:ext cx="2286000" cy="215400"/>
          </a:xfrm>
          <a:prstGeom prst="rect">
            <a:avLst/>
          </a:prstGeom>
          <a:noFill/>
          <a:ln>
            <a:noFill/>
          </a:ln>
        </p:spPr>
        <p:txBody>
          <a:bodyPr anchorCtr="0" anchor="t" bIns="0" lIns="0" spcFirstLastPara="1" rIns="0" wrap="square" tIns="0">
            <a:spAutoFit/>
          </a:bodyPr>
          <a:lstStyle/>
          <a:p>
            <a:pPr indent="0" lvl="0" marL="0" marR="0" rtl="0" algn="ctr">
              <a:lnSpc>
                <a:spcPct val="115000"/>
              </a:lnSpc>
              <a:spcBef>
                <a:spcPts val="0"/>
              </a:spcBef>
              <a:spcAft>
                <a:spcPts val="1200"/>
              </a:spcAft>
              <a:buClr>
                <a:srgbClr val="063849"/>
              </a:buClr>
              <a:buSzPts val="1400"/>
              <a:buFont typeface="Roboto Light"/>
              <a:buNone/>
            </a:pPr>
            <a:r>
              <a:rPr lang="en-US">
                <a:solidFill>
                  <a:schemeClr val="accent1"/>
                </a:solidFill>
                <a:latin typeface="Roboto Slab"/>
                <a:ea typeface="Roboto Slab"/>
                <a:cs typeface="Roboto Slab"/>
                <a:sym typeface="Roboto Slab"/>
              </a:rPr>
              <a:t>Cargo</a:t>
            </a:r>
            <a:endParaRPr b="0" i="0" sz="1400" u="none" cap="none" strike="noStrike">
              <a:solidFill>
                <a:schemeClr val="accent1"/>
              </a:solidFill>
              <a:latin typeface="Roboto Slab"/>
              <a:ea typeface="Roboto Slab"/>
              <a:cs typeface="Roboto Slab"/>
              <a:sym typeface="Roboto Slab"/>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47" name="Shape 4747"/>
        <p:cNvGrpSpPr/>
        <p:nvPr/>
      </p:nvGrpSpPr>
      <p:grpSpPr>
        <a:xfrm>
          <a:off x="0" y="0"/>
          <a:ext cx="0" cy="0"/>
          <a:chOff x="0" y="0"/>
          <a:chExt cx="0" cy="0"/>
        </a:xfrm>
      </p:grpSpPr>
      <p:sp>
        <p:nvSpPr>
          <p:cNvPr id="4748" name="Google Shape;4748;p357"/>
          <p:cNvSpPr txBox="1"/>
          <p:nvPr>
            <p:ph idx="1" type="body"/>
          </p:nvPr>
        </p:nvSpPr>
        <p:spPr>
          <a:xfrm>
            <a:off x="3419846" y="2594484"/>
            <a:ext cx="908400" cy="387900"/>
          </a:xfrm>
          <a:prstGeom prst="rect">
            <a:avLst/>
          </a:prstGeom>
        </p:spPr>
        <p:txBody>
          <a:bodyPr anchorCtr="0" anchor="t" bIns="0" lIns="0" spcFirstLastPara="1" rIns="0" wrap="square" tIns="0">
            <a:spAutoFit/>
          </a:bodyPr>
          <a:lstStyle/>
          <a:p>
            <a:pPr indent="0" lvl="0" marL="0" rtl="0" algn="ctr">
              <a:lnSpc>
                <a:spcPct val="90000"/>
              </a:lnSpc>
              <a:spcBef>
                <a:spcPts val="0"/>
              </a:spcBef>
              <a:spcAft>
                <a:spcPts val="0"/>
              </a:spcAft>
              <a:buNone/>
            </a:pPr>
            <a:r>
              <a:rPr lang="en-US">
                <a:solidFill>
                  <a:srgbClr val="F26530"/>
                </a:solidFill>
                <a:latin typeface="Roboto Medium"/>
                <a:ea typeface="Roboto Medium"/>
                <a:cs typeface="Roboto Medium"/>
                <a:sym typeface="Roboto Medium"/>
              </a:rPr>
              <a:t>App</a:t>
            </a:r>
            <a:br>
              <a:rPr lang="en-US">
                <a:solidFill>
                  <a:srgbClr val="F26530"/>
                </a:solidFill>
                <a:latin typeface="Roboto Medium"/>
                <a:ea typeface="Roboto Medium"/>
                <a:cs typeface="Roboto Medium"/>
                <a:sym typeface="Roboto Medium"/>
              </a:rPr>
            </a:br>
            <a:r>
              <a:rPr lang="en-US">
                <a:solidFill>
                  <a:srgbClr val="F26530"/>
                </a:solidFill>
                <a:latin typeface="Roboto Medium"/>
                <a:ea typeface="Roboto Medium"/>
                <a:cs typeface="Roboto Medium"/>
                <a:sym typeface="Roboto Medium"/>
              </a:rPr>
              <a:t>Builder</a:t>
            </a:r>
            <a:endParaRPr>
              <a:solidFill>
                <a:srgbClr val="F26530"/>
              </a:solidFill>
            </a:endParaRPr>
          </a:p>
        </p:txBody>
      </p:sp>
      <p:sp>
        <p:nvSpPr>
          <p:cNvPr id="4749" name="Google Shape;4749;p357"/>
          <p:cNvSpPr txBox="1"/>
          <p:nvPr>
            <p:ph idx="1" type="body"/>
          </p:nvPr>
        </p:nvSpPr>
        <p:spPr>
          <a:xfrm>
            <a:off x="4817863" y="2691534"/>
            <a:ext cx="908400" cy="193800"/>
          </a:xfrm>
          <a:prstGeom prst="rect">
            <a:avLst/>
          </a:prstGeom>
        </p:spPr>
        <p:txBody>
          <a:bodyPr anchorCtr="0" anchor="t" bIns="0" lIns="0" spcFirstLastPara="1" rIns="0" wrap="square" tIns="0">
            <a:spAutoFit/>
          </a:bodyPr>
          <a:lstStyle/>
          <a:p>
            <a:pPr indent="0" lvl="0" marL="0" rtl="0" algn="ctr">
              <a:lnSpc>
                <a:spcPct val="90000"/>
              </a:lnSpc>
              <a:spcBef>
                <a:spcPts val="0"/>
              </a:spcBef>
              <a:spcAft>
                <a:spcPts val="0"/>
              </a:spcAft>
              <a:buNone/>
            </a:pPr>
            <a:r>
              <a:rPr lang="en-US">
                <a:solidFill>
                  <a:srgbClr val="F26530"/>
                </a:solidFill>
                <a:latin typeface="Roboto Medium"/>
                <a:ea typeface="Roboto Medium"/>
                <a:cs typeface="Roboto Medium"/>
                <a:sym typeface="Roboto Medium"/>
              </a:rPr>
              <a:t>EDI</a:t>
            </a:r>
            <a:endParaRPr>
              <a:solidFill>
                <a:srgbClr val="F26530"/>
              </a:solidFill>
            </a:endParaRPr>
          </a:p>
        </p:txBody>
      </p:sp>
      <p:sp>
        <p:nvSpPr>
          <p:cNvPr id="4750" name="Google Shape;4750;p357"/>
          <p:cNvSpPr txBox="1"/>
          <p:nvPr>
            <p:ph idx="1" type="body"/>
          </p:nvPr>
        </p:nvSpPr>
        <p:spPr>
          <a:xfrm>
            <a:off x="2017275" y="2594484"/>
            <a:ext cx="908700" cy="387900"/>
          </a:xfrm>
          <a:prstGeom prst="rect">
            <a:avLst/>
          </a:prstGeom>
        </p:spPr>
        <p:txBody>
          <a:bodyPr anchorCtr="0" anchor="t" bIns="0" lIns="0" spcFirstLastPara="1" rIns="0" wrap="square" tIns="0">
            <a:spAutoFit/>
          </a:bodyPr>
          <a:lstStyle/>
          <a:p>
            <a:pPr indent="0" lvl="0" marL="0" rtl="0" algn="ctr">
              <a:lnSpc>
                <a:spcPct val="90000"/>
              </a:lnSpc>
              <a:spcBef>
                <a:spcPts val="0"/>
              </a:spcBef>
              <a:spcAft>
                <a:spcPts val="0"/>
              </a:spcAft>
              <a:buNone/>
            </a:pPr>
            <a:r>
              <a:rPr lang="en-US">
                <a:solidFill>
                  <a:srgbClr val="F26530"/>
                </a:solidFill>
                <a:latin typeface="Roboto Medium"/>
                <a:ea typeface="Roboto Medium"/>
                <a:cs typeface="Roboto Medium"/>
                <a:sym typeface="Roboto Medium"/>
              </a:rPr>
              <a:t>API</a:t>
            </a:r>
            <a:br>
              <a:rPr lang="en-US">
                <a:solidFill>
                  <a:srgbClr val="F26530"/>
                </a:solidFill>
                <a:latin typeface="Roboto Medium"/>
                <a:ea typeface="Roboto Medium"/>
                <a:cs typeface="Roboto Medium"/>
                <a:sym typeface="Roboto Medium"/>
              </a:rPr>
            </a:br>
            <a:r>
              <a:rPr lang="en-US">
                <a:solidFill>
                  <a:srgbClr val="F26530"/>
                </a:solidFill>
                <a:latin typeface="Roboto Medium"/>
                <a:ea typeface="Roboto Medium"/>
                <a:cs typeface="Roboto Medium"/>
                <a:sym typeface="Roboto Medium"/>
              </a:rPr>
              <a:t>Manager</a:t>
            </a:r>
            <a:endParaRPr>
              <a:solidFill>
                <a:srgbClr val="F26530"/>
              </a:solidFill>
            </a:endParaRPr>
          </a:p>
        </p:txBody>
      </p:sp>
      <p:sp>
        <p:nvSpPr>
          <p:cNvPr id="4751" name="Google Shape;4751;p357"/>
          <p:cNvSpPr txBox="1"/>
          <p:nvPr>
            <p:ph idx="1" type="body"/>
          </p:nvPr>
        </p:nvSpPr>
        <p:spPr>
          <a:xfrm>
            <a:off x="7413575" y="2594484"/>
            <a:ext cx="1340400" cy="387900"/>
          </a:xfrm>
          <a:prstGeom prst="rect">
            <a:avLst/>
          </a:prstGeom>
        </p:spPr>
        <p:txBody>
          <a:bodyPr anchorCtr="0" anchor="t" bIns="0" lIns="0" spcFirstLastPara="1" rIns="0" wrap="square" tIns="0">
            <a:spAutoFit/>
          </a:bodyPr>
          <a:lstStyle/>
          <a:p>
            <a:pPr indent="0" lvl="0" marL="0" rtl="0" algn="ctr">
              <a:lnSpc>
                <a:spcPct val="90000"/>
              </a:lnSpc>
              <a:spcBef>
                <a:spcPts val="0"/>
              </a:spcBef>
              <a:spcAft>
                <a:spcPts val="0"/>
              </a:spcAft>
              <a:buNone/>
            </a:pPr>
            <a:r>
              <a:rPr lang="en-US">
                <a:solidFill>
                  <a:srgbClr val="F26530"/>
                </a:solidFill>
                <a:latin typeface="Roboto Medium"/>
                <a:ea typeface="Roboto Medium"/>
                <a:cs typeface="Roboto Medium"/>
                <a:sym typeface="Roboto Medium"/>
              </a:rPr>
              <a:t>Management Console</a:t>
            </a:r>
            <a:endParaRPr>
              <a:solidFill>
                <a:srgbClr val="F26530"/>
              </a:solidFill>
            </a:endParaRPr>
          </a:p>
        </p:txBody>
      </p:sp>
      <p:sp>
        <p:nvSpPr>
          <p:cNvPr id="4752" name="Google Shape;4752;p357"/>
          <p:cNvSpPr txBox="1"/>
          <p:nvPr>
            <p:ph idx="1" type="body"/>
          </p:nvPr>
        </p:nvSpPr>
        <p:spPr>
          <a:xfrm>
            <a:off x="6064150" y="2691534"/>
            <a:ext cx="1227600" cy="193800"/>
          </a:xfrm>
          <a:prstGeom prst="rect">
            <a:avLst/>
          </a:prstGeom>
        </p:spPr>
        <p:txBody>
          <a:bodyPr anchorCtr="0" anchor="t" bIns="0" lIns="0" spcFirstLastPara="1" rIns="0" wrap="square" tIns="0">
            <a:spAutoFit/>
          </a:bodyPr>
          <a:lstStyle/>
          <a:p>
            <a:pPr indent="0" lvl="0" marL="0" rtl="0" algn="ctr">
              <a:lnSpc>
                <a:spcPct val="90000"/>
              </a:lnSpc>
              <a:spcBef>
                <a:spcPts val="0"/>
              </a:spcBef>
              <a:spcAft>
                <a:spcPts val="0"/>
              </a:spcAft>
              <a:buNone/>
            </a:pPr>
            <a:r>
              <a:rPr lang="en-US">
                <a:solidFill>
                  <a:srgbClr val="F26530"/>
                </a:solidFill>
                <a:latin typeface="Roboto Medium"/>
                <a:ea typeface="Roboto Medium"/>
                <a:cs typeface="Roboto Medium"/>
                <a:sym typeface="Roboto Medium"/>
              </a:rPr>
              <a:t>Marketplace</a:t>
            </a:r>
            <a:endParaRPr>
              <a:solidFill>
                <a:srgbClr val="F26530"/>
              </a:solidFill>
            </a:endParaRPr>
          </a:p>
        </p:txBody>
      </p:sp>
      <p:pic>
        <p:nvPicPr>
          <p:cNvPr id="4753" name="Google Shape;4753;p357"/>
          <p:cNvPicPr preferRelativeResize="0"/>
          <p:nvPr/>
        </p:nvPicPr>
        <p:blipFill rotWithShape="1">
          <a:blip r:embed="rId3">
            <a:alphaModFix/>
          </a:blip>
          <a:srcRect b="0" l="0" r="0" t="0"/>
          <a:stretch/>
        </p:blipFill>
        <p:spPr>
          <a:xfrm>
            <a:off x="2700475" y="339950"/>
            <a:ext cx="3447499" cy="532600"/>
          </a:xfrm>
          <a:prstGeom prst="rect">
            <a:avLst/>
          </a:prstGeom>
          <a:noFill/>
          <a:ln>
            <a:noFill/>
          </a:ln>
        </p:spPr>
      </p:pic>
      <p:pic>
        <p:nvPicPr>
          <p:cNvPr id="4754" name="Google Shape;4754;p357"/>
          <p:cNvPicPr preferRelativeResize="0"/>
          <p:nvPr/>
        </p:nvPicPr>
        <p:blipFill rotWithShape="1">
          <a:blip r:embed="rId4">
            <a:alphaModFix/>
          </a:blip>
          <a:srcRect b="0" l="0" r="0" t="0"/>
          <a:stretch/>
        </p:blipFill>
        <p:spPr>
          <a:xfrm>
            <a:off x="609283" y="1696672"/>
            <a:ext cx="914400" cy="914400"/>
          </a:xfrm>
          <a:prstGeom prst="rect">
            <a:avLst/>
          </a:prstGeom>
          <a:noFill/>
          <a:ln>
            <a:noFill/>
          </a:ln>
        </p:spPr>
      </p:pic>
      <p:sp>
        <p:nvSpPr>
          <p:cNvPr id="4755" name="Google Shape;4755;p357"/>
          <p:cNvSpPr txBox="1"/>
          <p:nvPr>
            <p:ph idx="1" type="body"/>
          </p:nvPr>
        </p:nvSpPr>
        <p:spPr>
          <a:xfrm>
            <a:off x="753075" y="925775"/>
            <a:ext cx="7638000" cy="513600"/>
          </a:xfrm>
          <a:prstGeom prst="rect">
            <a:avLst/>
          </a:prstGeom>
        </p:spPr>
        <p:txBody>
          <a:bodyPr anchorCtr="0" anchor="t" bIns="91425" lIns="0" spcFirstLastPara="1" rIns="91425" wrap="square" tIns="91425">
            <a:normAutofit/>
          </a:bodyPr>
          <a:lstStyle/>
          <a:p>
            <a:pPr indent="0" lvl="0" marL="0" rtl="0" algn="ctr">
              <a:lnSpc>
                <a:spcPct val="100000"/>
              </a:lnSpc>
              <a:spcBef>
                <a:spcPts val="0"/>
              </a:spcBef>
              <a:spcAft>
                <a:spcPts val="0"/>
              </a:spcAft>
              <a:buNone/>
            </a:pPr>
            <a:r>
              <a:rPr lang="en-US">
                <a:latin typeface="Roboto"/>
                <a:ea typeface="Roboto"/>
                <a:cs typeface="Roboto"/>
                <a:sym typeface="Roboto"/>
              </a:rPr>
              <a:t>Integração Low-Code, Orquestração, Automação e Desenvolvimento de Apps com AI-Infused</a:t>
            </a:r>
            <a:r>
              <a:rPr lang="en-US">
                <a:solidFill>
                  <a:srgbClr val="EBF1F3"/>
                </a:solidFill>
                <a:latin typeface="Roboto"/>
                <a:ea typeface="Roboto"/>
                <a:cs typeface="Roboto"/>
                <a:sym typeface="Roboto"/>
              </a:rPr>
              <a:t> </a:t>
            </a:r>
            <a:endParaRPr sz="1000">
              <a:solidFill>
                <a:srgbClr val="EBF1F3"/>
              </a:solidFill>
              <a:latin typeface="Roboto"/>
              <a:ea typeface="Roboto"/>
              <a:cs typeface="Roboto"/>
              <a:sym typeface="Roboto"/>
            </a:endParaRPr>
          </a:p>
        </p:txBody>
      </p:sp>
      <p:pic>
        <p:nvPicPr>
          <p:cNvPr id="4756" name="Google Shape;4756;p357"/>
          <p:cNvPicPr preferRelativeResize="0"/>
          <p:nvPr/>
        </p:nvPicPr>
        <p:blipFill rotWithShape="1">
          <a:blip r:embed="rId5">
            <a:alphaModFix/>
          </a:blip>
          <a:srcRect b="0" l="0" r="0" t="0"/>
          <a:stretch/>
        </p:blipFill>
        <p:spPr>
          <a:xfrm>
            <a:off x="3419380" y="1696672"/>
            <a:ext cx="908775" cy="914400"/>
          </a:xfrm>
          <a:prstGeom prst="rect">
            <a:avLst/>
          </a:prstGeom>
          <a:noFill/>
          <a:ln>
            <a:noFill/>
          </a:ln>
        </p:spPr>
      </p:pic>
      <p:pic>
        <p:nvPicPr>
          <p:cNvPr id="4757" name="Google Shape;4757;p357"/>
          <p:cNvPicPr preferRelativeResize="0"/>
          <p:nvPr/>
        </p:nvPicPr>
        <p:blipFill rotWithShape="1">
          <a:blip r:embed="rId6">
            <a:alphaModFix/>
          </a:blip>
          <a:srcRect b="0" l="0" r="0" t="0"/>
          <a:stretch/>
        </p:blipFill>
        <p:spPr>
          <a:xfrm>
            <a:off x="4821458" y="1696672"/>
            <a:ext cx="908775" cy="914400"/>
          </a:xfrm>
          <a:prstGeom prst="rect">
            <a:avLst/>
          </a:prstGeom>
          <a:noFill/>
          <a:ln>
            <a:noFill/>
          </a:ln>
        </p:spPr>
      </p:pic>
      <p:pic>
        <p:nvPicPr>
          <p:cNvPr id="4758" name="Google Shape;4758;p357"/>
          <p:cNvPicPr preferRelativeResize="0"/>
          <p:nvPr/>
        </p:nvPicPr>
        <p:blipFill rotWithShape="1">
          <a:blip r:embed="rId7">
            <a:alphaModFix/>
          </a:blip>
          <a:srcRect b="0" l="308" r="308" t="0"/>
          <a:stretch/>
        </p:blipFill>
        <p:spPr>
          <a:xfrm>
            <a:off x="2017144" y="1696672"/>
            <a:ext cx="908775" cy="914400"/>
          </a:xfrm>
          <a:prstGeom prst="rect">
            <a:avLst/>
          </a:prstGeom>
          <a:noFill/>
          <a:ln>
            <a:noFill/>
          </a:ln>
        </p:spPr>
      </p:pic>
      <p:pic>
        <p:nvPicPr>
          <p:cNvPr id="4759" name="Google Shape;4759;p357"/>
          <p:cNvPicPr preferRelativeResize="0"/>
          <p:nvPr/>
        </p:nvPicPr>
        <p:blipFill rotWithShape="1">
          <a:blip r:embed="rId8">
            <a:alphaModFix/>
          </a:blip>
          <a:srcRect b="0" l="308" r="308" t="0"/>
          <a:stretch/>
        </p:blipFill>
        <p:spPr>
          <a:xfrm>
            <a:off x="7629388" y="1696672"/>
            <a:ext cx="908775" cy="914400"/>
          </a:xfrm>
          <a:prstGeom prst="rect">
            <a:avLst/>
          </a:prstGeom>
          <a:noFill/>
          <a:ln>
            <a:noFill/>
          </a:ln>
        </p:spPr>
      </p:pic>
      <p:pic>
        <p:nvPicPr>
          <p:cNvPr id="4760" name="Google Shape;4760;p357"/>
          <p:cNvPicPr preferRelativeResize="0"/>
          <p:nvPr/>
        </p:nvPicPr>
        <p:blipFill rotWithShape="1">
          <a:blip r:embed="rId9">
            <a:alphaModFix/>
          </a:blip>
          <a:srcRect b="0" l="0" r="0" t="0"/>
          <a:stretch/>
        </p:blipFill>
        <p:spPr>
          <a:xfrm>
            <a:off x="6223535" y="1696672"/>
            <a:ext cx="908775" cy="914400"/>
          </a:xfrm>
          <a:prstGeom prst="rect">
            <a:avLst/>
          </a:prstGeom>
          <a:noFill/>
          <a:ln>
            <a:noFill/>
          </a:ln>
        </p:spPr>
      </p:pic>
      <p:sp>
        <p:nvSpPr>
          <p:cNvPr id="4761" name="Google Shape;4761;p357"/>
          <p:cNvSpPr txBox="1"/>
          <p:nvPr>
            <p:ph idx="1" type="body"/>
          </p:nvPr>
        </p:nvSpPr>
        <p:spPr>
          <a:xfrm>
            <a:off x="609283" y="2691534"/>
            <a:ext cx="914400" cy="193800"/>
          </a:xfrm>
          <a:prstGeom prst="rect">
            <a:avLst/>
          </a:prstGeom>
        </p:spPr>
        <p:txBody>
          <a:bodyPr anchorCtr="0" anchor="t" bIns="0" lIns="0" spcFirstLastPara="1" rIns="0" wrap="square" tIns="0">
            <a:spAutoFit/>
          </a:bodyPr>
          <a:lstStyle/>
          <a:p>
            <a:pPr indent="0" lvl="0" marL="0" rtl="0" algn="ctr">
              <a:lnSpc>
                <a:spcPct val="90000"/>
              </a:lnSpc>
              <a:spcBef>
                <a:spcPts val="0"/>
              </a:spcBef>
              <a:spcAft>
                <a:spcPts val="0"/>
              </a:spcAft>
              <a:buNone/>
            </a:pPr>
            <a:r>
              <a:rPr lang="en-US">
                <a:solidFill>
                  <a:srgbClr val="F26530"/>
                </a:solidFill>
                <a:latin typeface="Roboto Medium"/>
                <a:ea typeface="Roboto Medium"/>
                <a:cs typeface="Roboto Medium"/>
                <a:sym typeface="Roboto Medium"/>
              </a:rPr>
              <a:t>iPaaS</a:t>
            </a:r>
            <a:endParaRPr>
              <a:solidFill>
                <a:srgbClr val="F26530"/>
              </a:solidFill>
            </a:endParaRPr>
          </a:p>
        </p:txBody>
      </p:sp>
      <p:sp>
        <p:nvSpPr>
          <p:cNvPr id="4762" name="Google Shape;4762;p357"/>
          <p:cNvSpPr txBox="1"/>
          <p:nvPr>
            <p:ph idx="1" type="body"/>
          </p:nvPr>
        </p:nvSpPr>
        <p:spPr>
          <a:xfrm>
            <a:off x="452687" y="3626000"/>
            <a:ext cx="1227600" cy="461700"/>
          </a:xfrm>
          <a:prstGeom prst="rect">
            <a:avLst/>
          </a:prstGeom>
        </p:spPr>
        <p:txBody>
          <a:bodyPr anchorCtr="0" anchor="t" bIns="0" lIns="0" spcFirstLastPara="1" rIns="0" wrap="square" tIns="0">
            <a:spAutoFit/>
          </a:bodyPr>
          <a:lstStyle/>
          <a:p>
            <a:pPr indent="0" lvl="0" marL="0" rtl="0" algn="ctr">
              <a:lnSpc>
                <a:spcPct val="100000"/>
              </a:lnSpc>
              <a:spcBef>
                <a:spcPts val="0"/>
              </a:spcBef>
              <a:spcAft>
                <a:spcPts val="0"/>
              </a:spcAft>
              <a:buNone/>
            </a:pPr>
            <a:r>
              <a:rPr lang="en-US" sz="1000"/>
              <a:t>Construa, gerencie e mantenha integrações</a:t>
            </a:r>
            <a:endParaRPr sz="1000"/>
          </a:p>
        </p:txBody>
      </p:sp>
      <p:sp>
        <p:nvSpPr>
          <p:cNvPr id="4763" name="Google Shape;4763;p357"/>
          <p:cNvSpPr txBox="1"/>
          <p:nvPr>
            <p:ph idx="1" type="body"/>
          </p:nvPr>
        </p:nvSpPr>
        <p:spPr>
          <a:xfrm>
            <a:off x="3259600" y="3626000"/>
            <a:ext cx="1227600" cy="461700"/>
          </a:xfrm>
          <a:prstGeom prst="rect">
            <a:avLst/>
          </a:prstGeom>
        </p:spPr>
        <p:txBody>
          <a:bodyPr anchorCtr="0" anchor="t" bIns="0" lIns="0" spcFirstLastPara="1" rIns="0" wrap="square" tIns="0">
            <a:spAutoFit/>
          </a:bodyPr>
          <a:lstStyle/>
          <a:p>
            <a:pPr indent="0" lvl="0" marL="0" rtl="0" algn="ctr">
              <a:lnSpc>
                <a:spcPct val="100000"/>
              </a:lnSpc>
              <a:spcBef>
                <a:spcPts val="0"/>
              </a:spcBef>
              <a:spcAft>
                <a:spcPts val="0"/>
              </a:spcAft>
              <a:buNone/>
            </a:pPr>
            <a:r>
              <a:rPr lang="en-US" sz="1000"/>
              <a:t>Construa, gerencie e mantenha aplicativos web e mobile</a:t>
            </a:r>
            <a:endParaRPr sz="1000"/>
          </a:p>
        </p:txBody>
      </p:sp>
      <p:sp>
        <p:nvSpPr>
          <p:cNvPr id="4764" name="Google Shape;4764;p357"/>
          <p:cNvSpPr txBox="1"/>
          <p:nvPr>
            <p:ph idx="1" type="body"/>
          </p:nvPr>
        </p:nvSpPr>
        <p:spPr>
          <a:xfrm>
            <a:off x="4663062" y="3626000"/>
            <a:ext cx="1227600" cy="615600"/>
          </a:xfrm>
          <a:prstGeom prst="rect">
            <a:avLst/>
          </a:prstGeom>
        </p:spPr>
        <p:txBody>
          <a:bodyPr anchorCtr="0" anchor="t" bIns="0" lIns="0" spcFirstLastPara="1" rIns="0" wrap="square" tIns="0">
            <a:spAutoFit/>
          </a:bodyPr>
          <a:lstStyle/>
          <a:p>
            <a:pPr indent="0" lvl="0" marL="0" rtl="0" algn="ctr">
              <a:lnSpc>
                <a:spcPct val="100000"/>
              </a:lnSpc>
              <a:spcBef>
                <a:spcPts val="0"/>
              </a:spcBef>
              <a:spcAft>
                <a:spcPts val="0"/>
              </a:spcAft>
              <a:buNone/>
            </a:pPr>
            <a:r>
              <a:rPr lang="en-US" sz="1000"/>
              <a:t>Construa, gerencie e monitore a</a:t>
            </a:r>
            <a:br>
              <a:rPr lang="en-US" sz="1000"/>
            </a:br>
            <a:r>
              <a:rPr lang="en-US" sz="1000"/>
              <a:t>transferência de documentos EDI</a:t>
            </a:r>
            <a:endParaRPr sz="1000"/>
          </a:p>
        </p:txBody>
      </p:sp>
      <p:sp>
        <p:nvSpPr>
          <p:cNvPr id="4765" name="Google Shape;4765;p357"/>
          <p:cNvSpPr txBox="1"/>
          <p:nvPr>
            <p:ph idx="1" type="body"/>
          </p:nvPr>
        </p:nvSpPr>
        <p:spPr>
          <a:xfrm>
            <a:off x="1856149" y="3626000"/>
            <a:ext cx="1227600" cy="507900"/>
          </a:xfrm>
          <a:prstGeom prst="rect">
            <a:avLst/>
          </a:prstGeom>
        </p:spPr>
        <p:txBody>
          <a:bodyPr anchorCtr="0" anchor="t" bIns="0" lIns="91425" spcFirstLastPara="1" rIns="91425" wrap="square" tIns="0">
            <a:spAutoFit/>
          </a:bodyPr>
          <a:lstStyle/>
          <a:p>
            <a:pPr indent="0" lvl="0" marL="0" rtl="0" algn="ctr">
              <a:lnSpc>
                <a:spcPct val="100000"/>
              </a:lnSpc>
              <a:spcBef>
                <a:spcPts val="0"/>
              </a:spcBef>
              <a:spcAft>
                <a:spcPts val="0"/>
              </a:spcAft>
              <a:buNone/>
            </a:pPr>
            <a:r>
              <a:rPr lang="en-US" sz="1100"/>
              <a:t>Crie, controle</a:t>
            </a:r>
            <a:br>
              <a:rPr lang="en-US" sz="1100"/>
            </a:br>
            <a:r>
              <a:rPr lang="en-US" sz="1100"/>
              <a:t>e consuma</a:t>
            </a:r>
            <a:br>
              <a:rPr lang="en-US" sz="1100"/>
            </a:br>
            <a:r>
              <a:rPr lang="en-US" sz="1100"/>
              <a:t>suas APIs</a:t>
            </a:r>
            <a:endParaRPr sz="1100"/>
          </a:p>
        </p:txBody>
      </p:sp>
      <p:sp>
        <p:nvSpPr>
          <p:cNvPr id="4766" name="Google Shape;4766;p357"/>
          <p:cNvSpPr txBox="1"/>
          <p:nvPr>
            <p:ph idx="1" type="body"/>
          </p:nvPr>
        </p:nvSpPr>
        <p:spPr>
          <a:xfrm>
            <a:off x="7469975" y="3626000"/>
            <a:ext cx="1227600" cy="461700"/>
          </a:xfrm>
          <a:prstGeom prst="rect">
            <a:avLst/>
          </a:prstGeom>
        </p:spPr>
        <p:txBody>
          <a:bodyPr anchorCtr="0" anchor="t" bIns="0" lIns="0" spcFirstLastPara="1" rIns="0" wrap="square" tIns="0">
            <a:spAutoFit/>
          </a:bodyPr>
          <a:lstStyle/>
          <a:p>
            <a:pPr indent="0" lvl="0" marL="0" rtl="0" algn="ctr">
              <a:lnSpc>
                <a:spcPct val="100000"/>
              </a:lnSpc>
              <a:spcBef>
                <a:spcPts val="0"/>
              </a:spcBef>
              <a:spcAft>
                <a:spcPts val="0"/>
              </a:spcAft>
              <a:buNone/>
            </a:pPr>
            <a:r>
              <a:rPr lang="en-US" sz="1000"/>
              <a:t>Gerencie, monitore e administre projetos em um só lugar</a:t>
            </a:r>
            <a:endParaRPr sz="1000"/>
          </a:p>
        </p:txBody>
      </p:sp>
      <p:sp>
        <p:nvSpPr>
          <p:cNvPr id="4767" name="Google Shape;4767;p357"/>
          <p:cNvSpPr txBox="1"/>
          <p:nvPr>
            <p:ph idx="1" type="body"/>
          </p:nvPr>
        </p:nvSpPr>
        <p:spPr>
          <a:xfrm>
            <a:off x="6066513" y="3626000"/>
            <a:ext cx="1227600" cy="461700"/>
          </a:xfrm>
          <a:prstGeom prst="rect">
            <a:avLst/>
          </a:prstGeom>
        </p:spPr>
        <p:txBody>
          <a:bodyPr anchorCtr="0" anchor="t" bIns="0" lIns="0" spcFirstLastPara="1" rIns="0" wrap="square" tIns="0">
            <a:spAutoFit/>
          </a:bodyPr>
          <a:lstStyle/>
          <a:p>
            <a:pPr indent="0" lvl="0" marL="0" rtl="0" algn="ctr">
              <a:lnSpc>
                <a:spcPct val="100000"/>
              </a:lnSpc>
              <a:spcBef>
                <a:spcPts val="0"/>
              </a:spcBef>
              <a:spcAft>
                <a:spcPts val="0"/>
              </a:spcAft>
              <a:buNone/>
            </a:pPr>
            <a:r>
              <a:rPr lang="en-US" sz="1000"/>
              <a:t>Obtenha integrações pré-construídas certificadas</a:t>
            </a:r>
            <a:endParaRPr sz="1000"/>
          </a:p>
        </p:txBody>
      </p:sp>
      <p:pic>
        <p:nvPicPr>
          <p:cNvPr id="4768" name="Google Shape;4768;p357"/>
          <p:cNvPicPr preferRelativeResize="0"/>
          <p:nvPr/>
        </p:nvPicPr>
        <p:blipFill>
          <a:blip r:embed="rId10">
            <a:alphaModFix/>
          </a:blip>
          <a:stretch>
            <a:fillRect/>
          </a:stretch>
        </p:blipFill>
        <p:spPr>
          <a:xfrm>
            <a:off x="505508" y="3134770"/>
            <a:ext cx="1121950" cy="338834"/>
          </a:xfrm>
          <a:prstGeom prst="rect">
            <a:avLst/>
          </a:prstGeom>
          <a:noFill/>
          <a:ln>
            <a:noFill/>
          </a:ln>
        </p:spPr>
      </p:pic>
      <p:pic>
        <p:nvPicPr>
          <p:cNvPr id="4769" name="Google Shape;4769;p357"/>
          <p:cNvPicPr preferRelativeResize="0"/>
          <p:nvPr/>
        </p:nvPicPr>
        <p:blipFill>
          <a:blip r:embed="rId10">
            <a:alphaModFix/>
          </a:blip>
          <a:stretch>
            <a:fillRect/>
          </a:stretch>
        </p:blipFill>
        <p:spPr>
          <a:xfrm>
            <a:off x="1908966" y="3134770"/>
            <a:ext cx="1121950" cy="338834"/>
          </a:xfrm>
          <a:prstGeom prst="rect">
            <a:avLst/>
          </a:prstGeom>
          <a:noFill/>
          <a:ln>
            <a:noFill/>
          </a:ln>
        </p:spPr>
      </p:pic>
      <p:pic>
        <p:nvPicPr>
          <p:cNvPr id="4770" name="Google Shape;4770;p357"/>
          <p:cNvPicPr preferRelativeResize="0"/>
          <p:nvPr/>
        </p:nvPicPr>
        <p:blipFill>
          <a:blip r:embed="rId10">
            <a:alphaModFix/>
          </a:blip>
          <a:stretch>
            <a:fillRect/>
          </a:stretch>
        </p:blipFill>
        <p:spPr>
          <a:xfrm>
            <a:off x="3312425" y="3134770"/>
            <a:ext cx="1121950" cy="338834"/>
          </a:xfrm>
          <a:prstGeom prst="rect">
            <a:avLst/>
          </a:prstGeom>
          <a:noFill/>
          <a:ln>
            <a:noFill/>
          </a:ln>
        </p:spPr>
      </p:pic>
      <p:pic>
        <p:nvPicPr>
          <p:cNvPr id="4771" name="Google Shape;4771;p357"/>
          <p:cNvPicPr preferRelativeResize="0"/>
          <p:nvPr/>
        </p:nvPicPr>
        <p:blipFill>
          <a:blip r:embed="rId10">
            <a:alphaModFix/>
          </a:blip>
          <a:stretch>
            <a:fillRect/>
          </a:stretch>
        </p:blipFill>
        <p:spPr>
          <a:xfrm>
            <a:off x="4715883" y="3134770"/>
            <a:ext cx="1121950" cy="338834"/>
          </a:xfrm>
          <a:prstGeom prst="rect">
            <a:avLst/>
          </a:prstGeom>
          <a:noFill/>
          <a:ln>
            <a:noFill/>
          </a:ln>
        </p:spPr>
      </p:pic>
      <p:pic>
        <p:nvPicPr>
          <p:cNvPr id="4772" name="Google Shape;4772;p357"/>
          <p:cNvPicPr preferRelativeResize="0"/>
          <p:nvPr/>
        </p:nvPicPr>
        <p:blipFill>
          <a:blip r:embed="rId10">
            <a:alphaModFix/>
          </a:blip>
          <a:stretch>
            <a:fillRect/>
          </a:stretch>
        </p:blipFill>
        <p:spPr>
          <a:xfrm>
            <a:off x="6119342" y="3134770"/>
            <a:ext cx="1121950" cy="338834"/>
          </a:xfrm>
          <a:prstGeom prst="rect">
            <a:avLst/>
          </a:prstGeom>
          <a:noFill/>
          <a:ln>
            <a:noFill/>
          </a:ln>
        </p:spPr>
      </p:pic>
      <p:pic>
        <p:nvPicPr>
          <p:cNvPr id="4773" name="Google Shape;4773;p357"/>
          <p:cNvPicPr preferRelativeResize="0"/>
          <p:nvPr/>
        </p:nvPicPr>
        <p:blipFill>
          <a:blip r:embed="rId10">
            <a:alphaModFix/>
          </a:blip>
          <a:stretch>
            <a:fillRect/>
          </a:stretch>
        </p:blipFill>
        <p:spPr>
          <a:xfrm>
            <a:off x="7522800" y="3134770"/>
            <a:ext cx="1121950" cy="338834"/>
          </a:xfrm>
          <a:prstGeom prst="rect">
            <a:avLst/>
          </a:prstGeom>
          <a:noFill/>
          <a:ln>
            <a:noFill/>
          </a:ln>
        </p:spPr>
      </p:pic>
    </p:spTree>
  </p:cSld>
  <p:clrMapOvr>
    <a:masterClrMapping/>
  </p:clrMapOvr>
</p:sld>
</file>

<file path=ppt/slides/slide7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13" name="Shape 6413"/>
        <p:cNvGrpSpPr/>
        <p:nvPr/>
      </p:nvGrpSpPr>
      <p:grpSpPr>
        <a:xfrm>
          <a:off x="0" y="0"/>
          <a:ext cx="0" cy="0"/>
          <a:chOff x="0" y="0"/>
          <a:chExt cx="0" cy="0"/>
        </a:xfrm>
      </p:grpSpPr>
      <p:sp>
        <p:nvSpPr>
          <p:cNvPr id="6414" name="Google Shape;6414;p420"/>
          <p:cNvSpPr txBox="1"/>
          <p:nvPr>
            <p:ph type="title"/>
          </p:nvPr>
        </p:nvSpPr>
        <p:spPr>
          <a:xfrm>
            <a:off x="544000" y="524250"/>
            <a:ext cx="8234400" cy="4095000"/>
          </a:xfrm>
          <a:prstGeom prst="rect">
            <a:avLst/>
          </a:prstGeom>
          <a:noFill/>
          <a:ln>
            <a:noFill/>
          </a:ln>
        </p:spPr>
        <p:txBody>
          <a:bodyPr anchorCtr="0" anchor="ctr" bIns="0" lIns="0" spcFirstLastPara="1" rIns="0" wrap="square" tIns="0">
            <a:normAutofit/>
          </a:bodyPr>
          <a:lstStyle/>
          <a:p>
            <a:pPr indent="0" lvl="0" marL="0" rtl="0" algn="r">
              <a:lnSpc>
                <a:spcPct val="80000"/>
              </a:lnSpc>
              <a:spcBef>
                <a:spcPts val="0"/>
              </a:spcBef>
              <a:spcAft>
                <a:spcPts val="0"/>
              </a:spcAft>
              <a:buSzPts val="2800"/>
              <a:buNone/>
            </a:pPr>
            <a:r>
              <a:rPr lang="en-US"/>
              <a:t>App Builder Apêndice</a:t>
            </a:r>
            <a:endParaRPr/>
          </a:p>
        </p:txBody>
      </p:sp>
    </p:spTree>
  </p:cSld>
  <p:clrMapOvr>
    <a:masterClrMapping/>
  </p:clrMapOvr>
</p:sld>
</file>

<file path=ppt/slides/slide7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18" name="Shape 6418"/>
        <p:cNvGrpSpPr/>
        <p:nvPr/>
      </p:nvGrpSpPr>
      <p:grpSpPr>
        <a:xfrm>
          <a:off x="0" y="0"/>
          <a:ext cx="0" cy="0"/>
          <a:chOff x="0" y="0"/>
          <a:chExt cx="0" cy="0"/>
        </a:xfrm>
      </p:grpSpPr>
      <p:pic>
        <p:nvPicPr>
          <p:cNvPr id="6419" name="Google Shape;6419;p421"/>
          <p:cNvPicPr preferRelativeResize="0"/>
          <p:nvPr>
            <p:ph idx="2" type="pic"/>
          </p:nvPr>
        </p:nvPicPr>
        <p:blipFill rotWithShape="1">
          <a:blip r:embed="rId3">
            <a:alphaModFix/>
          </a:blip>
          <a:srcRect b="6558" l="21179" r="0" t="20966"/>
          <a:stretch/>
        </p:blipFill>
        <p:spPr>
          <a:xfrm>
            <a:off x="5029200" y="0"/>
            <a:ext cx="4114799" cy="4716600"/>
          </a:xfrm>
          <a:prstGeom prst="rect">
            <a:avLst/>
          </a:prstGeom>
          <a:noFill/>
          <a:ln>
            <a:noFill/>
          </a:ln>
        </p:spPr>
      </p:pic>
      <p:sp>
        <p:nvSpPr>
          <p:cNvPr id="6420" name="Google Shape;6420;p421"/>
          <p:cNvSpPr txBox="1"/>
          <p:nvPr>
            <p:ph type="title"/>
          </p:nvPr>
        </p:nvSpPr>
        <p:spPr>
          <a:xfrm>
            <a:off x="226278" y="616744"/>
            <a:ext cx="4566000" cy="277200"/>
          </a:xfrm>
          <a:prstGeom prst="rect">
            <a:avLst/>
          </a:prstGeom>
          <a:noFill/>
          <a:ln>
            <a:noFill/>
          </a:ln>
        </p:spPr>
        <p:txBody>
          <a:bodyPr anchorCtr="0" anchor="t" bIns="0" lIns="0" spcFirstLastPara="1" rIns="0" wrap="square" tIns="0">
            <a:spAutoFit/>
          </a:bodyPr>
          <a:lstStyle/>
          <a:p>
            <a:pPr indent="0" lvl="0" marL="0" rtl="0" algn="l">
              <a:lnSpc>
                <a:spcPct val="100000"/>
              </a:lnSpc>
              <a:spcBef>
                <a:spcPts val="0"/>
              </a:spcBef>
              <a:spcAft>
                <a:spcPts val="0"/>
              </a:spcAft>
              <a:buSzPts val="2800"/>
              <a:buNone/>
            </a:pPr>
            <a:r>
              <a:rPr lang="en-US" sz="1800"/>
              <a:t>Darn Tough</a:t>
            </a:r>
            <a:endParaRPr sz="1800">
              <a:solidFill>
                <a:schemeClr val="accent1"/>
              </a:solidFill>
            </a:endParaRPr>
          </a:p>
        </p:txBody>
      </p:sp>
      <p:sp>
        <p:nvSpPr>
          <p:cNvPr id="6421" name="Google Shape;6421;p421"/>
          <p:cNvSpPr/>
          <p:nvPr/>
        </p:nvSpPr>
        <p:spPr>
          <a:xfrm>
            <a:off x="7150905" y="3657444"/>
            <a:ext cx="960300" cy="960000"/>
          </a:xfrm>
          <a:prstGeom prst="rect">
            <a:avLst/>
          </a:prstGeom>
          <a:solidFill>
            <a:srgbClr val="000000">
              <a:alpha val="60000"/>
            </a:srgbClr>
          </a:solidFill>
          <a:ln cap="flat" cmpd="sng" w="25400">
            <a:solidFill>
              <a:schemeClr val="accent6"/>
            </a:solidFill>
            <a:prstDash val="solid"/>
            <a:round/>
            <a:headEnd len="sm" w="sm" type="none"/>
            <a:tailEnd len="sm" w="sm" type="none"/>
          </a:ln>
        </p:spPr>
        <p:txBody>
          <a:bodyPr anchorCtr="0" anchor="ctr" bIns="0" lIns="27000" spcFirstLastPara="1" rIns="27000" wrap="square" tIns="0">
            <a:noAutofit/>
          </a:bodyPr>
          <a:lstStyle/>
          <a:p>
            <a:pPr indent="0" lvl="0" marL="0" marR="0" rtl="0" algn="ctr">
              <a:lnSpc>
                <a:spcPct val="100000"/>
              </a:lnSpc>
              <a:spcBef>
                <a:spcPts val="0"/>
              </a:spcBef>
              <a:spcAft>
                <a:spcPts val="0"/>
              </a:spcAft>
              <a:buClr>
                <a:srgbClr val="FFFFFF"/>
              </a:buClr>
              <a:buSzPts val="900"/>
              <a:buFont typeface="Arial"/>
              <a:buNone/>
            </a:pPr>
            <a:r>
              <a:rPr lang="en-US" sz="900">
                <a:solidFill>
                  <a:srgbClr val="FFFFFF"/>
                </a:solidFill>
                <a:latin typeface="Roboto"/>
                <a:ea typeface="Roboto"/>
                <a:cs typeface="Roboto"/>
                <a:sym typeface="Roboto"/>
              </a:rPr>
              <a:t>Fontes de Dados</a:t>
            </a:r>
            <a:endParaRPr i="0" sz="1100" u="none" cap="none" strike="noStrike">
              <a:solidFill>
                <a:srgbClr val="000000"/>
              </a:solidFill>
              <a:latin typeface="Roboto"/>
              <a:ea typeface="Roboto"/>
              <a:cs typeface="Roboto"/>
              <a:sym typeface="Roboto"/>
            </a:endParaRPr>
          </a:p>
          <a:p>
            <a:pPr indent="0" lvl="0" marL="0" marR="0" rtl="0" algn="ctr">
              <a:lnSpc>
                <a:spcPct val="100000"/>
              </a:lnSpc>
              <a:spcBef>
                <a:spcPts val="0"/>
              </a:spcBef>
              <a:spcAft>
                <a:spcPts val="0"/>
              </a:spcAft>
              <a:buClr>
                <a:srgbClr val="FFFFFF"/>
              </a:buClr>
              <a:buSzPts val="2000"/>
              <a:buFont typeface="Arial"/>
              <a:buNone/>
            </a:pPr>
            <a:r>
              <a:rPr i="0" lang="en-US" sz="2000" u="none" cap="none" strike="noStrike">
                <a:solidFill>
                  <a:srgbClr val="FFFFFF"/>
                </a:solidFill>
                <a:latin typeface="Roboto"/>
                <a:ea typeface="Roboto"/>
                <a:cs typeface="Roboto"/>
                <a:sym typeface="Roboto"/>
              </a:rPr>
              <a:t>2</a:t>
            </a:r>
            <a:endParaRPr i="0" sz="2000" u="none" cap="none" strike="noStrike">
              <a:solidFill>
                <a:srgbClr val="FFFFFF"/>
              </a:solidFill>
              <a:latin typeface="Roboto"/>
              <a:ea typeface="Roboto"/>
              <a:cs typeface="Roboto"/>
              <a:sym typeface="Roboto"/>
            </a:endParaRPr>
          </a:p>
        </p:txBody>
      </p:sp>
      <p:sp>
        <p:nvSpPr>
          <p:cNvPr id="6422" name="Google Shape;6422;p421"/>
          <p:cNvSpPr/>
          <p:nvPr/>
        </p:nvSpPr>
        <p:spPr>
          <a:xfrm>
            <a:off x="6121542" y="3658084"/>
            <a:ext cx="960300" cy="960000"/>
          </a:xfrm>
          <a:prstGeom prst="rect">
            <a:avLst/>
          </a:prstGeom>
          <a:solidFill>
            <a:srgbClr val="000000">
              <a:alpha val="60000"/>
            </a:srgbClr>
          </a:solidFill>
          <a:ln cap="flat" cmpd="sng" w="25400">
            <a:solidFill>
              <a:schemeClr val="accent3"/>
            </a:solidFill>
            <a:prstDash val="solid"/>
            <a:round/>
            <a:headEnd len="sm" w="sm" type="none"/>
            <a:tailEnd len="sm" w="sm" type="none"/>
          </a:ln>
        </p:spPr>
        <p:txBody>
          <a:bodyPr anchorCtr="0" anchor="ctr" bIns="0" lIns="27000" spcFirstLastPara="1" rIns="27000" wrap="square" tIns="0">
            <a:noAutofit/>
          </a:bodyPr>
          <a:lstStyle/>
          <a:p>
            <a:pPr indent="0" lvl="0" marL="0" marR="0" rtl="0" algn="ctr">
              <a:lnSpc>
                <a:spcPct val="100000"/>
              </a:lnSpc>
              <a:spcBef>
                <a:spcPts val="0"/>
              </a:spcBef>
              <a:spcAft>
                <a:spcPts val="0"/>
              </a:spcAft>
              <a:buClr>
                <a:srgbClr val="FFFFFF"/>
              </a:buClr>
              <a:buSzPts val="900"/>
              <a:buFont typeface="Arial"/>
              <a:buNone/>
            </a:pPr>
            <a:r>
              <a:rPr lang="en-US" sz="900">
                <a:solidFill>
                  <a:srgbClr val="FFFFFF"/>
                </a:solidFill>
                <a:latin typeface="Roboto"/>
                <a:ea typeface="Roboto"/>
                <a:cs typeface="Roboto"/>
                <a:sym typeface="Roboto"/>
              </a:rPr>
              <a:t>Número</a:t>
            </a:r>
            <a:endParaRPr sz="900">
              <a:solidFill>
                <a:srgbClr val="FFFFFF"/>
              </a:solidFill>
              <a:latin typeface="Roboto"/>
              <a:ea typeface="Roboto"/>
              <a:cs typeface="Roboto"/>
              <a:sym typeface="Roboto"/>
            </a:endParaRPr>
          </a:p>
          <a:p>
            <a:pPr indent="0" lvl="0" marL="0" marR="0" rtl="0" algn="ctr">
              <a:lnSpc>
                <a:spcPct val="100000"/>
              </a:lnSpc>
              <a:spcBef>
                <a:spcPts val="0"/>
              </a:spcBef>
              <a:spcAft>
                <a:spcPts val="0"/>
              </a:spcAft>
              <a:buClr>
                <a:srgbClr val="FFFFFF"/>
              </a:buClr>
              <a:buSzPts val="900"/>
              <a:buFont typeface="Arial"/>
              <a:buNone/>
            </a:pPr>
            <a:r>
              <a:rPr lang="en-US" sz="900">
                <a:solidFill>
                  <a:srgbClr val="FFFFFF"/>
                </a:solidFill>
                <a:latin typeface="Roboto"/>
                <a:ea typeface="Roboto"/>
                <a:cs typeface="Roboto"/>
                <a:sym typeface="Roboto"/>
              </a:rPr>
              <a:t>de Usuários</a:t>
            </a:r>
            <a:endParaRPr i="0" sz="1100" u="none" cap="none" strike="noStrike">
              <a:solidFill>
                <a:srgbClr val="000000"/>
              </a:solidFill>
              <a:latin typeface="Roboto"/>
              <a:ea typeface="Roboto"/>
              <a:cs typeface="Roboto"/>
              <a:sym typeface="Roboto"/>
            </a:endParaRPr>
          </a:p>
          <a:p>
            <a:pPr indent="0" lvl="0" marL="0" marR="0" rtl="0" algn="ctr">
              <a:lnSpc>
                <a:spcPct val="100000"/>
              </a:lnSpc>
              <a:spcBef>
                <a:spcPts val="0"/>
              </a:spcBef>
              <a:spcAft>
                <a:spcPts val="0"/>
              </a:spcAft>
              <a:buClr>
                <a:srgbClr val="FFFFFF"/>
              </a:buClr>
              <a:buSzPts val="2000"/>
              <a:buFont typeface="Arial"/>
              <a:buNone/>
            </a:pPr>
            <a:r>
              <a:rPr i="0" lang="en-US" sz="2000" u="none" cap="none" strike="noStrike">
                <a:solidFill>
                  <a:srgbClr val="FFFFFF"/>
                </a:solidFill>
                <a:latin typeface="Roboto"/>
                <a:ea typeface="Roboto"/>
                <a:cs typeface="Roboto"/>
                <a:sym typeface="Roboto"/>
              </a:rPr>
              <a:t>150</a:t>
            </a:r>
            <a:endParaRPr i="0" sz="1100" u="none" cap="none" strike="noStrike">
              <a:solidFill>
                <a:srgbClr val="000000"/>
              </a:solidFill>
              <a:latin typeface="Roboto"/>
              <a:ea typeface="Roboto"/>
              <a:cs typeface="Roboto"/>
              <a:sym typeface="Roboto"/>
            </a:endParaRPr>
          </a:p>
        </p:txBody>
      </p:sp>
      <p:sp>
        <p:nvSpPr>
          <p:cNvPr id="6423" name="Google Shape;6423;p421"/>
          <p:cNvSpPr/>
          <p:nvPr/>
        </p:nvSpPr>
        <p:spPr>
          <a:xfrm>
            <a:off x="5092180" y="3658723"/>
            <a:ext cx="960300" cy="960000"/>
          </a:xfrm>
          <a:prstGeom prst="rect">
            <a:avLst/>
          </a:prstGeom>
          <a:solidFill>
            <a:srgbClr val="000000">
              <a:alpha val="60000"/>
            </a:srgbClr>
          </a:solidFill>
          <a:ln cap="flat" cmpd="sng" w="25400">
            <a:solidFill>
              <a:schemeClr val="accent2"/>
            </a:solidFill>
            <a:prstDash val="solid"/>
            <a:round/>
            <a:headEnd len="sm" w="sm" type="none"/>
            <a:tailEnd len="sm" w="sm" type="none"/>
          </a:ln>
        </p:spPr>
        <p:txBody>
          <a:bodyPr anchorCtr="0" anchor="ctr" bIns="0" lIns="27000" spcFirstLastPara="1" rIns="27000" wrap="square" tIns="0">
            <a:noAutofit/>
          </a:bodyPr>
          <a:lstStyle/>
          <a:p>
            <a:pPr indent="0" lvl="0" marL="0" marR="0" rtl="0" algn="ctr">
              <a:lnSpc>
                <a:spcPct val="100000"/>
              </a:lnSpc>
              <a:spcBef>
                <a:spcPts val="0"/>
              </a:spcBef>
              <a:spcAft>
                <a:spcPts val="0"/>
              </a:spcAft>
              <a:buClr>
                <a:srgbClr val="000000"/>
              </a:buClr>
              <a:buSzPts val="900"/>
              <a:buFont typeface="Arial"/>
              <a:buNone/>
            </a:pPr>
            <a:r>
              <a:rPr lang="en-US" sz="900">
                <a:solidFill>
                  <a:srgbClr val="FFFFFF"/>
                </a:solidFill>
                <a:latin typeface="Roboto"/>
                <a:ea typeface="Roboto"/>
                <a:cs typeface="Roboto"/>
                <a:sym typeface="Roboto"/>
              </a:rPr>
              <a:t>Número de Apps</a:t>
            </a:r>
            <a:endParaRPr i="0" sz="1100" u="none" cap="none" strike="noStrike">
              <a:solidFill>
                <a:srgbClr val="000000"/>
              </a:solidFill>
              <a:latin typeface="Roboto"/>
              <a:ea typeface="Roboto"/>
              <a:cs typeface="Roboto"/>
              <a:sym typeface="Roboto"/>
            </a:endParaRPr>
          </a:p>
          <a:p>
            <a:pPr indent="0" lvl="0" marL="0" marR="0" rtl="0" algn="ctr">
              <a:lnSpc>
                <a:spcPct val="100000"/>
              </a:lnSpc>
              <a:spcBef>
                <a:spcPts val="0"/>
              </a:spcBef>
              <a:spcAft>
                <a:spcPts val="0"/>
              </a:spcAft>
              <a:buClr>
                <a:srgbClr val="000000"/>
              </a:buClr>
              <a:buSzPts val="2000"/>
              <a:buFont typeface="Arial"/>
              <a:buNone/>
            </a:pPr>
            <a:r>
              <a:rPr i="0" lang="en-US" sz="2000" u="none" cap="none" strike="noStrike">
                <a:solidFill>
                  <a:srgbClr val="FFFFFF"/>
                </a:solidFill>
                <a:latin typeface="Roboto"/>
                <a:ea typeface="Roboto"/>
                <a:cs typeface="Roboto"/>
                <a:sym typeface="Roboto"/>
              </a:rPr>
              <a:t>14</a:t>
            </a:r>
            <a:endParaRPr i="0" sz="1100" u="none" cap="none" strike="noStrike">
              <a:solidFill>
                <a:srgbClr val="000000"/>
              </a:solidFill>
              <a:latin typeface="Roboto"/>
              <a:ea typeface="Roboto"/>
              <a:cs typeface="Roboto"/>
              <a:sym typeface="Roboto"/>
            </a:endParaRPr>
          </a:p>
        </p:txBody>
      </p:sp>
      <p:sp>
        <p:nvSpPr>
          <p:cNvPr id="6424" name="Google Shape;6424;p421"/>
          <p:cNvSpPr/>
          <p:nvPr/>
        </p:nvSpPr>
        <p:spPr>
          <a:xfrm>
            <a:off x="8180268" y="3659363"/>
            <a:ext cx="960300" cy="960000"/>
          </a:xfrm>
          <a:prstGeom prst="rect">
            <a:avLst/>
          </a:prstGeom>
          <a:solidFill>
            <a:schemeClr val="accent1">
              <a:alpha val="87450"/>
            </a:schemeClr>
          </a:solidFill>
          <a:ln>
            <a:noFill/>
          </a:ln>
        </p:spPr>
        <p:txBody>
          <a:bodyPr anchorCtr="0" anchor="ctr" bIns="0" lIns="27000" spcFirstLastPara="1" rIns="27000" wrap="square" tIns="0">
            <a:noAutofit/>
          </a:bodyPr>
          <a:lstStyle/>
          <a:p>
            <a:pPr indent="0" lvl="0" marL="0" marR="0" rtl="0" algn="ctr">
              <a:lnSpc>
                <a:spcPct val="100000"/>
              </a:lnSpc>
              <a:spcBef>
                <a:spcPts val="0"/>
              </a:spcBef>
              <a:spcAft>
                <a:spcPts val="0"/>
              </a:spcAft>
              <a:buClr>
                <a:srgbClr val="FFFFFF"/>
              </a:buClr>
              <a:buSzPts val="900"/>
              <a:buFont typeface="Arial"/>
              <a:buNone/>
            </a:pPr>
            <a:r>
              <a:rPr lang="en-US" sz="900">
                <a:solidFill>
                  <a:srgbClr val="FFFFFF"/>
                </a:solidFill>
                <a:latin typeface="Roboto"/>
                <a:ea typeface="Roboto"/>
                <a:cs typeface="Roboto"/>
                <a:sym typeface="Roboto"/>
              </a:rPr>
              <a:t>Tempo até</a:t>
            </a:r>
            <a:endParaRPr sz="900">
              <a:solidFill>
                <a:srgbClr val="FFFFFF"/>
              </a:solidFill>
              <a:latin typeface="Roboto"/>
              <a:ea typeface="Roboto"/>
              <a:cs typeface="Roboto"/>
              <a:sym typeface="Roboto"/>
            </a:endParaRPr>
          </a:p>
          <a:p>
            <a:pPr indent="0" lvl="0" marL="0" marR="0" rtl="0" algn="ctr">
              <a:lnSpc>
                <a:spcPct val="100000"/>
              </a:lnSpc>
              <a:spcBef>
                <a:spcPts val="0"/>
              </a:spcBef>
              <a:spcAft>
                <a:spcPts val="0"/>
              </a:spcAft>
              <a:buClr>
                <a:srgbClr val="FFFFFF"/>
              </a:buClr>
              <a:buSzPts val="900"/>
              <a:buFont typeface="Arial"/>
              <a:buNone/>
            </a:pPr>
            <a:r>
              <a:rPr lang="en-US" sz="900">
                <a:solidFill>
                  <a:srgbClr val="FFFFFF"/>
                </a:solidFill>
                <a:latin typeface="Roboto"/>
                <a:ea typeface="Roboto"/>
                <a:cs typeface="Roboto"/>
                <a:sym typeface="Roboto"/>
              </a:rPr>
              <a:t>Entrar em PRD</a:t>
            </a:r>
            <a:endParaRPr i="0" sz="1100" u="none" cap="none" strike="noStrike">
              <a:solidFill>
                <a:srgbClr val="000000"/>
              </a:solidFill>
              <a:latin typeface="Roboto"/>
              <a:ea typeface="Roboto"/>
              <a:cs typeface="Roboto"/>
              <a:sym typeface="Roboto"/>
            </a:endParaRPr>
          </a:p>
          <a:p>
            <a:pPr indent="0" lvl="0" marL="0" marR="0" rtl="0" algn="ctr">
              <a:lnSpc>
                <a:spcPct val="100000"/>
              </a:lnSpc>
              <a:spcBef>
                <a:spcPts val="0"/>
              </a:spcBef>
              <a:spcAft>
                <a:spcPts val="0"/>
              </a:spcAft>
              <a:buClr>
                <a:srgbClr val="FFFFFF"/>
              </a:buClr>
              <a:buSzPts val="2000"/>
              <a:buFont typeface="Arial"/>
              <a:buNone/>
            </a:pPr>
            <a:r>
              <a:rPr i="0" lang="en-US" sz="2000" u="none" cap="none" strike="noStrike">
                <a:solidFill>
                  <a:srgbClr val="FFFFFF"/>
                </a:solidFill>
                <a:latin typeface="Roboto"/>
                <a:ea typeface="Roboto"/>
                <a:cs typeface="Roboto"/>
                <a:sym typeface="Roboto"/>
              </a:rPr>
              <a:t>4</a:t>
            </a:r>
            <a:r>
              <a:rPr i="0" lang="en-US" sz="2400" u="none" cap="none" strike="noStrike">
                <a:solidFill>
                  <a:srgbClr val="FFFFFF"/>
                </a:solidFill>
                <a:latin typeface="Roboto"/>
                <a:ea typeface="Roboto"/>
                <a:cs typeface="Roboto"/>
                <a:sym typeface="Roboto"/>
              </a:rPr>
              <a:t> </a:t>
            </a:r>
            <a:endParaRPr i="0" sz="1100" u="none" cap="none" strike="noStrike">
              <a:solidFill>
                <a:srgbClr val="000000"/>
              </a:solidFill>
              <a:latin typeface="Roboto"/>
              <a:ea typeface="Roboto"/>
              <a:cs typeface="Roboto"/>
              <a:sym typeface="Roboto"/>
            </a:endParaRPr>
          </a:p>
          <a:p>
            <a:pPr indent="0" lvl="0" marL="0" marR="0" rtl="0" algn="ctr">
              <a:lnSpc>
                <a:spcPct val="100000"/>
              </a:lnSpc>
              <a:spcBef>
                <a:spcPts val="0"/>
              </a:spcBef>
              <a:spcAft>
                <a:spcPts val="0"/>
              </a:spcAft>
              <a:buClr>
                <a:srgbClr val="FFFFFF"/>
              </a:buClr>
              <a:buSzPts val="900"/>
              <a:buFont typeface="Arial"/>
              <a:buNone/>
            </a:pPr>
            <a:r>
              <a:rPr lang="en-US" sz="900">
                <a:solidFill>
                  <a:srgbClr val="FFFFFF"/>
                </a:solidFill>
                <a:latin typeface="Roboto"/>
                <a:ea typeface="Roboto"/>
                <a:cs typeface="Roboto"/>
                <a:sym typeface="Roboto"/>
              </a:rPr>
              <a:t>Semanas</a:t>
            </a:r>
            <a:endParaRPr i="0" sz="900" u="none" cap="none" strike="noStrike">
              <a:solidFill>
                <a:srgbClr val="FFFFFF"/>
              </a:solidFill>
              <a:latin typeface="Roboto"/>
              <a:ea typeface="Roboto"/>
              <a:cs typeface="Roboto"/>
              <a:sym typeface="Roboto"/>
            </a:endParaRPr>
          </a:p>
        </p:txBody>
      </p:sp>
      <p:sp>
        <p:nvSpPr>
          <p:cNvPr id="6425" name="Google Shape;6425;p421"/>
          <p:cNvSpPr txBox="1"/>
          <p:nvPr/>
        </p:nvSpPr>
        <p:spPr>
          <a:xfrm>
            <a:off x="1738439" y="0"/>
            <a:ext cx="3290700" cy="377100"/>
          </a:xfrm>
          <a:prstGeom prst="rect">
            <a:avLst/>
          </a:prstGeom>
          <a:solidFill>
            <a:srgbClr val="262626"/>
          </a:solidFill>
          <a:ln>
            <a:noFill/>
          </a:ln>
        </p:spPr>
        <p:txBody>
          <a:bodyPr anchorCtr="0" anchor="t" bIns="102875" lIns="102875" spcFirstLastPara="1" rIns="102875" wrap="square" tIns="102875">
            <a:spAutoFit/>
          </a:bodyPr>
          <a:lstStyle/>
          <a:p>
            <a:pPr indent="0" lvl="0" marL="0" marR="0" rtl="0" algn="ctr">
              <a:lnSpc>
                <a:spcPct val="100000"/>
              </a:lnSpc>
              <a:spcBef>
                <a:spcPts val="0"/>
              </a:spcBef>
              <a:spcAft>
                <a:spcPts val="0"/>
              </a:spcAft>
              <a:buClr>
                <a:srgbClr val="000000"/>
              </a:buClr>
              <a:buSzPts val="1100"/>
              <a:buFont typeface="Arial"/>
              <a:buNone/>
            </a:pPr>
            <a:r>
              <a:rPr lang="en-US" sz="1100">
                <a:solidFill>
                  <a:srgbClr val="FFFFFF"/>
                </a:solidFill>
                <a:latin typeface="Poppins"/>
                <a:ea typeface="Poppins"/>
                <a:cs typeface="Poppins"/>
                <a:sym typeface="Poppins"/>
              </a:rPr>
              <a:t>Manufatura</a:t>
            </a:r>
            <a:endParaRPr b="0" i="0" sz="1100" u="none" cap="none" strike="noStrike">
              <a:solidFill>
                <a:srgbClr val="000000"/>
              </a:solidFill>
              <a:latin typeface="Arial"/>
              <a:ea typeface="Arial"/>
              <a:cs typeface="Arial"/>
              <a:sym typeface="Arial"/>
            </a:endParaRPr>
          </a:p>
        </p:txBody>
      </p:sp>
      <p:sp>
        <p:nvSpPr>
          <p:cNvPr id="6426" name="Google Shape;6426;p421"/>
          <p:cNvSpPr txBox="1"/>
          <p:nvPr/>
        </p:nvSpPr>
        <p:spPr>
          <a:xfrm>
            <a:off x="226278" y="1041697"/>
            <a:ext cx="4615800" cy="37428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4472C4"/>
              </a:buClr>
              <a:buSzPts val="1100"/>
              <a:buFont typeface="Arial"/>
              <a:buNone/>
            </a:pPr>
            <a:r>
              <a:rPr b="1" lang="en-US" sz="1200">
                <a:solidFill>
                  <a:schemeClr val="accent1"/>
                </a:solidFill>
                <a:latin typeface="Roboto"/>
                <a:ea typeface="Roboto"/>
                <a:cs typeface="Roboto"/>
                <a:sym typeface="Roboto"/>
              </a:rPr>
              <a:t>Desafio</a:t>
            </a:r>
            <a:br>
              <a:rPr b="1" i="0" lang="en-US" sz="1000" u="none" cap="none" strike="noStrike">
                <a:solidFill>
                  <a:srgbClr val="000000"/>
                </a:solidFill>
                <a:latin typeface="Roboto"/>
                <a:ea typeface="Roboto"/>
                <a:cs typeface="Roboto"/>
                <a:sym typeface="Roboto"/>
              </a:rPr>
            </a:br>
            <a:r>
              <a:rPr lang="en-US" sz="1000">
                <a:latin typeface="Roboto"/>
                <a:ea typeface="Roboto"/>
                <a:cs typeface="Roboto"/>
                <a:sym typeface="Roboto"/>
              </a:rPr>
              <a:t>A Darn Tough Vermont precisava migrar seus negócios para a nuvem e modernizar seus processos de fabricação. Eles buscavam a garantia de que não haveria interrupção nos serviços comerciais e uma solução flexível e à prova de futuro, que permitisse a integração com seu novo sistema de ERP em nuvem.</a:t>
            </a:r>
            <a:endParaRPr sz="1000">
              <a:latin typeface="Roboto"/>
              <a:ea typeface="Roboto"/>
              <a:cs typeface="Roboto"/>
              <a:sym typeface="Roboto"/>
            </a:endParaRPr>
          </a:p>
          <a:p>
            <a:pPr indent="0" lvl="0" marL="0" marR="0" rtl="0" algn="l">
              <a:lnSpc>
                <a:spcPct val="100000"/>
              </a:lnSpc>
              <a:spcBef>
                <a:spcPts val="1400"/>
              </a:spcBef>
              <a:spcAft>
                <a:spcPts val="0"/>
              </a:spcAft>
              <a:buClr>
                <a:srgbClr val="4472C4"/>
              </a:buClr>
              <a:buSzPts val="1100"/>
              <a:buFont typeface="Arial"/>
              <a:buNone/>
            </a:pPr>
            <a:r>
              <a:rPr b="1" lang="en-US" sz="1200">
                <a:solidFill>
                  <a:schemeClr val="accent1"/>
                </a:solidFill>
                <a:latin typeface="Roboto"/>
                <a:ea typeface="Roboto"/>
                <a:cs typeface="Roboto"/>
                <a:sym typeface="Roboto"/>
              </a:rPr>
              <a:t>Solução</a:t>
            </a:r>
            <a:br>
              <a:rPr b="1" i="0" lang="en-US" sz="1000" u="none" cap="none" strike="noStrike">
                <a:solidFill>
                  <a:srgbClr val="000000"/>
                </a:solidFill>
                <a:latin typeface="Roboto"/>
                <a:ea typeface="Roboto"/>
                <a:cs typeface="Roboto"/>
                <a:sym typeface="Roboto"/>
              </a:rPr>
            </a:br>
            <a:r>
              <a:rPr lang="en-US" sz="1000">
                <a:latin typeface="Roboto"/>
                <a:ea typeface="Roboto"/>
                <a:cs typeface="Roboto"/>
                <a:sym typeface="Roboto"/>
              </a:rPr>
              <a:t>A Darn Tough aproveitou os aplicativos de migração de dados e a expertise da Vinyl para realizar a transição do Infor VISUAL® ERP (uma solução on-premise) para o Infor® M3 (um sistema ERP baseado em nuvem). Após a migração bem-sucedida, as necessidades da Darn Tough mudaram de foco, e a empresa passou a buscar uma forma de expandir o M3 para modernizar rapidamente seus processos de fabricação. Eles aumentaram a precisão e a eficiência de seu ecossistema de produção utilizando as capacidades de API do App Builder.</a:t>
            </a:r>
            <a:r>
              <a:rPr i="0" lang="en-US" sz="1000" u="none" cap="none" strike="noStrike">
                <a:solidFill>
                  <a:srgbClr val="000000"/>
                </a:solidFill>
                <a:latin typeface="Roboto"/>
                <a:ea typeface="Roboto"/>
                <a:cs typeface="Roboto"/>
                <a:sym typeface="Roboto"/>
              </a:rPr>
              <a:t> </a:t>
            </a:r>
            <a:endParaRPr i="0" sz="1000" u="none" cap="none" strike="noStrike">
              <a:solidFill>
                <a:srgbClr val="000000"/>
              </a:solidFill>
              <a:latin typeface="Roboto"/>
              <a:ea typeface="Roboto"/>
              <a:cs typeface="Roboto"/>
              <a:sym typeface="Roboto"/>
            </a:endParaRPr>
          </a:p>
          <a:p>
            <a:pPr indent="-209550" lvl="0" marL="203200" marR="0" rtl="0" algn="l">
              <a:lnSpc>
                <a:spcPct val="100000"/>
              </a:lnSpc>
              <a:spcBef>
                <a:spcPts val="300"/>
              </a:spcBef>
              <a:spcAft>
                <a:spcPts val="0"/>
              </a:spcAft>
              <a:buClr>
                <a:srgbClr val="000000"/>
              </a:buClr>
              <a:buSzPts val="1100"/>
              <a:buFont typeface="Arial"/>
              <a:buChar char="•"/>
            </a:pPr>
            <a:r>
              <a:rPr lang="en-US" sz="1000">
                <a:latin typeface="Roboto"/>
                <a:ea typeface="Roboto"/>
                <a:cs typeface="Roboto"/>
                <a:sym typeface="Roboto"/>
              </a:rPr>
              <a:t>Conecta-se com ERPs e Outros Softwares de Terceiros</a:t>
            </a:r>
            <a:endParaRPr sz="1000">
              <a:latin typeface="Roboto"/>
              <a:ea typeface="Roboto"/>
              <a:cs typeface="Roboto"/>
              <a:sym typeface="Roboto"/>
            </a:endParaRPr>
          </a:p>
          <a:p>
            <a:pPr indent="-209550" lvl="0" marL="203200" marR="0" rtl="0" algn="l">
              <a:lnSpc>
                <a:spcPct val="100000"/>
              </a:lnSpc>
              <a:spcBef>
                <a:spcPts val="300"/>
              </a:spcBef>
              <a:spcAft>
                <a:spcPts val="0"/>
              </a:spcAft>
              <a:buClr>
                <a:srgbClr val="000000"/>
              </a:buClr>
              <a:buSzPts val="1100"/>
              <a:buFont typeface="Arial"/>
              <a:buChar char="•"/>
            </a:pPr>
            <a:r>
              <a:rPr lang="en-US" sz="1000">
                <a:latin typeface="Roboto"/>
                <a:ea typeface="Roboto"/>
                <a:cs typeface="Roboto"/>
                <a:sym typeface="Roboto"/>
              </a:rPr>
              <a:t>Moderniza o Controle de Qualidade, migrando de arquivos físicos para digital</a:t>
            </a:r>
            <a:endParaRPr sz="1000">
              <a:latin typeface="Roboto"/>
              <a:ea typeface="Roboto"/>
              <a:cs typeface="Roboto"/>
              <a:sym typeface="Roboto"/>
            </a:endParaRPr>
          </a:p>
          <a:p>
            <a:pPr indent="-209550" lvl="0" marL="203200" marR="0" rtl="0" algn="l">
              <a:lnSpc>
                <a:spcPct val="100000"/>
              </a:lnSpc>
              <a:spcBef>
                <a:spcPts val="300"/>
              </a:spcBef>
              <a:spcAft>
                <a:spcPts val="0"/>
              </a:spcAft>
              <a:buClr>
                <a:srgbClr val="000000"/>
              </a:buClr>
              <a:buSzPts val="1100"/>
              <a:buFont typeface="Arial"/>
              <a:buChar char="•"/>
            </a:pPr>
            <a:r>
              <a:rPr lang="en-US" sz="1000">
                <a:latin typeface="Roboto"/>
                <a:ea typeface="Roboto"/>
                <a:cs typeface="Roboto"/>
                <a:sym typeface="Roboto"/>
              </a:rPr>
              <a:t>Atualizador de Estrutura de Produtos economiza dias de inserção de dados no M3</a:t>
            </a:r>
            <a:endParaRPr sz="1000">
              <a:latin typeface="Roboto"/>
              <a:ea typeface="Roboto"/>
              <a:cs typeface="Roboto"/>
              <a:sym typeface="Roboto"/>
            </a:endParaRPr>
          </a:p>
          <a:p>
            <a:pPr indent="-209550" lvl="0" marL="203200" marR="0" rtl="0" algn="l">
              <a:lnSpc>
                <a:spcPct val="100000"/>
              </a:lnSpc>
              <a:spcBef>
                <a:spcPts val="300"/>
              </a:spcBef>
              <a:spcAft>
                <a:spcPts val="0"/>
              </a:spcAft>
              <a:buClr>
                <a:srgbClr val="000000"/>
              </a:buClr>
              <a:buSzPts val="1100"/>
              <a:buFont typeface="Arial"/>
              <a:buChar char="•"/>
            </a:pPr>
            <a:r>
              <a:rPr lang="en-US" sz="1000">
                <a:latin typeface="Roboto"/>
                <a:ea typeface="Roboto"/>
                <a:cs typeface="Roboto"/>
                <a:sym typeface="Roboto"/>
              </a:rPr>
              <a:t>Gestão e Governança de Dados Mestres</a:t>
            </a:r>
            <a:br>
              <a:rPr lang="en-US" sz="1000">
                <a:latin typeface="Roboto"/>
                <a:ea typeface="Roboto"/>
                <a:cs typeface="Roboto"/>
                <a:sym typeface="Roboto"/>
              </a:rPr>
            </a:br>
            <a:r>
              <a:rPr lang="en-US" sz="1000">
                <a:latin typeface="Roboto"/>
                <a:ea typeface="Roboto"/>
                <a:cs typeface="Roboto"/>
                <a:sym typeface="Roboto"/>
              </a:rPr>
              <a:t>Melhoria na Qualidade dos Dados e Agilização na Criação de Itens</a:t>
            </a:r>
            <a:endParaRPr sz="1000">
              <a:latin typeface="Roboto"/>
              <a:ea typeface="Roboto"/>
              <a:cs typeface="Roboto"/>
              <a:sym typeface="Roboto"/>
            </a:endParaRPr>
          </a:p>
          <a:p>
            <a:pPr indent="-209550" lvl="0" marL="203200" marR="0" rtl="0" algn="l">
              <a:lnSpc>
                <a:spcPct val="100000"/>
              </a:lnSpc>
              <a:spcBef>
                <a:spcPts val="300"/>
              </a:spcBef>
              <a:spcAft>
                <a:spcPts val="0"/>
              </a:spcAft>
              <a:buClr>
                <a:srgbClr val="000000"/>
              </a:buClr>
              <a:buSzPts val="1100"/>
              <a:buFont typeface="Arial"/>
              <a:buChar char="•"/>
            </a:pPr>
            <a:r>
              <a:rPr lang="en-US" sz="1000">
                <a:latin typeface="Roboto"/>
                <a:ea typeface="Roboto"/>
                <a:cs typeface="Roboto"/>
                <a:sym typeface="Roboto"/>
              </a:rPr>
              <a:t>Monitoramento do Processo de Fabricação</a:t>
            </a:r>
            <a:br>
              <a:rPr lang="en-US" sz="1000">
                <a:latin typeface="Roboto"/>
                <a:ea typeface="Roboto"/>
                <a:cs typeface="Roboto"/>
                <a:sym typeface="Roboto"/>
              </a:rPr>
            </a:br>
            <a:r>
              <a:rPr lang="en-US" sz="1000">
                <a:latin typeface="Roboto"/>
                <a:ea typeface="Roboto"/>
                <a:cs typeface="Roboto"/>
                <a:sym typeface="Roboto"/>
              </a:rPr>
              <a:t>Acompanha o andamento de um pedido dentro do processo</a:t>
            </a:r>
            <a:endParaRPr sz="1000">
              <a:latin typeface="Roboto"/>
              <a:ea typeface="Roboto"/>
              <a:cs typeface="Roboto"/>
              <a:sym typeface="Roboto"/>
            </a:endParaRPr>
          </a:p>
        </p:txBody>
      </p:sp>
      <p:sp>
        <p:nvSpPr>
          <p:cNvPr id="6427" name="Google Shape;6427;p421"/>
          <p:cNvSpPr/>
          <p:nvPr/>
        </p:nvSpPr>
        <p:spPr>
          <a:xfrm>
            <a:off x="5285561" y="2575684"/>
            <a:ext cx="3608100" cy="988200"/>
          </a:xfrm>
          <a:prstGeom prst="roundRect">
            <a:avLst>
              <a:gd fmla="val 4235" name="adj"/>
            </a:avLst>
          </a:prstGeom>
          <a:solidFill>
            <a:srgbClr val="FFFFFF">
              <a:alpha val="70980"/>
            </a:srgbClr>
          </a:solidFill>
          <a:ln>
            <a:noFill/>
          </a:ln>
        </p:spPr>
        <p:txBody>
          <a:bodyPr anchorCtr="0" anchor="ctr" bIns="137175" lIns="205750" spcFirstLastPara="1" rIns="137175" wrap="square" tIns="137175">
            <a:noAutofit/>
          </a:bodyPr>
          <a:lstStyle/>
          <a:p>
            <a:pPr indent="0" lvl="0" marL="0" marR="0" rtl="0" algn="l">
              <a:lnSpc>
                <a:spcPct val="100000"/>
              </a:lnSpc>
              <a:spcBef>
                <a:spcPts val="0"/>
              </a:spcBef>
              <a:spcAft>
                <a:spcPts val="0"/>
              </a:spcAft>
              <a:buClr>
                <a:srgbClr val="000000"/>
              </a:buClr>
              <a:buSzPts val="900"/>
              <a:buFont typeface="Arial"/>
              <a:buNone/>
            </a:pPr>
            <a:r>
              <a:rPr lang="en-US" sz="900">
                <a:solidFill>
                  <a:schemeClr val="dk1"/>
                </a:solidFill>
                <a:latin typeface="Roboto"/>
                <a:ea typeface="Roboto"/>
                <a:cs typeface="Roboto"/>
                <a:sym typeface="Roboto"/>
              </a:rPr>
              <a:t>Com o Jitterbit App Builder, conseguimos implementar soluções muito mais rápido, e elas são mais fáceis de manter. Também tem sido ótimo contar com a equipe da Jitterbit para desenvolver rapidamente soluções quando não temos disponibilidade interna.”</a:t>
            </a:r>
            <a:endParaRPr i="0" sz="1100" u="none" cap="none" strike="noStrike">
              <a:solidFill>
                <a:schemeClr val="dk1"/>
              </a:solidFill>
              <a:latin typeface="Roboto"/>
              <a:ea typeface="Roboto"/>
              <a:cs typeface="Roboto"/>
              <a:sym typeface="Roboto"/>
            </a:endParaRPr>
          </a:p>
          <a:p>
            <a:pPr indent="0" lvl="0" marL="0" marR="0" rtl="0" algn="l">
              <a:lnSpc>
                <a:spcPct val="100000"/>
              </a:lnSpc>
              <a:spcBef>
                <a:spcPts val="0"/>
              </a:spcBef>
              <a:spcAft>
                <a:spcPts val="0"/>
              </a:spcAft>
              <a:buClr>
                <a:srgbClr val="000000"/>
              </a:buClr>
              <a:buSzPts val="900"/>
              <a:buFont typeface="Arial"/>
              <a:buNone/>
            </a:pPr>
            <a:r>
              <a:rPr i="0" lang="en-US" sz="900" u="none" cap="none" strike="noStrike">
                <a:solidFill>
                  <a:schemeClr val="dk1"/>
                </a:solidFill>
                <a:latin typeface="Roboto"/>
                <a:ea typeface="Roboto"/>
                <a:cs typeface="Roboto"/>
                <a:sym typeface="Roboto"/>
              </a:rPr>
              <a:t>JIM DECKER / CTO</a:t>
            </a:r>
            <a:endParaRPr i="0" sz="1100" u="none" cap="none" strike="noStrike">
              <a:solidFill>
                <a:schemeClr val="dk1"/>
              </a:solidFill>
              <a:latin typeface="Roboto"/>
              <a:ea typeface="Roboto"/>
              <a:cs typeface="Roboto"/>
              <a:sym typeface="Roboto"/>
            </a:endParaRPr>
          </a:p>
        </p:txBody>
      </p:sp>
      <p:pic>
        <p:nvPicPr>
          <p:cNvPr id="6428" name="Google Shape;6428;p421"/>
          <p:cNvPicPr preferRelativeResize="0"/>
          <p:nvPr/>
        </p:nvPicPr>
        <p:blipFill rotWithShape="1">
          <a:blip r:embed="rId4">
            <a:alphaModFix/>
          </a:blip>
          <a:srcRect b="0" l="0" r="0" t="0"/>
          <a:stretch/>
        </p:blipFill>
        <p:spPr>
          <a:xfrm>
            <a:off x="5029201" y="2398247"/>
            <a:ext cx="457240" cy="354873"/>
          </a:xfrm>
          <a:prstGeom prst="rect">
            <a:avLst/>
          </a:prstGeom>
          <a:noFill/>
          <a:ln>
            <a:noFill/>
          </a:ln>
        </p:spPr>
      </p:pic>
      <p:pic>
        <p:nvPicPr>
          <p:cNvPr descr="Darn Tough logo #1" id="6429" name="Google Shape;6429;p421"/>
          <p:cNvPicPr preferRelativeResize="0"/>
          <p:nvPr/>
        </p:nvPicPr>
        <p:blipFill rotWithShape="1">
          <a:blip r:embed="rId5">
            <a:alphaModFix/>
          </a:blip>
          <a:srcRect b="-2870" l="-2142" r="-18879" t="0"/>
          <a:stretch/>
        </p:blipFill>
        <p:spPr>
          <a:xfrm>
            <a:off x="7909197" y="411479"/>
            <a:ext cx="1237184" cy="686832"/>
          </a:xfrm>
          <a:prstGeom prst="rect">
            <a:avLst/>
          </a:prstGeom>
          <a:solidFill>
            <a:srgbClr val="FFFFFF"/>
          </a:solidFill>
          <a:ln>
            <a:noFill/>
          </a:ln>
        </p:spPr>
      </p:pic>
    </p:spTree>
  </p:cSld>
  <p:clrMapOvr>
    <a:masterClrMapping/>
  </p:clrMapOvr>
  <p:transition spd="slow">
    <p:fade/>
  </p:transition>
</p:sld>
</file>

<file path=ppt/slides/slide7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33" name="Shape 6433"/>
        <p:cNvGrpSpPr/>
        <p:nvPr/>
      </p:nvGrpSpPr>
      <p:grpSpPr>
        <a:xfrm>
          <a:off x="0" y="0"/>
          <a:ext cx="0" cy="0"/>
          <a:chOff x="0" y="0"/>
          <a:chExt cx="0" cy="0"/>
        </a:xfrm>
      </p:grpSpPr>
      <p:sp>
        <p:nvSpPr>
          <p:cNvPr id="6434" name="Google Shape;6434;p422"/>
          <p:cNvSpPr txBox="1"/>
          <p:nvPr>
            <p:ph type="title"/>
          </p:nvPr>
        </p:nvSpPr>
        <p:spPr>
          <a:xfrm>
            <a:off x="365700" y="274350"/>
            <a:ext cx="7470600" cy="679800"/>
          </a:xfrm>
          <a:prstGeom prst="rect">
            <a:avLst/>
          </a:prstGeom>
        </p:spPr>
        <p:txBody>
          <a:bodyPr anchorCtr="0" anchor="t" bIns="0" lIns="0" spcFirstLastPara="1" rIns="0" wrap="square" tIns="0">
            <a:normAutofit/>
          </a:bodyPr>
          <a:lstStyle/>
          <a:p>
            <a:pPr indent="0" lvl="0" marL="0" rtl="0" algn="l">
              <a:spcBef>
                <a:spcPts val="0"/>
              </a:spcBef>
              <a:spcAft>
                <a:spcPts val="0"/>
              </a:spcAft>
              <a:buNone/>
            </a:pPr>
            <a:r>
              <a:rPr lang="en-US"/>
              <a:t>Arquitetura Low-Code com AI-Infused</a:t>
            </a:r>
            <a:endParaRPr/>
          </a:p>
        </p:txBody>
      </p:sp>
      <p:grpSp>
        <p:nvGrpSpPr>
          <p:cNvPr id="6435" name="Google Shape;6435;p422"/>
          <p:cNvGrpSpPr/>
          <p:nvPr/>
        </p:nvGrpSpPr>
        <p:grpSpPr>
          <a:xfrm>
            <a:off x="1425175" y="1005850"/>
            <a:ext cx="6347656" cy="3743801"/>
            <a:chOff x="1425175" y="1005850"/>
            <a:chExt cx="6347656" cy="3743801"/>
          </a:xfrm>
        </p:grpSpPr>
        <p:pic>
          <p:nvPicPr>
            <p:cNvPr id="6436" name="Google Shape;6436;p422"/>
            <p:cNvPicPr preferRelativeResize="0"/>
            <p:nvPr/>
          </p:nvPicPr>
          <p:blipFill rotWithShape="1">
            <a:blip r:embed="rId3">
              <a:alphaModFix/>
            </a:blip>
            <a:srcRect b="0" l="26964" r="0" t="0"/>
            <a:stretch/>
          </p:blipFill>
          <p:spPr>
            <a:xfrm>
              <a:off x="1425175" y="1005850"/>
              <a:ext cx="3365073" cy="3743801"/>
            </a:xfrm>
            <a:prstGeom prst="rect">
              <a:avLst/>
            </a:prstGeom>
            <a:noFill/>
            <a:ln>
              <a:noFill/>
            </a:ln>
          </p:spPr>
        </p:pic>
        <p:pic>
          <p:nvPicPr>
            <p:cNvPr id="6437" name="Google Shape;6437;p422"/>
            <p:cNvPicPr preferRelativeResize="0"/>
            <p:nvPr/>
          </p:nvPicPr>
          <p:blipFill>
            <a:blip r:embed="rId4">
              <a:alphaModFix/>
            </a:blip>
            <a:stretch>
              <a:fillRect/>
            </a:stretch>
          </p:blipFill>
          <p:spPr>
            <a:xfrm>
              <a:off x="4790264" y="1007790"/>
              <a:ext cx="2982568" cy="3739898"/>
            </a:xfrm>
            <a:prstGeom prst="rect">
              <a:avLst/>
            </a:prstGeom>
            <a:noFill/>
            <a:ln>
              <a:noFill/>
            </a:ln>
          </p:spPr>
        </p:pic>
      </p:grpSp>
      <p:pic>
        <p:nvPicPr>
          <p:cNvPr id="6438" name="Google Shape;6438;p422"/>
          <p:cNvPicPr preferRelativeResize="0"/>
          <p:nvPr/>
        </p:nvPicPr>
        <p:blipFill>
          <a:blip r:embed="rId5">
            <a:alphaModFix/>
          </a:blip>
          <a:stretch>
            <a:fillRect/>
          </a:stretch>
        </p:blipFill>
        <p:spPr>
          <a:xfrm>
            <a:off x="5309775" y="678575"/>
            <a:ext cx="2315350" cy="357750"/>
          </a:xfrm>
          <a:prstGeom prst="rect">
            <a:avLst/>
          </a:prstGeom>
          <a:noFill/>
          <a:ln>
            <a:noFill/>
          </a:ln>
        </p:spPr>
      </p:pic>
      <p:sp>
        <p:nvSpPr>
          <p:cNvPr id="6439" name="Google Shape;6439;p422"/>
          <p:cNvSpPr txBox="1"/>
          <p:nvPr/>
        </p:nvSpPr>
        <p:spPr>
          <a:xfrm>
            <a:off x="574250" y="1267025"/>
            <a:ext cx="806400" cy="354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2"/>
                </a:solidFill>
                <a:latin typeface="Roboto"/>
                <a:ea typeface="Roboto"/>
                <a:cs typeface="Roboto"/>
                <a:sym typeface="Roboto"/>
              </a:rPr>
              <a:t>LOW-CODE DESIGNERS</a:t>
            </a:r>
            <a:endParaRPr b="1" sz="1500">
              <a:solidFill>
                <a:schemeClr val="accent2"/>
              </a:solidFill>
              <a:latin typeface="Roboto"/>
              <a:ea typeface="Roboto"/>
              <a:cs typeface="Roboto"/>
              <a:sym typeface="Roboto"/>
            </a:endParaRPr>
          </a:p>
        </p:txBody>
      </p:sp>
      <p:sp>
        <p:nvSpPr>
          <p:cNvPr id="6440" name="Google Shape;6440;p422"/>
          <p:cNvSpPr txBox="1"/>
          <p:nvPr/>
        </p:nvSpPr>
        <p:spPr>
          <a:xfrm>
            <a:off x="206050" y="3415900"/>
            <a:ext cx="1174500" cy="708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rgbClr val="1D5066"/>
                </a:solidFill>
                <a:latin typeface="Roboto"/>
                <a:ea typeface="Roboto"/>
                <a:cs typeface="Roboto"/>
                <a:sym typeface="Roboto"/>
              </a:rPr>
              <a:t>SEGURANÇA, GOVERNANÇA E ESCALABILIDADE DA PLATAFORMA</a:t>
            </a:r>
            <a:endParaRPr b="1" sz="1500">
              <a:solidFill>
                <a:srgbClr val="1D5066"/>
              </a:solidFill>
              <a:latin typeface="Roboto"/>
              <a:ea typeface="Roboto"/>
              <a:cs typeface="Roboto"/>
              <a:sym typeface="Roboto"/>
            </a:endParaRPr>
          </a:p>
        </p:txBody>
      </p:sp>
      <p:sp>
        <p:nvSpPr>
          <p:cNvPr id="6441" name="Google Shape;6441;p422"/>
          <p:cNvSpPr txBox="1"/>
          <p:nvPr/>
        </p:nvSpPr>
        <p:spPr>
          <a:xfrm>
            <a:off x="206050" y="2474100"/>
            <a:ext cx="1174500" cy="531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4"/>
                </a:solidFill>
                <a:latin typeface="Roboto"/>
                <a:ea typeface="Roboto"/>
                <a:cs typeface="Roboto"/>
                <a:sym typeface="Roboto"/>
              </a:rPr>
              <a:t>RECURSOS ABRANGENTES DA PLATAFORMA</a:t>
            </a:r>
            <a:endParaRPr b="1" sz="1500">
              <a:solidFill>
                <a:schemeClr val="accent4"/>
              </a:solidFill>
              <a:latin typeface="Roboto"/>
              <a:ea typeface="Roboto"/>
              <a:cs typeface="Roboto"/>
              <a:sym typeface="Roboto"/>
            </a:endParaRPr>
          </a:p>
        </p:txBody>
      </p:sp>
      <p:sp>
        <p:nvSpPr>
          <p:cNvPr id="6442" name="Google Shape;6442;p422"/>
          <p:cNvSpPr txBox="1"/>
          <p:nvPr/>
        </p:nvSpPr>
        <p:spPr>
          <a:xfrm>
            <a:off x="317500" y="1906900"/>
            <a:ext cx="1063200" cy="354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4"/>
                </a:solidFill>
                <a:latin typeface="Roboto"/>
                <a:ea typeface="Roboto"/>
                <a:cs typeface="Roboto"/>
                <a:sym typeface="Roboto"/>
              </a:rPr>
              <a:t>RECURSOS REUTILIZÁVEIS</a:t>
            </a:r>
            <a:endParaRPr b="1" sz="1500">
              <a:solidFill>
                <a:schemeClr val="accent4"/>
              </a:solidFill>
              <a:latin typeface="Roboto"/>
              <a:ea typeface="Roboto"/>
              <a:cs typeface="Roboto"/>
              <a:sym typeface="Roboto"/>
            </a:endParaRPr>
          </a:p>
        </p:txBody>
      </p:sp>
      <p:sp>
        <p:nvSpPr>
          <p:cNvPr id="6443" name="Google Shape;6443;p422"/>
          <p:cNvSpPr txBox="1"/>
          <p:nvPr/>
        </p:nvSpPr>
        <p:spPr>
          <a:xfrm>
            <a:off x="2075325" y="3250150"/>
            <a:ext cx="1629300" cy="130800"/>
          </a:xfrm>
          <a:prstGeom prst="rect">
            <a:avLst/>
          </a:prstGeom>
          <a:solidFill>
            <a:srgbClr val="FFFFFF"/>
          </a:solidFill>
          <a:ln>
            <a:noFill/>
          </a:ln>
        </p:spPr>
        <p:txBody>
          <a:bodyPr anchorCtr="0" anchor="t" bIns="0" lIns="0" spcFirstLastPara="1" rIns="0" wrap="square" tIns="0">
            <a:spAutoFit/>
          </a:bodyPr>
          <a:lstStyle/>
          <a:p>
            <a:pPr indent="0" lvl="0" marL="0" rtl="0" algn="l">
              <a:spcBef>
                <a:spcPts val="0"/>
              </a:spcBef>
              <a:spcAft>
                <a:spcPts val="0"/>
              </a:spcAft>
              <a:buNone/>
            </a:pPr>
            <a:r>
              <a:rPr b="1" lang="en-US" sz="850">
                <a:solidFill>
                  <a:srgbClr val="1D5066"/>
                </a:solidFill>
                <a:latin typeface="Roboto"/>
                <a:ea typeface="Roboto"/>
                <a:cs typeface="Roboto"/>
                <a:sym typeface="Roboto"/>
              </a:rPr>
              <a:t>SEGURANÇA &amp; COMPLIANCE</a:t>
            </a:r>
            <a:endParaRPr b="1" sz="1200">
              <a:solidFill>
                <a:srgbClr val="1D5066"/>
              </a:solidFill>
              <a:latin typeface="Roboto"/>
              <a:ea typeface="Roboto"/>
              <a:cs typeface="Roboto"/>
              <a:sym typeface="Roboto"/>
            </a:endParaRPr>
          </a:p>
        </p:txBody>
      </p:sp>
      <p:sp>
        <p:nvSpPr>
          <p:cNvPr id="6444" name="Google Shape;6444;p422"/>
          <p:cNvSpPr txBox="1"/>
          <p:nvPr/>
        </p:nvSpPr>
        <p:spPr>
          <a:xfrm>
            <a:off x="4033000" y="3250150"/>
            <a:ext cx="1629300" cy="130800"/>
          </a:xfrm>
          <a:prstGeom prst="rect">
            <a:avLst/>
          </a:prstGeom>
          <a:solidFill>
            <a:srgbClr val="FFFFFF"/>
          </a:solidFill>
          <a:ln>
            <a:noFill/>
          </a:ln>
        </p:spPr>
        <p:txBody>
          <a:bodyPr anchorCtr="0" anchor="t" bIns="0" lIns="0" spcFirstLastPara="1" rIns="0" wrap="square" tIns="0">
            <a:spAutoFit/>
          </a:bodyPr>
          <a:lstStyle/>
          <a:p>
            <a:pPr indent="0" lvl="0" marL="0" rtl="0" algn="l">
              <a:spcBef>
                <a:spcPts val="0"/>
              </a:spcBef>
              <a:spcAft>
                <a:spcPts val="0"/>
              </a:spcAft>
              <a:buNone/>
            </a:pPr>
            <a:r>
              <a:rPr b="1" lang="en-US" sz="850">
                <a:solidFill>
                  <a:srgbClr val="1D5066"/>
                </a:solidFill>
                <a:latin typeface="Roboto"/>
                <a:ea typeface="Roboto"/>
                <a:cs typeface="Roboto"/>
                <a:sym typeface="Roboto"/>
              </a:rPr>
              <a:t>GOVERNANÇA</a:t>
            </a:r>
            <a:endParaRPr b="1" sz="1200">
              <a:solidFill>
                <a:srgbClr val="1D5066"/>
              </a:solidFill>
              <a:latin typeface="Roboto"/>
              <a:ea typeface="Roboto"/>
              <a:cs typeface="Roboto"/>
              <a:sym typeface="Roboto"/>
            </a:endParaRPr>
          </a:p>
        </p:txBody>
      </p:sp>
      <p:sp>
        <p:nvSpPr>
          <p:cNvPr id="6445" name="Google Shape;6445;p422"/>
          <p:cNvSpPr txBox="1"/>
          <p:nvPr/>
        </p:nvSpPr>
        <p:spPr>
          <a:xfrm>
            <a:off x="5840150" y="3257800"/>
            <a:ext cx="1704600" cy="115500"/>
          </a:xfrm>
          <a:prstGeom prst="rect">
            <a:avLst/>
          </a:prstGeom>
          <a:solidFill>
            <a:srgbClr val="FFFFFF"/>
          </a:solidFill>
          <a:ln>
            <a:noFill/>
          </a:ln>
        </p:spPr>
        <p:txBody>
          <a:bodyPr anchorCtr="0" anchor="t" bIns="0" lIns="0" spcFirstLastPara="1" rIns="0" wrap="square" tIns="0">
            <a:spAutoFit/>
          </a:bodyPr>
          <a:lstStyle/>
          <a:p>
            <a:pPr indent="0" lvl="0" marL="0" rtl="0" algn="l">
              <a:spcBef>
                <a:spcPts val="0"/>
              </a:spcBef>
              <a:spcAft>
                <a:spcPts val="0"/>
              </a:spcAft>
              <a:buNone/>
            </a:pPr>
            <a:r>
              <a:rPr b="1" lang="en-US" sz="750">
                <a:solidFill>
                  <a:srgbClr val="1D5066"/>
                </a:solidFill>
                <a:latin typeface="Roboto"/>
                <a:ea typeface="Roboto"/>
                <a:cs typeface="Roboto"/>
                <a:sym typeface="Roboto"/>
              </a:rPr>
              <a:t>ESCALABILIDADE &amp; CONFIABILIDADE</a:t>
            </a:r>
            <a:endParaRPr b="1" sz="1100">
              <a:solidFill>
                <a:srgbClr val="1D5066"/>
              </a:solidFill>
              <a:latin typeface="Roboto"/>
              <a:ea typeface="Roboto"/>
              <a:cs typeface="Roboto"/>
              <a:sym typeface="Roboto"/>
            </a:endParaRPr>
          </a:p>
        </p:txBody>
      </p:sp>
    </p:spTree>
  </p:cSld>
  <p:clrMapOvr>
    <a:masterClrMapping/>
  </p:clrMapOvr>
</p:sld>
</file>

<file path=ppt/slides/slide7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49" name="Shape 6449"/>
        <p:cNvGrpSpPr/>
        <p:nvPr/>
      </p:nvGrpSpPr>
      <p:grpSpPr>
        <a:xfrm>
          <a:off x="0" y="0"/>
          <a:ext cx="0" cy="0"/>
          <a:chOff x="0" y="0"/>
          <a:chExt cx="0" cy="0"/>
        </a:xfrm>
      </p:grpSpPr>
      <p:sp>
        <p:nvSpPr>
          <p:cNvPr id="6450" name="Google Shape;6450;p423"/>
          <p:cNvSpPr txBox="1"/>
          <p:nvPr>
            <p:ph type="title"/>
          </p:nvPr>
        </p:nvSpPr>
        <p:spPr>
          <a:xfrm>
            <a:off x="365700" y="274350"/>
            <a:ext cx="7470600" cy="679800"/>
          </a:xfrm>
          <a:prstGeom prst="rect">
            <a:avLst/>
          </a:prstGeom>
        </p:spPr>
        <p:txBody>
          <a:bodyPr anchorCtr="0" anchor="t" bIns="0" lIns="0" spcFirstLastPara="1" rIns="0" wrap="square" tIns="0">
            <a:normAutofit/>
          </a:bodyPr>
          <a:lstStyle/>
          <a:p>
            <a:pPr indent="0" lvl="0" marL="0" rtl="0" algn="l">
              <a:spcBef>
                <a:spcPts val="0"/>
              </a:spcBef>
              <a:spcAft>
                <a:spcPts val="0"/>
              </a:spcAft>
              <a:buNone/>
            </a:pPr>
            <a:r>
              <a:rPr lang="en-US"/>
              <a:t>Arquitetura Low-Code com AI-Infused</a:t>
            </a:r>
            <a:endParaRPr/>
          </a:p>
        </p:txBody>
      </p:sp>
      <p:grpSp>
        <p:nvGrpSpPr>
          <p:cNvPr id="6451" name="Google Shape;6451;p423"/>
          <p:cNvGrpSpPr/>
          <p:nvPr/>
        </p:nvGrpSpPr>
        <p:grpSpPr>
          <a:xfrm>
            <a:off x="1425175" y="1005850"/>
            <a:ext cx="6347656" cy="3743801"/>
            <a:chOff x="10705625" y="1005850"/>
            <a:chExt cx="6347656" cy="3743801"/>
          </a:xfrm>
        </p:grpSpPr>
        <p:pic>
          <p:nvPicPr>
            <p:cNvPr id="6452" name="Google Shape;6452;p423"/>
            <p:cNvPicPr preferRelativeResize="0"/>
            <p:nvPr/>
          </p:nvPicPr>
          <p:blipFill rotWithShape="1">
            <a:blip r:embed="rId3">
              <a:alphaModFix/>
            </a:blip>
            <a:srcRect b="0" l="26964" r="0" t="0"/>
            <a:stretch/>
          </p:blipFill>
          <p:spPr>
            <a:xfrm>
              <a:off x="10705625" y="1005850"/>
              <a:ext cx="3365073" cy="3743801"/>
            </a:xfrm>
            <a:prstGeom prst="rect">
              <a:avLst/>
            </a:prstGeom>
            <a:noFill/>
            <a:ln>
              <a:noFill/>
            </a:ln>
          </p:spPr>
        </p:pic>
        <p:pic>
          <p:nvPicPr>
            <p:cNvPr id="6453" name="Google Shape;6453;p423"/>
            <p:cNvPicPr preferRelativeResize="0"/>
            <p:nvPr/>
          </p:nvPicPr>
          <p:blipFill rotWithShape="1">
            <a:blip r:embed="rId4">
              <a:alphaModFix/>
            </a:blip>
            <a:srcRect b="49" l="0" r="0" t="49"/>
            <a:stretch/>
          </p:blipFill>
          <p:spPr>
            <a:xfrm>
              <a:off x="14070714" y="1007790"/>
              <a:ext cx="2982568" cy="3739898"/>
            </a:xfrm>
            <a:prstGeom prst="rect">
              <a:avLst/>
            </a:prstGeom>
            <a:noFill/>
            <a:ln>
              <a:noFill/>
            </a:ln>
          </p:spPr>
        </p:pic>
      </p:grpSp>
      <p:pic>
        <p:nvPicPr>
          <p:cNvPr id="6454" name="Google Shape;6454;p423"/>
          <p:cNvPicPr preferRelativeResize="0"/>
          <p:nvPr/>
        </p:nvPicPr>
        <p:blipFill>
          <a:blip r:embed="rId5">
            <a:alphaModFix/>
          </a:blip>
          <a:stretch>
            <a:fillRect/>
          </a:stretch>
        </p:blipFill>
        <p:spPr>
          <a:xfrm>
            <a:off x="5309775" y="678575"/>
            <a:ext cx="2315350" cy="357750"/>
          </a:xfrm>
          <a:prstGeom prst="rect">
            <a:avLst/>
          </a:prstGeom>
          <a:noFill/>
          <a:ln>
            <a:noFill/>
          </a:ln>
        </p:spPr>
      </p:pic>
      <p:sp>
        <p:nvSpPr>
          <p:cNvPr id="6455" name="Google Shape;6455;p423"/>
          <p:cNvSpPr txBox="1"/>
          <p:nvPr/>
        </p:nvSpPr>
        <p:spPr>
          <a:xfrm>
            <a:off x="574250" y="1267025"/>
            <a:ext cx="806400" cy="354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2"/>
                </a:solidFill>
                <a:latin typeface="Roboto"/>
                <a:ea typeface="Roboto"/>
                <a:cs typeface="Roboto"/>
                <a:sym typeface="Roboto"/>
              </a:rPr>
              <a:t>LOW-CODE DESIGNERS</a:t>
            </a:r>
            <a:endParaRPr b="1" sz="1500">
              <a:solidFill>
                <a:schemeClr val="accent2"/>
              </a:solidFill>
              <a:latin typeface="Roboto"/>
              <a:ea typeface="Roboto"/>
              <a:cs typeface="Roboto"/>
              <a:sym typeface="Roboto"/>
            </a:endParaRPr>
          </a:p>
        </p:txBody>
      </p:sp>
      <p:sp>
        <p:nvSpPr>
          <p:cNvPr id="6456" name="Google Shape;6456;p423"/>
          <p:cNvSpPr txBox="1"/>
          <p:nvPr/>
        </p:nvSpPr>
        <p:spPr>
          <a:xfrm>
            <a:off x="206050" y="3415900"/>
            <a:ext cx="1174500" cy="708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6"/>
                </a:solidFill>
                <a:latin typeface="Roboto"/>
                <a:ea typeface="Roboto"/>
                <a:cs typeface="Roboto"/>
                <a:sym typeface="Roboto"/>
              </a:rPr>
              <a:t>SEGURANÇA, GOVERNANÇA E ESCALABILIDADE DA PLATAFORMA</a:t>
            </a:r>
            <a:endParaRPr b="1" sz="1500">
              <a:solidFill>
                <a:schemeClr val="accent6"/>
              </a:solidFill>
              <a:latin typeface="Roboto"/>
              <a:ea typeface="Roboto"/>
              <a:cs typeface="Roboto"/>
              <a:sym typeface="Roboto"/>
            </a:endParaRPr>
          </a:p>
        </p:txBody>
      </p:sp>
      <p:sp>
        <p:nvSpPr>
          <p:cNvPr id="6457" name="Google Shape;6457;p423"/>
          <p:cNvSpPr txBox="1"/>
          <p:nvPr/>
        </p:nvSpPr>
        <p:spPr>
          <a:xfrm>
            <a:off x="206050" y="2474100"/>
            <a:ext cx="1174500" cy="531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6"/>
                </a:solidFill>
                <a:latin typeface="Roboto"/>
                <a:ea typeface="Roboto"/>
                <a:cs typeface="Roboto"/>
                <a:sym typeface="Roboto"/>
              </a:rPr>
              <a:t>RECURSOS ABRANGENTES DA PLATAFORMA</a:t>
            </a:r>
            <a:endParaRPr b="1" sz="1500">
              <a:solidFill>
                <a:schemeClr val="accent6"/>
              </a:solidFill>
              <a:latin typeface="Roboto"/>
              <a:ea typeface="Roboto"/>
              <a:cs typeface="Roboto"/>
              <a:sym typeface="Roboto"/>
            </a:endParaRPr>
          </a:p>
        </p:txBody>
      </p:sp>
      <p:sp>
        <p:nvSpPr>
          <p:cNvPr id="6458" name="Google Shape;6458;p423"/>
          <p:cNvSpPr txBox="1"/>
          <p:nvPr/>
        </p:nvSpPr>
        <p:spPr>
          <a:xfrm>
            <a:off x="317500" y="1906900"/>
            <a:ext cx="1063200" cy="354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6"/>
                </a:solidFill>
                <a:latin typeface="Roboto"/>
                <a:ea typeface="Roboto"/>
                <a:cs typeface="Roboto"/>
                <a:sym typeface="Roboto"/>
              </a:rPr>
              <a:t>RECURSOS REUTILIZÁVEIS</a:t>
            </a:r>
            <a:endParaRPr b="1" sz="1500">
              <a:solidFill>
                <a:schemeClr val="accent6"/>
              </a:solidFill>
              <a:latin typeface="Roboto"/>
              <a:ea typeface="Roboto"/>
              <a:cs typeface="Roboto"/>
              <a:sym typeface="Roboto"/>
            </a:endParaRPr>
          </a:p>
        </p:txBody>
      </p:sp>
      <p:sp>
        <p:nvSpPr>
          <p:cNvPr id="6459" name="Google Shape;6459;p423"/>
          <p:cNvSpPr/>
          <p:nvPr/>
        </p:nvSpPr>
        <p:spPr>
          <a:xfrm>
            <a:off x="1875200" y="1942575"/>
            <a:ext cx="4048200" cy="940500"/>
          </a:xfrm>
          <a:prstGeom prst="rect">
            <a:avLst/>
          </a:prstGeom>
          <a:solidFill>
            <a:srgbClr val="CFDDE5"/>
          </a:solid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SzPts val="1100"/>
              <a:buFont typeface="Arial"/>
              <a:buNone/>
            </a:pPr>
            <a:r>
              <a:rPr lang="en-US" sz="1800">
                <a:solidFill>
                  <a:srgbClr val="1B3E51"/>
                </a:solidFill>
                <a:latin typeface="Roboto Slab Light"/>
                <a:ea typeface="Roboto Slab Light"/>
                <a:cs typeface="Roboto Slab Light"/>
                <a:sym typeface="Roboto Slab Light"/>
              </a:rPr>
              <a:t>Intuitivo, responsivo</a:t>
            </a:r>
            <a:endParaRPr sz="1800">
              <a:solidFill>
                <a:srgbClr val="1B3E51"/>
              </a:solidFill>
              <a:latin typeface="Roboto Slab Light"/>
              <a:ea typeface="Roboto Slab Light"/>
              <a:cs typeface="Roboto Slab Light"/>
              <a:sym typeface="Roboto Slab Light"/>
            </a:endParaRPr>
          </a:p>
          <a:p>
            <a:pPr indent="0" lvl="0" marL="0" rtl="0" algn="l">
              <a:spcBef>
                <a:spcPts val="0"/>
              </a:spcBef>
              <a:spcAft>
                <a:spcPts val="0"/>
              </a:spcAft>
              <a:buNone/>
            </a:pPr>
            <a:r>
              <a:rPr lang="en-US" sz="3200">
                <a:solidFill>
                  <a:srgbClr val="1B3E51"/>
                </a:solidFill>
                <a:latin typeface="Roboto Slab Light"/>
                <a:ea typeface="Roboto Slab Light"/>
                <a:cs typeface="Roboto Slab Light"/>
                <a:sym typeface="Roboto Slab Light"/>
              </a:rPr>
              <a:t>Interface do Usuário</a:t>
            </a:r>
            <a:endParaRPr sz="3200">
              <a:solidFill>
                <a:srgbClr val="1B3E51"/>
              </a:solidFill>
              <a:latin typeface="Roboto Slab Light"/>
              <a:ea typeface="Roboto Slab Light"/>
              <a:cs typeface="Roboto Slab Light"/>
              <a:sym typeface="Roboto Slab Light"/>
            </a:endParaRPr>
          </a:p>
        </p:txBody>
      </p:sp>
    </p:spTree>
  </p:cSld>
  <p:clrMapOvr>
    <a:masterClrMapping/>
  </p:clrMapOvr>
</p:sld>
</file>

<file path=ppt/slides/slide7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63" name="Shape 6463"/>
        <p:cNvGrpSpPr/>
        <p:nvPr/>
      </p:nvGrpSpPr>
      <p:grpSpPr>
        <a:xfrm>
          <a:off x="0" y="0"/>
          <a:ext cx="0" cy="0"/>
          <a:chOff x="0" y="0"/>
          <a:chExt cx="0" cy="0"/>
        </a:xfrm>
      </p:grpSpPr>
      <p:sp>
        <p:nvSpPr>
          <p:cNvPr id="6464" name="Google Shape;6464;p424"/>
          <p:cNvSpPr txBox="1"/>
          <p:nvPr>
            <p:ph type="title"/>
          </p:nvPr>
        </p:nvSpPr>
        <p:spPr>
          <a:xfrm>
            <a:off x="365700" y="274350"/>
            <a:ext cx="7470600" cy="679800"/>
          </a:xfrm>
          <a:prstGeom prst="rect">
            <a:avLst/>
          </a:prstGeom>
        </p:spPr>
        <p:txBody>
          <a:bodyPr anchorCtr="0" anchor="t" bIns="0" lIns="0" spcFirstLastPara="1" rIns="0" wrap="square" tIns="0">
            <a:normAutofit/>
          </a:bodyPr>
          <a:lstStyle/>
          <a:p>
            <a:pPr indent="0" lvl="0" marL="0" rtl="0" algn="l">
              <a:spcBef>
                <a:spcPts val="0"/>
              </a:spcBef>
              <a:spcAft>
                <a:spcPts val="0"/>
              </a:spcAft>
              <a:buNone/>
            </a:pPr>
            <a:r>
              <a:rPr lang="en-US"/>
              <a:t>Arquitetura Low-Code com AI-Infused</a:t>
            </a:r>
            <a:endParaRPr/>
          </a:p>
        </p:txBody>
      </p:sp>
      <p:grpSp>
        <p:nvGrpSpPr>
          <p:cNvPr id="6465" name="Google Shape;6465;p424"/>
          <p:cNvGrpSpPr/>
          <p:nvPr/>
        </p:nvGrpSpPr>
        <p:grpSpPr>
          <a:xfrm>
            <a:off x="1425175" y="1005850"/>
            <a:ext cx="6347656" cy="3743801"/>
            <a:chOff x="-6666975" y="1005850"/>
            <a:chExt cx="6347656" cy="3743801"/>
          </a:xfrm>
        </p:grpSpPr>
        <p:pic>
          <p:nvPicPr>
            <p:cNvPr id="6466" name="Google Shape;6466;p424"/>
            <p:cNvPicPr preferRelativeResize="0"/>
            <p:nvPr/>
          </p:nvPicPr>
          <p:blipFill rotWithShape="1">
            <a:blip r:embed="rId3">
              <a:alphaModFix/>
            </a:blip>
            <a:srcRect b="0" l="26964" r="0" t="0"/>
            <a:stretch/>
          </p:blipFill>
          <p:spPr>
            <a:xfrm>
              <a:off x="-6666975" y="1005850"/>
              <a:ext cx="3365073" cy="3743801"/>
            </a:xfrm>
            <a:prstGeom prst="rect">
              <a:avLst/>
            </a:prstGeom>
            <a:noFill/>
            <a:ln>
              <a:noFill/>
            </a:ln>
          </p:spPr>
        </p:pic>
        <p:pic>
          <p:nvPicPr>
            <p:cNvPr id="6467" name="Google Shape;6467;p424"/>
            <p:cNvPicPr preferRelativeResize="0"/>
            <p:nvPr/>
          </p:nvPicPr>
          <p:blipFill rotWithShape="1">
            <a:blip r:embed="rId4">
              <a:alphaModFix/>
            </a:blip>
            <a:srcRect b="49" l="0" r="0" t="49"/>
            <a:stretch/>
          </p:blipFill>
          <p:spPr>
            <a:xfrm>
              <a:off x="-3301886" y="1007790"/>
              <a:ext cx="2982568" cy="3739898"/>
            </a:xfrm>
            <a:prstGeom prst="rect">
              <a:avLst/>
            </a:prstGeom>
            <a:noFill/>
            <a:ln>
              <a:noFill/>
            </a:ln>
          </p:spPr>
        </p:pic>
      </p:grpSp>
      <p:pic>
        <p:nvPicPr>
          <p:cNvPr id="6468" name="Google Shape;6468;p424"/>
          <p:cNvPicPr preferRelativeResize="0"/>
          <p:nvPr/>
        </p:nvPicPr>
        <p:blipFill>
          <a:blip r:embed="rId5">
            <a:alphaModFix/>
          </a:blip>
          <a:stretch>
            <a:fillRect/>
          </a:stretch>
        </p:blipFill>
        <p:spPr>
          <a:xfrm>
            <a:off x="5309775" y="678575"/>
            <a:ext cx="2315350" cy="357750"/>
          </a:xfrm>
          <a:prstGeom prst="rect">
            <a:avLst/>
          </a:prstGeom>
          <a:noFill/>
          <a:ln>
            <a:noFill/>
          </a:ln>
        </p:spPr>
      </p:pic>
      <p:sp>
        <p:nvSpPr>
          <p:cNvPr id="6469" name="Google Shape;6469;p424"/>
          <p:cNvSpPr txBox="1"/>
          <p:nvPr/>
        </p:nvSpPr>
        <p:spPr>
          <a:xfrm>
            <a:off x="574250" y="1267025"/>
            <a:ext cx="806400" cy="354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2"/>
                </a:solidFill>
                <a:latin typeface="Roboto"/>
                <a:ea typeface="Roboto"/>
                <a:cs typeface="Roboto"/>
                <a:sym typeface="Roboto"/>
              </a:rPr>
              <a:t>LOW-CODE DESIGNERS</a:t>
            </a:r>
            <a:endParaRPr b="1" sz="1500">
              <a:solidFill>
                <a:schemeClr val="accent2"/>
              </a:solidFill>
              <a:latin typeface="Roboto"/>
              <a:ea typeface="Roboto"/>
              <a:cs typeface="Roboto"/>
              <a:sym typeface="Roboto"/>
            </a:endParaRPr>
          </a:p>
        </p:txBody>
      </p:sp>
      <p:sp>
        <p:nvSpPr>
          <p:cNvPr id="6470" name="Google Shape;6470;p424"/>
          <p:cNvSpPr txBox="1"/>
          <p:nvPr/>
        </p:nvSpPr>
        <p:spPr>
          <a:xfrm>
            <a:off x="206050" y="3415900"/>
            <a:ext cx="1174500" cy="708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6"/>
                </a:solidFill>
                <a:latin typeface="Roboto"/>
                <a:ea typeface="Roboto"/>
                <a:cs typeface="Roboto"/>
                <a:sym typeface="Roboto"/>
              </a:rPr>
              <a:t>SEGURANÇA, GOVERNANÇA E ESCALABILIDADE DA PLATAFORMA</a:t>
            </a:r>
            <a:endParaRPr b="1" sz="1500">
              <a:solidFill>
                <a:schemeClr val="accent6"/>
              </a:solidFill>
              <a:latin typeface="Roboto"/>
              <a:ea typeface="Roboto"/>
              <a:cs typeface="Roboto"/>
              <a:sym typeface="Roboto"/>
            </a:endParaRPr>
          </a:p>
        </p:txBody>
      </p:sp>
      <p:sp>
        <p:nvSpPr>
          <p:cNvPr id="6471" name="Google Shape;6471;p424"/>
          <p:cNvSpPr txBox="1"/>
          <p:nvPr/>
        </p:nvSpPr>
        <p:spPr>
          <a:xfrm>
            <a:off x="206050" y="2474100"/>
            <a:ext cx="1174500" cy="531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4"/>
                </a:solidFill>
                <a:latin typeface="Roboto"/>
                <a:ea typeface="Roboto"/>
                <a:cs typeface="Roboto"/>
                <a:sym typeface="Roboto"/>
              </a:rPr>
              <a:t>RECURSOS ABRANGENTES DA PLATAFORMA</a:t>
            </a:r>
            <a:endParaRPr b="1" sz="1500">
              <a:solidFill>
                <a:schemeClr val="accent4"/>
              </a:solidFill>
              <a:latin typeface="Roboto"/>
              <a:ea typeface="Roboto"/>
              <a:cs typeface="Roboto"/>
              <a:sym typeface="Roboto"/>
            </a:endParaRPr>
          </a:p>
        </p:txBody>
      </p:sp>
      <p:sp>
        <p:nvSpPr>
          <p:cNvPr id="6472" name="Google Shape;6472;p424"/>
          <p:cNvSpPr txBox="1"/>
          <p:nvPr/>
        </p:nvSpPr>
        <p:spPr>
          <a:xfrm>
            <a:off x="317500" y="1906900"/>
            <a:ext cx="1063200" cy="354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4"/>
                </a:solidFill>
                <a:latin typeface="Roboto"/>
                <a:ea typeface="Roboto"/>
                <a:cs typeface="Roboto"/>
                <a:sym typeface="Roboto"/>
              </a:rPr>
              <a:t>RECURSOS REUTILIZÁVEIS</a:t>
            </a:r>
            <a:endParaRPr b="1" sz="1500">
              <a:solidFill>
                <a:schemeClr val="accent4"/>
              </a:solidFill>
              <a:latin typeface="Roboto"/>
              <a:ea typeface="Roboto"/>
              <a:cs typeface="Roboto"/>
              <a:sym typeface="Roboto"/>
            </a:endParaRPr>
          </a:p>
        </p:txBody>
      </p:sp>
      <p:sp>
        <p:nvSpPr>
          <p:cNvPr id="6473" name="Google Shape;6473;p424"/>
          <p:cNvSpPr/>
          <p:nvPr/>
        </p:nvSpPr>
        <p:spPr>
          <a:xfrm>
            <a:off x="1875200" y="3299650"/>
            <a:ext cx="4793400" cy="1000500"/>
          </a:xfrm>
          <a:prstGeom prst="rect">
            <a:avLst/>
          </a:prstGeom>
          <a:solidFill>
            <a:srgbClr val="CFD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US" sz="1800">
                <a:solidFill>
                  <a:srgbClr val="1B3E51"/>
                </a:solidFill>
                <a:latin typeface="Roboto Slab Light"/>
                <a:ea typeface="Roboto Slab Light"/>
                <a:cs typeface="Roboto Slab Light"/>
                <a:sym typeface="Roboto Slab Light"/>
              </a:rPr>
              <a:t>Dinâmico, integrado</a:t>
            </a:r>
            <a:endParaRPr sz="1800">
              <a:solidFill>
                <a:srgbClr val="1B3E51"/>
              </a:solidFill>
              <a:latin typeface="Roboto Slab Light"/>
              <a:ea typeface="Roboto Slab Light"/>
              <a:cs typeface="Roboto Slab Light"/>
              <a:sym typeface="Roboto Slab Light"/>
            </a:endParaRPr>
          </a:p>
          <a:p>
            <a:pPr indent="0" lvl="0" marL="0" rtl="0" algn="l">
              <a:spcBef>
                <a:spcPts val="0"/>
              </a:spcBef>
              <a:spcAft>
                <a:spcPts val="0"/>
              </a:spcAft>
              <a:buNone/>
            </a:pPr>
            <a:r>
              <a:rPr lang="en-US" sz="3200">
                <a:solidFill>
                  <a:srgbClr val="1B3E51"/>
                </a:solidFill>
                <a:latin typeface="Roboto Slab Light"/>
                <a:ea typeface="Roboto Slab Light"/>
                <a:cs typeface="Roboto Slab Light"/>
                <a:sym typeface="Roboto Slab Light"/>
              </a:rPr>
              <a:t>Experiência do Usuário</a:t>
            </a:r>
            <a:endParaRPr sz="3200">
              <a:solidFill>
                <a:srgbClr val="1B3E51"/>
              </a:solidFill>
              <a:latin typeface="Roboto Slab Light"/>
              <a:ea typeface="Roboto Slab Light"/>
              <a:cs typeface="Roboto Slab Light"/>
              <a:sym typeface="Roboto Slab Light"/>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 presetSubtype="0">
                                  <p:stCondLst>
                                    <p:cond delay="0"/>
                                  </p:stCondLst>
                                  <p:childTnLst>
                                    <p:set>
                                      <p:cBhvr>
                                        <p:cTn dur="1" fill="hold">
                                          <p:stCondLst>
                                            <p:cond delay="0"/>
                                          </p:stCondLst>
                                        </p:cTn>
                                        <p:tgtEl>
                                          <p:spTgt spid="6465"/>
                                        </p:tgtEl>
                                        <p:attrNameLst>
                                          <p:attrName>style.visibility</p:attrName>
                                        </p:attrNameLst>
                                      </p:cBhvr>
                                      <p:to>
                                        <p:strVal val="visible"/>
                                      </p:to>
                                    </p:se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7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77" name="Shape 6477"/>
        <p:cNvGrpSpPr/>
        <p:nvPr/>
      </p:nvGrpSpPr>
      <p:grpSpPr>
        <a:xfrm>
          <a:off x="0" y="0"/>
          <a:ext cx="0" cy="0"/>
          <a:chOff x="0" y="0"/>
          <a:chExt cx="0" cy="0"/>
        </a:xfrm>
      </p:grpSpPr>
      <p:sp>
        <p:nvSpPr>
          <p:cNvPr id="6478" name="Google Shape;6478;p425"/>
          <p:cNvSpPr txBox="1"/>
          <p:nvPr>
            <p:ph type="title"/>
          </p:nvPr>
        </p:nvSpPr>
        <p:spPr>
          <a:xfrm>
            <a:off x="365700" y="274350"/>
            <a:ext cx="7470600" cy="679800"/>
          </a:xfrm>
          <a:prstGeom prst="rect">
            <a:avLst/>
          </a:prstGeom>
        </p:spPr>
        <p:txBody>
          <a:bodyPr anchorCtr="0" anchor="t" bIns="0" lIns="0" spcFirstLastPara="1" rIns="0" wrap="square" tIns="0">
            <a:normAutofit/>
          </a:bodyPr>
          <a:lstStyle/>
          <a:p>
            <a:pPr indent="0" lvl="0" marL="0" rtl="0" algn="l">
              <a:spcBef>
                <a:spcPts val="0"/>
              </a:spcBef>
              <a:spcAft>
                <a:spcPts val="0"/>
              </a:spcAft>
              <a:buNone/>
            </a:pPr>
            <a:r>
              <a:rPr lang="en-US"/>
              <a:t>Arquitetura Low-Code com AI-Infused</a:t>
            </a:r>
            <a:endParaRPr/>
          </a:p>
        </p:txBody>
      </p:sp>
      <p:grpSp>
        <p:nvGrpSpPr>
          <p:cNvPr id="6479" name="Google Shape;6479;p425"/>
          <p:cNvGrpSpPr/>
          <p:nvPr/>
        </p:nvGrpSpPr>
        <p:grpSpPr>
          <a:xfrm>
            <a:off x="1425175" y="1005850"/>
            <a:ext cx="6347656" cy="3743801"/>
            <a:chOff x="1425175" y="5562425"/>
            <a:chExt cx="6347656" cy="3743801"/>
          </a:xfrm>
        </p:grpSpPr>
        <p:pic>
          <p:nvPicPr>
            <p:cNvPr id="6480" name="Google Shape;6480;p425"/>
            <p:cNvPicPr preferRelativeResize="0"/>
            <p:nvPr/>
          </p:nvPicPr>
          <p:blipFill rotWithShape="1">
            <a:blip r:embed="rId3">
              <a:alphaModFix/>
            </a:blip>
            <a:srcRect b="0" l="26964" r="0" t="0"/>
            <a:stretch/>
          </p:blipFill>
          <p:spPr>
            <a:xfrm>
              <a:off x="1425175" y="5562425"/>
              <a:ext cx="3365073" cy="3743801"/>
            </a:xfrm>
            <a:prstGeom prst="rect">
              <a:avLst/>
            </a:prstGeom>
            <a:noFill/>
            <a:ln>
              <a:noFill/>
            </a:ln>
          </p:spPr>
        </p:pic>
        <p:pic>
          <p:nvPicPr>
            <p:cNvPr id="6481" name="Google Shape;6481;p425"/>
            <p:cNvPicPr preferRelativeResize="0"/>
            <p:nvPr/>
          </p:nvPicPr>
          <p:blipFill rotWithShape="1">
            <a:blip r:embed="rId4">
              <a:alphaModFix/>
            </a:blip>
            <a:srcRect b="49" l="0" r="0" t="49"/>
            <a:stretch/>
          </p:blipFill>
          <p:spPr>
            <a:xfrm>
              <a:off x="4790264" y="5564365"/>
              <a:ext cx="2982568" cy="3739897"/>
            </a:xfrm>
            <a:prstGeom prst="rect">
              <a:avLst/>
            </a:prstGeom>
            <a:noFill/>
            <a:ln>
              <a:noFill/>
            </a:ln>
          </p:spPr>
        </p:pic>
      </p:grpSp>
      <p:pic>
        <p:nvPicPr>
          <p:cNvPr id="6482" name="Google Shape;6482;p425"/>
          <p:cNvPicPr preferRelativeResize="0"/>
          <p:nvPr/>
        </p:nvPicPr>
        <p:blipFill>
          <a:blip r:embed="rId5">
            <a:alphaModFix/>
          </a:blip>
          <a:stretch>
            <a:fillRect/>
          </a:stretch>
        </p:blipFill>
        <p:spPr>
          <a:xfrm>
            <a:off x="5309775" y="678575"/>
            <a:ext cx="2315350" cy="357750"/>
          </a:xfrm>
          <a:prstGeom prst="rect">
            <a:avLst/>
          </a:prstGeom>
          <a:noFill/>
          <a:ln>
            <a:noFill/>
          </a:ln>
        </p:spPr>
      </p:pic>
      <p:sp>
        <p:nvSpPr>
          <p:cNvPr id="6483" name="Google Shape;6483;p425"/>
          <p:cNvSpPr txBox="1"/>
          <p:nvPr/>
        </p:nvSpPr>
        <p:spPr>
          <a:xfrm>
            <a:off x="574250" y="1267025"/>
            <a:ext cx="806400" cy="354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2"/>
                </a:solidFill>
                <a:latin typeface="Roboto"/>
                <a:ea typeface="Roboto"/>
                <a:cs typeface="Roboto"/>
                <a:sym typeface="Roboto"/>
              </a:rPr>
              <a:t>LOW-CODE DESIGNERS</a:t>
            </a:r>
            <a:endParaRPr b="1" sz="1500">
              <a:solidFill>
                <a:schemeClr val="accent2"/>
              </a:solidFill>
              <a:latin typeface="Roboto"/>
              <a:ea typeface="Roboto"/>
              <a:cs typeface="Roboto"/>
              <a:sym typeface="Roboto"/>
            </a:endParaRPr>
          </a:p>
        </p:txBody>
      </p:sp>
      <p:sp>
        <p:nvSpPr>
          <p:cNvPr id="6484" name="Google Shape;6484;p425"/>
          <p:cNvSpPr txBox="1"/>
          <p:nvPr/>
        </p:nvSpPr>
        <p:spPr>
          <a:xfrm>
            <a:off x="206050" y="3415900"/>
            <a:ext cx="1174500" cy="708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6"/>
                </a:solidFill>
                <a:latin typeface="Roboto"/>
                <a:ea typeface="Roboto"/>
                <a:cs typeface="Roboto"/>
                <a:sym typeface="Roboto"/>
              </a:rPr>
              <a:t>SEGURANÇA, GOVERNANÇA E ESCALABILIDADE DA PLATAFORMA</a:t>
            </a:r>
            <a:endParaRPr b="1" sz="1500">
              <a:solidFill>
                <a:schemeClr val="accent6"/>
              </a:solidFill>
              <a:latin typeface="Roboto"/>
              <a:ea typeface="Roboto"/>
              <a:cs typeface="Roboto"/>
              <a:sym typeface="Roboto"/>
            </a:endParaRPr>
          </a:p>
        </p:txBody>
      </p:sp>
      <p:sp>
        <p:nvSpPr>
          <p:cNvPr id="6485" name="Google Shape;6485;p425"/>
          <p:cNvSpPr txBox="1"/>
          <p:nvPr/>
        </p:nvSpPr>
        <p:spPr>
          <a:xfrm>
            <a:off x="206050" y="2474100"/>
            <a:ext cx="1174500" cy="531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4"/>
                </a:solidFill>
                <a:latin typeface="Roboto"/>
                <a:ea typeface="Roboto"/>
                <a:cs typeface="Roboto"/>
                <a:sym typeface="Roboto"/>
              </a:rPr>
              <a:t>RECURSOS ABRANGENTES DA PLATAFORMA</a:t>
            </a:r>
            <a:endParaRPr b="1" sz="1500">
              <a:solidFill>
                <a:schemeClr val="accent4"/>
              </a:solidFill>
              <a:latin typeface="Roboto"/>
              <a:ea typeface="Roboto"/>
              <a:cs typeface="Roboto"/>
              <a:sym typeface="Roboto"/>
            </a:endParaRPr>
          </a:p>
        </p:txBody>
      </p:sp>
      <p:sp>
        <p:nvSpPr>
          <p:cNvPr id="6486" name="Google Shape;6486;p425"/>
          <p:cNvSpPr txBox="1"/>
          <p:nvPr/>
        </p:nvSpPr>
        <p:spPr>
          <a:xfrm>
            <a:off x="317500" y="1906900"/>
            <a:ext cx="1063200" cy="354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4"/>
                </a:solidFill>
                <a:latin typeface="Roboto"/>
                <a:ea typeface="Roboto"/>
                <a:cs typeface="Roboto"/>
                <a:sym typeface="Roboto"/>
              </a:rPr>
              <a:t>RECURSOS REUTILIZÁVEIS</a:t>
            </a:r>
            <a:endParaRPr b="1" sz="1500">
              <a:solidFill>
                <a:schemeClr val="accent4"/>
              </a:solidFill>
              <a:latin typeface="Roboto"/>
              <a:ea typeface="Roboto"/>
              <a:cs typeface="Roboto"/>
              <a:sym typeface="Roboto"/>
            </a:endParaRPr>
          </a:p>
        </p:txBody>
      </p:sp>
    </p:spTree>
  </p:cSld>
  <p:clrMapOvr>
    <a:masterClrMapping/>
  </p:clrMapOvr>
</p:sld>
</file>

<file path=ppt/slides/slide7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90" name="Shape 6490"/>
        <p:cNvGrpSpPr/>
        <p:nvPr/>
      </p:nvGrpSpPr>
      <p:grpSpPr>
        <a:xfrm>
          <a:off x="0" y="0"/>
          <a:ext cx="0" cy="0"/>
          <a:chOff x="0" y="0"/>
          <a:chExt cx="0" cy="0"/>
        </a:xfrm>
      </p:grpSpPr>
      <p:sp>
        <p:nvSpPr>
          <p:cNvPr id="6491" name="Google Shape;6491;p426"/>
          <p:cNvSpPr txBox="1"/>
          <p:nvPr>
            <p:ph type="title"/>
          </p:nvPr>
        </p:nvSpPr>
        <p:spPr>
          <a:xfrm>
            <a:off x="365700" y="274350"/>
            <a:ext cx="7470600" cy="679800"/>
          </a:xfrm>
          <a:prstGeom prst="rect">
            <a:avLst/>
          </a:prstGeom>
        </p:spPr>
        <p:txBody>
          <a:bodyPr anchorCtr="0" anchor="t" bIns="0" lIns="0" spcFirstLastPara="1" rIns="0" wrap="square" tIns="0">
            <a:normAutofit/>
          </a:bodyPr>
          <a:lstStyle/>
          <a:p>
            <a:pPr indent="0" lvl="0" marL="0" rtl="0" algn="l">
              <a:spcBef>
                <a:spcPts val="0"/>
              </a:spcBef>
              <a:spcAft>
                <a:spcPts val="0"/>
              </a:spcAft>
              <a:buNone/>
            </a:pPr>
            <a:r>
              <a:rPr lang="en-US"/>
              <a:t>Arquitetura Low-Code com AI-Infused</a:t>
            </a:r>
            <a:endParaRPr/>
          </a:p>
        </p:txBody>
      </p:sp>
      <p:grpSp>
        <p:nvGrpSpPr>
          <p:cNvPr id="6492" name="Google Shape;6492;p426"/>
          <p:cNvGrpSpPr/>
          <p:nvPr/>
        </p:nvGrpSpPr>
        <p:grpSpPr>
          <a:xfrm>
            <a:off x="1425175" y="1005850"/>
            <a:ext cx="6347656" cy="3743801"/>
            <a:chOff x="1425175" y="1005850"/>
            <a:chExt cx="6347656" cy="3743801"/>
          </a:xfrm>
        </p:grpSpPr>
        <p:pic>
          <p:nvPicPr>
            <p:cNvPr id="6493" name="Google Shape;6493;p426"/>
            <p:cNvPicPr preferRelativeResize="0"/>
            <p:nvPr/>
          </p:nvPicPr>
          <p:blipFill rotWithShape="1">
            <a:blip r:embed="rId3">
              <a:alphaModFix/>
            </a:blip>
            <a:srcRect b="0" l="26964" r="0" t="0"/>
            <a:stretch/>
          </p:blipFill>
          <p:spPr>
            <a:xfrm>
              <a:off x="1425175" y="1005850"/>
              <a:ext cx="3365073" cy="3743801"/>
            </a:xfrm>
            <a:prstGeom prst="rect">
              <a:avLst/>
            </a:prstGeom>
            <a:noFill/>
            <a:ln>
              <a:noFill/>
            </a:ln>
          </p:spPr>
        </p:pic>
        <p:pic>
          <p:nvPicPr>
            <p:cNvPr id="6494" name="Google Shape;6494;p426"/>
            <p:cNvPicPr preferRelativeResize="0"/>
            <p:nvPr/>
          </p:nvPicPr>
          <p:blipFill>
            <a:blip r:embed="rId4">
              <a:alphaModFix/>
            </a:blip>
            <a:stretch>
              <a:fillRect/>
            </a:stretch>
          </p:blipFill>
          <p:spPr>
            <a:xfrm>
              <a:off x="4790264" y="1007790"/>
              <a:ext cx="2982568" cy="3739898"/>
            </a:xfrm>
            <a:prstGeom prst="rect">
              <a:avLst/>
            </a:prstGeom>
            <a:noFill/>
            <a:ln>
              <a:noFill/>
            </a:ln>
          </p:spPr>
        </p:pic>
      </p:grpSp>
      <p:pic>
        <p:nvPicPr>
          <p:cNvPr id="6495" name="Google Shape;6495;p426"/>
          <p:cNvPicPr preferRelativeResize="0"/>
          <p:nvPr/>
        </p:nvPicPr>
        <p:blipFill>
          <a:blip r:embed="rId5">
            <a:alphaModFix/>
          </a:blip>
          <a:stretch>
            <a:fillRect/>
          </a:stretch>
        </p:blipFill>
        <p:spPr>
          <a:xfrm>
            <a:off x="7733200" y="1653649"/>
            <a:ext cx="1174596" cy="679800"/>
          </a:xfrm>
          <a:prstGeom prst="rect">
            <a:avLst/>
          </a:prstGeom>
          <a:noFill/>
          <a:ln>
            <a:noFill/>
          </a:ln>
        </p:spPr>
      </p:pic>
      <p:pic>
        <p:nvPicPr>
          <p:cNvPr id="6496" name="Google Shape;6496;p426"/>
          <p:cNvPicPr preferRelativeResize="0"/>
          <p:nvPr/>
        </p:nvPicPr>
        <p:blipFill>
          <a:blip r:embed="rId6">
            <a:alphaModFix/>
          </a:blip>
          <a:stretch>
            <a:fillRect/>
          </a:stretch>
        </p:blipFill>
        <p:spPr>
          <a:xfrm>
            <a:off x="5309775" y="678575"/>
            <a:ext cx="2315350" cy="357750"/>
          </a:xfrm>
          <a:prstGeom prst="rect">
            <a:avLst/>
          </a:prstGeom>
          <a:noFill/>
          <a:ln>
            <a:noFill/>
          </a:ln>
        </p:spPr>
      </p:pic>
      <p:sp>
        <p:nvSpPr>
          <p:cNvPr id="6497" name="Google Shape;6497;p426"/>
          <p:cNvSpPr txBox="1"/>
          <p:nvPr/>
        </p:nvSpPr>
        <p:spPr>
          <a:xfrm>
            <a:off x="574250" y="1267025"/>
            <a:ext cx="806400" cy="354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2"/>
                </a:solidFill>
                <a:latin typeface="Roboto"/>
                <a:ea typeface="Roboto"/>
                <a:cs typeface="Roboto"/>
                <a:sym typeface="Roboto"/>
              </a:rPr>
              <a:t>LOW-CODE DESIGNERS</a:t>
            </a:r>
            <a:endParaRPr b="1" sz="1500">
              <a:solidFill>
                <a:schemeClr val="accent2"/>
              </a:solidFill>
              <a:latin typeface="Roboto"/>
              <a:ea typeface="Roboto"/>
              <a:cs typeface="Roboto"/>
              <a:sym typeface="Roboto"/>
            </a:endParaRPr>
          </a:p>
        </p:txBody>
      </p:sp>
      <p:sp>
        <p:nvSpPr>
          <p:cNvPr id="6498" name="Google Shape;6498;p426"/>
          <p:cNvSpPr txBox="1"/>
          <p:nvPr/>
        </p:nvSpPr>
        <p:spPr>
          <a:xfrm>
            <a:off x="206050" y="3415900"/>
            <a:ext cx="1174500" cy="708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rgbClr val="1D5066"/>
                </a:solidFill>
                <a:latin typeface="Roboto"/>
                <a:ea typeface="Roboto"/>
                <a:cs typeface="Roboto"/>
                <a:sym typeface="Roboto"/>
              </a:rPr>
              <a:t>SEGURANÇA, GOVERNANÇA E ESCALABILIDADE DA PLATAFORMA</a:t>
            </a:r>
            <a:endParaRPr b="1" sz="1500">
              <a:solidFill>
                <a:srgbClr val="1D5066"/>
              </a:solidFill>
              <a:latin typeface="Roboto"/>
              <a:ea typeface="Roboto"/>
              <a:cs typeface="Roboto"/>
              <a:sym typeface="Roboto"/>
            </a:endParaRPr>
          </a:p>
        </p:txBody>
      </p:sp>
      <p:sp>
        <p:nvSpPr>
          <p:cNvPr id="6499" name="Google Shape;6499;p426"/>
          <p:cNvSpPr txBox="1"/>
          <p:nvPr/>
        </p:nvSpPr>
        <p:spPr>
          <a:xfrm>
            <a:off x="206050" y="2474100"/>
            <a:ext cx="1174500" cy="531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4"/>
                </a:solidFill>
                <a:latin typeface="Roboto"/>
                <a:ea typeface="Roboto"/>
                <a:cs typeface="Roboto"/>
                <a:sym typeface="Roboto"/>
              </a:rPr>
              <a:t>RECURSOS ABRANGENTES DA PLATAFORMA</a:t>
            </a:r>
            <a:endParaRPr b="1" sz="1500">
              <a:solidFill>
                <a:schemeClr val="accent4"/>
              </a:solidFill>
              <a:latin typeface="Roboto"/>
              <a:ea typeface="Roboto"/>
              <a:cs typeface="Roboto"/>
              <a:sym typeface="Roboto"/>
            </a:endParaRPr>
          </a:p>
        </p:txBody>
      </p:sp>
      <p:sp>
        <p:nvSpPr>
          <p:cNvPr id="6500" name="Google Shape;6500;p426"/>
          <p:cNvSpPr txBox="1"/>
          <p:nvPr/>
        </p:nvSpPr>
        <p:spPr>
          <a:xfrm>
            <a:off x="317500" y="1906900"/>
            <a:ext cx="1063200" cy="354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4"/>
                </a:solidFill>
                <a:latin typeface="Roboto"/>
                <a:ea typeface="Roboto"/>
                <a:cs typeface="Roboto"/>
                <a:sym typeface="Roboto"/>
              </a:rPr>
              <a:t>RECURSOS REUTILIZÁVEIS</a:t>
            </a:r>
            <a:endParaRPr b="1" sz="1500">
              <a:solidFill>
                <a:schemeClr val="accent4"/>
              </a:solidFill>
              <a:latin typeface="Roboto"/>
              <a:ea typeface="Roboto"/>
              <a:cs typeface="Roboto"/>
              <a:sym typeface="Roboto"/>
            </a:endParaRPr>
          </a:p>
        </p:txBody>
      </p:sp>
      <p:sp>
        <p:nvSpPr>
          <p:cNvPr id="6501" name="Google Shape;6501;p426"/>
          <p:cNvSpPr txBox="1"/>
          <p:nvPr/>
        </p:nvSpPr>
        <p:spPr>
          <a:xfrm>
            <a:off x="2075325" y="3250150"/>
            <a:ext cx="1629300" cy="130800"/>
          </a:xfrm>
          <a:prstGeom prst="rect">
            <a:avLst/>
          </a:prstGeom>
          <a:solidFill>
            <a:srgbClr val="FFFFFF"/>
          </a:solidFill>
          <a:ln>
            <a:noFill/>
          </a:ln>
        </p:spPr>
        <p:txBody>
          <a:bodyPr anchorCtr="0" anchor="t" bIns="0" lIns="0" spcFirstLastPara="1" rIns="0" wrap="square" tIns="0">
            <a:spAutoFit/>
          </a:bodyPr>
          <a:lstStyle/>
          <a:p>
            <a:pPr indent="0" lvl="0" marL="0" rtl="0" algn="l">
              <a:spcBef>
                <a:spcPts val="0"/>
              </a:spcBef>
              <a:spcAft>
                <a:spcPts val="0"/>
              </a:spcAft>
              <a:buNone/>
            </a:pPr>
            <a:r>
              <a:rPr b="1" lang="en-US" sz="850">
                <a:solidFill>
                  <a:srgbClr val="1D5066"/>
                </a:solidFill>
                <a:latin typeface="Roboto"/>
                <a:ea typeface="Roboto"/>
                <a:cs typeface="Roboto"/>
                <a:sym typeface="Roboto"/>
              </a:rPr>
              <a:t>SEGURANÇA &amp; COMPLIANCE</a:t>
            </a:r>
            <a:endParaRPr b="1" sz="1200">
              <a:solidFill>
                <a:srgbClr val="1D5066"/>
              </a:solidFill>
              <a:latin typeface="Roboto"/>
              <a:ea typeface="Roboto"/>
              <a:cs typeface="Roboto"/>
              <a:sym typeface="Roboto"/>
            </a:endParaRPr>
          </a:p>
        </p:txBody>
      </p:sp>
      <p:sp>
        <p:nvSpPr>
          <p:cNvPr id="6502" name="Google Shape;6502;p426"/>
          <p:cNvSpPr txBox="1"/>
          <p:nvPr/>
        </p:nvSpPr>
        <p:spPr>
          <a:xfrm>
            <a:off x="4033000" y="3250150"/>
            <a:ext cx="1629300" cy="130800"/>
          </a:xfrm>
          <a:prstGeom prst="rect">
            <a:avLst/>
          </a:prstGeom>
          <a:solidFill>
            <a:srgbClr val="FFFFFF"/>
          </a:solidFill>
          <a:ln>
            <a:noFill/>
          </a:ln>
        </p:spPr>
        <p:txBody>
          <a:bodyPr anchorCtr="0" anchor="t" bIns="0" lIns="0" spcFirstLastPara="1" rIns="0" wrap="square" tIns="0">
            <a:spAutoFit/>
          </a:bodyPr>
          <a:lstStyle/>
          <a:p>
            <a:pPr indent="0" lvl="0" marL="0" rtl="0" algn="l">
              <a:spcBef>
                <a:spcPts val="0"/>
              </a:spcBef>
              <a:spcAft>
                <a:spcPts val="0"/>
              </a:spcAft>
              <a:buNone/>
            </a:pPr>
            <a:r>
              <a:rPr b="1" lang="en-US" sz="850">
                <a:solidFill>
                  <a:srgbClr val="1D5066"/>
                </a:solidFill>
                <a:latin typeface="Roboto"/>
                <a:ea typeface="Roboto"/>
                <a:cs typeface="Roboto"/>
                <a:sym typeface="Roboto"/>
              </a:rPr>
              <a:t>GOVERNANÇA</a:t>
            </a:r>
            <a:endParaRPr b="1" sz="1200">
              <a:solidFill>
                <a:srgbClr val="1D5066"/>
              </a:solidFill>
              <a:latin typeface="Roboto"/>
              <a:ea typeface="Roboto"/>
              <a:cs typeface="Roboto"/>
              <a:sym typeface="Roboto"/>
            </a:endParaRPr>
          </a:p>
        </p:txBody>
      </p:sp>
      <p:sp>
        <p:nvSpPr>
          <p:cNvPr id="6503" name="Google Shape;6503;p426"/>
          <p:cNvSpPr txBox="1"/>
          <p:nvPr/>
        </p:nvSpPr>
        <p:spPr>
          <a:xfrm>
            <a:off x="5840150" y="3257800"/>
            <a:ext cx="1704600" cy="115500"/>
          </a:xfrm>
          <a:prstGeom prst="rect">
            <a:avLst/>
          </a:prstGeom>
          <a:solidFill>
            <a:srgbClr val="FFFFFF"/>
          </a:solidFill>
          <a:ln>
            <a:noFill/>
          </a:ln>
        </p:spPr>
        <p:txBody>
          <a:bodyPr anchorCtr="0" anchor="t" bIns="0" lIns="0" spcFirstLastPara="1" rIns="0" wrap="square" tIns="0">
            <a:spAutoFit/>
          </a:bodyPr>
          <a:lstStyle/>
          <a:p>
            <a:pPr indent="0" lvl="0" marL="0" rtl="0" algn="l">
              <a:spcBef>
                <a:spcPts val="0"/>
              </a:spcBef>
              <a:spcAft>
                <a:spcPts val="0"/>
              </a:spcAft>
              <a:buNone/>
            </a:pPr>
            <a:r>
              <a:rPr b="1" lang="en-US" sz="750">
                <a:solidFill>
                  <a:srgbClr val="1D5066"/>
                </a:solidFill>
                <a:latin typeface="Roboto"/>
                <a:ea typeface="Roboto"/>
                <a:cs typeface="Roboto"/>
                <a:sym typeface="Roboto"/>
              </a:rPr>
              <a:t>ESCALABILIDADE &amp; CONFIABILIDADE</a:t>
            </a:r>
            <a:endParaRPr b="1" sz="1100">
              <a:solidFill>
                <a:srgbClr val="1D5066"/>
              </a:solidFill>
              <a:latin typeface="Roboto"/>
              <a:ea typeface="Roboto"/>
              <a:cs typeface="Roboto"/>
              <a:sym typeface="Roboto"/>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6495"/>
                                        </p:tgtEl>
                                        <p:attrNameLst>
                                          <p:attrName>style.visibility</p:attrName>
                                        </p:attrNameLst>
                                      </p:cBhvr>
                                      <p:to>
                                        <p:strVal val="visible"/>
                                      </p:to>
                                    </p:set>
                                    <p:animEffect filter="fade" transition="in">
                                      <p:cBhvr>
                                        <p:cTn dur="300"/>
                                        <p:tgtEl>
                                          <p:spTgt spid="649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7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507" name="Shape 6507"/>
        <p:cNvGrpSpPr/>
        <p:nvPr/>
      </p:nvGrpSpPr>
      <p:grpSpPr>
        <a:xfrm>
          <a:off x="0" y="0"/>
          <a:ext cx="0" cy="0"/>
          <a:chOff x="0" y="0"/>
          <a:chExt cx="0" cy="0"/>
        </a:xfrm>
      </p:grpSpPr>
      <p:grpSp>
        <p:nvGrpSpPr>
          <p:cNvPr id="6508" name="Google Shape;6508;p427"/>
          <p:cNvGrpSpPr/>
          <p:nvPr/>
        </p:nvGrpSpPr>
        <p:grpSpPr>
          <a:xfrm>
            <a:off x="300450" y="4123725"/>
            <a:ext cx="8346141" cy="536313"/>
            <a:chOff x="300450" y="4123725"/>
            <a:chExt cx="8346141" cy="536313"/>
          </a:xfrm>
        </p:grpSpPr>
        <p:sp>
          <p:nvSpPr>
            <p:cNvPr id="6509" name="Google Shape;6509;p427"/>
            <p:cNvSpPr txBox="1"/>
            <p:nvPr/>
          </p:nvSpPr>
          <p:spPr>
            <a:xfrm>
              <a:off x="300450" y="4198338"/>
              <a:ext cx="1116300" cy="4617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000">
                  <a:solidFill>
                    <a:schemeClr val="accent2"/>
                  </a:solidFill>
                  <a:latin typeface="Roboto"/>
                  <a:ea typeface="Roboto"/>
                  <a:cs typeface="Roboto"/>
                  <a:sym typeface="Roboto"/>
                </a:rPr>
                <a:t>GLOBAL ACCREDITATION</a:t>
              </a:r>
              <a:br>
                <a:rPr b="1" lang="en-US" sz="1000">
                  <a:solidFill>
                    <a:schemeClr val="accent2"/>
                  </a:solidFill>
                  <a:latin typeface="Roboto"/>
                  <a:ea typeface="Roboto"/>
                  <a:cs typeface="Roboto"/>
                  <a:sym typeface="Roboto"/>
                </a:rPr>
              </a:br>
              <a:r>
                <a:rPr b="1" lang="en-US" sz="1000">
                  <a:solidFill>
                    <a:schemeClr val="accent2"/>
                  </a:solidFill>
                  <a:latin typeface="Roboto"/>
                  <a:ea typeface="Roboto"/>
                  <a:cs typeface="Roboto"/>
                  <a:sym typeface="Roboto"/>
                </a:rPr>
                <a:t> </a:t>
              </a:r>
              <a:r>
                <a:rPr b="1" lang="en-US" sz="1000">
                  <a:solidFill>
                    <a:schemeClr val="accent2"/>
                  </a:solidFill>
                  <a:latin typeface="Roboto"/>
                  <a:ea typeface="Roboto"/>
                  <a:cs typeface="Roboto"/>
                  <a:sym typeface="Roboto"/>
                </a:rPr>
                <a:t>&amp; COMPLIANCE</a:t>
              </a:r>
              <a:endParaRPr b="1" sz="1000">
                <a:solidFill>
                  <a:schemeClr val="accent2"/>
                </a:solidFill>
                <a:latin typeface="Roboto"/>
                <a:ea typeface="Roboto"/>
                <a:cs typeface="Roboto"/>
                <a:sym typeface="Roboto"/>
              </a:endParaRPr>
            </a:p>
          </p:txBody>
        </p:sp>
        <p:pic>
          <p:nvPicPr>
            <p:cNvPr id="6510" name="Google Shape;6510;p427"/>
            <p:cNvPicPr preferRelativeResize="0"/>
            <p:nvPr/>
          </p:nvPicPr>
          <p:blipFill>
            <a:blip r:embed="rId3">
              <a:alphaModFix/>
            </a:blip>
            <a:stretch>
              <a:fillRect/>
            </a:stretch>
          </p:blipFill>
          <p:spPr>
            <a:xfrm>
              <a:off x="8056196" y="4336628"/>
              <a:ext cx="590395" cy="161916"/>
            </a:xfrm>
            <a:prstGeom prst="rect">
              <a:avLst/>
            </a:prstGeom>
            <a:noFill/>
            <a:ln>
              <a:noFill/>
            </a:ln>
          </p:spPr>
        </p:pic>
        <p:pic>
          <p:nvPicPr>
            <p:cNvPr id="6511" name="Google Shape;6511;p427"/>
            <p:cNvPicPr preferRelativeResize="0"/>
            <p:nvPr/>
          </p:nvPicPr>
          <p:blipFill>
            <a:blip r:embed="rId4">
              <a:alphaModFix/>
            </a:blip>
            <a:stretch>
              <a:fillRect/>
            </a:stretch>
          </p:blipFill>
          <p:spPr>
            <a:xfrm>
              <a:off x="6658454" y="4335298"/>
              <a:ext cx="590394" cy="164592"/>
            </a:xfrm>
            <a:prstGeom prst="rect">
              <a:avLst/>
            </a:prstGeom>
            <a:noFill/>
            <a:ln>
              <a:noFill/>
            </a:ln>
          </p:spPr>
        </p:pic>
        <p:pic>
          <p:nvPicPr>
            <p:cNvPr id="6512" name="Google Shape;6512;p427"/>
            <p:cNvPicPr preferRelativeResize="0"/>
            <p:nvPr/>
          </p:nvPicPr>
          <p:blipFill>
            <a:blip r:embed="rId5">
              <a:alphaModFix/>
            </a:blip>
            <a:stretch>
              <a:fillRect/>
            </a:stretch>
          </p:blipFill>
          <p:spPr>
            <a:xfrm>
              <a:off x="1549300" y="4330719"/>
              <a:ext cx="552840" cy="173750"/>
            </a:xfrm>
            <a:prstGeom prst="rect">
              <a:avLst/>
            </a:prstGeom>
            <a:noFill/>
            <a:ln>
              <a:noFill/>
            </a:ln>
          </p:spPr>
        </p:pic>
        <p:pic>
          <p:nvPicPr>
            <p:cNvPr id="6513" name="Google Shape;6513;p427"/>
            <p:cNvPicPr preferRelativeResize="0"/>
            <p:nvPr/>
          </p:nvPicPr>
          <p:blipFill rotWithShape="1">
            <a:blip r:embed="rId6">
              <a:alphaModFix/>
            </a:blip>
            <a:srcRect b="0" l="0" r="0" t="0"/>
            <a:stretch/>
          </p:blipFill>
          <p:spPr>
            <a:xfrm>
              <a:off x="2757548" y="4337533"/>
              <a:ext cx="658324" cy="160121"/>
            </a:xfrm>
            <a:prstGeom prst="rect">
              <a:avLst/>
            </a:prstGeom>
            <a:noFill/>
            <a:ln>
              <a:noFill/>
            </a:ln>
          </p:spPr>
        </p:pic>
        <p:pic>
          <p:nvPicPr>
            <p:cNvPr id="6514" name="Google Shape;6514;p427"/>
            <p:cNvPicPr preferRelativeResize="0"/>
            <p:nvPr/>
          </p:nvPicPr>
          <p:blipFill>
            <a:blip r:embed="rId7">
              <a:alphaModFix/>
            </a:blip>
            <a:stretch>
              <a:fillRect/>
            </a:stretch>
          </p:blipFill>
          <p:spPr>
            <a:xfrm>
              <a:off x="5108893" y="4312442"/>
              <a:ext cx="301467" cy="210304"/>
            </a:xfrm>
            <a:prstGeom prst="rect">
              <a:avLst/>
            </a:prstGeom>
            <a:noFill/>
            <a:ln>
              <a:noFill/>
            </a:ln>
          </p:spPr>
        </p:pic>
        <p:pic>
          <p:nvPicPr>
            <p:cNvPr id="6515" name="Google Shape;6515;p427"/>
            <p:cNvPicPr preferRelativeResize="0"/>
            <p:nvPr/>
          </p:nvPicPr>
          <p:blipFill>
            <a:blip r:embed="rId8">
              <a:alphaModFix/>
            </a:blip>
            <a:stretch>
              <a:fillRect/>
            </a:stretch>
          </p:blipFill>
          <p:spPr>
            <a:xfrm>
              <a:off x="4689938" y="4312442"/>
              <a:ext cx="302294" cy="210304"/>
            </a:xfrm>
            <a:prstGeom prst="rect">
              <a:avLst/>
            </a:prstGeom>
            <a:noFill/>
            <a:ln>
              <a:noFill/>
            </a:ln>
          </p:spPr>
        </p:pic>
        <p:pic>
          <p:nvPicPr>
            <p:cNvPr id="6516" name="Google Shape;6516;p427"/>
            <p:cNvPicPr preferRelativeResize="0"/>
            <p:nvPr/>
          </p:nvPicPr>
          <p:blipFill rotWithShape="1">
            <a:blip r:embed="rId9">
              <a:alphaModFix/>
            </a:blip>
            <a:srcRect b="0" l="441" r="-3089" t="0"/>
            <a:stretch/>
          </p:blipFill>
          <p:spPr>
            <a:xfrm>
              <a:off x="4270969" y="4312439"/>
              <a:ext cx="302309" cy="210310"/>
            </a:xfrm>
            <a:prstGeom prst="rect">
              <a:avLst/>
            </a:prstGeom>
            <a:noFill/>
            <a:ln>
              <a:noFill/>
            </a:ln>
          </p:spPr>
        </p:pic>
        <p:pic>
          <p:nvPicPr>
            <p:cNvPr id="6517" name="Google Shape;6517;p427"/>
            <p:cNvPicPr preferRelativeResize="0"/>
            <p:nvPr/>
          </p:nvPicPr>
          <p:blipFill>
            <a:blip r:embed="rId10">
              <a:alphaModFix/>
            </a:blip>
            <a:stretch>
              <a:fillRect/>
            </a:stretch>
          </p:blipFill>
          <p:spPr>
            <a:xfrm>
              <a:off x="2218801" y="4206550"/>
              <a:ext cx="422087" cy="422088"/>
            </a:xfrm>
            <a:prstGeom prst="rect">
              <a:avLst/>
            </a:prstGeom>
            <a:noFill/>
            <a:ln>
              <a:noFill/>
            </a:ln>
          </p:spPr>
        </p:pic>
        <p:pic>
          <p:nvPicPr>
            <p:cNvPr id="6518" name="Google Shape;6518;p427"/>
            <p:cNvPicPr preferRelativeResize="0"/>
            <p:nvPr/>
          </p:nvPicPr>
          <p:blipFill>
            <a:blip r:embed="rId11">
              <a:alphaModFix/>
            </a:blip>
            <a:stretch>
              <a:fillRect/>
            </a:stretch>
          </p:blipFill>
          <p:spPr>
            <a:xfrm>
              <a:off x="3532533" y="4340562"/>
              <a:ext cx="621775" cy="154063"/>
            </a:xfrm>
            <a:prstGeom prst="rect">
              <a:avLst/>
            </a:prstGeom>
            <a:noFill/>
            <a:ln>
              <a:noFill/>
            </a:ln>
          </p:spPr>
        </p:pic>
        <p:pic>
          <p:nvPicPr>
            <p:cNvPr id="6519" name="Google Shape;6519;p427"/>
            <p:cNvPicPr preferRelativeResize="0"/>
            <p:nvPr/>
          </p:nvPicPr>
          <p:blipFill>
            <a:blip r:embed="rId12">
              <a:alphaModFix/>
            </a:blip>
            <a:stretch>
              <a:fillRect/>
            </a:stretch>
          </p:blipFill>
          <p:spPr>
            <a:xfrm>
              <a:off x="6281534" y="4271290"/>
              <a:ext cx="260260" cy="292608"/>
            </a:xfrm>
            <a:prstGeom prst="rect">
              <a:avLst/>
            </a:prstGeom>
            <a:noFill/>
            <a:ln>
              <a:noFill/>
            </a:ln>
          </p:spPr>
        </p:pic>
        <p:pic>
          <p:nvPicPr>
            <p:cNvPr id="6520" name="Google Shape;6520;p427"/>
            <p:cNvPicPr preferRelativeResize="0"/>
            <p:nvPr/>
          </p:nvPicPr>
          <p:blipFill>
            <a:blip r:embed="rId13">
              <a:alphaModFix/>
            </a:blip>
            <a:stretch>
              <a:fillRect/>
            </a:stretch>
          </p:blipFill>
          <p:spPr>
            <a:xfrm>
              <a:off x="5904277" y="4271291"/>
              <a:ext cx="260597" cy="292606"/>
            </a:xfrm>
            <a:prstGeom prst="rect">
              <a:avLst/>
            </a:prstGeom>
            <a:noFill/>
            <a:ln>
              <a:noFill/>
            </a:ln>
          </p:spPr>
        </p:pic>
        <p:pic>
          <p:nvPicPr>
            <p:cNvPr id="6521" name="Google Shape;6521;p427"/>
            <p:cNvPicPr preferRelativeResize="0"/>
            <p:nvPr/>
          </p:nvPicPr>
          <p:blipFill>
            <a:blip r:embed="rId14">
              <a:alphaModFix/>
            </a:blip>
            <a:stretch>
              <a:fillRect/>
            </a:stretch>
          </p:blipFill>
          <p:spPr>
            <a:xfrm>
              <a:off x="5527020" y="4271291"/>
              <a:ext cx="260597" cy="292606"/>
            </a:xfrm>
            <a:prstGeom prst="rect">
              <a:avLst/>
            </a:prstGeom>
            <a:noFill/>
            <a:ln>
              <a:noFill/>
            </a:ln>
          </p:spPr>
        </p:pic>
        <p:cxnSp>
          <p:nvCxnSpPr>
            <p:cNvPr id="6522" name="Google Shape;6522;p427"/>
            <p:cNvCxnSpPr/>
            <p:nvPr/>
          </p:nvCxnSpPr>
          <p:spPr>
            <a:xfrm flipH="1" rot="10800000">
              <a:off x="1549300" y="4123725"/>
              <a:ext cx="7080900" cy="22800"/>
            </a:xfrm>
            <a:prstGeom prst="straightConnector1">
              <a:avLst/>
            </a:prstGeom>
            <a:noFill/>
            <a:ln cap="flat" cmpd="sng" w="9525">
              <a:solidFill>
                <a:schemeClr val="dk2"/>
              </a:solidFill>
              <a:prstDash val="solid"/>
              <a:round/>
              <a:headEnd len="med" w="med" type="none"/>
              <a:tailEnd len="med" w="med" type="none"/>
            </a:ln>
          </p:spPr>
        </p:cxnSp>
        <p:pic>
          <p:nvPicPr>
            <p:cNvPr id="6523" name="Google Shape;6523;p427"/>
            <p:cNvPicPr preferRelativeResize="0"/>
            <p:nvPr/>
          </p:nvPicPr>
          <p:blipFill>
            <a:blip r:embed="rId15">
              <a:alphaModFix/>
            </a:blip>
            <a:stretch>
              <a:fillRect/>
            </a:stretch>
          </p:blipFill>
          <p:spPr>
            <a:xfrm>
              <a:off x="7373704" y="4337967"/>
              <a:ext cx="557636" cy="159254"/>
            </a:xfrm>
            <a:prstGeom prst="rect">
              <a:avLst/>
            </a:prstGeom>
            <a:noFill/>
            <a:ln>
              <a:noFill/>
            </a:ln>
          </p:spPr>
        </p:pic>
      </p:grpSp>
      <p:sp>
        <p:nvSpPr>
          <p:cNvPr id="6524" name="Google Shape;6524;p427"/>
          <p:cNvSpPr/>
          <p:nvPr/>
        </p:nvSpPr>
        <p:spPr>
          <a:xfrm>
            <a:off x="1685241" y="3047875"/>
            <a:ext cx="7085700" cy="743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grpSp>
        <p:nvGrpSpPr>
          <p:cNvPr id="6525" name="Google Shape;6525;p427"/>
          <p:cNvGrpSpPr/>
          <p:nvPr/>
        </p:nvGrpSpPr>
        <p:grpSpPr>
          <a:xfrm>
            <a:off x="368100" y="3099625"/>
            <a:ext cx="8355810" cy="640200"/>
            <a:chOff x="368100" y="3099625"/>
            <a:chExt cx="8355810" cy="640200"/>
          </a:xfrm>
        </p:grpSpPr>
        <p:sp>
          <p:nvSpPr>
            <p:cNvPr id="6526" name="Google Shape;6526;p427"/>
            <p:cNvSpPr txBox="1"/>
            <p:nvPr/>
          </p:nvSpPr>
          <p:spPr>
            <a:xfrm>
              <a:off x="368100" y="3250375"/>
              <a:ext cx="1188300" cy="3387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00">
                  <a:solidFill>
                    <a:schemeClr val="accent2"/>
                  </a:solidFill>
                  <a:latin typeface="Roboto"/>
                  <a:ea typeface="Roboto"/>
                  <a:cs typeface="Roboto"/>
                  <a:sym typeface="Roboto"/>
                </a:rPr>
                <a:t>SEGURANÇA FÍSICA</a:t>
              </a:r>
              <a:endParaRPr b="1" sz="1100">
                <a:solidFill>
                  <a:schemeClr val="accent2"/>
                </a:solidFill>
                <a:latin typeface="Roboto"/>
                <a:ea typeface="Roboto"/>
                <a:cs typeface="Roboto"/>
                <a:sym typeface="Roboto"/>
              </a:endParaRPr>
            </a:p>
          </p:txBody>
        </p:sp>
        <p:grpSp>
          <p:nvGrpSpPr>
            <p:cNvPr id="6527" name="Google Shape;6527;p427"/>
            <p:cNvGrpSpPr/>
            <p:nvPr/>
          </p:nvGrpSpPr>
          <p:grpSpPr>
            <a:xfrm>
              <a:off x="1742070" y="3099625"/>
              <a:ext cx="6981839" cy="640200"/>
              <a:chOff x="1742070" y="3099625"/>
              <a:chExt cx="6981839" cy="640200"/>
            </a:xfrm>
          </p:grpSpPr>
          <p:grpSp>
            <p:nvGrpSpPr>
              <p:cNvPr id="6528" name="Google Shape;6528;p427"/>
              <p:cNvGrpSpPr/>
              <p:nvPr/>
            </p:nvGrpSpPr>
            <p:grpSpPr>
              <a:xfrm>
                <a:off x="5255476" y="3099625"/>
                <a:ext cx="1711744" cy="640200"/>
                <a:chOff x="4890098" y="1308175"/>
                <a:chExt cx="1178400" cy="640200"/>
              </a:xfrm>
            </p:grpSpPr>
            <p:sp>
              <p:nvSpPr>
                <p:cNvPr id="6529" name="Google Shape;6529;p427"/>
                <p:cNvSpPr/>
                <p:nvPr/>
              </p:nvSpPr>
              <p:spPr>
                <a:xfrm>
                  <a:off x="4890098" y="1308175"/>
                  <a:ext cx="11784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6530" name="Google Shape;6530;p427"/>
                <p:cNvSpPr/>
                <p:nvPr/>
              </p:nvSpPr>
              <p:spPr>
                <a:xfrm>
                  <a:off x="5065898" y="1445425"/>
                  <a:ext cx="8268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Redundância de Nuvem Segura</a:t>
                  </a:r>
                  <a:endParaRPr sz="900">
                    <a:latin typeface="Roboto Medium"/>
                    <a:ea typeface="Roboto Medium"/>
                    <a:cs typeface="Roboto Medium"/>
                    <a:sym typeface="Roboto Medium"/>
                  </a:endParaRPr>
                </a:p>
              </p:txBody>
            </p:sp>
          </p:grpSp>
          <p:grpSp>
            <p:nvGrpSpPr>
              <p:cNvPr id="6531" name="Google Shape;6531;p427"/>
              <p:cNvGrpSpPr/>
              <p:nvPr/>
            </p:nvGrpSpPr>
            <p:grpSpPr>
              <a:xfrm>
                <a:off x="3498686" y="3099625"/>
                <a:ext cx="1711736" cy="640200"/>
                <a:chOff x="3630068" y="1308175"/>
                <a:chExt cx="1164604" cy="640200"/>
              </a:xfrm>
            </p:grpSpPr>
            <p:sp>
              <p:nvSpPr>
                <p:cNvPr id="6532" name="Google Shape;6532;p427"/>
                <p:cNvSpPr/>
                <p:nvPr/>
              </p:nvSpPr>
              <p:spPr>
                <a:xfrm>
                  <a:off x="3630068" y="1308175"/>
                  <a:ext cx="11646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6533" name="Google Shape;6533;p427"/>
                <p:cNvSpPr/>
                <p:nvPr/>
              </p:nvSpPr>
              <p:spPr>
                <a:xfrm>
                  <a:off x="3630072" y="1445425"/>
                  <a:ext cx="11646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Vigilância</a:t>
                  </a:r>
                  <a:endParaRPr sz="900">
                    <a:latin typeface="Roboto Medium"/>
                    <a:ea typeface="Roboto Medium"/>
                    <a:cs typeface="Roboto Medium"/>
                    <a:sym typeface="Roboto Medium"/>
                  </a:endParaRPr>
                </a:p>
                <a:p>
                  <a:pPr indent="0" lvl="0" marL="0" rtl="0" algn="ctr">
                    <a:spcBef>
                      <a:spcPts val="0"/>
                    </a:spcBef>
                    <a:spcAft>
                      <a:spcPts val="0"/>
                    </a:spcAft>
                    <a:buNone/>
                  </a:pPr>
                  <a:r>
                    <a:rPr lang="en-US" sz="900">
                      <a:latin typeface="Roboto Medium"/>
                      <a:ea typeface="Roboto Medium"/>
                      <a:cs typeface="Roboto Medium"/>
                      <a:sym typeface="Roboto Medium"/>
                    </a:rPr>
                    <a:t>por Vídeo</a:t>
                  </a:r>
                  <a:endParaRPr sz="900">
                    <a:latin typeface="Roboto Medium"/>
                    <a:ea typeface="Roboto Medium"/>
                    <a:cs typeface="Roboto Medium"/>
                    <a:sym typeface="Roboto Medium"/>
                  </a:endParaRPr>
                </a:p>
              </p:txBody>
            </p:sp>
          </p:grpSp>
          <p:grpSp>
            <p:nvGrpSpPr>
              <p:cNvPr id="6534" name="Google Shape;6534;p427"/>
              <p:cNvGrpSpPr/>
              <p:nvPr/>
            </p:nvGrpSpPr>
            <p:grpSpPr>
              <a:xfrm>
                <a:off x="1742070" y="3099625"/>
                <a:ext cx="1711744" cy="640200"/>
                <a:chOff x="2447348" y="1308175"/>
                <a:chExt cx="1178400" cy="640200"/>
              </a:xfrm>
            </p:grpSpPr>
            <p:sp>
              <p:nvSpPr>
                <p:cNvPr id="6535" name="Google Shape;6535;p427"/>
                <p:cNvSpPr/>
                <p:nvPr/>
              </p:nvSpPr>
              <p:spPr>
                <a:xfrm>
                  <a:off x="2447348" y="1308175"/>
                  <a:ext cx="11784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US">
                      <a:latin typeface="Roboto Light"/>
                      <a:ea typeface="Roboto Light"/>
                      <a:cs typeface="Roboto Light"/>
                      <a:sym typeface="Roboto Light"/>
                    </a:rPr>
                    <a:t>   </a:t>
                  </a:r>
                  <a:endParaRPr>
                    <a:latin typeface="Roboto Light"/>
                    <a:ea typeface="Roboto Light"/>
                    <a:cs typeface="Roboto Light"/>
                    <a:sym typeface="Roboto Light"/>
                  </a:endParaRPr>
                </a:p>
              </p:txBody>
            </p:sp>
            <p:sp>
              <p:nvSpPr>
                <p:cNvPr id="6536" name="Google Shape;6536;p427"/>
                <p:cNvSpPr/>
                <p:nvPr/>
              </p:nvSpPr>
              <p:spPr>
                <a:xfrm>
                  <a:off x="2645948" y="1443625"/>
                  <a:ext cx="781200" cy="3693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Detecção</a:t>
                  </a:r>
                  <a:endParaRPr sz="900">
                    <a:latin typeface="Roboto Medium"/>
                    <a:ea typeface="Roboto Medium"/>
                    <a:cs typeface="Roboto Medium"/>
                    <a:sym typeface="Roboto Medium"/>
                  </a:endParaRPr>
                </a:p>
                <a:p>
                  <a:pPr indent="0" lvl="0" marL="0" rtl="0" algn="ctr">
                    <a:spcBef>
                      <a:spcPts val="0"/>
                    </a:spcBef>
                    <a:spcAft>
                      <a:spcPts val="0"/>
                    </a:spcAft>
                    <a:buNone/>
                  </a:pPr>
                  <a:r>
                    <a:rPr lang="en-US" sz="900">
                      <a:latin typeface="Roboto Medium"/>
                      <a:ea typeface="Roboto Medium"/>
                      <a:cs typeface="Roboto Medium"/>
                      <a:sym typeface="Roboto Medium"/>
                    </a:rPr>
                    <a:t>de Intrusão</a:t>
                  </a:r>
                  <a:r>
                    <a:rPr baseline="30000" lang="en-US" sz="900">
                      <a:solidFill>
                        <a:schemeClr val="accent1"/>
                      </a:solidFill>
                      <a:latin typeface="Roboto Medium"/>
                      <a:ea typeface="Roboto Medium"/>
                      <a:cs typeface="Roboto Medium"/>
                      <a:sym typeface="Roboto Medium"/>
                    </a:rPr>
                    <a:t>*</a:t>
                  </a:r>
                  <a:endParaRPr baseline="30000" sz="900">
                    <a:solidFill>
                      <a:schemeClr val="accent1"/>
                    </a:solidFill>
                    <a:latin typeface="Roboto Medium"/>
                    <a:ea typeface="Roboto Medium"/>
                    <a:cs typeface="Roboto Medium"/>
                    <a:sym typeface="Roboto Medium"/>
                  </a:endParaRPr>
                </a:p>
              </p:txBody>
            </p:sp>
          </p:grpSp>
          <p:grpSp>
            <p:nvGrpSpPr>
              <p:cNvPr id="6537" name="Google Shape;6537;p427"/>
              <p:cNvGrpSpPr/>
              <p:nvPr/>
            </p:nvGrpSpPr>
            <p:grpSpPr>
              <a:xfrm>
                <a:off x="7012166" y="3099625"/>
                <a:ext cx="1711744" cy="640200"/>
                <a:chOff x="6249756" y="1948375"/>
                <a:chExt cx="1178400" cy="640200"/>
              </a:xfrm>
            </p:grpSpPr>
            <p:sp>
              <p:nvSpPr>
                <p:cNvPr id="6538" name="Google Shape;6538;p427"/>
                <p:cNvSpPr/>
                <p:nvPr/>
              </p:nvSpPr>
              <p:spPr>
                <a:xfrm>
                  <a:off x="6249756" y="1948375"/>
                  <a:ext cx="11784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6539" name="Google Shape;6539;p427"/>
                <p:cNvSpPr/>
                <p:nvPr/>
              </p:nvSpPr>
              <p:spPr>
                <a:xfrm>
                  <a:off x="6425562" y="2085625"/>
                  <a:ext cx="8268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Controles</a:t>
                  </a:r>
                  <a:endParaRPr sz="900">
                    <a:latin typeface="Roboto Medium"/>
                    <a:ea typeface="Roboto Medium"/>
                    <a:cs typeface="Roboto Medium"/>
                    <a:sym typeface="Roboto Medium"/>
                  </a:endParaRPr>
                </a:p>
                <a:p>
                  <a:pPr indent="0" lvl="0" marL="0" rtl="0" algn="ctr">
                    <a:spcBef>
                      <a:spcPts val="0"/>
                    </a:spcBef>
                    <a:spcAft>
                      <a:spcPts val="0"/>
                    </a:spcAft>
                    <a:buNone/>
                  </a:pPr>
                  <a:r>
                    <a:rPr lang="en-US" sz="900">
                      <a:latin typeface="Roboto Medium"/>
                      <a:ea typeface="Roboto Medium"/>
                      <a:cs typeface="Roboto Medium"/>
                      <a:sym typeface="Roboto Medium"/>
                    </a:rPr>
                    <a:t>Biométricos</a:t>
                  </a:r>
                  <a:endParaRPr sz="900">
                    <a:latin typeface="Roboto Medium"/>
                    <a:ea typeface="Roboto Medium"/>
                    <a:cs typeface="Roboto Medium"/>
                    <a:sym typeface="Roboto Medium"/>
                  </a:endParaRPr>
                </a:p>
              </p:txBody>
            </p:sp>
          </p:grpSp>
        </p:grpSp>
      </p:grpSp>
      <p:sp>
        <p:nvSpPr>
          <p:cNvPr id="6540" name="Google Shape;6540;p427"/>
          <p:cNvSpPr txBox="1"/>
          <p:nvPr>
            <p:ph type="title"/>
          </p:nvPr>
        </p:nvSpPr>
        <p:spPr>
          <a:xfrm>
            <a:off x="363125" y="274320"/>
            <a:ext cx="7470600" cy="307800"/>
          </a:xfrm>
          <a:prstGeom prst="rect">
            <a:avLst/>
          </a:prstGeom>
        </p:spPr>
        <p:txBody>
          <a:bodyPr anchorCtr="0" anchor="t" bIns="0" lIns="0" spcFirstLastPara="1" rIns="0" wrap="square" tIns="0">
            <a:spAutoFit/>
          </a:bodyPr>
          <a:lstStyle/>
          <a:p>
            <a:pPr indent="0" lvl="0" marL="0" rtl="0" algn="l">
              <a:spcBef>
                <a:spcPts val="0"/>
              </a:spcBef>
              <a:spcAft>
                <a:spcPts val="0"/>
              </a:spcAft>
              <a:buNone/>
            </a:pPr>
            <a:r>
              <a:rPr lang="en-US"/>
              <a:t>A base de segurança em camadas da Jitterbit</a:t>
            </a:r>
            <a:endParaRPr/>
          </a:p>
        </p:txBody>
      </p:sp>
      <p:pic>
        <p:nvPicPr>
          <p:cNvPr id="6541" name="Google Shape;6541;p427"/>
          <p:cNvPicPr preferRelativeResize="0"/>
          <p:nvPr/>
        </p:nvPicPr>
        <p:blipFill>
          <a:blip r:embed="rId16">
            <a:alphaModFix/>
          </a:blip>
          <a:stretch>
            <a:fillRect/>
          </a:stretch>
        </p:blipFill>
        <p:spPr>
          <a:xfrm>
            <a:off x="6991416" y="1000450"/>
            <a:ext cx="1779372" cy="274320"/>
          </a:xfrm>
          <a:prstGeom prst="rect">
            <a:avLst/>
          </a:prstGeom>
          <a:noFill/>
          <a:ln>
            <a:noFill/>
          </a:ln>
        </p:spPr>
      </p:pic>
      <p:sp>
        <p:nvSpPr>
          <p:cNvPr id="6542" name="Google Shape;6542;p427"/>
          <p:cNvSpPr txBox="1"/>
          <p:nvPr/>
        </p:nvSpPr>
        <p:spPr>
          <a:xfrm>
            <a:off x="375625" y="655325"/>
            <a:ext cx="8421300" cy="369300"/>
          </a:xfrm>
          <a:prstGeom prst="rect">
            <a:avLst/>
          </a:prstGeom>
          <a:noFill/>
          <a:ln>
            <a:noFill/>
          </a:ln>
        </p:spPr>
        <p:txBody>
          <a:bodyPr anchorCtr="0" anchor="t" bIns="0" lIns="0" spcFirstLastPara="1" rIns="0" wrap="square" tIns="0">
            <a:spAutoFit/>
          </a:bodyPr>
          <a:lstStyle/>
          <a:p>
            <a:pPr indent="0" lvl="0" marL="0" rtl="0" algn="l">
              <a:lnSpc>
                <a:spcPct val="100000"/>
              </a:lnSpc>
              <a:spcBef>
                <a:spcPts val="600"/>
              </a:spcBef>
              <a:spcAft>
                <a:spcPts val="600"/>
              </a:spcAft>
              <a:buNone/>
            </a:pPr>
            <a:r>
              <a:rPr lang="en-US" sz="1200">
                <a:solidFill>
                  <a:schemeClr val="accent6"/>
                </a:solidFill>
                <a:latin typeface="Roboto"/>
                <a:ea typeface="Roboto"/>
                <a:cs typeface="Roboto"/>
                <a:sym typeface="Roboto"/>
              </a:rPr>
              <a:t>A Jitterbit gerencia a segurança da plataforma Harmony aplicando um framework híbrido baseado nas recomendações do NIST, CISA, CSA e CERT.</a:t>
            </a:r>
            <a:endParaRPr sz="1200">
              <a:solidFill>
                <a:schemeClr val="accent6"/>
              </a:solidFill>
              <a:latin typeface="Roboto"/>
              <a:ea typeface="Roboto"/>
              <a:cs typeface="Roboto"/>
              <a:sym typeface="Roboto"/>
            </a:endParaRPr>
          </a:p>
        </p:txBody>
      </p:sp>
      <p:sp>
        <p:nvSpPr>
          <p:cNvPr id="6543" name="Google Shape;6543;p427"/>
          <p:cNvSpPr/>
          <p:nvPr/>
        </p:nvSpPr>
        <p:spPr>
          <a:xfrm>
            <a:off x="1685100" y="2189100"/>
            <a:ext cx="7085700" cy="743700"/>
          </a:xfrm>
          <a:prstGeom prst="rect">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grpSp>
        <p:nvGrpSpPr>
          <p:cNvPr id="6544" name="Google Shape;6544;p427"/>
          <p:cNvGrpSpPr/>
          <p:nvPr/>
        </p:nvGrpSpPr>
        <p:grpSpPr>
          <a:xfrm>
            <a:off x="300450" y="2240980"/>
            <a:ext cx="8421212" cy="640213"/>
            <a:chOff x="302425" y="2240941"/>
            <a:chExt cx="8419529" cy="640213"/>
          </a:xfrm>
        </p:grpSpPr>
        <p:sp>
          <p:nvSpPr>
            <p:cNvPr id="6545" name="Google Shape;6545;p427"/>
            <p:cNvSpPr txBox="1"/>
            <p:nvPr/>
          </p:nvSpPr>
          <p:spPr>
            <a:xfrm>
              <a:off x="302425" y="2391612"/>
              <a:ext cx="1254000" cy="3387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00">
                  <a:solidFill>
                    <a:srgbClr val="7C98A2"/>
                  </a:solidFill>
                  <a:latin typeface="Roboto"/>
                  <a:ea typeface="Roboto"/>
                  <a:cs typeface="Roboto"/>
                  <a:sym typeface="Roboto"/>
                </a:rPr>
                <a:t>SEGURANÇA ORGANIZACIONAL</a:t>
              </a:r>
              <a:endParaRPr b="1" sz="1100">
                <a:solidFill>
                  <a:srgbClr val="7C98A2"/>
                </a:solidFill>
                <a:latin typeface="Roboto"/>
                <a:ea typeface="Roboto"/>
                <a:cs typeface="Roboto"/>
                <a:sym typeface="Roboto"/>
              </a:endParaRPr>
            </a:p>
          </p:txBody>
        </p:sp>
        <p:grpSp>
          <p:nvGrpSpPr>
            <p:cNvPr id="6546" name="Google Shape;6546;p427"/>
            <p:cNvGrpSpPr/>
            <p:nvPr/>
          </p:nvGrpSpPr>
          <p:grpSpPr>
            <a:xfrm>
              <a:off x="1742284" y="2240941"/>
              <a:ext cx="6979669" cy="640213"/>
              <a:chOff x="1597409" y="2240941"/>
              <a:chExt cx="6979669" cy="640213"/>
            </a:xfrm>
          </p:grpSpPr>
          <p:grpSp>
            <p:nvGrpSpPr>
              <p:cNvPr id="6547" name="Google Shape;6547;p427"/>
              <p:cNvGrpSpPr/>
              <p:nvPr/>
            </p:nvGrpSpPr>
            <p:grpSpPr>
              <a:xfrm>
                <a:off x="4607204" y="2240954"/>
                <a:ext cx="960080" cy="640200"/>
                <a:chOff x="5086662" y="2114681"/>
                <a:chExt cx="826800" cy="640200"/>
              </a:xfrm>
            </p:grpSpPr>
            <p:sp>
              <p:nvSpPr>
                <p:cNvPr id="6548" name="Google Shape;6548;p427"/>
                <p:cNvSpPr/>
                <p:nvPr/>
              </p:nvSpPr>
              <p:spPr>
                <a:xfrm>
                  <a:off x="5086662" y="2114681"/>
                  <a:ext cx="8268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6549" name="Google Shape;6549;p427"/>
                <p:cNvSpPr/>
                <p:nvPr/>
              </p:nvSpPr>
              <p:spPr>
                <a:xfrm>
                  <a:off x="5236662" y="2251931"/>
                  <a:ext cx="5268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SegurançaSDLC</a:t>
                  </a:r>
                  <a:endParaRPr sz="900">
                    <a:latin typeface="Roboto Medium"/>
                    <a:ea typeface="Roboto Medium"/>
                    <a:cs typeface="Roboto Medium"/>
                    <a:sym typeface="Roboto Medium"/>
                  </a:endParaRPr>
                </a:p>
              </p:txBody>
            </p:sp>
          </p:grpSp>
          <p:grpSp>
            <p:nvGrpSpPr>
              <p:cNvPr id="6550" name="Google Shape;6550;p427"/>
              <p:cNvGrpSpPr/>
              <p:nvPr/>
            </p:nvGrpSpPr>
            <p:grpSpPr>
              <a:xfrm>
                <a:off x="2600674" y="2240954"/>
                <a:ext cx="960080" cy="640200"/>
                <a:chOff x="3260112" y="2114681"/>
                <a:chExt cx="826800" cy="640200"/>
              </a:xfrm>
            </p:grpSpPr>
            <p:sp>
              <p:nvSpPr>
                <p:cNvPr id="6551" name="Google Shape;6551;p427"/>
                <p:cNvSpPr/>
                <p:nvPr/>
              </p:nvSpPr>
              <p:spPr>
                <a:xfrm>
                  <a:off x="3260112" y="2114681"/>
                  <a:ext cx="8268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6552" name="Google Shape;6552;p427"/>
                <p:cNvSpPr/>
                <p:nvPr/>
              </p:nvSpPr>
              <p:spPr>
                <a:xfrm>
                  <a:off x="3318912" y="2251931"/>
                  <a:ext cx="7092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Teste de Penetração</a:t>
                  </a:r>
                  <a:endParaRPr sz="900">
                    <a:latin typeface="Roboto Medium"/>
                    <a:ea typeface="Roboto Medium"/>
                    <a:cs typeface="Roboto Medium"/>
                    <a:sym typeface="Roboto Medium"/>
                  </a:endParaRPr>
                </a:p>
              </p:txBody>
            </p:sp>
          </p:grpSp>
          <p:grpSp>
            <p:nvGrpSpPr>
              <p:cNvPr id="6553" name="Google Shape;6553;p427"/>
              <p:cNvGrpSpPr/>
              <p:nvPr/>
            </p:nvGrpSpPr>
            <p:grpSpPr>
              <a:xfrm>
                <a:off x="5610469" y="2240954"/>
                <a:ext cx="960080" cy="640200"/>
                <a:chOff x="5996112" y="2114681"/>
                <a:chExt cx="826800" cy="640200"/>
              </a:xfrm>
            </p:grpSpPr>
            <p:sp>
              <p:nvSpPr>
                <p:cNvPr id="6554" name="Google Shape;6554;p427"/>
                <p:cNvSpPr/>
                <p:nvPr/>
              </p:nvSpPr>
              <p:spPr>
                <a:xfrm>
                  <a:off x="5996112" y="2114681"/>
                  <a:ext cx="8268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6555" name="Google Shape;6555;p427"/>
                <p:cNvSpPr/>
                <p:nvPr/>
              </p:nvSpPr>
              <p:spPr>
                <a:xfrm>
                  <a:off x="6069612" y="2251931"/>
                  <a:ext cx="6798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FIPS 140-2</a:t>
                  </a:r>
                  <a:br>
                    <a:rPr lang="en-US" sz="900">
                      <a:latin typeface="Roboto Medium"/>
                      <a:ea typeface="Roboto Medium"/>
                      <a:cs typeface="Roboto Medium"/>
                      <a:sym typeface="Roboto Medium"/>
                    </a:rPr>
                  </a:br>
                  <a:r>
                    <a:rPr lang="en-US" sz="900">
                      <a:latin typeface="Roboto Medium"/>
                      <a:ea typeface="Roboto Medium"/>
                      <a:cs typeface="Roboto Medium"/>
                      <a:sym typeface="Roboto Medium"/>
                    </a:rPr>
                    <a:t>Auth</a:t>
                  </a:r>
                  <a:endParaRPr sz="900">
                    <a:latin typeface="Roboto Medium"/>
                    <a:ea typeface="Roboto Medium"/>
                    <a:cs typeface="Roboto Medium"/>
                    <a:sym typeface="Roboto Medium"/>
                  </a:endParaRPr>
                </a:p>
              </p:txBody>
            </p:sp>
          </p:grpSp>
          <p:grpSp>
            <p:nvGrpSpPr>
              <p:cNvPr id="6556" name="Google Shape;6556;p427"/>
              <p:cNvGrpSpPr/>
              <p:nvPr/>
            </p:nvGrpSpPr>
            <p:grpSpPr>
              <a:xfrm>
                <a:off x="7616999" y="2240948"/>
                <a:ext cx="960080" cy="640200"/>
                <a:chOff x="7830287" y="2114681"/>
                <a:chExt cx="826800" cy="640200"/>
              </a:xfrm>
            </p:grpSpPr>
            <p:sp>
              <p:nvSpPr>
                <p:cNvPr id="6557" name="Google Shape;6557;p427"/>
                <p:cNvSpPr/>
                <p:nvPr/>
              </p:nvSpPr>
              <p:spPr>
                <a:xfrm>
                  <a:off x="7830287" y="2114681"/>
                  <a:ext cx="8268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6558" name="Google Shape;6558;p427"/>
                <p:cNvSpPr/>
                <p:nvPr/>
              </p:nvSpPr>
              <p:spPr>
                <a:xfrm>
                  <a:off x="7903787" y="2251931"/>
                  <a:ext cx="6798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Criptografia E2E</a:t>
                  </a:r>
                  <a:endParaRPr sz="900">
                    <a:latin typeface="Roboto Medium"/>
                    <a:ea typeface="Roboto Medium"/>
                    <a:cs typeface="Roboto Medium"/>
                    <a:sym typeface="Roboto Medium"/>
                  </a:endParaRPr>
                </a:p>
              </p:txBody>
            </p:sp>
          </p:grpSp>
          <p:grpSp>
            <p:nvGrpSpPr>
              <p:cNvPr id="6559" name="Google Shape;6559;p427"/>
              <p:cNvGrpSpPr/>
              <p:nvPr/>
            </p:nvGrpSpPr>
            <p:grpSpPr>
              <a:xfrm>
                <a:off x="3603939" y="2240954"/>
                <a:ext cx="960080" cy="640200"/>
                <a:chOff x="4177212" y="2114681"/>
                <a:chExt cx="826800" cy="640200"/>
              </a:xfrm>
            </p:grpSpPr>
            <p:sp>
              <p:nvSpPr>
                <p:cNvPr id="6560" name="Google Shape;6560;p427"/>
                <p:cNvSpPr/>
                <p:nvPr/>
              </p:nvSpPr>
              <p:spPr>
                <a:xfrm>
                  <a:off x="4177212" y="2114681"/>
                  <a:ext cx="8268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6561" name="Google Shape;6561;p427"/>
                <p:cNvSpPr/>
                <p:nvPr/>
              </p:nvSpPr>
              <p:spPr>
                <a:xfrm>
                  <a:off x="4290462" y="2251931"/>
                  <a:ext cx="6003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Verificação OWASP</a:t>
                  </a:r>
                  <a:endParaRPr sz="900">
                    <a:latin typeface="Roboto Medium"/>
                    <a:ea typeface="Roboto Medium"/>
                    <a:cs typeface="Roboto Medium"/>
                    <a:sym typeface="Roboto Medium"/>
                  </a:endParaRPr>
                </a:p>
              </p:txBody>
            </p:sp>
          </p:grpSp>
          <p:grpSp>
            <p:nvGrpSpPr>
              <p:cNvPr id="6562" name="Google Shape;6562;p427"/>
              <p:cNvGrpSpPr/>
              <p:nvPr/>
            </p:nvGrpSpPr>
            <p:grpSpPr>
              <a:xfrm>
                <a:off x="6613734" y="2240948"/>
                <a:ext cx="960080" cy="640200"/>
                <a:chOff x="6941712" y="2114681"/>
                <a:chExt cx="826800" cy="640200"/>
              </a:xfrm>
            </p:grpSpPr>
            <p:sp>
              <p:nvSpPr>
                <p:cNvPr id="6563" name="Google Shape;6563;p427"/>
                <p:cNvSpPr/>
                <p:nvPr/>
              </p:nvSpPr>
              <p:spPr>
                <a:xfrm>
                  <a:off x="6941712" y="2114681"/>
                  <a:ext cx="8268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6564" name="Google Shape;6564;p427"/>
                <p:cNvSpPr/>
                <p:nvPr/>
              </p:nvSpPr>
              <p:spPr>
                <a:xfrm>
                  <a:off x="7145562" y="2251931"/>
                  <a:ext cx="4191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SSO</a:t>
                  </a:r>
                  <a:endParaRPr sz="900">
                    <a:latin typeface="Roboto Medium"/>
                    <a:ea typeface="Roboto Medium"/>
                    <a:cs typeface="Roboto Medium"/>
                    <a:sym typeface="Roboto Medium"/>
                  </a:endParaRPr>
                </a:p>
              </p:txBody>
            </p:sp>
          </p:grpSp>
          <p:grpSp>
            <p:nvGrpSpPr>
              <p:cNvPr id="6565" name="Google Shape;6565;p427"/>
              <p:cNvGrpSpPr/>
              <p:nvPr/>
            </p:nvGrpSpPr>
            <p:grpSpPr>
              <a:xfrm>
                <a:off x="1597409" y="2240941"/>
                <a:ext cx="960080" cy="640200"/>
                <a:chOff x="2327774" y="2114681"/>
                <a:chExt cx="826800" cy="640200"/>
              </a:xfrm>
            </p:grpSpPr>
            <p:sp>
              <p:nvSpPr>
                <p:cNvPr id="6566" name="Google Shape;6566;p427"/>
                <p:cNvSpPr/>
                <p:nvPr/>
              </p:nvSpPr>
              <p:spPr>
                <a:xfrm>
                  <a:off x="2327774" y="2114681"/>
                  <a:ext cx="8268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sp>
              <p:nvSpPr>
                <p:cNvPr id="6567" name="Google Shape;6567;p427"/>
                <p:cNvSpPr/>
                <p:nvPr/>
              </p:nvSpPr>
              <p:spPr>
                <a:xfrm>
                  <a:off x="2459774" y="2251931"/>
                  <a:ext cx="5628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Política de Pessoal</a:t>
                  </a:r>
                  <a:endParaRPr sz="900">
                    <a:latin typeface="Roboto Medium"/>
                    <a:ea typeface="Roboto Medium"/>
                    <a:cs typeface="Roboto Medium"/>
                    <a:sym typeface="Roboto Medium"/>
                  </a:endParaRPr>
                </a:p>
              </p:txBody>
            </p:sp>
          </p:grpSp>
        </p:grpSp>
      </p:grpSp>
      <p:sp>
        <p:nvSpPr>
          <p:cNvPr id="6568" name="Google Shape;6568;p427"/>
          <p:cNvSpPr txBox="1"/>
          <p:nvPr/>
        </p:nvSpPr>
        <p:spPr>
          <a:xfrm>
            <a:off x="3613350" y="4911725"/>
            <a:ext cx="1917300" cy="107700"/>
          </a:xfrm>
          <a:prstGeom prst="rect">
            <a:avLst/>
          </a:prstGeom>
          <a:noFill/>
          <a:ln>
            <a:noFill/>
          </a:ln>
        </p:spPr>
        <p:txBody>
          <a:bodyPr anchorCtr="0" anchor="t" bIns="0" lIns="0" spcFirstLastPara="1" rIns="0" wrap="square" tIns="0">
            <a:spAutoFit/>
          </a:bodyPr>
          <a:lstStyle/>
          <a:p>
            <a:pPr indent="0" lvl="0" marL="0" rtl="0" algn="ctr">
              <a:spcBef>
                <a:spcPts val="0"/>
              </a:spcBef>
              <a:spcAft>
                <a:spcPts val="0"/>
              </a:spcAft>
              <a:buNone/>
            </a:pPr>
            <a:r>
              <a:rPr b="1" lang="en-US" sz="700">
                <a:solidFill>
                  <a:schemeClr val="accent1"/>
                </a:solidFill>
                <a:latin typeface="Roboto"/>
                <a:ea typeface="Roboto"/>
                <a:cs typeface="Roboto"/>
                <a:sym typeface="Roboto"/>
              </a:rPr>
              <a:t>*</a:t>
            </a:r>
            <a:r>
              <a:rPr lang="en-US" sz="700">
                <a:solidFill>
                  <a:srgbClr val="999999"/>
                </a:solidFill>
                <a:latin typeface="Roboto Light"/>
                <a:ea typeface="Roboto Light"/>
                <a:cs typeface="Roboto Light"/>
                <a:sym typeface="Roboto Light"/>
              </a:rPr>
              <a:t> Provided via AWS security controls.</a:t>
            </a:r>
            <a:endParaRPr sz="700">
              <a:solidFill>
                <a:srgbClr val="999999"/>
              </a:solidFill>
              <a:latin typeface="Roboto Light"/>
              <a:ea typeface="Roboto Light"/>
              <a:cs typeface="Roboto Light"/>
              <a:sym typeface="Roboto Light"/>
            </a:endParaRPr>
          </a:p>
        </p:txBody>
      </p:sp>
      <p:sp>
        <p:nvSpPr>
          <p:cNvPr id="6569" name="Google Shape;6569;p427"/>
          <p:cNvSpPr/>
          <p:nvPr/>
        </p:nvSpPr>
        <p:spPr>
          <a:xfrm>
            <a:off x="1685100" y="1330325"/>
            <a:ext cx="7090800" cy="7437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Light"/>
              <a:ea typeface="Roboto Light"/>
              <a:cs typeface="Roboto Light"/>
              <a:sym typeface="Roboto Light"/>
            </a:endParaRPr>
          </a:p>
        </p:txBody>
      </p:sp>
      <p:grpSp>
        <p:nvGrpSpPr>
          <p:cNvPr id="6570" name="Google Shape;6570;p427"/>
          <p:cNvGrpSpPr/>
          <p:nvPr/>
        </p:nvGrpSpPr>
        <p:grpSpPr>
          <a:xfrm>
            <a:off x="368100" y="1382069"/>
            <a:ext cx="8353854" cy="640213"/>
            <a:chOff x="368100" y="1382069"/>
            <a:chExt cx="8353854" cy="640213"/>
          </a:xfrm>
        </p:grpSpPr>
        <p:sp>
          <p:nvSpPr>
            <p:cNvPr id="6571" name="Google Shape;6571;p427"/>
            <p:cNvSpPr txBox="1"/>
            <p:nvPr/>
          </p:nvSpPr>
          <p:spPr>
            <a:xfrm>
              <a:off x="368100" y="1532825"/>
              <a:ext cx="1188300" cy="3387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00">
                  <a:solidFill>
                    <a:schemeClr val="accent6"/>
                  </a:solidFill>
                  <a:latin typeface="Roboto"/>
                  <a:ea typeface="Roboto"/>
                  <a:cs typeface="Roboto"/>
                  <a:sym typeface="Roboto"/>
                </a:rPr>
                <a:t>SEGURANÇA LÓGICA</a:t>
              </a:r>
              <a:endParaRPr b="1" sz="1100">
                <a:solidFill>
                  <a:schemeClr val="accent6"/>
                </a:solidFill>
                <a:latin typeface="Roboto"/>
                <a:ea typeface="Roboto"/>
                <a:cs typeface="Roboto"/>
                <a:sym typeface="Roboto"/>
              </a:endParaRPr>
            </a:p>
          </p:txBody>
        </p:sp>
        <p:grpSp>
          <p:nvGrpSpPr>
            <p:cNvPr id="6572" name="Google Shape;6572;p427"/>
            <p:cNvGrpSpPr/>
            <p:nvPr/>
          </p:nvGrpSpPr>
          <p:grpSpPr>
            <a:xfrm>
              <a:off x="1741503" y="1382069"/>
              <a:ext cx="6980451" cy="640213"/>
              <a:chOff x="1596628" y="1382069"/>
              <a:chExt cx="6980451" cy="640213"/>
            </a:xfrm>
          </p:grpSpPr>
          <p:grpSp>
            <p:nvGrpSpPr>
              <p:cNvPr id="6573" name="Google Shape;6573;p427"/>
              <p:cNvGrpSpPr/>
              <p:nvPr/>
            </p:nvGrpSpPr>
            <p:grpSpPr>
              <a:xfrm>
                <a:off x="6283333" y="1382081"/>
                <a:ext cx="731516" cy="640200"/>
                <a:chOff x="5110750" y="2921200"/>
                <a:chExt cx="781200" cy="640200"/>
              </a:xfrm>
            </p:grpSpPr>
            <p:sp>
              <p:nvSpPr>
                <p:cNvPr id="6574" name="Google Shape;6574;p427"/>
                <p:cNvSpPr/>
                <p:nvPr/>
              </p:nvSpPr>
              <p:spPr>
                <a:xfrm>
                  <a:off x="5110750" y="2921200"/>
                  <a:ext cx="7812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US">
                      <a:latin typeface="Roboto Light"/>
                      <a:ea typeface="Roboto Light"/>
                      <a:cs typeface="Roboto Light"/>
                      <a:sym typeface="Roboto Light"/>
                    </a:rPr>
                    <a:t>   </a:t>
                  </a:r>
                  <a:endParaRPr>
                    <a:latin typeface="Roboto Light"/>
                    <a:ea typeface="Roboto Light"/>
                    <a:cs typeface="Roboto Light"/>
                    <a:sym typeface="Roboto Light"/>
                  </a:endParaRPr>
                </a:p>
              </p:txBody>
            </p:sp>
            <p:sp>
              <p:nvSpPr>
                <p:cNvPr id="6575" name="Google Shape;6575;p427"/>
                <p:cNvSpPr/>
                <p:nvPr/>
              </p:nvSpPr>
              <p:spPr>
                <a:xfrm>
                  <a:off x="5146750" y="3058438"/>
                  <a:ext cx="7092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FIPS 140-2</a:t>
                  </a:r>
                  <a:br>
                    <a:rPr lang="en-US" sz="900">
                      <a:latin typeface="Roboto Medium"/>
                      <a:ea typeface="Roboto Medium"/>
                      <a:cs typeface="Roboto Medium"/>
                      <a:sym typeface="Roboto Medium"/>
                    </a:rPr>
                  </a:br>
                  <a:r>
                    <a:rPr lang="en-US" sz="900">
                      <a:latin typeface="Roboto Medium"/>
                      <a:ea typeface="Roboto Medium"/>
                      <a:cs typeface="Roboto Medium"/>
                      <a:sym typeface="Roboto Medium"/>
                    </a:rPr>
                    <a:t>Auth</a:t>
                  </a:r>
                  <a:endParaRPr sz="900">
                    <a:latin typeface="Roboto Medium"/>
                    <a:ea typeface="Roboto Medium"/>
                    <a:cs typeface="Roboto Medium"/>
                    <a:sym typeface="Roboto Medium"/>
                  </a:endParaRPr>
                </a:p>
              </p:txBody>
            </p:sp>
          </p:grpSp>
          <p:grpSp>
            <p:nvGrpSpPr>
              <p:cNvPr id="6576" name="Google Shape;6576;p427"/>
              <p:cNvGrpSpPr/>
              <p:nvPr/>
            </p:nvGrpSpPr>
            <p:grpSpPr>
              <a:xfrm>
                <a:off x="7064434" y="1382069"/>
                <a:ext cx="731534" cy="640200"/>
                <a:chOff x="5987274" y="2921188"/>
                <a:chExt cx="639900" cy="640200"/>
              </a:xfrm>
            </p:grpSpPr>
            <p:sp>
              <p:nvSpPr>
                <p:cNvPr id="6577" name="Google Shape;6577;p427"/>
                <p:cNvSpPr/>
                <p:nvPr/>
              </p:nvSpPr>
              <p:spPr>
                <a:xfrm>
                  <a:off x="5987274" y="2921188"/>
                  <a:ext cx="6399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US">
                      <a:latin typeface="Roboto Light"/>
                      <a:ea typeface="Roboto Light"/>
                      <a:cs typeface="Roboto Light"/>
                      <a:sym typeface="Roboto Light"/>
                    </a:rPr>
                    <a:t>   </a:t>
                  </a:r>
                  <a:endParaRPr>
                    <a:latin typeface="Roboto Light"/>
                    <a:ea typeface="Roboto Light"/>
                    <a:cs typeface="Roboto Light"/>
                    <a:sym typeface="Roboto Light"/>
                  </a:endParaRPr>
                </a:p>
              </p:txBody>
            </p:sp>
            <p:sp>
              <p:nvSpPr>
                <p:cNvPr id="6578" name="Google Shape;6578;p427"/>
                <p:cNvSpPr/>
                <p:nvPr/>
              </p:nvSpPr>
              <p:spPr>
                <a:xfrm>
                  <a:off x="6124374" y="3058438"/>
                  <a:ext cx="3657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SSO</a:t>
                  </a:r>
                  <a:endParaRPr sz="900">
                    <a:latin typeface="Roboto Medium"/>
                    <a:ea typeface="Roboto Medium"/>
                    <a:cs typeface="Roboto Medium"/>
                    <a:sym typeface="Roboto Medium"/>
                  </a:endParaRPr>
                </a:p>
              </p:txBody>
            </p:sp>
          </p:grpSp>
          <p:grpSp>
            <p:nvGrpSpPr>
              <p:cNvPr id="6579" name="Google Shape;6579;p427"/>
              <p:cNvGrpSpPr/>
              <p:nvPr/>
            </p:nvGrpSpPr>
            <p:grpSpPr>
              <a:xfrm>
                <a:off x="7845552" y="1382081"/>
                <a:ext cx="731527" cy="640200"/>
                <a:chOff x="6716850" y="2921200"/>
                <a:chExt cx="750900" cy="640200"/>
              </a:xfrm>
            </p:grpSpPr>
            <p:sp>
              <p:nvSpPr>
                <p:cNvPr id="6580" name="Google Shape;6580;p427"/>
                <p:cNvSpPr/>
                <p:nvPr/>
              </p:nvSpPr>
              <p:spPr>
                <a:xfrm>
                  <a:off x="6716850" y="2921200"/>
                  <a:ext cx="7509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US">
                      <a:latin typeface="Roboto Light"/>
                      <a:ea typeface="Roboto Light"/>
                      <a:cs typeface="Roboto Light"/>
                      <a:sym typeface="Roboto Light"/>
                    </a:rPr>
                    <a:t>   </a:t>
                  </a:r>
                  <a:endParaRPr>
                    <a:latin typeface="Roboto Light"/>
                    <a:ea typeface="Roboto Light"/>
                    <a:cs typeface="Roboto Light"/>
                    <a:sym typeface="Roboto Light"/>
                  </a:endParaRPr>
                </a:p>
              </p:txBody>
            </p:sp>
            <p:sp>
              <p:nvSpPr>
                <p:cNvPr id="6581" name="Google Shape;6581;p427"/>
                <p:cNvSpPr/>
                <p:nvPr/>
              </p:nvSpPr>
              <p:spPr>
                <a:xfrm>
                  <a:off x="6772350" y="3058450"/>
                  <a:ext cx="6399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Criptografia E2E</a:t>
                  </a:r>
                  <a:endParaRPr sz="900">
                    <a:latin typeface="Roboto Medium"/>
                    <a:ea typeface="Roboto Medium"/>
                    <a:cs typeface="Roboto Medium"/>
                    <a:sym typeface="Roboto Medium"/>
                  </a:endParaRPr>
                </a:p>
              </p:txBody>
            </p:sp>
          </p:grpSp>
          <p:grpSp>
            <p:nvGrpSpPr>
              <p:cNvPr id="6582" name="Google Shape;6582;p427"/>
              <p:cNvGrpSpPr/>
              <p:nvPr/>
            </p:nvGrpSpPr>
            <p:grpSpPr>
              <a:xfrm>
                <a:off x="1596628" y="1382069"/>
                <a:ext cx="731534" cy="640200"/>
                <a:chOff x="1334299" y="2921188"/>
                <a:chExt cx="639900" cy="640200"/>
              </a:xfrm>
            </p:grpSpPr>
            <p:sp>
              <p:nvSpPr>
                <p:cNvPr id="6583" name="Google Shape;6583;p427"/>
                <p:cNvSpPr/>
                <p:nvPr/>
              </p:nvSpPr>
              <p:spPr>
                <a:xfrm>
                  <a:off x="1334299" y="2921188"/>
                  <a:ext cx="6399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US">
                      <a:latin typeface="Roboto Light"/>
                      <a:ea typeface="Roboto Light"/>
                      <a:cs typeface="Roboto Light"/>
                      <a:sym typeface="Roboto Light"/>
                    </a:rPr>
                    <a:t>   </a:t>
                  </a:r>
                  <a:endParaRPr>
                    <a:latin typeface="Roboto Light"/>
                    <a:ea typeface="Roboto Light"/>
                    <a:cs typeface="Roboto Light"/>
                    <a:sym typeface="Roboto Light"/>
                  </a:endParaRPr>
                </a:p>
              </p:txBody>
            </p:sp>
            <p:sp>
              <p:nvSpPr>
                <p:cNvPr id="6584" name="Google Shape;6584;p427"/>
                <p:cNvSpPr/>
                <p:nvPr/>
              </p:nvSpPr>
              <p:spPr>
                <a:xfrm>
                  <a:off x="1422949" y="3058438"/>
                  <a:ext cx="4626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MFA</a:t>
                  </a:r>
                  <a:r>
                    <a:rPr baseline="30000" lang="en-US" sz="900">
                      <a:solidFill>
                        <a:schemeClr val="accent1"/>
                      </a:solidFill>
                      <a:latin typeface="Roboto Medium"/>
                      <a:ea typeface="Roboto Medium"/>
                      <a:cs typeface="Roboto Medium"/>
                      <a:sym typeface="Roboto Medium"/>
                    </a:rPr>
                    <a:t>*</a:t>
                  </a:r>
                  <a:endParaRPr sz="900">
                    <a:solidFill>
                      <a:schemeClr val="accent1"/>
                    </a:solidFill>
                    <a:latin typeface="Roboto Medium"/>
                    <a:ea typeface="Roboto Medium"/>
                    <a:cs typeface="Roboto Medium"/>
                    <a:sym typeface="Roboto Medium"/>
                  </a:endParaRPr>
                </a:p>
              </p:txBody>
            </p:sp>
          </p:grpSp>
          <p:grpSp>
            <p:nvGrpSpPr>
              <p:cNvPr id="6585" name="Google Shape;6585;p427"/>
              <p:cNvGrpSpPr/>
              <p:nvPr/>
            </p:nvGrpSpPr>
            <p:grpSpPr>
              <a:xfrm>
                <a:off x="4721090" y="1382081"/>
                <a:ext cx="731540" cy="640200"/>
                <a:chOff x="4397400" y="2921200"/>
                <a:chExt cx="709200" cy="640200"/>
              </a:xfrm>
            </p:grpSpPr>
            <p:sp>
              <p:nvSpPr>
                <p:cNvPr id="6586" name="Google Shape;6586;p427"/>
                <p:cNvSpPr/>
                <p:nvPr/>
              </p:nvSpPr>
              <p:spPr>
                <a:xfrm>
                  <a:off x="4397400" y="2921200"/>
                  <a:ext cx="7092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US">
                      <a:latin typeface="Roboto Light"/>
                      <a:ea typeface="Roboto Light"/>
                      <a:cs typeface="Roboto Light"/>
                      <a:sym typeface="Roboto Light"/>
                    </a:rPr>
                    <a:t>   </a:t>
                  </a:r>
                  <a:endParaRPr>
                    <a:latin typeface="Roboto Light"/>
                    <a:ea typeface="Roboto Light"/>
                    <a:cs typeface="Roboto Light"/>
                    <a:sym typeface="Roboto Light"/>
                  </a:endParaRPr>
                </a:p>
              </p:txBody>
            </p:sp>
            <p:sp>
              <p:nvSpPr>
                <p:cNvPr id="6587" name="Google Shape;6587;p427"/>
                <p:cNvSpPr/>
                <p:nvPr/>
              </p:nvSpPr>
              <p:spPr>
                <a:xfrm>
                  <a:off x="4431900" y="3058438"/>
                  <a:ext cx="6402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Segurança</a:t>
                  </a:r>
                  <a:endParaRPr sz="900">
                    <a:latin typeface="Roboto Medium"/>
                    <a:ea typeface="Roboto Medium"/>
                    <a:cs typeface="Roboto Medium"/>
                    <a:sym typeface="Roboto Medium"/>
                  </a:endParaRPr>
                </a:p>
                <a:p>
                  <a:pPr indent="0" lvl="0" marL="0" rtl="0" algn="ctr">
                    <a:spcBef>
                      <a:spcPts val="0"/>
                    </a:spcBef>
                    <a:spcAft>
                      <a:spcPts val="0"/>
                    </a:spcAft>
                    <a:buNone/>
                  </a:pPr>
                  <a:r>
                    <a:rPr lang="en-US" sz="900">
                      <a:latin typeface="Roboto Medium"/>
                      <a:ea typeface="Roboto Medium"/>
                      <a:cs typeface="Roboto Medium"/>
                      <a:sym typeface="Roboto Medium"/>
                    </a:rPr>
                    <a:t>De Banco de Dados</a:t>
                  </a:r>
                  <a:endParaRPr sz="900">
                    <a:latin typeface="Roboto Medium"/>
                    <a:ea typeface="Roboto Medium"/>
                    <a:cs typeface="Roboto Medium"/>
                    <a:sym typeface="Roboto Medium"/>
                  </a:endParaRPr>
                </a:p>
              </p:txBody>
            </p:sp>
          </p:grpSp>
          <p:grpSp>
            <p:nvGrpSpPr>
              <p:cNvPr id="6588" name="Google Shape;6588;p427"/>
              <p:cNvGrpSpPr/>
              <p:nvPr/>
            </p:nvGrpSpPr>
            <p:grpSpPr>
              <a:xfrm>
                <a:off x="3939965" y="1382081"/>
                <a:ext cx="731540" cy="640200"/>
                <a:chOff x="3570825" y="2921200"/>
                <a:chExt cx="709200" cy="640200"/>
              </a:xfrm>
            </p:grpSpPr>
            <p:sp>
              <p:nvSpPr>
                <p:cNvPr id="6589" name="Google Shape;6589;p427"/>
                <p:cNvSpPr/>
                <p:nvPr/>
              </p:nvSpPr>
              <p:spPr>
                <a:xfrm>
                  <a:off x="3570825" y="2921200"/>
                  <a:ext cx="7092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US">
                      <a:latin typeface="Roboto Light"/>
                      <a:ea typeface="Roboto Light"/>
                      <a:cs typeface="Roboto Light"/>
                      <a:sym typeface="Roboto Light"/>
                    </a:rPr>
                    <a:t>   </a:t>
                  </a:r>
                  <a:endParaRPr>
                    <a:latin typeface="Roboto Light"/>
                    <a:ea typeface="Roboto Light"/>
                    <a:cs typeface="Roboto Light"/>
                    <a:sym typeface="Roboto Light"/>
                  </a:endParaRPr>
                </a:p>
              </p:txBody>
            </p:sp>
            <p:sp>
              <p:nvSpPr>
                <p:cNvPr id="6590" name="Google Shape;6590;p427"/>
                <p:cNvSpPr/>
                <p:nvPr/>
              </p:nvSpPr>
              <p:spPr>
                <a:xfrm>
                  <a:off x="3644025" y="3058438"/>
                  <a:ext cx="5628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IDS </a:t>
                  </a:r>
                  <a:br>
                    <a:rPr lang="en-US" sz="900">
                      <a:latin typeface="Roboto Medium"/>
                      <a:ea typeface="Roboto Medium"/>
                      <a:cs typeface="Roboto Medium"/>
                      <a:sym typeface="Roboto Medium"/>
                    </a:rPr>
                  </a:br>
                  <a:r>
                    <a:rPr lang="en-US" sz="900">
                      <a:latin typeface="Roboto Medium"/>
                      <a:ea typeface="Roboto Medium"/>
                      <a:cs typeface="Roboto Medium"/>
                      <a:sym typeface="Roboto Medium"/>
                    </a:rPr>
                    <a:t>&amp; IPS</a:t>
                  </a:r>
                  <a:endParaRPr sz="900">
                    <a:latin typeface="Roboto Medium"/>
                    <a:ea typeface="Roboto Medium"/>
                    <a:cs typeface="Roboto Medium"/>
                    <a:sym typeface="Roboto Medium"/>
                  </a:endParaRPr>
                </a:p>
              </p:txBody>
            </p:sp>
          </p:grpSp>
          <p:grpSp>
            <p:nvGrpSpPr>
              <p:cNvPr id="6591" name="Google Shape;6591;p427"/>
              <p:cNvGrpSpPr/>
              <p:nvPr/>
            </p:nvGrpSpPr>
            <p:grpSpPr>
              <a:xfrm>
                <a:off x="3158865" y="1382081"/>
                <a:ext cx="731516" cy="640200"/>
                <a:chOff x="2706625" y="2921200"/>
                <a:chExt cx="781200" cy="640200"/>
              </a:xfrm>
            </p:grpSpPr>
            <p:sp>
              <p:nvSpPr>
                <p:cNvPr id="6592" name="Google Shape;6592;p427"/>
                <p:cNvSpPr/>
                <p:nvPr/>
              </p:nvSpPr>
              <p:spPr>
                <a:xfrm>
                  <a:off x="2706625" y="2921200"/>
                  <a:ext cx="7812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US">
                      <a:latin typeface="Roboto Light"/>
                      <a:ea typeface="Roboto Light"/>
                      <a:cs typeface="Roboto Light"/>
                      <a:sym typeface="Roboto Light"/>
                    </a:rPr>
                    <a:t>   </a:t>
                  </a:r>
                  <a:endParaRPr>
                    <a:latin typeface="Roboto Light"/>
                    <a:ea typeface="Roboto Light"/>
                    <a:cs typeface="Roboto Light"/>
                    <a:sym typeface="Roboto Light"/>
                  </a:endParaRPr>
                </a:p>
              </p:txBody>
            </p:sp>
            <p:sp>
              <p:nvSpPr>
                <p:cNvPr id="6593" name="Google Shape;6593;p427"/>
                <p:cNvSpPr/>
                <p:nvPr/>
              </p:nvSpPr>
              <p:spPr>
                <a:xfrm>
                  <a:off x="2757325" y="3058438"/>
                  <a:ext cx="6798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Controle</a:t>
                  </a:r>
                  <a:endParaRPr sz="900">
                    <a:latin typeface="Roboto Medium"/>
                    <a:ea typeface="Roboto Medium"/>
                    <a:cs typeface="Roboto Medium"/>
                    <a:sym typeface="Roboto Medium"/>
                  </a:endParaRPr>
                </a:p>
                <a:p>
                  <a:pPr indent="0" lvl="0" marL="0" rtl="0" algn="ctr">
                    <a:spcBef>
                      <a:spcPts val="0"/>
                    </a:spcBef>
                    <a:spcAft>
                      <a:spcPts val="0"/>
                    </a:spcAft>
                    <a:buNone/>
                  </a:pPr>
                  <a:r>
                    <a:rPr lang="en-US" sz="900">
                      <a:latin typeface="Roboto Medium"/>
                      <a:ea typeface="Roboto Medium"/>
                      <a:cs typeface="Roboto Medium"/>
                      <a:sym typeface="Roboto Medium"/>
                    </a:rPr>
                    <a:t>de Acesso</a:t>
                  </a:r>
                  <a:endParaRPr sz="900">
                    <a:latin typeface="Roboto Medium"/>
                    <a:ea typeface="Roboto Medium"/>
                    <a:cs typeface="Roboto Medium"/>
                    <a:sym typeface="Roboto Medium"/>
                  </a:endParaRPr>
                </a:p>
              </p:txBody>
            </p:sp>
          </p:grpSp>
          <p:grpSp>
            <p:nvGrpSpPr>
              <p:cNvPr id="6594" name="Google Shape;6594;p427"/>
              <p:cNvGrpSpPr/>
              <p:nvPr/>
            </p:nvGrpSpPr>
            <p:grpSpPr>
              <a:xfrm>
                <a:off x="2377746" y="1382069"/>
                <a:ext cx="731534" cy="640200"/>
                <a:chOff x="1974199" y="2921188"/>
                <a:chExt cx="639900" cy="640200"/>
              </a:xfrm>
            </p:grpSpPr>
            <p:sp>
              <p:nvSpPr>
                <p:cNvPr id="6595" name="Google Shape;6595;p427"/>
                <p:cNvSpPr/>
                <p:nvPr/>
              </p:nvSpPr>
              <p:spPr>
                <a:xfrm>
                  <a:off x="1974199" y="2921188"/>
                  <a:ext cx="6399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US">
                      <a:latin typeface="Roboto Light"/>
                      <a:ea typeface="Roboto Light"/>
                      <a:cs typeface="Roboto Light"/>
                      <a:sym typeface="Roboto Light"/>
                    </a:rPr>
                    <a:t>   </a:t>
                  </a:r>
                  <a:endParaRPr>
                    <a:latin typeface="Roboto Light"/>
                    <a:ea typeface="Roboto Light"/>
                    <a:cs typeface="Roboto Light"/>
                    <a:sym typeface="Roboto Light"/>
                  </a:endParaRPr>
                </a:p>
              </p:txBody>
            </p:sp>
            <p:sp>
              <p:nvSpPr>
                <p:cNvPr id="6596" name="Google Shape;6596;p427"/>
                <p:cNvSpPr/>
                <p:nvPr/>
              </p:nvSpPr>
              <p:spPr>
                <a:xfrm>
                  <a:off x="2123599" y="3058438"/>
                  <a:ext cx="3411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900">
                      <a:latin typeface="Roboto Medium"/>
                      <a:ea typeface="Roboto Medium"/>
                      <a:cs typeface="Roboto Medium"/>
                      <a:sym typeface="Roboto Medium"/>
                    </a:rPr>
                    <a:t>WAF</a:t>
                  </a:r>
                  <a:r>
                    <a:rPr baseline="30000" lang="en-US" sz="900">
                      <a:solidFill>
                        <a:schemeClr val="accent1"/>
                      </a:solidFill>
                      <a:latin typeface="Roboto Medium"/>
                      <a:ea typeface="Roboto Medium"/>
                      <a:cs typeface="Roboto Medium"/>
                      <a:sym typeface="Roboto Medium"/>
                    </a:rPr>
                    <a:t>*</a:t>
                  </a:r>
                  <a:endParaRPr sz="900">
                    <a:latin typeface="Roboto Medium"/>
                    <a:ea typeface="Roboto Medium"/>
                    <a:cs typeface="Roboto Medium"/>
                    <a:sym typeface="Roboto Medium"/>
                  </a:endParaRPr>
                </a:p>
              </p:txBody>
            </p:sp>
          </p:grpSp>
          <p:grpSp>
            <p:nvGrpSpPr>
              <p:cNvPr id="6597" name="Google Shape;6597;p427"/>
              <p:cNvGrpSpPr/>
              <p:nvPr/>
            </p:nvGrpSpPr>
            <p:grpSpPr>
              <a:xfrm>
                <a:off x="5502215" y="1382081"/>
                <a:ext cx="731534" cy="640200"/>
                <a:chOff x="7661725" y="2921200"/>
                <a:chExt cx="857400" cy="640200"/>
              </a:xfrm>
            </p:grpSpPr>
            <p:sp>
              <p:nvSpPr>
                <p:cNvPr id="6598" name="Google Shape;6598;p427"/>
                <p:cNvSpPr/>
                <p:nvPr/>
              </p:nvSpPr>
              <p:spPr>
                <a:xfrm>
                  <a:off x="7661725" y="2921200"/>
                  <a:ext cx="857400" cy="6402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US">
                      <a:latin typeface="Roboto Light"/>
                      <a:ea typeface="Roboto Light"/>
                      <a:cs typeface="Roboto Light"/>
                      <a:sym typeface="Roboto Light"/>
                    </a:rPr>
                    <a:t>   </a:t>
                  </a:r>
                  <a:endParaRPr>
                    <a:latin typeface="Roboto Light"/>
                    <a:ea typeface="Roboto Light"/>
                    <a:cs typeface="Roboto Light"/>
                    <a:sym typeface="Roboto Light"/>
                  </a:endParaRPr>
                </a:p>
              </p:txBody>
            </p:sp>
            <p:sp>
              <p:nvSpPr>
                <p:cNvPr id="6599" name="Google Shape;6599;p427"/>
                <p:cNvSpPr/>
                <p:nvPr/>
              </p:nvSpPr>
              <p:spPr>
                <a:xfrm>
                  <a:off x="7701251" y="3058444"/>
                  <a:ext cx="778500" cy="365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US" sz="700">
                      <a:latin typeface="Roboto Medium"/>
                      <a:ea typeface="Roboto Medium"/>
                      <a:cs typeface="Roboto Medium"/>
                      <a:sym typeface="Roboto Medium"/>
                    </a:rPr>
                    <a:t>Monitoramento e Mitigação</a:t>
                  </a:r>
                  <a:endParaRPr sz="700">
                    <a:latin typeface="Roboto Medium"/>
                    <a:ea typeface="Roboto Medium"/>
                    <a:cs typeface="Roboto Medium"/>
                    <a:sym typeface="Roboto Medium"/>
                  </a:endParaRPr>
                </a:p>
                <a:p>
                  <a:pPr indent="0" lvl="0" marL="0" rtl="0" algn="ctr">
                    <a:spcBef>
                      <a:spcPts val="0"/>
                    </a:spcBef>
                    <a:spcAft>
                      <a:spcPts val="0"/>
                    </a:spcAft>
                    <a:buNone/>
                  </a:pPr>
                  <a:r>
                    <a:rPr lang="en-US" sz="700">
                      <a:latin typeface="Roboto Medium"/>
                      <a:ea typeface="Roboto Medium"/>
                      <a:cs typeface="Roboto Medium"/>
                      <a:sym typeface="Roboto Medium"/>
                    </a:rPr>
                    <a:t>de DDOS</a:t>
                  </a:r>
                  <a:r>
                    <a:rPr baseline="30000" lang="en-US" sz="700">
                      <a:solidFill>
                        <a:schemeClr val="accent1"/>
                      </a:solidFill>
                      <a:latin typeface="Roboto Medium"/>
                      <a:ea typeface="Roboto Medium"/>
                      <a:cs typeface="Roboto Medium"/>
                      <a:sym typeface="Roboto Medium"/>
                    </a:rPr>
                    <a:t>*</a:t>
                  </a:r>
                  <a:r>
                    <a:rPr lang="en-US" sz="700">
                      <a:latin typeface="Roboto Medium"/>
                      <a:ea typeface="Roboto Medium"/>
                      <a:cs typeface="Roboto Medium"/>
                      <a:sym typeface="Roboto Medium"/>
                    </a:rPr>
                    <a:t> </a:t>
                  </a:r>
                  <a:endParaRPr sz="700">
                    <a:latin typeface="Roboto Medium"/>
                    <a:ea typeface="Roboto Medium"/>
                    <a:cs typeface="Roboto Medium"/>
                    <a:sym typeface="Roboto Medium"/>
                  </a:endParaRPr>
                </a:p>
              </p:txBody>
            </p:sp>
          </p:grpSp>
        </p:grpSp>
      </p:gr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6525"/>
                                        </p:tgtEl>
                                        <p:attrNameLst>
                                          <p:attrName>style.visibility</p:attrName>
                                        </p:attrNameLst>
                                      </p:cBhvr>
                                      <p:to>
                                        <p:strVal val="visible"/>
                                      </p:to>
                                    </p:set>
                                    <p:animEffect filter="fade" transition="in">
                                      <p:cBhvr>
                                        <p:cTn dur="200"/>
                                        <p:tgtEl>
                                          <p:spTgt spid="6525"/>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6544"/>
                                        </p:tgtEl>
                                        <p:attrNameLst>
                                          <p:attrName>style.visibility</p:attrName>
                                        </p:attrNameLst>
                                      </p:cBhvr>
                                      <p:to>
                                        <p:strVal val="visible"/>
                                      </p:to>
                                    </p:set>
                                    <p:animEffect filter="fade" transition="in">
                                      <p:cBhvr>
                                        <p:cTn dur="200"/>
                                        <p:tgtEl>
                                          <p:spTgt spid="6544"/>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6570"/>
                                        </p:tgtEl>
                                        <p:attrNameLst>
                                          <p:attrName>style.visibility</p:attrName>
                                        </p:attrNameLst>
                                      </p:cBhvr>
                                      <p:to>
                                        <p:strVal val="visible"/>
                                      </p:to>
                                    </p:set>
                                    <p:animEffect filter="fade" transition="in">
                                      <p:cBhvr>
                                        <p:cTn dur="200"/>
                                        <p:tgtEl>
                                          <p:spTgt spid="6570"/>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6508"/>
                                        </p:tgtEl>
                                        <p:attrNameLst>
                                          <p:attrName>style.visibility</p:attrName>
                                        </p:attrNameLst>
                                      </p:cBhvr>
                                      <p:to>
                                        <p:strVal val="visible"/>
                                      </p:to>
                                    </p:set>
                                    <p:animEffect filter="fade" transition="in">
                                      <p:cBhvr>
                                        <p:cTn dur="200"/>
                                        <p:tgtEl>
                                          <p:spTgt spid="6508"/>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7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2"/>
        </a:solidFill>
      </p:bgPr>
    </p:bg>
    <p:spTree>
      <p:nvGrpSpPr>
        <p:cNvPr id="6603" name="Shape 6603"/>
        <p:cNvGrpSpPr/>
        <p:nvPr/>
      </p:nvGrpSpPr>
      <p:grpSpPr>
        <a:xfrm>
          <a:off x="0" y="0"/>
          <a:ext cx="0" cy="0"/>
          <a:chOff x="0" y="0"/>
          <a:chExt cx="0" cy="0"/>
        </a:xfrm>
      </p:grpSpPr>
      <p:pic>
        <p:nvPicPr>
          <p:cNvPr descr="A circular pattern with lines and dots&#10;&#10;AI-generated content may be incorrect." id="6604" name="Google Shape;6604;p428"/>
          <p:cNvPicPr preferRelativeResize="0"/>
          <p:nvPr/>
        </p:nvPicPr>
        <p:blipFill rotWithShape="1">
          <a:blip r:embed="rId3">
            <a:alphaModFix/>
          </a:blip>
          <a:srcRect b="0" l="0" r="0" t="0"/>
          <a:stretch/>
        </p:blipFill>
        <p:spPr>
          <a:xfrm>
            <a:off x="0" y="0"/>
            <a:ext cx="9144000" cy="5143500"/>
          </a:xfrm>
          <a:prstGeom prst="rect">
            <a:avLst/>
          </a:prstGeom>
          <a:noFill/>
          <a:ln>
            <a:noFill/>
          </a:ln>
        </p:spPr>
      </p:pic>
      <p:pic>
        <p:nvPicPr>
          <p:cNvPr id="6605" name="Google Shape;6605;p428"/>
          <p:cNvPicPr preferRelativeResize="0"/>
          <p:nvPr/>
        </p:nvPicPr>
        <p:blipFill rotWithShape="1">
          <a:blip r:embed="rId4">
            <a:alphaModFix/>
          </a:blip>
          <a:srcRect b="0" l="0" r="0" t="0"/>
          <a:stretch/>
        </p:blipFill>
        <p:spPr>
          <a:xfrm>
            <a:off x="727364" y="1508015"/>
            <a:ext cx="3122045" cy="627531"/>
          </a:xfrm>
          <a:prstGeom prst="rect">
            <a:avLst/>
          </a:prstGeom>
          <a:noFill/>
          <a:ln>
            <a:noFill/>
          </a:ln>
        </p:spPr>
      </p:pic>
      <p:pic>
        <p:nvPicPr>
          <p:cNvPr descr="A black rectangular object with a shadow&#10;&#10;AI-generated content may be incorrect." id="6606" name="Google Shape;6606;p428"/>
          <p:cNvPicPr preferRelativeResize="0"/>
          <p:nvPr/>
        </p:nvPicPr>
        <p:blipFill rotWithShape="1">
          <a:blip r:embed="rId5">
            <a:alphaModFix/>
          </a:blip>
          <a:srcRect b="0" l="0" r="0" t="0"/>
          <a:stretch/>
        </p:blipFill>
        <p:spPr>
          <a:xfrm>
            <a:off x="4630397" y="1509825"/>
            <a:ext cx="3071155" cy="617302"/>
          </a:xfrm>
          <a:prstGeom prst="rect">
            <a:avLst/>
          </a:prstGeom>
          <a:noFill/>
          <a:ln>
            <a:noFill/>
          </a:ln>
        </p:spPr>
      </p:pic>
      <p:pic>
        <p:nvPicPr>
          <p:cNvPr id="6607" name="Google Shape;6607;p428"/>
          <p:cNvPicPr preferRelativeResize="0"/>
          <p:nvPr/>
        </p:nvPicPr>
        <p:blipFill rotWithShape="1">
          <a:blip r:embed="rId6">
            <a:alphaModFix/>
          </a:blip>
          <a:srcRect b="0" l="0" r="0" t="0"/>
          <a:stretch/>
        </p:blipFill>
        <p:spPr>
          <a:xfrm>
            <a:off x="587435" y="1525824"/>
            <a:ext cx="3957065" cy="617302"/>
          </a:xfrm>
          <a:prstGeom prst="rect">
            <a:avLst/>
          </a:prstGeom>
          <a:noFill/>
          <a:ln>
            <a:noFill/>
          </a:ln>
        </p:spPr>
      </p:pic>
      <p:pic>
        <p:nvPicPr>
          <p:cNvPr id="6608" name="Google Shape;6608;p428"/>
          <p:cNvPicPr preferRelativeResize="0"/>
          <p:nvPr/>
        </p:nvPicPr>
        <p:blipFill rotWithShape="1">
          <a:blip r:embed="rId7">
            <a:alphaModFix/>
          </a:blip>
          <a:srcRect b="0" l="0" r="0" t="0"/>
          <a:stretch/>
        </p:blipFill>
        <p:spPr>
          <a:xfrm>
            <a:off x="4613554" y="1525824"/>
            <a:ext cx="3957065" cy="617302"/>
          </a:xfrm>
          <a:prstGeom prst="rect">
            <a:avLst/>
          </a:prstGeom>
          <a:noFill/>
          <a:ln>
            <a:noFill/>
          </a:ln>
        </p:spPr>
      </p:pic>
      <p:grpSp>
        <p:nvGrpSpPr>
          <p:cNvPr id="6609" name="Google Shape;6609;p428"/>
          <p:cNvGrpSpPr/>
          <p:nvPr/>
        </p:nvGrpSpPr>
        <p:grpSpPr>
          <a:xfrm>
            <a:off x="-2597512" y="626917"/>
            <a:ext cx="13493070" cy="1011031"/>
            <a:chOff x="-2597512" y="626917"/>
            <a:chExt cx="13493070" cy="1011031"/>
          </a:xfrm>
        </p:grpSpPr>
        <p:pic>
          <p:nvPicPr>
            <p:cNvPr id="6610" name="Google Shape;6610;p428"/>
            <p:cNvPicPr preferRelativeResize="0"/>
            <p:nvPr/>
          </p:nvPicPr>
          <p:blipFill rotWithShape="1">
            <a:blip r:embed="rId8">
              <a:alphaModFix/>
            </a:blip>
            <a:srcRect b="0" l="0" r="0" t="0"/>
            <a:stretch/>
          </p:blipFill>
          <p:spPr>
            <a:xfrm>
              <a:off x="-2597512" y="626918"/>
              <a:ext cx="10326960" cy="1011030"/>
            </a:xfrm>
            <a:prstGeom prst="rect">
              <a:avLst/>
            </a:prstGeom>
            <a:noFill/>
            <a:ln>
              <a:noFill/>
            </a:ln>
          </p:spPr>
        </p:pic>
        <p:pic>
          <p:nvPicPr>
            <p:cNvPr id="6611" name="Google Shape;6611;p428"/>
            <p:cNvPicPr preferRelativeResize="0"/>
            <p:nvPr/>
          </p:nvPicPr>
          <p:blipFill rotWithShape="1">
            <a:blip r:embed="rId8">
              <a:alphaModFix/>
            </a:blip>
            <a:srcRect b="0" l="0" r="0" t="0"/>
            <a:stretch/>
          </p:blipFill>
          <p:spPr>
            <a:xfrm rot="10800000">
              <a:off x="568598" y="626917"/>
              <a:ext cx="10326960" cy="1011030"/>
            </a:xfrm>
            <a:prstGeom prst="rect">
              <a:avLst/>
            </a:prstGeom>
            <a:noFill/>
            <a:ln>
              <a:noFill/>
            </a:ln>
          </p:spPr>
        </p:pic>
      </p:grpSp>
      <p:pic>
        <p:nvPicPr>
          <p:cNvPr descr="A black and grey background&#10;&#10;AI-generated content may be incorrect." id="6612" name="Google Shape;6612;p428"/>
          <p:cNvPicPr preferRelativeResize="0"/>
          <p:nvPr/>
        </p:nvPicPr>
        <p:blipFill rotWithShape="1">
          <a:blip r:embed="rId9">
            <a:alphaModFix amt="85000"/>
          </a:blip>
          <a:srcRect b="0" l="0" r="0" t="0"/>
          <a:stretch/>
        </p:blipFill>
        <p:spPr>
          <a:xfrm>
            <a:off x="640975" y="2259570"/>
            <a:ext cx="7919530" cy="1810931"/>
          </a:xfrm>
          <a:prstGeom prst="rect">
            <a:avLst/>
          </a:prstGeom>
          <a:noFill/>
          <a:ln>
            <a:noFill/>
          </a:ln>
        </p:spPr>
      </p:pic>
      <p:pic>
        <p:nvPicPr>
          <p:cNvPr descr="A black and orange line&#10;&#10;AI-generated content may be incorrect." id="6613" name="Google Shape;6613;p428"/>
          <p:cNvPicPr preferRelativeResize="0"/>
          <p:nvPr/>
        </p:nvPicPr>
        <p:blipFill rotWithShape="1">
          <a:blip r:embed="rId10">
            <a:alphaModFix/>
          </a:blip>
          <a:srcRect b="0" l="0" r="0" t="0"/>
          <a:stretch/>
        </p:blipFill>
        <p:spPr>
          <a:xfrm>
            <a:off x="583492" y="2205862"/>
            <a:ext cx="7993415" cy="1882450"/>
          </a:xfrm>
          <a:prstGeom prst="rect">
            <a:avLst/>
          </a:prstGeom>
          <a:noFill/>
          <a:ln>
            <a:noFill/>
          </a:ln>
        </p:spPr>
      </p:pic>
      <p:pic>
        <p:nvPicPr>
          <p:cNvPr id="6614" name="Google Shape;6614;p428" title="AgentsList.png"/>
          <p:cNvPicPr preferRelativeResize="0"/>
          <p:nvPr/>
        </p:nvPicPr>
        <p:blipFill rotWithShape="1">
          <a:blip r:embed="rId11">
            <a:alphaModFix/>
          </a:blip>
          <a:srcRect b="119" l="880" r="-880" t="129"/>
          <a:stretch/>
        </p:blipFill>
        <p:spPr>
          <a:xfrm>
            <a:off x="1063229" y="-682418"/>
            <a:ext cx="8080768" cy="456563"/>
          </a:xfrm>
          <a:prstGeom prst="rect">
            <a:avLst/>
          </a:prstGeom>
          <a:noFill/>
          <a:ln>
            <a:noFill/>
          </a:ln>
        </p:spPr>
      </p:pic>
      <p:pic>
        <p:nvPicPr>
          <p:cNvPr descr="A black background with orange text&#10;&#10;AI-generated content may be incorrect." id="6615" name="Google Shape;6615;p428"/>
          <p:cNvPicPr preferRelativeResize="0"/>
          <p:nvPr/>
        </p:nvPicPr>
        <p:blipFill rotWithShape="1">
          <a:blip r:embed="rId12">
            <a:alphaModFix/>
          </a:blip>
          <a:srcRect b="0" l="0" r="0" t="0"/>
          <a:stretch/>
        </p:blipFill>
        <p:spPr>
          <a:xfrm>
            <a:off x="5781758" y="2625483"/>
            <a:ext cx="2221742" cy="888697"/>
          </a:xfrm>
          <a:prstGeom prst="rect">
            <a:avLst/>
          </a:prstGeom>
          <a:noFill/>
          <a:ln>
            <a:noFill/>
          </a:ln>
        </p:spPr>
      </p:pic>
      <p:pic>
        <p:nvPicPr>
          <p:cNvPr id="6616" name="Google Shape;6616;p428"/>
          <p:cNvPicPr preferRelativeResize="0"/>
          <p:nvPr/>
        </p:nvPicPr>
        <p:blipFill rotWithShape="1">
          <a:blip r:embed="rId13">
            <a:alphaModFix/>
          </a:blip>
          <a:srcRect b="0" l="0" r="0" t="0"/>
          <a:stretch/>
        </p:blipFill>
        <p:spPr>
          <a:xfrm>
            <a:off x="587437" y="1523995"/>
            <a:ext cx="3957060" cy="617302"/>
          </a:xfrm>
          <a:prstGeom prst="rect">
            <a:avLst/>
          </a:prstGeom>
          <a:noFill/>
          <a:ln>
            <a:noFill/>
          </a:ln>
        </p:spPr>
      </p:pic>
      <p:pic>
        <p:nvPicPr>
          <p:cNvPr id="6617" name="Google Shape;6617;p428"/>
          <p:cNvPicPr preferRelativeResize="0"/>
          <p:nvPr/>
        </p:nvPicPr>
        <p:blipFill rotWithShape="1">
          <a:blip r:embed="rId14">
            <a:alphaModFix/>
          </a:blip>
          <a:srcRect b="0" l="0" r="0" t="0"/>
          <a:stretch/>
        </p:blipFill>
        <p:spPr>
          <a:xfrm>
            <a:off x="4613556" y="1523995"/>
            <a:ext cx="3957060" cy="617302"/>
          </a:xfrm>
          <a:prstGeom prst="rect">
            <a:avLst/>
          </a:prstGeom>
          <a:noFill/>
          <a:ln>
            <a:noFill/>
          </a:ln>
        </p:spPr>
      </p:pic>
      <p:sp>
        <p:nvSpPr>
          <p:cNvPr id="6618" name="Google Shape;6618;p428"/>
          <p:cNvSpPr txBox="1"/>
          <p:nvPr>
            <p:ph type="title"/>
          </p:nvPr>
        </p:nvSpPr>
        <p:spPr>
          <a:xfrm>
            <a:off x="365700" y="274350"/>
            <a:ext cx="7470600" cy="679800"/>
          </a:xfrm>
          <a:prstGeom prst="rect">
            <a:avLst/>
          </a:prstGeom>
        </p:spPr>
        <p:txBody>
          <a:bodyPr anchorCtr="0" anchor="t" bIns="0" lIns="0" spcFirstLastPara="1" rIns="0" wrap="square" tIns="0">
            <a:normAutofit fontScale="90000"/>
          </a:bodyPr>
          <a:lstStyle/>
          <a:p>
            <a:pPr indent="0" lvl="0" marL="0" rtl="0" algn="l">
              <a:spcBef>
                <a:spcPts val="0"/>
              </a:spcBef>
              <a:spcAft>
                <a:spcPts val="0"/>
              </a:spcAft>
              <a:buNone/>
            </a:pPr>
            <a:r>
              <a:rPr lang="en-US">
                <a:solidFill>
                  <a:schemeClr val="accent1"/>
                </a:solidFill>
              </a:rPr>
              <a:t>Jitterbit Harmony: unificada com IA, plataforma low-code</a:t>
            </a:r>
            <a:endParaRPr sz="1500">
              <a:solidFill>
                <a:schemeClr val="accent1"/>
              </a:solidFill>
            </a:endParaRPr>
          </a:p>
          <a:p>
            <a:pPr indent="0" lvl="0" marL="0" rtl="0" algn="l">
              <a:spcBef>
                <a:spcPts val="0"/>
              </a:spcBef>
              <a:spcAft>
                <a:spcPts val="0"/>
              </a:spcAft>
              <a:buNone/>
            </a:pPr>
            <a:r>
              <a:t/>
            </a:r>
            <a:endParaRPr>
              <a:solidFill>
                <a:schemeClr val="accent1"/>
              </a:solidFill>
            </a:endParaRPr>
          </a:p>
          <a:p>
            <a:pPr indent="0" lvl="0" marL="0" rtl="0" algn="l">
              <a:spcBef>
                <a:spcPts val="0"/>
              </a:spcBef>
              <a:spcAft>
                <a:spcPts val="0"/>
              </a:spcAft>
              <a:buNone/>
            </a:pPr>
            <a:r>
              <a:t/>
            </a:r>
            <a:endParaRPr/>
          </a:p>
        </p:txBody>
      </p:sp>
      <p:pic>
        <p:nvPicPr>
          <p:cNvPr id="6619" name="Google Shape;6619;p428"/>
          <p:cNvPicPr preferRelativeResize="0"/>
          <p:nvPr/>
        </p:nvPicPr>
        <p:blipFill>
          <a:blip r:embed="rId15">
            <a:alphaModFix/>
          </a:blip>
          <a:stretch>
            <a:fillRect/>
          </a:stretch>
        </p:blipFill>
        <p:spPr>
          <a:xfrm>
            <a:off x="126343" y="329184"/>
            <a:ext cx="109728" cy="181051"/>
          </a:xfrm>
          <a:prstGeom prst="rect">
            <a:avLst/>
          </a:prstGeom>
          <a:noFill/>
          <a:ln>
            <a:noFill/>
          </a:ln>
        </p:spPr>
      </p:pic>
      <p:pic>
        <p:nvPicPr>
          <p:cNvPr id="6620" name="Google Shape;6620;p428" title="EnterpriseApplications.png"/>
          <p:cNvPicPr preferRelativeResize="0"/>
          <p:nvPr/>
        </p:nvPicPr>
        <p:blipFill>
          <a:blip r:embed="rId16">
            <a:alphaModFix/>
          </a:blip>
          <a:stretch>
            <a:fillRect/>
          </a:stretch>
        </p:blipFill>
        <p:spPr>
          <a:xfrm>
            <a:off x="566928" y="4208149"/>
            <a:ext cx="8037576" cy="792742"/>
          </a:xfrm>
          <a:prstGeom prst="rect">
            <a:avLst/>
          </a:prstGeom>
          <a:noFill/>
          <a:ln>
            <a:noFill/>
          </a:ln>
        </p:spPr>
      </p:pic>
      <p:sp>
        <p:nvSpPr>
          <p:cNvPr id="6621" name="Google Shape;6621;p428"/>
          <p:cNvSpPr txBox="1"/>
          <p:nvPr>
            <p:ph type="title"/>
          </p:nvPr>
        </p:nvSpPr>
        <p:spPr>
          <a:xfrm>
            <a:off x="365750" y="548640"/>
            <a:ext cx="8189700" cy="336900"/>
          </a:xfrm>
          <a:prstGeom prst="rect">
            <a:avLst/>
          </a:prstGeom>
        </p:spPr>
        <p:txBody>
          <a:bodyPr anchorCtr="0" anchor="t" bIns="0" lIns="0" spcFirstLastPara="1" rIns="0" wrap="square" tIns="0">
            <a:normAutofit/>
          </a:bodyPr>
          <a:lstStyle/>
          <a:p>
            <a:pPr indent="0" lvl="0" marL="0" rtl="0" algn="l">
              <a:spcBef>
                <a:spcPts val="0"/>
              </a:spcBef>
              <a:spcAft>
                <a:spcPts val="0"/>
              </a:spcAft>
              <a:buSzPts val="990"/>
              <a:buNone/>
            </a:pPr>
            <a:r>
              <a:rPr lang="en-US" sz="1400">
                <a:solidFill>
                  <a:schemeClr val="lt1"/>
                </a:solidFill>
                <a:latin typeface="Roboto Slab Light"/>
                <a:ea typeface="Roboto Slab Light"/>
                <a:cs typeface="Roboto Slab Light"/>
                <a:sym typeface="Roboto Slab Light"/>
              </a:rPr>
              <a:t>Capacitando as organizações a criar agentes de IA e automatizar a transformação dos negócios</a:t>
            </a:r>
            <a:endParaRPr sz="1400">
              <a:solidFill>
                <a:schemeClr val="lt1"/>
              </a:solidFill>
              <a:latin typeface="Roboto Slab Light"/>
              <a:ea typeface="Roboto Slab Light"/>
              <a:cs typeface="Roboto Slab Light"/>
              <a:sym typeface="Roboto Slab Light"/>
            </a:endParaRPr>
          </a:p>
        </p:txBody>
      </p:sp>
      <p:grpSp>
        <p:nvGrpSpPr>
          <p:cNvPr id="6622" name="Google Shape;6622;p428"/>
          <p:cNvGrpSpPr/>
          <p:nvPr/>
        </p:nvGrpSpPr>
        <p:grpSpPr>
          <a:xfrm>
            <a:off x="554462" y="968499"/>
            <a:ext cx="8072237" cy="491769"/>
            <a:chOff x="554462" y="968499"/>
            <a:chExt cx="8072237" cy="491769"/>
          </a:xfrm>
        </p:grpSpPr>
        <p:pic>
          <p:nvPicPr>
            <p:cNvPr id="6623" name="Google Shape;6623;p428" title="AI.png"/>
            <p:cNvPicPr preferRelativeResize="0"/>
            <p:nvPr/>
          </p:nvPicPr>
          <p:blipFill>
            <a:blip r:embed="rId17">
              <a:alphaModFix/>
            </a:blip>
            <a:stretch>
              <a:fillRect/>
            </a:stretch>
          </p:blipFill>
          <p:spPr>
            <a:xfrm>
              <a:off x="554462" y="968499"/>
              <a:ext cx="363887" cy="456575"/>
            </a:xfrm>
            <a:prstGeom prst="rect">
              <a:avLst/>
            </a:prstGeom>
            <a:noFill/>
            <a:ln>
              <a:noFill/>
            </a:ln>
          </p:spPr>
        </p:pic>
        <p:sp>
          <p:nvSpPr>
            <p:cNvPr id="6624" name="Google Shape;6624;p428"/>
            <p:cNvSpPr txBox="1"/>
            <p:nvPr/>
          </p:nvSpPr>
          <p:spPr>
            <a:xfrm>
              <a:off x="1045655" y="998568"/>
              <a:ext cx="911100" cy="4617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b="1" lang="en-US" sz="1000">
                  <a:solidFill>
                    <a:schemeClr val="lt1"/>
                  </a:solidFill>
                  <a:latin typeface="Roboto Slab"/>
                  <a:ea typeface="Roboto Slab"/>
                  <a:cs typeface="Roboto Slab"/>
                  <a:sym typeface="Roboto Slab"/>
                </a:rPr>
                <a:t>Agente de Base de Conhecimento</a:t>
              </a:r>
              <a:endParaRPr b="1" sz="1000">
                <a:solidFill>
                  <a:schemeClr val="lt1"/>
                </a:solidFill>
                <a:latin typeface="Roboto Slab"/>
                <a:ea typeface="Roboto Slab"/>
                <a:cs typeface="Roboto Slab"/>
                <a:sym typeface="Roboto Slab"/>
              </a:endParaRPr>
            </a:p>
          </p:txBody>
        </p:sp>
        <p:sp>
          <p:nvSpPr>
            <p:cNvPr id="6625" name="Google Shape;6625;p428"/>
            <p:cNvSpPr txBox="1"/>
            <p:nvPr/>
          </p:nvSpPr>
          <p:spPr>
            <a:xfrm>
              <a:off x="2572250" y="998575"/>
              <a:ext cx="923400" cy="3078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b="1" lang="en-US" sz="1000">
                  <a:solidFill>
                    <a:schemeClr val="lt1"/>
                  </a:solidFill>
                  <a:latin typeface="Roboto Slab"/>
                  <a:ea typeface="Roboto Slab"/>
                  <a:cs typeface="Roboto Slab"/>
                  <a:sym typeface="Roboto Slab"/>
                </a:rPr>
                <a:t>Agente de Colaboradores</a:t>
              </a:r>
              <a:endParaRPr b="1" sz="1000">
                <a:solidFill>
                  <a:schemeClr val="lt1"/>
                </a:solidFill>
                <a:latin typeface="Roboto Slab"/>
                <a:ea typeface="Roboto Slab"/>
                <a:cs typeface="Roboto Slab"/>
                <a:sym typeface="Roboto Slab"/>
              </a:endParaRPr>
            </a:p>
          </p:txBody>
        </p:sp>
        <p:sp>
          <p:nvSpPr>
            <p:cNvPr id="6626" name="Google Shape;6626;p428"/>
            <p:cNvSpPr txBox="1"/>
            <p:nvPr/>
          </p:nvSpPr>
          <p:spPr>
            <a:xfrm>
              <a:off x="3988100" y="998575"/>
              <a:ext cx="610800" cy="3078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b="1" lang="en-US" sz="1000">
                  <a:solidFill>
                    <a:schemeClr val="lt1"/>
                  </a:solidFill>
                  <a:latin typeface="Roboto Slab"/>
                  <a:ea typeface="Roboto Slab"/>
                  <a:cs typeface="Roboto Slab"/>
                  <a:sym typeface="Roboto Slab"/>
                </a:rPr>
                <a:t>Agente de Vendas</a:t>
              </a:r>
              <a:endParaRPr b="1" sz="1000">
                <a:solidFill>
                  <a:schemeClr val="lt1"/>
                </a:solidFill>
                <a:latin typeface="Roboto Slab"/>
                <a:ea typeface="Roboto Slab"/>
                <a:cs typeface="Roboto Slab"/>
                <a:sym typeface="Roboto Slab"/>
              </a:endParaRPr>
            </a:p>
          </p:txBody>
        </p:sp>
        <p:sp>
          <p:nvSpPr>
            <p:cNvPr id="6627" name="Google Shape;6627;p428"/>
            <p:cNvSpPr txBox="1"/>
            <p:nvPr/>
          </p:nvSpPr>
          <p:spPr>
            <a:xfrm>
              <a:off x="5183917" y="998568"/>
              <a:ext cx="610800" cy="3078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b="1" lang="en-US" sz="1000">
                  <a:solidFill>
                    <a:schemeClr val="lt1"/>
                  </a:solidFill>
                  <a:latin typeface="Roboto Slab"/>
                  <a:ea typeface="Roboto Slab"/>
                  <a:cs typeface="Roboto Slab"/>
                  <a:sym typeface="Roboto Slab"/>
                </a:rPr>
                <a:t>Agente de Serviços</a:t>
              </a:r>
              <a:endParaRPr b="1" sz="1000">
                <a:solidFill>
                  <a:schemeClr val="lt1"/>
                </a:solidFill>
                <a:latin typeface="Roboto Slab"/>
                <a:ea typeface="Roboto Slab"/>
                <a:cs typeface="Roboto Slab"/>
                <a:sym typeface="Roboto Slab"/>
              </a:endParaRPr>
            </a:p>
          </p:txBody>
        </p:sp>
        <p:sp>
          <p:nvSpPr>
            <p:cNvPr id="6628" name="Google Shape;6628;p428"/>
            <p:cNvSpPr txBox="1"/>
            <p:nvPr/>
          </p:nvSpPr>
          <p:spPr>
            <a:xfrm>
              <a:off x="6446675" y="998575"/>
              <a:ext cx="819900" cy="2772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b="1" lang="en-US" sz="900">
                  <a:solidFill>
                    <a:schemeClr val="lt1"/>
                  </a:solidFill>
                  <a:latin typeface="Roboto Slab"/>
                  <a:ea typeface="Roboto Slab"/>
                  <a:cs typeface="Roboto Slab"/>
                  <a:sym typeface="Roboto Slab"/>
                </a:rPr>
                <a:t>Agente</a:t>
              </a:r>
              <a:endParaRPr b="1" sz="900">
                <a:solidFill>
                  <a:schemeClr val="lt1"/>
                </a:solidFill>
                <a:latin typeface="Roboto Slab"/>
                <a:ea typeface="Roboto Slab"/>
                <a:cs typeface="Roboto Slab"/>
                <a:sym typeface="Roboto Slab"/>
              </a:endParaRPr>
            </a:p>
            <a:p>
              <a:pPr indent="0" lvl="0" marL="0" rtl="0" algn="l">
                <a:spcBef>
                  <a:spcPts val="0"/>
                </a:spcBef>
                <a:spcAft>
                  <a:spcPts val="0"/>
                </a:spcAft>
                <a:buNone/>
              </a:pPr>
              <a:r>
                <a:rPr b="1" lang="en-US" sz="900">
                  <a:solidFill>
                    <a:schemeClr val="lt1"/>
                  </a:solidFill>
                  <a:latin typeface="Roboto Slab"/>
                  <a:ea typeface="Roboto Slab"/>
                  <a:cs typeface="Roboto Slab"/>
                  <a:sym typeface="Roboto Slab"/>
                </a:rPr>
                <a:t>Customizado</a:t>
              </a:r>
              <a:endParaRPr b="1" sz="900">
                <a:solidFill>
                  <a:schemeClr val="lt1"/>
                </a:solidFill>
                <a:latin typeface="Roboto Slab"/>
                <a:ea typeface="Roboto Slab"/>
                <a:cs typeface="Roboto Slab"/>
                <a:sym typeface="Roboto Slab"/>
              </a:endParaRPr>
            </a:p>
          </p:txBody>
        </p:sp>
        <p:sp>
          <p:nvSpPr>
            <p:cNvPr id="6629" name="Google Shape;6629;p428"/>
            <p:cNvSpPr txBox="1"/>
            <p:nvPr/>
          </p:nvSpPr>
          <p:spPr>
            <a:xfrm>
              <a:off x="7703300" y="998568"/>
              <a:ext cx="923400" cy="3078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b="1" lang="en-US" sz="1000">
                  <a:solidFill>
                    <a:schemeClr val="lt1"/>
                  </a:solidFill>
                  <a:latin typeface="Roboto Slab"/>
                  <a:ea typeface="Roboto Slab"/>
                  <a:cs typeface="Roboto Slab"/>
                  <a:sym typeface="Roboto Slab"/>
                </a:rPr>
                <a:t>Agente de Terceiros</a:t>
              </a:r>
              <a:endParaRPr b="1" sz="1000">
                <a:solidFill>
                  <a:schemeClr val="lt1"/>
                </a:solidFill>
                <a:latin typeface="Roboto Slab"/>
                <a:ea typeface="Roboto Slab"/>
                <a:cs typeface="Roboto Slab"/>
                <a:sym typeface="Roboto Slab"/>
              </a:endParaRPr>
            </a:p>
          </p:txBody>
        </p:sp>
        <p:pic>
          <p:nvPicPr>
            <p:cNvPr id="6630" name="Google Shape;6630;p428" title="AI.png"/>
            <p:cNvPicPr preferRelativeResize="0"/>
            <p:nvPr/>
          </p:nvPicPr>
          <p:blipFill>
            <a:blip r:embed="rId17">
              <a:alphaModFix/>
            </a:blip>
            <a:stretch>
              <a:fillRect/>
            </a:stretch>
          </p:blipFill>
          <p:spPr>
            <a:xfrm>
              <a:off x="2082562" y="968499"/>
              <a:ext cx="363887" cy="456575"/>
            </a:xfrm>
            <a:prstGeom prst="rect">
              <a:avLst/>
            </a:prstGeom>
            <a:noFill/>
            <a:ln>
              <a:noFill/>
            </a:ln>
          </p:spPr>
        </p:pic>
        <p:pic>
          <p:nvPicPr>
            <p:cNvPr id="6631" name="Google Shape;6631;p428" title="AI.png"/>
            <p:cNvPicPr preferRelativeResize="0"/>
            <p:nvPr/>
          </p:nvPicPr>
          <p:blipFill>
            <a:blip r:embed="rId17">
              <a:alphaModFix/>
            </a:blip>
            <a:stretch>
              <a:fillRect/>
            </a:stretch>
          </p:blipFill>
          <p:spPr>
            <a:xfrm>
              <a:off x="3527637" y="968499"/>
              <a:ext cx="363887" cy="456575"/>
            </a:xfrm>
            <a:prstGeom prst="rect">
              <a:avLst/>
            </a:prstGeom>
            <a:noFill/>
            <a:ln>
              <a:noFill/>
            </a:ln>
          </p:spPr>
        </p:pic>
        <p:pic>
          <p:nvPicPr>
            <p:cNvPr id="6632" name="Google Shape;6632;p428" title="AI.png"/>
            <p:cNvPicPr preferRelativeResize="0"/>
            <p:nvPr/>
          </p:nvPicPr>
          <p:blipFill>
            <a:blip r:embed="rId17">
              <a:alphaModFix/>
            </a:blip>
            <a:stretch>
              <a:fillRect/>
            </a:stretch>
          </p:blipFill>
          <p:spPr>
            <a:xfrm>
              <a:off x="4704325" y="968512"/>
              <a:ext cx="363887" cy="456575"/>
            </a:xfrm>
            <a:prstGeom prst="rect">
              <a:avLst/>
            </a:prstGeom>
            <a:noFill/>
            <a:ln>
              <a:noFill/>
            </a:ln>
          </p:spPr>
        </p:pic>
        <p:pic>
          <p:nvPicPr>
            <p:cNvPr id="6633" name="Google Shape;6633;p428" title="AI.png"/>
            <p:cNvPicPr preferRelativeResize="0"/>
            <p:nvPr/>
          </p:nvPicPr>
          <p:blipFill>
            <a:blip r:embed="rId17">
              <a:alphaModFix/>
            </a:blip>
            <a:stretch>
              <a:fillRect/>
            </a:stretch>
          </p:blipFill>
          <p:spPr>
            <a:xfrm>
              <a:off x="5964587" y="977412"/>
              <a:ext cx="363887" cy="456575"/>
            </a:xfrm>
            <a:prstGeom prst="rect">
              <a:avLst/>
            </a:prstGeom>
            <a:noFill/>
            <a:ln>
              <a:noFill/>
            </a:ln>
          </p:spPr>
        </p:pic>
        <p:pic>
          <p:nvPicPr>
            <p:cNvPr id="6634" name="Google Shape;6634;p428" title="Blue.png"/>
            <p:cNvPicPr preferRelativeResize="0"/>
            <p:nvPr/>
          </p:nvPicPr>
          <p:blipFill>
            <a:blip r:embed="rId18">
              <a:alphaModFix/>
            </a:blip>
            <a:stretch>
              <a:fillRect/>
            </a:stretch>
          </p:blipFill>
          <p:spPr>
            <a:xfrm>
              <a:off x="7224850" y="977400"/>
              <a:ext cx="363900" cy="456595"/>
            </a:xfrm>
            <a:prstGeom prst="rect">
              <a:avLst/>
            </a:prstGeom>
            <a:noFill/>
            <a:ln>
              <a:noFill/>
            </a:ln>
          </p:spPr>
        </p:pic>
      </p:gr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6613"/>
                                        </p:tgtEl>
                                        <p:attrNameLst>
                                          <p:attrName>style.visibility</p:attrName>
                                        </p:attrNameLst>
                                      </p:cBhvr>
                                      <p:to>
                                        <p:strVal val="visible"/>
                                      </p:to>
                                    </p:set>
                                    <p:animEffect filter="fade" transition="in">
                                      <p:cBhvr>
                                        <p:cTn dur="500"/>
                                        <p:tgtEl>
                                          <p:spTgt spid="6613"/>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6615"/>
                                        </p:tgtEl>
                                        <p:attrNameLst>
                                          <p:attrName>style.visibility</p:attrName>
                                        </p:attrNameLst>
                                      </p:cBhvr>
                                      <p:to>
                                        <p:strVal val="visible"/>
                                      </p:to>
                                    </p:set>
                                    <p:animEffect filter="fade" transition="in">
                                      <p:cBhvr>
                                        <p:cTn dur="500"/>
                                        <p:tgtEl>
                                          <p:spTgt spid="6615"/>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6612"/>
                                        </p:tgtEl>
                                        <p:attrNameLst>
                                          <p:attrName>style.visibility</p:attrName>
                                        </p:attrNameLst>
                                      </p:cBhvr>
                                      <p:to>
                                        <p:strVal val="visible"/>
                                      </p:to>
                                    </p:set>
                                    <p:animEffect filter="fade" transition="in">
                                      <p:cBhvr>
                                        <p:cTn dur="250"/>
                                        <p:tgtEl>
                                          <p:spTgt spid="6612"/>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6607"/>
                                        </p:tgtEl>
                                        <p:attrNameLst>
                                          <p:attrName>style.visibility</p:attrName>
                                        </p:attrNameLst>
                                      </p:cBhvr>
                                      <p:to>
                                        <p:strVal val="visible"/>
                                      </p:to>
                                    </p:set>
                                    <p:animEffect filter="fade" transition="in">
                                      <p:cBhvr>
                                        <p:cTn dur="350"/>
                                        <p:tgtEl>
                                          <p:spTgt spid="6607"/>
                                        </p:tgtEl>
                                      </p:cBhvr>
                                    </p:animEffect>
                                  </p:childTnLst>
                                </p:cTn>
                              </p:par>
                              <p:par>
                                <p:cTn fill="hold" nodeType="withEffect" presetClass="entr" presetID="10" presetSubtype="0">
                                  <p:stCondLst>
                                    <p:cond delay="0"/>
                                  </p:stCondLst>
                                  <p:childTnLst>
                                    <p:set>
                                      <p:cBhvr>
                                        <p:cTn dur="1" fill="hold">
                                          <p:stCondLst>
                                            <p:cond delay="0"/>
                                          </p:stCondLst>
                                        </p:cTn>
                                        <p:tgtEl>
                                          <p:spTgt spid="6608"/>
                                        </p:tgtEl>
                                        <p:attrNameLst>
                                          <p:attrName>style.visibility</p:attrName>
                                        </p:attrNameLst>
                                      </p:cBhvr>
                                      <p:to>
                                        <p:strVal val="visible"/>
                                      </p:to>
                                    </p:set>
                                    <p:animEffect filter="fade" transition="in">
                                      <p:cBhvr>
                                        <p:cTn dur="350"/>
                                        <p:tgtEl>
                                          <p:spTgt spid="6608"/>
                                        </p:tgtEl>
                                      </p:cBhvr>
                                    </p:animEffect>
                                  </p:childTnLst>
                                </p:cTn>
                              </p:par>
                            </p:childTnLst>
                          </p:cTn>
                        </p:par>
                        <p:par>
                          <p:cTn fill="hold">
                            <p:stCondLst>
                              <p:cond delay="350"/>
                            </p:stCondLst>
                            <p:childTnLst>
                              <p:par>
                                <p:cTn fill="hold" nodeType="afterEffect" presetClass="entr" presetID="10" presetSubtype="0">
                                  <p:stCondLst>
                                    <p:cond delay="0"/>
                                  </p:stCondLst>
                                  <p:childTnLst>
                                    <p:set>
                                      <p:cBhvr>
                                        <p:cTn dur="1" fill="hold">
                                          <p:stCondLst>
                                            <p:cond delay="0"/>
                                          </p:stCondLst>
                                        </p:cTn>
                                        <p:tgtEl>
                                          <p:spTgt spid="6605"/>
                                        </p:tgtEl>
                                        <p:attrNameLst>
                                          <p:attrName>style.visibility</p:attrName>
                                        </p:attrNameLst>
                                      </p:cBhvr>
                                      <p:to>
                                        <p:strVal val="visible"/>
                                      </p:to>
                                    </p:set>
                                    <p:animEffect filter="fade" transition="in">
                                      <p:cBhvr>
                                        <p:cTn dur="250"/>
                                        <p:tgtEl>
                                          <p:spTgt spid="6605"/>
                                        </p:tgtEl>
                                      </p:cBhvr>
                                    </p:animEffect>
                                  </p:childTnLst>
                                </p:cTn>
                              </p:par>
                              <p:par>
                                <p:cTn fill="hold" nodeType="withEffect" presetClass="entr" presetID="10" presetSubtype="0">
                                  <p:stCondLst>
                                    <p:cond delay="0"/>
                                  </p:stCondLst>
                                  <p:childTnLst>
                                    <p:set>
                                      <p:cBhvr>
                                        <p:cTn dur="1" fill="hold">
                                          <p:stCondLst>
                                            <p:cond delay="0"/>
                                          </p:stCondLst>
                                        </p:cTn>
                                        <p:tgtEl>
                                          <p:spTgt spid="6606"/>
                                        </p:tgtEl>
                                        <p:attrNameLst>
                                          <p:attrName>style.visibility</p:attrName>
                                        </p:attrNameLst>
                                      </p:cBhvr>
                                      <p:to>
                                        <p:strVal val="visible"/>
                                      </p:to>
                                    </p:set>
                                    <p:animEffect filter="fade" transition="in">
                                      <p:cBhvr>
                                        <p:cTn dur="250"/>
                                        <p:tgtEl>
                                          <p:spTgt spid="6606"/>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6616"/>
                                        </p:tgtEl>
                                        <p:attrNameLst>
                                          <p:attrName>style.visibility</p:attrName>
                                        </p:attrNameLst>
                                      </p:cBhvr>
                                      <p:to>
                                        <p:strVal val="visible"/>
                                      </p:to>
                                    </p:set>
                                    <p:animEffect filter="fade" transition="in">
                                      <p:cBhvr>
                                        <p:cTn dur="350"/>
                                        <p:tgtEl>
                                          <p:spTgt spid="6616"/>
                                        </p:tgtEl>
                                      </p:cBhvr>
                                    </p:animEffect>
                                  </p:childTnLst>
                                </p:cTn>
                              </p:par>
                              <p:par>
                                <p:cTn fill="hold" nodeType="withEffect" presetClass="entr" presetID="10" presetSubtype="0">
                                  <p:stCondLst>
                                    <p:cond delay="0"/>
                                  </p:stCondLst>
                                  <p:childTnLst>
                                    <p:set>
                                      <p:cBhvr>
                                        <p:cTn dur="1" fill="hold">
                                          <p:stCondLst>
                                            <p:cond delay="0"/>
                                          </p:stCondLst>
                                        </p:cTn>
                                        <p:tgtEl>
                                          <p:spTgt spid="6617"/>
                                        </p:tgtEl>
                                        <p:attrNameLst>
                                          <p:attrName>style.visibility</p:attrName>
                                        </p:attrNameLst>
                                      </p:cBhvr>
                                      <p:to>
                                        <p:strVal val="visible"/>
                                      </p:to>
                                    </p:set>
                                    <p:animEffect filter="fade" transition="in">
                                      <p:cBhvr>
                                        <p:cTn dur="350"/>
                                        <p:tgtEl>
                                          <p:spTgt spid="6617"/>
                                        </p:tgtEl>
                                      </p:cBhvr>
                                    </p:animEffect>
                                  </p:childTnLst>
                                </p:cTn>
                              </p:par>
                              <p:par>
                                <p:cTn fill="hold" nodeType="withEffect" presetClass="exit" presetID="10" presetSubtype="0">
                                  <p:stCondLst>
                                    <p:cond delay="0"/>
                                  </p:stCondLst>
                                  <p:childTnLst>
                                    <p:animEffect filter="fade" transition="out">
                                      <p:cBhvr>
                                        <p:cTn dur="500"/>
                                        <p:tgtEl>
                                          <p:spTgt spid="6608"/>
                                        </p:tgtEl>
                                      </p:cBhvr>
                                    </p:animEffect>
                                    <p:set>
                                      <p:cBhvr>
                                        <p:cTn dur="1" fill="hold">
                                          <p:stCondLst>
                                            <p:cond delay="500"/>
                                          </p:stCondLst>
                                        </p:cTn>
                                        <p:tgtEl>
                                          <p:spTgt spid="6608"/>
                                        </p:tgtEl>
                                        <p:attrNameLst>
                                          <p:attrName>style.visibility</p:attrName>
                                        </p:attrNameLst>
                                      </p:cBhvr>
                                      <p:to>
                                        <p:strVal val="hidden"/>
                                      </p:to>
                                    </p:set>
                                  </p:childTnLst>
                                </p:cTn>
                              </p:par>
                              <p:par>
                                <p:cTn fill="hold" nodeType="withEffect" presetClass="exit" presetID="10" presetSubtype="0">
                                  <p:stCondLst>
                                    <p:cond delay="0"/>
                                  </p:stCondLst>
                                  <p:childTnLst>
                                    <p:animEffect filter="fade" transition="out">
                                      <p:cBhvr>
                                        <p:cTn dur="500"/>
                                        <p:tgtEl>
                                          <p:spTgt spid="6607"/>
                                        </p:tgtEl>
                                      </p:cBhvr>
                                    </p:animEffect>
                                    <p:set>
                                      <p:cBhvr>
                                        <p:cTn dur="1" fill="hold">
                                          <p:stCondLst>
                                            <p:cond delay="500"/>
                                          </p:stCondLst>
                                        </p:cTn>
                                        <p:tgtEl>
                                          <p:spTgt spid="6607"/>
                                        </p:tgtEl>
                                        <p:attrNameLst>
                                          <p:attrName>style.visibility</p:attrName>
                                        </p:attrNameLst>
                                      </p:cBhvr>
                                      <p:to>
                                        <p:strVal val="hidden"/>
                                      </p:to>
                                    </p:set>
                                  </p:childTnLst>
                                </p:cTn>
                              </p:par>
                              <p:par>
                                <p:cTn fill="hold" nodeType="withEffect" presetClass="exit" presetID="10" presetSubtype="0">
                                  <p:stCondLst>
                                    <p:cond delay="0"/>
                                  </p:stCondLst>
                                  <p:childTnLst>
                                    <p:animEffect filter="fade" transition="out">
                                      <p:cBhvr>
                                        <p:cTn dur="350"/>
                                        <p:tgtEl>
                                          <p:spTgt spid="6605"/>
                                        </p:tgtEl>
                                      </p:cBhvr>
                                    </p:animEffect>
                                    <p:set>
                                      <p:cBhvr>
                                        <p:cTn dur="1" fill="hold">
                                          <p:stCondLst>
                                            <p:cond delay="350"/>
                                          </p:stCondLst>
                                        </p:cTn>
                                        <p:tgtEl>
                                          <p:spTgt spid="6605"/>
                                        </p:tgtEl>
                                        <p:attrNameLst>
                                          <p:attrName>style.visibility</p:attrName>
                                        </p:attrNameLst>
                                      </p:cBhvr>
                                      <p:to>
                                        <p:strVal val="hidden"/>
                                      </p:to>
                                    </p:set>
                                  </p:childTnLst>
                                </p:cTn>
                              </p:par>
                              <p:par>
                                <p:cTn fill="hold" nodeType="withEffect" presetClass="exit" presetID="10" presetSubtype="0">
                                  <p:stCondLst>
                                    <p:cond delay="0"/>
                                  </p:stCondLst>
                                  <p:childTnLst>
                                    <p:animEffect filter="fade" transition="out">
                                      <p:cBhvr>
                                        <p:cTn dur="350"/>
                                        <p:tgtEl>
                                          <p:spTgt spid="6606"/>
                                        </p:tgtEl>
                                      </p:cBhvr>
                                    </p:animEffect>
                                    <p:set>
                                      <p:cBhvr>
                                        <p:cTn dur="1" fill="hold">
                                          <p:stCondLst>
                                            <p:cond delay="350"/>
                                          </p:stCondLst>
                                        </p:cTn>
                                        <p:tgtEl>
                                          <p:spTgt spid="6606"/>
                                        </p:tgtEl>
                                        <p:attrNameLst>
                                          <p:attrName>style.visibility</p:attrName>
                                        </p:attrNameLst>
                                      </p:cBhvr>
                                      <p:to>
                                        <p:strVal val="hidden"/>
                                      </p:to>
                                    </p:se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6606"/>
                                        </p:tgtEl>
                                        <p:attrNameLst>
                                          <p:attrName>style.visibility</p:attrName>
                                        </p:attrNameLst>
                                      </p:cBhvr>
                                      <p:to>
                                        <p:strVal val="visible"/>
                                      </p:to>
                                    </p:set>
                                    <p:animEffect filter="fade" transition="in">
                                      <p:cBhvr>
                                        <p:cTn dur="250"/>
                                        <p:tgtEl>
                                          <p:spTgt spid="6606"/>
                                        </p:tgtEl>
                                      </p:cBhvr>
                                    </p:animEffect>
                                  </p:childTnLst>
                                </p:cTn>
                              </p:par>
                              <p:par>
                                <p:cTn fill="hold" nodeType="withEffect" presetClass="entr" presetID="10" presetSubtype="0">
                                  <p:stCondLst>
                                    <p:cond delay="0"/>
                                  </p:stCondLst>
                                  <p:childTnLst>
                                    <p:set>
                                      <p:cBhvr>
                                        <p:cTn dur="1" fill="hold">
                                          <p:stCondLst>
                                            <p:cond delay="0"/>
                                          </p:stCondLst>
                                        </p:cTn>
                                        <p:tgtEl>
                                          <p:spTgt spid="6605"/>
                                        </p:tgtEl>
                                        <p:attrNameLst>
                                          <p:attrName>style.visibility</p:attrName>
                                        </p:attrNameLst>
                                      </p:cBhvr>
                                      <p:to>
                                        <p:strVal val="visible"/>
                                      </p:to>
                                    </p:set>
                                    <p:animEffect filter="fade" transition="in">
                                      <p:cBhvr>
                                        <p:cTn dur="250"/>
                                        <p:tgtEl>
                                          <p:spTgt spid="6605"/>
                                        </p:tgtEl>
                                      </p:cBhvr>
                                    </p:animEffect>
                                  </p:childTnLst>
                                </p:cTn>
                              </p:par>
                              <p:par>
                                <p:cTn fill="hold" nodeType="withEffect" presetClass="entr" presetID="23" presetSubtype="16">
                                  <p:stCondLst>
                                    <p:cond delay="0"/>
                                  </p:stCondLst>
                                  <p:childTnLst>
                                    <p:set>
                                      <p:cBhvr>
                                        <p:cTn dur="1" fill="hold">
                                          <p:stCondLst>
                                            <p:cond delay="0"/>
                                          </p:stCondLst>
                                        </p:cTn>
                                        <p:tgtEl>
                                          <p:spTgt spid="6614"/>
                                        </p:tgtEl>
                                        <p:attrNameLst>
                                          <p:attrName>style.visibility</p:attrName>
                                        </p:attrNameLst>
                                      </p:cBhvr>
                                      <p:to>
                                        <p:strVal val="visible"/>
                                      </p:to>
                                    </p:set>
                                    <p:anim calcmode="lin" valueType="num">
                                      <p:cBhvr additive="base">
                                        <p:cTn dur="350"/>
                                        <p:tgtEl>
                                          <p:spTgt spid="6614"/>
                                        </p:tgtEl>
                                        <p:attrNameLst>
                                          <p:attrName>ppt_w</p:attrName>
                                        </p:attrNameLst>
                                      </p:cBhvr>
                                      <p:tavLst>
                                        <p:tav fmla="" tm="0">
                                          <p:val>
                                            <p:strVal val="0"/>
                                          </p:val>
                                        </p:tav>
                                        <p:tav fmla="" tm="100000">
                                          <p:val>
                                            <p:strVal val="#ppt_w"/>
                                          </p:val>
                                        </p:tav>
                                      </p:tavLst>
                                    </p:anim>
                                    <p:anim calcmode="lin" valueType="num">
                                      <p:cBhvr additive="base">
                                        <p:cTn dur="350"/>
                                        <p:tgtEl>
                                          <p:spTgt spid="6614"/>
                                        </p:tgtEl>
                                        <p:attrNameLst>
                                          <p:attrName>ppt_h</p:attrName>
                                        </p:attrNameLst>
                                      </p:cBhvr>
                                      <p:tavLst>
                                        <p:tav fmla="" tm="0">
                                          <p:val>
                                            <p:strVal val="0"/>
                                          </p:val>
                                        </p:tav>
                                        <p:tav fmla="" tm="100000">
                                          <p:val>
                                            <p:strVal val="#ppt_h"/>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3" presetSubtype="16">
                                  <p:stCondLst>
                                    <p:cond delay="0"/>
                                  </p:stCondLst>
                                  <p:childTnLst>
                                    <p:set>
                                      <p:cBhvr>
                                        <p:cTn dur="1" fill="hold">
                                          <p:stCondLst>
                                            <p:cond delay="0"/>
                                          </p:stCondLst>
                                        </p:cTn>
                                        <p:tgtEl>
                                          <p:spTgt spid="6622"/>
                                        </p:tgtEl>
                                        <p:attrNameLst>
                                          <p:attrName>style.visibility</p:attrName>
                                        </p:attrNameLst>
                                      </p:cBhvr>
                                      <p:to>
                                        <p:strVal val="visible"/>
                                      </p:to>
                                    </p:set>
                                    <p:anim calcmode="lin" valueType="num">
                                      <p:cBhvr additive="base">
                                        <p:cTn dur="1000"/>
                                        <p:tgtEl>
                                          <p:spTgt spid="6622"/>
                                        </p:tgtEl>
                                        <p:attrNameLst>
                                          <p:attrName>ppt_w</p:attrName>
                                        </p:attrNameLst>
                                      </p:cBhvr>
                                      <p:tavLst>
                                        <p:tav fmla="" tm="0">
                                          <p:val>
                                            <p:strVal val="0"/>
                                          </p:val>
                                        </p:tav>
                                        <p:tav fmla="" tm="100000">
                                          <p:val>
                                            <p:strVal val="#ppt_w"/>
                                          </p:val>
                                        </p:tav>
                                      </p:tavLst>
                                    </p:anim>
                                    <p:anim calcmode="lin" valueType="num">
                                      <p:cBhvr additive="base">
                                        <p:cTn dur="1000"/>
                                        <p:tgtEl>
                                          <p:spTgt spid="6622"/>
                                        </p:tgtEl>
                                        <p:attrNameLst>
                                          <p:attrName>ppt_h</p:attrName>
                                        </p:attrNameLst>
                                      </p:cBhvr>
                                      <p:tavLst>
                                        <p:tav fmla="" tm="0">
                                          <p:val>
                                            <p:strVal val="0"/>
                                          </p:val>
                                        </p:tav>
                                        <p:tav fmla="" tm="100000">
                                          <p:val>
                                            <p:strVal val="#ppt_h"/>
                                          </p:val>
                                        </p:tav>
                                      </p:tavLst>
                                    </p:anim>
                                  </p:childTnLst>
                                </p:cTn>
                              </p:par>
                              <p:par>
                                <p:cTn fill="hold" nodeType="withEffect" presetClass="entr" presetID="10" presetSubtype="0">
                                  <p:stCondLst>
                                    <p:cond delay="0"/>
                                  </p:stCondLst>
                                  <p:childTnLst>
                                    <p:set>
                                      <p:cBhvr>
                                        <p:cTn dur="1" fill="hold">
                                          <p:stCondLst>
                                            <p:cond delay="0"/>
                                          </p:stCondLst>
                                        </p:cTn>
                                        <p:tgtEl>
                                          <p:spTgt spid="6609"/>
                                        </p:tgtEl>
                                        <p:attrNameLst>
                                          <p:attrName>style.visibility</p:attrName>
                                        </p:attrNameLst>
                                      </p:cBhvr>
                                      <p:to>
                                        <p:strVal val="visible"/>
                                      </p:to>
                                    </p:set>
                                    <p:animEffect filter="fade" transition="in">
                                      <p:cBhvr>
                                        <p:cTn dur="1000"/>
                                        <p:tgtEl>
                                          <p:spTgt spid="660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7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39" name="Shape 6639"/>
        <p:cNvGrpSpPr/>
        <p:nvPr/>
      </p:nvGrpSpPr>
      <p:grpSpPr>
        <a:xfrm>
          <a:off x="0" y="0"/>
          <a:ext cx="0" cy="0"/>
          <a:chOff x="0" y="0"/>
          <a:chExt cx="0" cy="0"/>
        </a:xfrm>
      </p:grpSpPr>
      <p:sp>
        <p:nvSpPr>
          <p:cNvPr id="6640" name="Google Shape;6640;p429"/>
          <p:cNvSpPr txBox="1"/>
          <p:nvPr>
            <p:ph type="title"/>
          </p:nvPr>
        </p:nvSpPr>
        <p:spPr>
          <a:xfrm>
            <a:off x="365512" y="274988"/>
            <a:ext cx="8353200" cy="307800"/>
          </a:xfrm>
          <a:prstGeom prst="rect">
            <a:avLst/>
          </a:prstGeom>
          <a:noFill/>
          <a:ln>
            <a:noFill/>
          </a:ln>
        </p:spPr>
        <p:txBody>
          <a:bodyPr anchorCtr="0" anchor="t" bIns="0" lIns="0" spcFirstLastPara="1" rIns="0" wrap="square" tIns="0">
            <a:spAutoFit/>
          </a:bodyPr>
          <a:lstStyle/>
          <a:p>
            <a:pPr indent="0" lvl="0" marL="0" rtl="0" algn="l">
              <a:lnSpc>
                <a:spcPct val="100000"/>
              </a:lnSpc>
              <a:spcBef>
                <a:spcPts val="0"/>
              </a:spcBef>
              <a:spcAft>
                <a:spcPts val="0"/>
              </a:spcAft>
              <a:buSzPts val="2000"/>
              <a:buNone/>
            </a:pPr>
            <a:r>
              <a:rPr lang="en-US">
                <a:solidFill>
                  <a:schemeClr val="accent1"/>
                </a:solidFill>
              </a:rPr>
              <a:t>Exemplos de Casos de Uso</a:t>
            </a:r>
            <a:endParaRPr>
              <a:solidFill>
                <a:schemeClr val="accent1"/>
              </a:solidFill>
            </a:endParaRPr>
          </a:p>
        </p:txBody>
      </p:sp>
      <p:graphicFrame>
        <p:nvGraphicFramePr>
          <p:cNvPr id="6641" name="Google Shape;6641;p429"/>
          <p:cNvGraphicFramePr/>
          <p:nvPr/>
        </p:nvGraphicFramePr>
        <p:xfrm>
          <a:off x="366637" y="822960"/>
          <a:ext cx="3000000" cy="3000000"/>
        </p:xfrm>
        <a:graphic>
          <a:graphicData uri="http://schemas.openxmlformats.org/drawingml/2006/table">
            <a:tbl>
              <a:tblPr bandRow="1" firstRow="1">
                <a:noFill/>
                <a:tableStyleId>{F7741623-90B5-4AD7-8F88-90C2C13877BC}</a:tableStyleId>
              </a:tblPr>
              <a:tblGrid>
                <a:gridCol w="1401800"/>
                <a:gridCol w="1401800"/>
                <a:gridCol w="1401800"/>
                <a:gridCol w="1401800"/>
                <a:gridCol w="1401800"/>
                <a:gridCol w="1401800"/>
              </a:tblGrid>
              <a:tr h="393025">
                <a:tc>
                  <a:txBody>
                    <a:bodyPr/>
                    <a:lstStyle/>
                    <a:p>
                      <a:pPr indent="0" lvl="0" marL="0" marR="0" rtl="0" algn="ctr">
                        <a:lnSpc>
                          <a:spcPct val="100000"/>
                        </a:lnSpc>
                        <a:spcBef>
                          <a:spcPts val="0"/>
                        </a:spcBef>
                        <a:spcAft>
                          <a:spcPts val="0"/>
                        </a:spcAft>
                        <a:buNone/>
                      </a:pPr>
                      <a:r>
                        <a:rPr b="0" lang="en-US" sz="1000">
                          <a:latin typeface="Roboto Slab Medium"/>
                          <a:ea typeface="Roboto Slab Medium"/>
                          <a:cs typeface="Roboto Slab Medium"/>
                          <a:sym typeface="Roboto Slab Medium"/>
                        </a:rPr>
                        <a:t>Vendas</a:t>
                      </a:r>
                      <a:endParaRPr b="0" sz="1000">
                        <a:latin typeface="Roboto Slab Medium"/>
                        <a:ea typeface="Roboto Slab Medium"/>
                        <a:cs typeface="Roboto Slab Medium"/>
                        <a:sym typeface="Roboto Slab Medium"/>
                      </a:endParaRPr>
                    </a:p>
                  </a:txBody>
                  <a:tcPr marT="68575" marB="68575" marR="68600" marL="67500"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accent2"/>
                    </a:solidFill>
                  </a:tcPr>
                </a:tc>
                <a:tc>
                  <a:txBody>
                    <a:bodyPr/>
                    <a:lstStyle/>
                    <a:p>
                      <a:pPr indent="0" lvl="0" marL="0" marR="0" rtl="0" algn="ctr">
                        <a:lnSpc>
                          <a:spcPct val="100000"/>
                        </a:lnSpc>
                        <a:spcBef>
                          <a:spcPts val="0"/>
                        </a:spcBef>
                        <a:spcAft>
                          <a:spcPts val="0"/>
                        </a:spcAft>
                        <a:buNone/>
                      </a:pPr>
                      <a:r>
                        <a:rPr b="0" lang="en-US" sz="1000" u="none" cap="none" strike="noStrike">
                          <a:latin typeface="Roboto Slab Medium"/>
                          <a:ea typeface="Roboto Slab Medium"/>
                          <a:cs typeface="Roboto Slab Medium"/>
                          <a:sym typeface="Roboto Slab Medium"/>
                        </a:rPr>
                        <a:t>Marketing</a:t>
                      </a:r>
                      <a:endParaRPr b="0" sz="1000">
                        <a:latin typeface="Roboto Slab Medium"/>
                        <a:ea typeface="Roboto Slab Medium"/>
                        <a:cs typeface="Roboto Slab Medium"/>
                        <a:sym typeface="Roboto Slab Medium"/>
                      </a:endParaRPr>
                    </a:p>
                  </a:txBody>
                  <a:tcPr marT="68575" marB="68575" marR="68600" marL="67500"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accent2"/>
                    </a:solidFill>
                  </a:tcPr>
                </a:tc>
                <a:tc>
                  <a:txBody>
                    <a:bodyPr/>
                    <a:lstStyle/>
                    <a:p>
                      <a:pPr indent="0" lvl="0" marL="0" marR="0" rtl="0" algn="ctr">
                        <a:lnSpc>
                          <a:spcPct val="100000"/>
                        </a:lnSpc>
                        <a:spcBef>
                          <a:spcPts val="0"/>
                        </a:spcBef>
                        <a:spcAft>
                          <a:spcPts val="0"/>
                        </a:spcAft>
                        <a:buNone/>
                      </a:pPr>
                      <a:r>
                        <a:rPr b="0" lang="en-US" sz="1000">
                          <a:latin typeface="Roboto Slab Medium"/>
                          <a:ea typeface="Roboto Slab Medium"/>
                          <a:cs typeface="Roboto Slab Medium"/>
                          <a:sym typeface="Roboto Slab Medium"/>
                        </a:rPr>
                        <a:t>Serviços</a:t>
                      </a:r>
                      <a:endParaRPr b="0" sz="1000">
                        <a:latin typeface="Roboto Slab Medium"/>
                        <a:ea typeface="Roboto Slab Medium"/>
                        <a:cs typeface="Roboto Slab Medium"/>
                        <a:sym typeface="Roboto Slab Medium"/>
                      </a:endParaRPr>
                    </a:p>
                  </a:txBody>
                  <a:tcPr marT="68575" marB="68575" marR="68600" marL="67500"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accent2"/>
                    </a:solidFill>
                  </a:tcPr>
                </a:tc>
                <a:tc>
                  <a:txBody>
                    <a:bodyPr/>
                    <a:lstStyle/>
                    <a:p>
                      <a:pPr indent="0" lvl="0" marL="0" marR="0" rtl="0" algn="ctr">
                        <a:lnSpc>
                          <a:spcPct val="100000"/>
                        </a:lnSpc>
                        <a:spcBef>
                          <a:spcPts val="0"/>
                        </a:spcBef>
                        <a:spcAft>
                          <a:spcPts val="0"/>
                        </a:spcAft>
                        <a:buNone/>
                      </a:pPr>
                      <a:r>
                        <a:rPr b="0" lang="en-US" sz="1000">
                          <a:latin typeface="Roboto Slab Medium"/>
                          <a:ea typeface="Roboto Slab Medium"/>
                          <a:cs typeface="Roboto Slab Medium"/>
                          <a:sym typeface="Roboto Slab Medium"/>
                        </a:rPr>
                        <a:t>Recursos Humanos</a:t>
                      </a:r>
                      <a:endParaRPr b="0" sz="1000">
                        <a:latin typeface="Roboto Slab Medium"/>
                        <a:ea typeface="Roboto Slab Medium"/>
                        <a:cs typeface="Roboto Slab Medium"/>
                        <a:sym typeface="Roboto Slab Medium"/>
                      </a:endParaRPr>
                    </a:p>
                  </a:txBody>
                  <a:tcPr marT="68575" marB="68575" marR="68600" marL="67500"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accent2"/>
                    </a:solidFill>
                  </a:tcPr>
                </a:tc>
                <a:tc>
                  <a:txBody>
                    <a:bodyPr/>
                    <a:lstStyle/>
                    <a:p>
                      <a:pPr indent="0" lvl="0" marL="0" marR="0" rtl="0" algn="ctr">
                        <a:lnSpc>
                          <a:spcPct val="100000"/>
                        </a:lnSpc>
                        <a:spcBef>
                          <a:spcPts val="0"/>
                        </a:spcBef>
                        <a:spcAft>
                          <a:spcPts val="0"/>
                        </a:spcAft>
                        <a:buNone/>
                      </a:pPr>
                      <a:r>
                        <a:rPr b="0" lang="en-US" sz="1000">
                          <a:latin typeface="Roboto Slab Medium"/>
                          <a:ea typeface="Roboto Slab Medium"/>
                          <a:cs typeface="Roboto Slab Medium"/>
                          <a:sym typeface="Roboto Slab Medium"/>
                        </a:rPr>
                        <a:t>Finanças</a:t>
                      </a:r>
                      <a:endParaRPr b="0" sz="1000">
                        <a:latin typeface="Roboto Slab Medium"/>
                        <a:ea typeface="Roboto Slab Medium"/>
                        <a:cs typeface="Roboto Slab Medium"/>
                        <a:sym typeface="Roboto Slab Medium"/>
                      </a:endParaRPr>
                    </a:p>
                  </a:txBody>
                  <a:tcPr marT="68575" marB="68575" marR="68600" marL="67500"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accent2"/>
                    </a:solidFill>
                  </a:tcPr>
                </a:tc>
                <a:tc>
                  <a:txBody>
                    <a:bodyPr/>
                    <a:lstStyle/>
                    <a:p>
                      <a:pPr indent="0" lvl="0" marL="0" marR="0" rtl="0" algn="ctr">
                        <a:lnSpc>
                          <a:spcPct val="100000"/>
                        </a:lnSpc>
                        <a:spcBef>
                          <a:spcPts val="0"/>
                        </a:spcBef>
                        <a:spcAft>
                          <a:spcPts val="0"/>
                        </a:spcAft>
                        <a:buNone/>
                      </a:pPr>
                      <a:r>
                        <a:rPr b="0" lang="en-US" sz="1000">
                          <a:latin typeface="Roboto Slab Medium"/>
                          <a:ea typeface="Roboto Slab Medium"/>
                          <a:cs typeface="Roboto Slab Medium"/>
                          <a:sym typeface="Roboto Slab Medium"/>
                        </a:rPr>
                        <a:t>Varejo</a:t>
                      </a:r>
                      <a:endParaRPr b="0" sz="1000">
                        <a:latin typeface="Roboto Slab Medium"/>
                        <a:ea typeface="Roboto Slab Medium"/>
                        <a:cs typeface="Roboto Slab Medium"/>
                        <a:sym typeface="Roboto Slab Medium"/>
                      </a:endParaRPr>
                    </a:p>
                  </a:txBody>
                  <a:tcPr marT="68575" marB="68575" marR="68600" marL="67500"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accent2"/>
                    </a:solidFill>
                  </a:tcPr>
                </a:tc>
              </a:tr>
              <a:tr h="1595800">
                <a:tc>
                  <a:txBody>
                    <a:bodyPr/>
                    <a:lstStyle/>
                    <a:p>
                      <a:pPr indent="-63500" lvl="0" marL="38100" marR="0" rtl="0" algn="l">
                        <a:lnSpc>
                          <a:spcPct val="100000"/>
                        </a:lnSpc>
                        <a:spcBef>
                          <a:spcPts val="0"/>
                        </a:spcBef>
                        <a:spcAft>
                          <a:spcPts val="0"/>
                        </a:spcAft>
                        <a:buClr>
                          <a:schemeClr val="accent1"/>
                        </a:buClr>
                        <a:buSzPts val="600"/>
                        <a:buFont typeface="Roboto"/>
                        <a:buChar char="•"/>
                      </a:pPr>
                      <a:r>
                        <a:rPr lang="en-US" sz="600">
                          <a:latin typeface="Roboto"/>
                          <a:ea typeface="Roboto"/>
                          <a:cs typeface="Roboto"/>
                          <a:sym typeface="Roboto"/>
                        </a:rPr>
                        <a:t>Conta do Cliente</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Acelerador de Cadastro de Campo</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Documentos de Empréstimo</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Acordos com Parceiros</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Provisionamento</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Acordos de Indicação</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Acordos com Revendedores</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Processamento de Pedidos de Venda</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Suporte à Vendas</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Termos Especiais de Negócio</a:t>
                      </a:r>
                      <a:endParaRPr sz="600">
                        <a:latin typeface="Roboto"/>
                        <a:ea typeface="Roboto"/>
                        <a:cs typeface="Roboto"/>
                        <a:sym typeface="Roboto"/>
                      </a:endParaRPr>
                    </a:p>
                    <a:p>
                      <a:pPr indent="-63500" lvl="0" marL="38100" marR="0" rtl="0" algn="l">
                        <a:lnSpc>
                          <a:spcPct val="100000"/>
                        </a:lnSpc>
                        <a:spcBef>
                          <a:spcPts val="200"/>
                        </a:spcBef>
                        <a:spcAft>
                          <a:spcPts val="200"/>
                        </a:spcAft>
                        <a:buClr>
                          <a:schemeClr val="accent1"/>
                        </a:buClr>
                        <a:buSzPts val="600"/>
                        <a:buFont typeface="Roboto"/>
                        <a:buChar char="•"/>
                      </a:pPr>
                      <a:r>
                        <a:rPr lang="en-US" sz="600">
                          <a:latin typeface="Roboto"/>
                          <a:ea typeface="Roboto"/>
                          <a:cs typeface="Roboto"/>
                          <a:sym typeface="Roboto"/>
                        </a:rPr>
                        <a:t>Acordos de Suporte / Renovações</a:t>
                      </a:r>
                      <a:endParaRPr sz="600">
                        <a:latin typeface="Roboto"/>
                        <a:ea typeface="Roboto"/>
                        <a:cs typeface="Roboto"/>
                        <a:sym typeface="Roboto"/>
                      </a:endParaRPr>
                    </a:p>
                  </a:txBody>
                  <a:tcPr marT="34300" marB="34300" marR="68600" marL="68600">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lt2"/>
                    </a:solidFill>
                  </a:tcPr>
                </a:tc>
                <a:tc>
                  <a:txBody>
                    <a:bodyPr/>
                    <a:lstStyle/>
                    <a:p>
                      <a:pPr indent="-63500" lvl="0" marL="38100" marR="0" rtl="0" algn="l">
                        <a:lnSpc>
                          <a:spcPct val="100000"/>
                        </a:lnSpc>
                        <a:spcBef>
                          <a:spcPts val="0"/>
                        </a:spcBef>
                        <a:spcAft>
                          <a:spcPts val="0"/>
                        </a:spcAft>
                        <a:buClr>
                          <a:schemeClr val="accent1"/>
                        </a:buClr>
                        <a:buSzPts val="600"/>
                        <a:buFont typeface="Roboto"/>
                        <a:buChar char="•"/>
                      </a:pPr>
                      <a:r>
                        <a:rPr lang="en-US" sz="600">
                          <a:latin typeface="Roboto"/>
                          <a:ea typeface="Roboto"/>
                          <a:cs typeface="Roboto"/>
                          <a:sym typeface="Roboto"/>
                        </a:rPr>
                        <a:t>Contratos de Publicidade</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Aprovação de Comunicação com o Cliente</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Registro de Evento</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Acordos com Fornecedores de Evento</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Aprovação de Mala Direta / E-mail em Massa</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Aprovação de Plano de Mídia</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Aprovações de Comunicados à Imprensa</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Acordos de Reembolso</a:t>
                      </a:r>
                      <a:endParaRPr sz="600">
                        <a:latin typeface="Roboto"/>
                        <a:ea typeface="Roboto"/>
                        <a:cs typeface="Roboto"/>
                        <a:sym typeface="Roboto"/>
                      </a:endParaRPr>
                    </a:p>
                    <a:p>
                      <a:pPr indent="-63500" lvl="0" marL="38100" marR="0" rtl="0" algn="l">
                        <a:lnSpc>
                          <a:spcPct val="100000"/>
                        </a:lnSpc>
                        <a:spcBef>
                          <a:spcPts val="200"/>
                        </a:spcBef>
                        <a:spcAft>
                          <a:spcPts val="200"/>
                        </a:spcAft>
                        <a:buClr>
                          <a:schemeClr val="accent1"/>
                        </a:buClr>
                        <a:buSzPts val="600"/>
                        <a:buFont typeface="Roboto"/>
                        <a:buChar char="•"/>
                      </a:pPr>
                      <a:r>
                        <a:rPr lang="en-US" sz="600">
                          <a:latin typeface="Roboto"/>
                          <a:ea typeface="Roboto"/>
                          <a:cs typeface="Roboto"/>
                          <a:sym typeface="Roboto"/>
                        </a:rPr>
                        <a:t>Acordos de Patrocínio</a:t>
                      </a:r>
                      <a:endParaRPr sz="600">
                        <a:latin typeface="Roboto"/>
                        <a:ea typeface="Roboto"/>
                        <a:cs typeface="Roboto"/>
                        <a:sym typeface="Roboto"/>
                      </a:endParaRPr>
                    </a:p>
                  </a:txBody>
                  <a:tcPr marT="34300" marB="34300" marR="68600" marL="68600">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lt2"/>
                    </a:solidFill>
                  </a:tcPr>
                </a:tc>
                <a:tc>
                  <a:txBody>
                    <a:bodyPr/>
                    <a:lstStyle/>
                    <a:p>
                      <a:pPr indent="-63500" lvl="0" marL="38100" marR="0" rtl="0" algn="l">
                        <a:lnSpc>
                          <a:spcPct val="100000"/>
                        </a:lnSpc>
                        <a:spcBef>
                          <a:spcPts val="0"/>
                        </a:spcBef>
                        <a:spcAft>
                          <a:spcPts val="0"/>
                        </a:spcAft>
                        <a:buClr>
                          <a:schemeClr val="accent1"/>
                        </a:buClr>
                        <a:buSzPts val="600"/>
                        <a:buFont typeface="Roboto"/>
                        <a:buChar char="•"/>
                      </a:pPr>
                      <a:r>
                        <a:rPr lang="en-US" sz="600">
                          <a:latin typeface="Roboto"/>
                          <a:ea typeface="Roboto"/>
                          <a:cs typeface="Roboto"/>
                          <a:sym typeface="Roboto"/>
                        </a:rPr>
                        <a:t>Alteração de Conta</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Conformidade</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Autorização de Transferência Eletrônica (EFT)</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Serviço de Campo</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Novas Solicitações de Apólice</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Cancelamentos / Suspensões de Apólice</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Solicitações de Autoatendimento</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Ordens de Serviço / Trabalho</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Suspensões</a:t>
                      </a:r>
                      <a:endParaRPr sz="600">
                        <a:latin typeface="Roboto"/>
                        <a:ea typeface="Roboto"/>
                        <a:cs typeface="Roboto"/>
                        <a:sym typeface="Roboto"/>
                      </a:endParaRPr>
                    </a:p>
                    <a:p>
                      <a:pPr indent="-63500" lvl="0" marL="38100" marR="0" rtl="0" algn="l">
                        <a:lnSpc>
                          <a:spcPct val="100000"/>
                        </a:lnSpc>
                        <a:spcBef>
                          <a:spcPts val="200"/>
                        </a:spcBef>
                        <a:spcAft>
                          <a:spcPts val="200"/>
                        </a:spcAft>
                        <a:buClr>
                          <a:schemeClr val="accent1"/>
                        </a:buClr>
                        <a:buSzPts val="600"/>
                        <a:buFont typeface="Roboto"/>
                        <a:buChar char="•"/>
                      </a:pPr>
                      <a:r>
                        <a:rPr lang="en-US" sz="600">
                          <a:latin typeface="Roboto"/>
                          <a:ea typeface="Roboto"/>
                          <a:cs typeface="Roboto"/>
                          <a:sym typeface="Roboto"/>
                        </a:rPr>
                        <a:t>Alteração de Condições</a:t>
                      </a:r>
                      <a:endParaRPr sz="600">
                        <a:latin typeface="Roboto"/>
                        <a:ea typeface="Roboto"/>
                        <a:cs typeface="Roboto"/>
                        <a:sym typeface="Roboto"/>
                      </a:endParaRPr>
                    </a:p>
                  </a:txBody>
                  <a:tcPr marT="34300" marB="34300" marR="68600" marL="68600">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lt2"/>
                    </a:solidFill>
                  </a:tcPr>
                </a:tc>
                <a:tc>
                  <a:txBody>
                    <a:bodyPr/>
                    <a:lstStyle/>
                    <a:p>
                      <a:pPr indent="-63500" lvl="0" marL="38100" marR="0" rtl="0" algn="l">
                        <a:lnSpc>
                          <a:spcPct val="100000"/>
                        </a:lnSpc>
                        <a:spcBef>
                          <a:spcPts val="0"/>
                        </a:spcBef>
                        <a:spcAft>
                          <a:spcPts val="0"/>
                        </a:spcAft>
                        <a:buClr>
                          <a:schemeClr val="accent1"/>
                        </a:buClr>
                        <a:buSzPts val="600"/>
                        <a:buFont typeface="Roboto"/>
                        <a:buChar char="•"/>
                      </a:pPr>
                      <a:r>
                        <a:rPr lang="en-US" sz="600">
                          <a:latin typeface="Roboto"/>
                          <a:ea typeface="Roboto"/>
                          <a:cs typeface="Roboto"/>
                          <a:sym typeface="Roboto"/>
                        </a:rPr>
                        <a:t>Verificações de Antecedentes</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Administração de Benefícios</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Monitoramento de Covid-19 / Bem-estar</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Diversidade (DEI)</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Distribuição e Assinatura de Políticas Internas</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Acordos de Confidencialidade / NDAs para Candidatos</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Cartas de Oferta / Documentação de Novas Contratações</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Checklist de Integração / Desligamento</a:t>
                      </a:r>
                      <a:endParaRPr sz="600">
                        <a:latin typeface="Roboto"/>
                        <a:ea typeface="Roboto"/>
                        <a:cs typeface="Roboto"/>
                        <a:sym typeface="Roboto"/>
                      </a:endParaRPr>
                    </a:p>
                    <a:p>
                      <a:pPr indent="-63500" lvl="0" marL="38100" marR="0" rtl="0" algn="l">
                        <a:lnSpc>
                          <a:spcPct val="100000"/>
                        </a:lnSpc>
                        <a:spcBef>
                          <a:spcPts val="200"/>
                        </a:spcBef>
                        <a:spcAft>
                          <a:spcPts val="200"/>
                        </a:spcAft>
                        <a:buClr>
                          <a:schemeClr val="accent1"/>
                        </a:buClr>
                        <a:buSzPts val="600"/>
                        <a:buFont typeface="Roboto"/>
                        <a:buChar char="•"/>
                      </a:pPr>
                      <a:r>
                        <a:rPr lang="en-US" sz="600">
                          <a:latin typeface="Roboto"/>
                          <a:ea typeface="Roboto"/>
                          <a:cs typeface="Roboto"/>
                          <a:sym typeface="Roboto"/>
                        </a:rPr>
                        <a:t>Avaliação de Desempenho</a:t>
                      </a:r>
                      <a:endParaRPr sz="600">
                        <a:latin typeface="Roboto"/>
                        <a:ea typeface="Roboto"/>
                        <a:cs typeface="Roboto"/>
                        <a:sym typeface="Roboto"/>
                      </a:endParaRPr>
                    </a:p>
                  </a:txBody>
                  <a:tcPr marT="34300" marB="34300" marR="68600" marL="68600">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lt2"/>
                    </a:solidFill>
                  </a:tcPr>
                </a:tc>
                <a:tc>
                  <a:txBody>
                    <a:bodyPr/>
                    <a:lstStyle/>
                    <a:p>
                      <a:pPr indent="-63500" lvl="0" marL="38100" marR="0" rtl="0" algn="l">
                        <a:lnSpc>
                          <a:spcPct val="100000"/>
                        </a:lnSpc>
                        <a:spcBef>
                          <a:spcPts val="0"/>
                        </a:spcBef>
                        <a:spcAft>
                          <a:spcPts val="0"/>
                        </a:spcAft>
                        <a:buClr>
                          <a:schemeClr val="accent1"/>
                        </a:buClr>
                        <a:buSzPts val="600"/>
                        <a:buFont typeface="Roboto"/>
                        <a:buChar char="•"/>
                      </a:pPr>
                      <a:r>
                        <a:rPr lang="en-US" sz="600">
                          <a:latin typeface="Roboto"/>
                          <a:ea typeface="Roboto"/>
                          <a:cs typeface="Roboto"/>
                          <a:sym typeface="Roboto"/>
                        </a:rPr>
                        <a:t>Transferência / Baixa de Ativos</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Aprovação de Auditoria</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Gestão de Capitalização</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Abertura de Conta para Pessoa Física</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Produtos de Depósito</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Processamento de Despesas</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Solicitação de Subsídios</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Aprovação de Inventário</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Processamento de Faturas</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Gestão de Apólices</a:t>
                      </a:r>
                      <a:endParaRPr sz="600">
                        <a:latin typeface="Roboto"/>
                        <a:ea typeface="Roboto"/>
                        <a:cs typeface="Roboto"/>
                        <a:sym typeface="Roboto"/>
                      </a:endParaRPr>
                    </a:p>
                    <a:p>
                      <a:pPr indent="-63500" lvl="0" marL="38100" marR="0" rtl="0" algn="l">
                        <a:lnSpc>
                          <a:spcPct val="100000"/>
                        </a:lnSpc>
                        <a:spcBef>
                          <a:spcPts val="200"/>
                        </a:spcBef>
                        <a:spcAft>
                          <a:spcPts val="200"/>
                        </a:spcAft>
                        <a:buClr>
                          <a:schemeClr val="accent1"/>
                        </a:buClr>
                        <a:buSzPts val="600"/>
                        <a:buFont typeface="Roboto"/>
                        <a:buChar char="•"/>
                      </a:pPr>
                      <a:r>
                        <a:rPr lang="en-US" sz="600">
                          <a:latin typeface="Roboto"/>
                          <a:ea typeface="Roboto"/>
                          <a:cs typeface="Roboto"/>
                          <a:sym typeface="Roboto"/>
                        </a:rPr>
                        <a:t>Declaração de Imposto sobre Vendas / Uso</a:t>
                      </a:r>
                      <a:endParaRPr sz="600">
                        <a:latin typeface="Roboto"/>
                        <a:ea typeface="Roboto"/>
                        <a:cs typeface="Roboto"/>
                        <a:sym typeface="Roboto"/>
                      </a:endParaRPr>
                    </a:p>
                  </a:txBody>
                  <a:tcPr marT="34300" marB="34300" marR="68600" marL="68600">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lt2"/>
                    </a:solidFill>
                  </a:tcPr>
                </a:tc>
                <a:tc>
                  <a:txBody>
                    <a:bodyPr/>
                    <a:lstStyle/>
                    <a:p>
                      <a:pPr indent="-63500" lvl="0" marL="38100" marR="0" rtl="0" algn="l">
                        <a:lnSpc>
                          <a:spcPct val="100000"/>
                        </a:lnSpc>
                        <a:spcBef>
                          <a:spcPts val="0"/>
                        </a:spcBef>
                        <a:spcAft>
                          <a:spcPts val="0"/>
                        </a:spcAft>
                        <a:buClr>
                          <a:schemeClr val="accent1"/>
                        </a:buClr>
                        <a:buSzPts val="600"/>
                        <a:buFont typeface="Roboto"/>
                        <a:buChar char="•"/>
                      </a:pPr>
                      <a:r>
                        <a:rPr lang="en-US" sz="600">
                          <a:latin typeface="Roboto"/>
                          <a:ea typeface="Roboto"/>
                          <a:cs typeface="Roboto"/>
                          <a:sym typeface="Roboto"/>
                        </a:rPr>
                        <a:t>Visão Geral do Consumidor</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Fluxo de Retirada pelo Cliente</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Alocação Direta ao Consumidor (DTC)</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Monitoramento de Descontos</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Relatórios / Análises de Inventário</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Sob Medida</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Comercialização</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Rastreamento de Pedidos de Compra</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Validação de Logística de Terceiros (3PL)</a:t>
                      </a:r>
                      <a:endParaRPr sz="600">
                        <a:latin typeface="Roboto"/>
                        <a:ea typeface="Roboto"/>
                        <a:cs typeface="Roboto"/>
                        <a:sym typeface="Roboto"/>
                      </a:endParaRPr>
                    </a:p>
                    <a:p>
                      <a:pPr indent="-63500" lvl="0" marL="38100" marR="0" rtl="0" algn="l">
                        <a:lnSpc>
                          <a:spcPct val="100000"/>
                        </a:lnSpc>
                        <a:spcBef>
                          <a:spcPts val="200"/>
                        </a:spcBef>
                        <a:spcAft>
                          <a:spcPts val="200"/>
                        </a:spcAft>
                        <a:buClr>
                          <a:schemeClr val="accent1"/>
                        </a:buClr>
                        <a:buSzPts val="600"/>
                        <a:buFont typeface="Roboto"/>
                        <a:buChar char="•"/>
                      </a:pPr>
                      <a:r>
                        <a:rPr lang="en-US" sz="600">
                          <a:latin typeface="Roboto"/>
                          <a:ea typeface="Roboto"/>
                          <a:cs typeface="Roboto"/>
                          <a:sym typeface="Roboto"/>
                        </a:rPr>
                        <a:t>Gerenciamento de Arquivos de Fornecedores</a:t>
                      </a:r>
                      <a:endParaRPr sz="600">
                        <a:latin typeface="Roboto"/>
                        <a:ea typeface="Roboto"/>
                        <a:cs typeface="Roboto"/>
                        <a:sym typeface="Roboto"/>
                      </a:endParaRPr>
                    </a:p>
                  </a:txBody>
                  <a:tcPr marT="34300" marB="34300" marR="68600" marL="68600">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lt2"/>
                    </a:solidFill>
                  </a:tcPr>
                </a:tc>
              </a:tr>
            </a:tbl>
          </a:graphicData>
        </a:graphic>
      </p:graphicFrame>
      <p:graphicFrame>
        <p:nvGraphicFramePr>
          <p:cNvPr id="6642" name="Google Shape;6642;p429"/>
          <p:cNvGraphicFramePr/>
          <p:nvPr/>
        </p:nvGraphicFramePr>
        <p:xfrm>
          <a:off x="366639" y="2790360"/>
          <a:ext cx="3000000" cy="3000000"/>
        </p:xfrm>
        <a:graphic>
          <a:graphicData uri="http://schemas.openxmlformats.org/drawingml/2006/table">
            <a:tbl>
              <a:tblPr bandRow="1" firstRow="1">
                <a:noFill/>
                <a:tableStyleId>{F7741623-90B5-4AD7-8F88-90C2C13877BC}</a:tableStyleId>
              </a:tblPr>
              <a:tblGrid>
                <a:gridCol w="1401800"/>
                <a:gridCol w="1401800"/>
                <a:gridCol w="1401800"/>
                <a:gridCol w="1401800"/>
                <a:gridCol w="1401800"/>
                <a:gridCol w="1401800"/>
              </a:tblGrid>
              <a:tr h="389100">
                <a:tc>
                  <a:txBody>
                    <a:bodyPr/>
                    <a:lstStyle/>
                    <a:p>
                      <a:pPr indent="0" lvl="0" marL="0" marR="0" rtl="0" algn="ctr">
                        <a:lnSpc>
                          <a:spcPct val="80000"/>
                        </a:lnSpc>
                        <a:spcBef>
                          <a:spcPts val="0"/>
                        </a:spcBef>
                        <a:spcAft>
                          <a:spcPts val="0"/>
                        </a:spcAft>
                        <a:buNone/>
                      </a:pPr>
                      <a:r>
                        <a:rPr b="0" lang="en-US" sz="1000">
                          <a:latin typeface="Roboto Slab Medium"/>
                          <a:ea typeface="Roboto Slab Medium"/>
                          <a:cs typeface="Roboto Slab Medium"/>
                          <a:sym typeface="Roboto Slab Medium"/>
                        </a:rPr>
                        <a:t>TI </a:t>
                      </a:r>
                      <a:r>
                        <a:rPr b="0" lang="en-US" sz="1000" u="none" cap="none" strike="noStrike">
                          <a:latin typeface="Roboto Slab Medium"/>
                          <a:ea typeface="Roboto Slab Medium"/>
                          <a:cs typeface="Roboto Slab Medium"/>
                          <a:sym typeface="Roboto Slab Medium"/>
                        </a:rPr>
                        <a:t>/ </a:t>
                      </a:r>
                      <a:r>
                        <a:rPr b="0" lang="en-US" sz="1000">
                          <a:latin typeface="Roboto Slab Medium"/>
                          <a:ea typeface="Roboto Slab Medium"/>
                          <a:cs typeface="Roboto Slab Medium"/>
                          <a:sym typeface="Roboto Slab Medium"/>
                        </a:rPr>
                        <a:t>Operações</a:t>
                      </a:r>
                      <a:endParaRPr b="0" sz="1000">
                        <a:latin typeface="Roboto Slab Medium"/>
                        <a:ea typeface="Roboto Slab Medium"/>
                        <a:cs typeface="Roboto Slab Medium"/>
                        <a:sym typeface="Roboto Slab Medium"/>
                      </a:endParaRPr>
                    </a:p>
                  </a:txBody>
                  <a:tcPr marT="68575" marB="68575" marR="68600" marL="67500"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accent2"/>
                    </a:solidFill>
                  </a:tcPr>
                </a:tc>
                <a:tc>
                  <a:txBody>
                    <a:bodyPr/>
                    <a:lstStyle/>
                    <a:p>
                      <a:pPr indent="0" lvl="0" marL="0" marR="0" rtl="0" algn="ctr">
                        <a:lnSpc>
                          <a:spcPct val="80000"/>
                        </a:lnSpc>
                        <a:spcBef>
                          <a:spcPts val="0"/>
                        </a:spcBef>
                        <a:spcAft>
                          <a:spcPts val="0"/>
                        </a:spcAft>
                        <a:buNone/>
                      </a:pPr>
                      <a:r>
                        <a:rPr b="0" lang="en-US" sz="1000" u="none" cap="none" strike="noStrike">
                          <a:latin typeface="Roboto Slab Medium"/>
                          <a:ea typeface="Roboto Slab Medium"/>
                          <a:cs typeface="Roboto Slab Medium"/>
                          <a:sym typeface="Roboto Slab Medium"/>
                        </a:rPr>
                        <a:t>Legal</a:t>
                      </a:r>
                      <a:endParaRPr b="0" sz="1000">
                        <a:latin typeface="Roboto Slab Medium"/>
                        <a:ea typeface="Roboto Slab Medium"/>
                        <a:cs typeface="Roboto Slab Medium"/>
                        <a:sym typeface="Roboto Slab Medium"/>
                      </a:endParaRPr>
                    </a:p>
                  </a:txBody>
                  <a:tcPr marT="68575" marB="68575" marR="68600" marL="67500"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accent2"/>
                    </a:solidFill>
                  </a:tcPr>
                </a:tc>
                <a:tc>
                  <a:txBody>
                    <a:bodyPr/>
                    <a:lstStyle/>
                    <a:p>
                      <a:pPr indent="0" lvl="0" marL="0" marR="0" rtl="0" algn="ctr">
                        <a:lnSpc>
                          <a:spcPct val="80000"/>
                        </a:lnSpc>
                        <a:spcBef>
                          <a:spcPts val="0"/>
                        </a:spcBef>
                        <a:spcAft>
                          <a:spcPts val="0"/>
                        </a:spcAft>
                        <a:buNone/>
                      </a:pPr>
                      <a:r>
                        <a:rPr b="0" lang="en-US" sz="1000" u="none" cap="none" strike="noStrike">
                          <a:latin typeface="Roboto Slab Medium"/>
                          <a:ea typeface="Roboto Slab Medium"/>
                          <a:cs typeface="Roboto Slab Medium"/>
                          <a:sym typeface="Roboto Slab Medium"/>
                        </a:rPr>
                        <a:t>Facilities</a:t>
                      </a:r>
                      <a:endParaRPr b="0" sz="1000">
                        <a:latin typeface="Roboto Slab Medium"/>
                        <a:ea typeface="Roboto Slab Medium"/>
                        <a:cs typeface="Roboto Slab Medium"/>
                        <a:sym typeface="Roboto Slab Medium"/>
                      </a:endParaRPr>
                    </a:p>
                  </a:txBody>
                  <a:tcPr marT="68575" marB="68575" marR="68600" marL="67500"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accent2"/>
                    </a:solidFill>
                  </a:tcPr>
                </a:tc>
                <a:tc>
                  <a:txBody>
                    <a:bodyPr/>
                    <a:lstStyle/>
                    <a:p>
                      <a:pPr indent="0" lvl="0" marL="0" marR="0" rtl="0" algn="ctr">
                        <a:lnSpc>
                          <a:spcPct val="80000"/>
                        </a:lnSpc>
                        <a:spcBef>
                          <a:spcPts val="0"/>
                        </a:spcBef>
                        <a:spcAft>
                          <a:spcPts val="0"/>
                        </a:spcAft>
                        <a:buNone/>
                      </a:pPr>
                      <a:r>
                        <a:rPr b="0" lang="en-US" sz="1000">
                          <a:latin typeface="Roboto Slab Medium"/>
                          <a:ea typeface="Roboto Slab Medium"/>
                          <a:cs typeface="Roboto Slab Medium"/>
                          <a:sym typeface="Roboto Slab Medium"/>
                        </a:rPr>
                        <a:t>Gerenciamento</a:t>
                      </a:r>
                      <a:endParaRPr b="0" sz="1000">
                        <a:latin typeface="Roboto Slab Medium"/>
                        <a:ea typeface="Roboto Slab Medium"/>
                        <a:cs typeface="Roboto Slab Medium"/>
                        <a:sym typeface="Roboto Slab Medium"/>
                      </a:endParaRPr>
                    </a:p>
                    <a:p>
                      <a:pPr indent="0" lvl="0" marL="0" marR="0" rtl="0" algn="ctr">
                        <a:lnSpc>
                          <a:spcPct val="80000"/>
                        </a:lnSpc>
                        <a:spcBef>
                          <a:spcPts val="0"/>
                        </a:spcBef>
                        <a:spcAft>
                          <a:spcPts val="0"/>
                        </a:spcAft>
                        <a:buNone/>
                      </a:pPr>
                      <a:r>
                        <a:rPr b="0" lang="en-US" sz="1000">
                          <a:latin typeface="Roboto Slab Medium"/>
                          <a:ea typeface="Roboto Slab Medium"/>
                          <a:cs typeface="Roboto Slab Medium"/>
                          <a:sym typeface="Roboto Slab Medium"/>
                        </a:rPr>
                        <a:t>de Produto</a:t>
                      </a:r>
                      <a:endParaRPr b="0" sz="1000">
                        <a:latin typeface="Roboto Slab Medium"/>
                        <a:ea typeface="Roboto Slab Medium"/>
                        <a:cs typeface="Roboto Slab Medium"/>
                        <a:sym typeface="Roboto Slab Medium"/>
                      </a:endParaRPr>
                    </a:p>
                  </a:txBody>
                  <a:tcPr marT="68575" marB="68575" marR="68600" marL="67500"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accent2"/>
                    </a:solidFill>
                  </a:tcPr>
                </a:tc>
                <a:tc>
                  <a:txBody>
                    <a:bodyPr/>
                    <a:lstStyle/>
                    <a:p>
                      <a:pPr indent="0" lvl="0" marL="0" marR="0" rtl="0" algn="ctr">
                        <a:lnSpc>
                          <a:spcPct val="80000"/>
                        </a:lnSpc>
                        <a:spcBef>
                          <a:spcPts val="0"/>
                        </a:spcBef>
                        <a:spcAft>
                          <a:spcPts val="0"/>
                        </a:spcAft>
                        <a:buNone/>
                      </a:pPr>
                      <a:r>
                        <a:rPr b="0" lang="en-US" sz="1000">
                          <a:latin typeface="Roboto Slab Medium"/>
                          <a:ea typeface="Roboto Slab Medium"/>
                          <a:cs typeface="Roboto Slab Medium"/>
                          <a:sym typeface="Roboto Slab Medium"/>
                        </a:rPr>
                        <a:t>Compras</a:t>
                      </a:r>
                      <a:endParaRPr b="0" sz="1000">
                        <a:latin typeface="Roboto Slab Medium"/>
                        <a:ea typeface="Roboto Slab Medium"/>
                        <a:cs typeface="Roboto Slab Medium"/>
                        <a:sym typeface="Roboto Slab Medium"/>
                      </a:endParaRPr>
                    </a:p>
                  </a:txBody>
                  <a:tcPr marT="68575" marB="68575" marR="68600" marL="67500"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accent2"/>
                    </a:solidFill>
                  </a:tcPr>
                </a:tc>
                <a:tc>
                  <a:txBody>
                    <a:bodyPr/>
                    <a:lstStyle/>
                    <a:p>
                      <a:pPr indent="0" lvl="0" marL="0" marR="0" rtl="0" algn="ctr">
                        <a:lnSpc>
                          <a:spcPct val="80000"/>
                        </a:lnSpc>
                        <a:spcBef>
                          <a:spcPts val="0"/>
                        </a:spcBef>
                        <a:spcAft>
                          <a:spcPts val="0"/>
                        </a:spcAft>
                        <a:buNone/>
                      </a:pPr>
                      <a:r>
                        <a:rPr b="0" lang="en-US" sz="1000">
                          <a:latin typeface="Roboto Slab Medium"/>
                          <a:ea typeface="Roboto Slab Medium"/>
                          <a:cs typeface="Roboto Slab Medium"/>
                          <a:sym typeface="Roboto Slab Medium"/>
                        </a:rPr>
                        <a:t>Saúde</a:t>
                      </a:r>
                      <a:endParaRPr b="0" sz="1000">
                        <a:latin typeface="Roboto Slab Medium"/>
                        <a:ea typeface="Roboto Slab Medium"/>
                        <a:cs typeface="Roboto Slab Medium"/>
                        <a:sym typeface="Roboto Slab Medium"/>
                      </a:endParaRPr>
                    </a:p>
                  </a:txBody>
                  <a:tcPr marT="68575" marB="68575" marR="68600" marL="67500"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accent2"/>
                    </a:solidFill>
                  </a:tcPr>
                </a:tc>
              </a:tr>
              <a:tr h="1599725">
                <a:tc>
                  <a:txBody>
                    <a:bodyPr/>
                    <a:lstStyle/>
                    <a:p>
                      <a:pPr indent="-63500" lvl="0" marL="38100" marR="0" rtl="0" algn="l">
                        <a:lnSpc>
                          <a:spcPct val="100000"/>
                        </a:lnSpc>
                        <a:spcBef>
                          <a:spcPts val="0"/>
                        </a:spcBef>
                        <a:spcAft>
                          <a:spcPts val="0"/>
                        </a:spcAft>
                        <a:buClr>
                          <a:schemeClr val="accent1"/>
                        </a:buClr>
                        <a:buSzPts val="600"/>
                        <a:buFont typeface="Roboto"/>
                        <a:buChar char="•"/>
                      </a:pPr>
                      <a:r>
                        <a:rPr lang="en-US" sz="600">
                          <a:latin typeface="Roboto"/>
                          <a:ea typeface="Roboto"/>
                          <a:cs typeface="Roboto"/>
                          <a:sym typeface="Roboto"/>
                        </a:rPr>
                        <a:t>Gestão de Acessos</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Rastreamento de Ativos</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Autorização</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Solicitações de Alteração</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Relato de Incidentes</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Autorização de Manutenção</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Autorização de Alteração na Produção</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Aprovação de Orçamento de Projetos</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Aprovação Imobiliária</a:t>
                      </a:r>
                      <a:endParaRPr sz="600">
                        <a:latin typeface="Roboto"/>
                        <a:ea typeface="Roboto"/>
                        <a:cs typeface="Roboto"/>
                        <a:sym typeface="Roboto"/>
                      </a:endParaRPr>
                    </a:p>
                    <a:p>
                      <a:pPr indent="-63500" lvl="0" marL="38100" marR="0" rtl="0" algn="l">
                        <a:lnSpc>
                          <a:spcPct val="100000"/>
                        </a:lnSpc>
                        <a:spcBef>
                          <a:spcPts val="200"/>
                        </a:spcBef>
                        <a:spcAft>
                          <a:spcPts val="200"/>
                        </a:spcAft>
                        <a:buClr>
                          <a:schemeClr val="accent1"/>
                        </a:buClr>
                        <a:buSzPts val="600"/>
                        <a:buFont typeface="Roboto"/>
                        <a:buChar char="•"/>
                      </a:pPr>
                      <a:r>
                        <a:rPr lang="en-US" sz="600">
                          <a:latin typeface="Roboto"/>
                          <a:ea typeface="Roboto"/>
                          <a:cs typeface="Roboto"/>
                          <a:sym typeface="Roboto"/>
                        </a:rPr>
                        <a:t>Aprovação de Requisitos</a:t>
                      </a:r>
                      <a:endParaRPr sz="600">
                        <a:latin typeface="Roboto"/>
                        <a:ea typeface="Roboto"/>
                        <a:cs typeface="Roboto"/>
                        <a:sym typeface="Roboto"/>
                      </a:endParaRPr>
                    </a:p>
                  </a:txBody>
                  <a:tcPr marT="34300" marB="34300" marR="68600" marL="68600">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lt2"/>
                    </a:solidFill>
                  </a:tcPr>
                </a:tc>
                <a:tc>
                  <a:txBody>
                    <a:bodyPr/>
                    <a:lstStyle/>
                    <a:p>
                      <a:pPr indent="-63500" lvl="0" marL="38100" marR="0" rtl="0" algn="l">
                        <a:lnSpc>
                          <a:spcPct val="100000"/>
                        </a:lnSpc>
                        <a:spcBef>
                          <a:spcPts val="0"/>
                        </a:spcBef>
                        <a:spcAft>
                          <a:spcPts val="0"/>
                        </a:spcAft>
                        <a:buClr>
                          <a:schemeClr val="accent1"/>
                        </a:buClr>
                        <a:buSzPts val="600"/>
                        <a:buFont typeface="Roboto"/>
                        <a:buChar char="•"/>
                      </a:pPr>
                      <a:r>
                        <a:rPr lang="en-US" sz="600">
                          <a:latin typeface="Roboto"/>
                          <a:ea typeface="Roboto"/>
                          <a:cs typeface="Roboto"/>
                          <a:sym typeface="Roboto"/>
                        </a:rPr>
                        <a:t>Declarações Juramentadas</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Atas de Reunião do Conselho</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Gestão de Contratos</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Cartas de Compromisso</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Solicitações de Negociação de Ações</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Conformidade Interna</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Licenciamento de Propriedade Intelectual</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Memorandos de Entendimento</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NDAs</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Pedidos de Patente</a:t>
                      </a:r>
                      <a:endParaRPr sz="600">
                        <a:latin typeface="Roboto"/>
                        <a:ea typeface="Roboto"/>
                        <a:cs typeface="Roboto"/>
                        <a:sym typeface="Roboto"/>
                      </a:endParaRPr>
                    </a:p>
                    <a:p>
                      <a:pPr indent="-63500" lvl="0" marL="38100" marR="0" rtl="0" algn="l">
                        <a:lnSpc>
                          <a:spcPct val="100000"/>
                        </a:lnSpc>
                        <a:spcBef>
                          <a:spcPts val="200"/>
                        </a:spcBef>
                        <a:spcAft>
                          <a:spcPts val="200"/>
                        </a:spcAft>
                        <a:buClr>
                          <a:schemeClr val="accent1"/>
                        </a:buClr>
                        <a:buSzPts val="600"/>
                        <a:buFont typeface="Roboto"/>
                        <a:buChar char="•"/>
                      </a:pPr>
                      <a:r>
                        <a:rPr lang="en-US" sz="600">
                          <a:latin typeface="Roboto"/>
                          <a:ea typeface="Roboto"/>
                          <a:cs typeface="Roboto"/>
                          <a:sym typeface="Roboto"/>
                        </a:rPr>
                        <a:t>Intimações</a:t>
                      </a:r>
                      <a:endParaRPr sz="600">
                        <a:latin typeface="Roboto"/>
                        <a:ea typeface="Roboto"/>
                        <a:cs typeface="Roboto"/>
                        <a:sym typeface="Roboto"/>
                      </a:endParaRPr>
                    </a:p>
                  </a:txBody>
                  <a:tcPr marT="34300" marB="34300" marR="68600" marL="68600">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lt2"/>
                    </a:solidFill>
                  </a:tcPr>
                </a:tc>
                <a:tc>
                  <a:txBody>
                    <a:bodyPr/>
                    <a:lstStyle/>
                    <a:p>
                      <a:pPr indent="-63500" lvl="0" marL="38100" marR="0" rtl="0" algn="l">
                        <a:lnSpc>
                          <a:spcPct val="100000"/>
                        </a:lnSpc>
                        <a:spcBef>
                          <a:spcPts val="0"/>
                        </a:spcBef>
                        <a:spcAft>
                          <a:spcPts val="0"/>
                        </a:spcAft>
                        <a:buClr>
                          <a:schemeClr val="accent1"/>
                        </a:buClr>
                        <a:buSzPts val="600"/>
                        <a:buFont typeface="Roboto"/>
                        <a:buChar char="•"/>
                      </a:pPr>
                      <a:r>
                        <a:rPr lang="en-US" sz="600">
                          <a:latin typeface="Roboto"/>
                          <a:ea typeface="Roboto"/>
                          <a:cs typeface="Roboto"/>
                          <a:sym typeface="Roboto"/>
                        </a:rPr>
                        <a:t>Rastreamento de Equipamentos</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Sinalização de Perigos / Notificações</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Rastreamento de Incidentes</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Gestão de Inspeções</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Monitoramento / Manutenção de Medidores</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Manutenção Preventiva</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Manutenção Programada</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Monitoramento / Uso de Estoque</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Checklists de Inspeção Visual</a:t>
                      </a:r>
                      <a:endParaRPr sz="600">
                        <a:latin typeface="Roboto"/>
                        <a:ea typeface="Roboto"/>
                        <a:cs typeface="Roboto"/>
                        <a:sym typeface="Roboto"/>
                      </a:endParaRPr>
                    </a:p>
                    <a:p>
                      <a:pPr indent="-63500" lvl="0" marL="38100" marR="0" rtl="0" algn="l">
                        <a:lnSpc>
                          <a:spcPct val="100000"/>
                        </a:lnSpc>
                        <a:spcBef>
                          <a:spcPts val="200"/>
                        </a:spcBef>
                        <a:spcAft>
                          <a:spcPts val="200"/>
                        </a:spcAft>
                        <a:buClr>
                          <a:schemeClr val="accent1"/>
                        </a:buClr>
                        <a:buSzPts val="600"/>
                        <a:buFont typeface="Roboto"/>
                        <a:buChar char="•"/>
                      </a:pPr>
                      <a:r>
                        <a:rPr lang="en-US" sz="600">
                          <a:latin typeface="Roboto"/>
                          <a:ea typeface="Roboto"/>
                          <a:cs typeface="Roboto"/>
                          <a:sym typeface="Roboto"/>
                        </a:rPr>
                        <a:t>Gestão de Segurança no Trabalho / Conformidade</a:t>
                      </a:r>
                      <a:endParaRPr sz="600">
                        <a:latin typeface="Roboto"/>
                        <a:ea typeface="Roboto"/>
                        <a:cs typeface="Roboto"/>
                        <a:sym typeface="Roboto"/>
                      </a:endParaRPr>
                    </a:p>
                  </a:txBody>
                  <a:tcPr marT="34300" marB="34300" marR="68600" marL="68600">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lt2"/>
                    </a:solidFill>
                  </a:tcPr>
                </a:tc>
                <a:tc>
                  <a:txBody>
                    <a:bodyPr/>
                    <a:lstStyle/>
                    <a:p>
                      <a:pPr indent="-63500" lvl="0" marL="38100" marR="0" rtl="0" algn="l">
                        <a:lnSpc>
                          <a:spcPct val="100000"/>
                        </a:lnSpc>
                        <a:spcBef>
                          <a:spcPts val="0"/>
                        </a:spcBef>
                        <a:spcAft>
                          <a:spcPts val="0"/>
                        </a:spcAft>
                        <a:buClr>
                          <a:schemeClr val="accent1"/>
                        </a:buClr>
                        <a:buSzPts val="600"/>
                        <a:buFont typeface="Roboto"/>
                        <a:buChar char="•"/>
                      </a:pPr>
                      <a:r>
                        <a:rPr lang="en-US" sz="600">
                          <a:latin typeface="Roboto"/>
                          <a:ea typeface="Roboto"/>
                          <a:cs typeface="Roboto"/>
                          <a:sym typeface="Roboto"/>
                        </a:rPr>
                        <a:t>Acordos Beta / SDK</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Gestão de Mudanças</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Relatórios de Revisão de Código</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Inscrição em Programa de Desenvolvedores</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Anúncio de Nova Oferta</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Avaliação de Novo Produto</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Aprovação de Política</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Métodos de Desenvolvimento de Produto</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Gestão de Lançamentos</a:t>
                      </a:r>
                      <a:endParaRPr sz="600">
                        <a:latin typeface="Roboto"/>
                        <a:ea typeface="Roboto"/>
                        <a:cs typeface="Roboto"/>
                        <a:sym typeface="Roboto"/>
                      </a:endParaRPr>
                    </a:p>
                    <a:p>
                      <a:pPr indent="-63500" lvl="0" marL="38100" marR="0" rtl="0" algn="l">
                        <a:lnSpc>
                          <a:spcPct val="100000"/>
                        </a:lnSpc>
                        <a:spcBef>
                          <a:spcPts val="200"/>
                        </a:spcBef>
                        <a:spcAft>
                          <a:spcPts val="200"/>
                        </a:spcAft>
                        <a:buClr>
                          <a:schemeClr val="accent1"/>
                        </a:buClr>
                        <a:buSzPts val="600"/>
                        <a:buFont typeface="Roboto"/>
                        <a:buChar char="•"/>
                      </a:pPr>
                      <a:r>
                        <a:rPr lang="en-US" sz="600">
                          <a:latin typeface="Roboto"/>
                          <a:ea typeface="Roboto"/>
                          <a:cs typeface="Roboto"/>
                          <a:sym typeface="Roboto"/>
                        </a:rPr>
                        <a:t>Aceitação de Requisitos</a:t>
                      </a:r>
                      <a:endParaRPr sz="600">
                        <a:latin typeface="Roboto"/>
                        <a:ea typeface="Roboto"/>
                        <a:cs typeface="Roboto"/>
                        <a:sym typeface="Roboto"/>
                      </a:endParaRPr>
                    </a:p>
                  </a:txBody>
                  <a:tcPr marT="34300" marB="34300" marR="68600" marL="68600">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lt2"/>
                    </a:solidFill>
                  </a:tcPr>
                </a:tc>
                <a:tc>
                  <a:txBody>
                    <a:bodyPr/>
                    <a:lstStyle/>
                    <a:p>
                      <a:pPr indent="-63500" lvl="0" marL="38100" marR="0" rtl="0" algn="l">
                        <a:lnSpc>
                          <a:spcPct val="100000"/>
                        </a:lnSpc>
                        <a:spcBef>
                          <a:spcPts val="0"/>
                        </a:spcBef>
                        <a:spcAft>
                          <a:spcPts val="0"/>
                        </a:spcAft>
                        <a:buClr>
                          <a:schemeClr val="accent1"/>
                        </a:buClr>
                        <a:buSzPts val="600"/>
                        <a:buFont typeface="Roboto"/>
                        <a:buChar char="•"/>
                      </a:pPr>
                      <a:r>
                        <a:rPr lang="en-US" sz="600">
                          <a:latin typeface="Roboto"/>
                          <a:ea typeface="Roboto"/>
                          <a:cs typeface="Roboto"/>
                          <a:sym typeface="Roboto"/>
                        </a:rPr>
                        <a:t>Processamento de Faturas</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Contrato Mestre de Serviços</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Ordem de Compra</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Tabelas de Preços</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Aprovação de Solicitação de Proposta (RFP)</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Acordos de Nível de Serviço (SLA)</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Contratos de Licença de Software</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Acordos com Subcontratados</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Conformidade de Fornecedores</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Cartas de Rescisão</a:t>
                      </a:r>
                      <a:endParaRPr sz="600">
                        <a:latin typeface="Roboto"/>
                        <a:ea typeface="Roboto"/>
                        <a:cs typeface="Roboto"/>
                        <a:sym typeface="Roboto"/>
                      </a:endParaRPr>
                    </a:p>
                    <a:p>
                      <a:pPr indent="-63500" lvl="0" marL="38100" marR="0" rtl="0" algn="l">
                        <a:lnSpc>
                          <a:spcPct val="100000"/>
                        </a:lnSpc>
                        <a:spcBef>
                          <a:spcPts val="200"/>
                        </a:spcBef>
                        <a:spcAft>
                          <a:spcPts val="200"/>
                        </a:spcAft>
                        <a:buClr>
                          <a:schemeClr val="accent1"/>
                        </a:buClr>
                        <a:buSzPts val="600"/>
                        <a:buFont typeface="Roboto"/>
                        <a:buChar char="•"/>
                      </a:pPr>
                      <a:r>
                        <a:rPr lang="en-US" sz="600">
                          <a:latin typeface="Roboto"/>
                          <a:ea typeface="Roboto"/>
                          <a:cs typeface="Roboto"/>
                          <a:sym typeface="Roboto"/>
                        </a:rPr>
                        <a:t>Contratos com Fornecedores</a:t>
                      </a:r>
                      <a:endParaRPr sz="600">
                        <a:latin typeface="Roboto"/>
                        <a:ea typeface="Roboto"/>
                        <a:cs typeface="Roboto"/>
                        <a:sym typeface="Roboto"/>
                      </a:endParaRPr>
                    </a:p>
                  </a:txBody>
                  <a:tcPr marT="34300" marB="34300" marR="68600" marL="68600">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lt2"/>
                    </a:solidFill>
                  </a:tcPr>
                </a:tc>
                <a:tc>
                  <a:txBody>
                    <a:bodyPr/>
                    <a:lstStyle/>
                    <a:p>
                      <a:pPr indent="-63500" lvl="0" marL="38100" marR="0" rtl="0" algn="l">
                        <a:lnSpc>
                          <a:spcPct val="100000"/>
                        </a:lnSpc>
                        <a:spcBef>
                          <a:spcPts val="0"/>
                        </a:spcBef>
                        <a:spcAft>
                          <a:spcPts val="0"/>
                        </a:spcAft>
                        <a:buClr>
                          <a:schemeClr val="accent1"/>
                        </a:buClr>
                        <a:buSzPts val="600"/>
                        <a:buFont typeface="Roboto"/>
                        <a:buChar char="•"/>
                      </a:pPr>
                      <a:r>
                        <a:rPr lang="en-US" sz="600">
                          <a:latin typeface="Roboto"/>
                          <a:ea typeface="Roboto"/>
                          <a:cs typeface="Roboto"/>
                          <a:sym typeface="Roboto"/>
                        </a:rPr>
                        <a:t>Checklists</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Documentação</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Feedback</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Relatórios de Seguro / Gestão de Dados</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Solicitações de Suporte</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Gestão de Projetos</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Relatórios de Provedores</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Serviços de Recall</a:t>
                      </a:r>
                      <a:endParaRPr sz="600">
                        <a:latin typeface="Roboto"/>
                        <a:ea typeface="Roboto"/>
                        <a:cs typeface="Roboto"/>
                        <a:sym typeface="Roboto"/>
                      </a:endParaRPr>
                    </a:p>
                    <a:p>
                      <a:pPr indent="-63500" lvl="0" marL="38100" marR="0" rtl="0" algn="l">
                        <a:lnSpc>
                          <a:spcPct val="100000"/>
                        </a:lnSpc>
                        <a:spcBef>
                          <a:spcPts val="200"/>
                        </a:spcBef>
                        <a:spcAft>
                          <a:spcPts val="0"/>
                        </a:spcAft>
                        <a:buClr>
                          <a:schemeClr val="accent1"/>
                        </a:buClr>
                        <a:buSzPts val="600"/>
                        <a:buFont typeface="Roboto"/>
                        <a:buChar char="•"/>
                      </a:pPr>
                      <a:r>
                        <a:rPr lang="en-US" sz="600">
                          <a:latin typeface="Roboto"/>
                          <a:ea typeface="Roboto"/>
                          <a:cs typeface="Roboto"/>
                          <a:sym typeface="Roboto"/>
                        </a:rPr>
                        <a:t>Relatórios de Viagens</a:t>
                      </a:r>
                      <a:endParaRPr sz="600">
                        <a:latin typeface="Roboto"/>
                        <a:ea typeface="Roboto"/>
                        <a:cs typeface="Roboto"/>
                        <a:sym typeface="Roboto"/>
                      </a:endParaRPr>
                    </a:p>
                    <a:p>
                      <a:pPr indent="-63500" lvl="0" marL="38100" marR="0" rtl="0" algn="l">
                        <a:lnSpc>
                          <a:spcPct val="100000"/>
                        </a:lnSpc>
                        <a:spcBef>
                          <a:spcPts val="200"/>
                        </a:spcBef>
                        <a:spcAft>
                          <a:spcPts val="200"/>
                        </a:spcAft>
                        <a:buClr>
                          <a:schemeClr val="accent1"/>
                        </a:buClr>
                        <a:buSzPts val="600"/>
                        <a:buFont typeface="Roboto"/>
                        <a:buChar char="•"/>
                      </a:pPr>
                      <a:r>
                        <a:rPr lang="en-US" sz="600">
                          <a:latin typeface="Roboto"/>
                          <a:ea typeface="Roboto"/>
                          <a:cs typeface="Roboto"/>
                          <a:sym typeface="Roboto"/>
                        </a:rPr>
                        <a:t>Serviços de Cuidado Baseado em Valor (VBC)</a:t>
                      </a:r>
                      <a:endParaRPr sz="600">
                        <a:latin typeface="Roboto"/>
                        <a:ea typeface="Roboto"/>
                        <a:cs typeface="Roboto"/>
                        <a:sym typeface="Roboto"/>
                      </a:endParaRPr>
                    </a:p>
                  </a:txBody>
                  <a:tcPr marT="34300" marB="34300" marR="68600" marL="68600">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lt2"/>
                    </a:solidFill>
                  </a:tcPr>
                </a:tc>
              </a:tr>
            </a:tbl>
          </a:graphicData>
        </a:graphic>
      </p:graphicFrame>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77" name="Shape 4777"/>
        <p:cNvGrpSpPr/>
        <p:nvPr/>
      </p:nvGrpSpPr>
      <p:grpSpPr>
        <a:xfrm>
          <a:off x="0" y="0"/>
          <a:ext cx="0" cy="0"/>
          <a:chOff x="0" y="0"/>
          <a:chExt cx="0" cy="0"/>
        </a:xfrm>
      </p:grpSpPr>
      <p:sp>
        <p:nvSpPr>
          <p:cNvPr id="4778" name="Google Shape;4778;p358"/>
          <p:cNvSpPr txBox="1"/>
          <p:nvPr/>
        </p:nvSpPr>
        <p:spPr>
          <a:xfrm>
            <a:off x="2398300" y="479750"/>
            <a:ext cx="2423700" cy="14160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1600"/>
              <a:buFont typeface="Arial"/>
              <a:buNone/>
            </a:pPr>
            <a:r>
              <a:rPr b="1" lang="en-US" sz="1600">
                <a:solidFill>
                  <a:srgbClr val="FF6529"/>
                </a:solidFill>
                <a:latin typeface="Roboto"/>
                <a:ea typeface="Roboto"/>
                <a:cs typeface="Roboto"/>
                <a:sym typeface="Roboto"/>
              </a:rPr>
              <a:t>dos </a:t>
            </a:r>
            <a:r>
              <a:rPr b="1" lang="en-US" sz="1600">
                <a:solidFill>
                  <a:srgbClr val="FF6529"/>
                </a:solidFill>
                <a:latin typeface="Roboto"/>
                <a:ea typeface="Roboto"/>
                <a:cs typeface="Roboto"/>
                <a:sym typeface="Roboto"/>
              </a:rPr>
              <a:t>Líderes de TI relatam que silos de dados estão criando desafios para a transformação digital</a:t>
            </a:r>
            <a:endParaRPr b="1" sz="1600">
              <a:solidFill>
                <a:srgbClr val="FF6529"/>
              </a:solidFill>
              <a:latin typeface="Roboto"/>
              <a:ea typeface="Roboto"/>
              <a:cs typeface="Roboto"/>
              <a:sym typeface="Roboto"/>
            </a:endParaRPr>
          </a:p>
        </p:txBody>
      </p:sp>
      <p:sp>
        <p:nvSpPr>
          <p:cNvPr id="4779" name="Google Shape;4779;p358"/>
          <p:cNvSpPr txBox="1"/>
          <p:nvPr/>
        </p:nvSpPr>
        <p:spPr>
          <a:xfrm>
            <a:off x="417100" y="403550"/>
            <a:ext cx="2047500" cy="12930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200"/>
              <a:buFont typeface="Arial"/>
              <a:buNone/>
            </a:pPr>
            <a:r>
              <a:rPr b="1" i="0" lang="en-US" sz="7200" u="none" cap="none" strike="noStrike">
                <a:solidFill>
                  <a:srgbClr val="FF6529"/>
                </a:solidFill>
                <a:latin typeface="Roboto"/>
                <a:ea typeface="Roboto"/>
                <a:cs typeface="Roboto"/>
                <a:sym typeface="Roboto"/>
              </a:rPr>
              <a:t>89</a:t>
            </a:r>
            <a:r>
              <a:rPr b="1" i="0" lang="en-US" sz="5400" u="none" cap="none" strike="noStrike">
                <a:solidFill>
                  <a:srgbClr val="FF6529"/>
                </a:solidFill>
                <a:latin typeface="Roboto"/>
                <a:ea typeface="Roboto"/>
                <a:cs typeface="Roboto"/>
                <a:sym typeface="Roboto"/>
              </a:rPr>
              <a:t>%</a:t>
            </a:r>
            <a:endParaRPr b="1" i="0" sz="5400" u="none" cap="none" strike="noStrike">
              <a:solidFill>
                <a:srgbClr val="FF6529"/>
              </a:solidFill>
              <a:latin typeface="Roboto"/>
              <a:ea typeface="Roboto"/>
              <a:cs typeface="Roboto"/>
              <a:sym typeface="Roboto"/>
            </a:endParaRPr>
          </a:p>
        </p:txBody>
      </p:sp>
      <p:sp>
        <p:nvSpPr>
          <p:cNvPr id="4780" name="Google Shape;4780;p358"/>
          <p:cNvSpPr txBox="1"/>
          <p:nvPr/>
        </p:nvSpPr>
        <p:spPr>
          <a:xfrm>
            <a:off x="4989100" y="403550"/>
            <a:ext cx="2528700" cy="12930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200"/>
              <a:buFont typeface="Arial"/>
              <a:buNone/>
            </a:pPr>
            <a:r>
              <a:rPr b="1" i="0" lang="en-US" sz="7200" u="none" cap="none" strike="noStrike">
                <a:solidFill>
                  <a:srgbClr val="FF6529"/>
                </a:solidFill>
                <a:latin typeface="Roboto"/>
                <a:ea typeface="Roboto"/>
                <a:cs typeface="Roboto"/>
                <a:sym typeface="Roboto"/>
              </a:rPr>
              <a:t>1000</a:t>
            </a:r>
            <a:endParaRPr b="1" i="0" sz="3600" u="none" cap="none" strike="noStrike">
              <a:solidFill>
                <a:srgbClr val="FF6529"/>
              </a:solidFill>
              <a:latin typeface="Roboto"/>
              <a:ea typeface="Roboto"/>
              <a:cs typeface="Roboto"/>
              <a:sym typeface="Roboto"/>
            </a:endParaRPr>
          </a:p>
        </p:txBody>
      </p:sp>
      <p:sp>
        <p:nvSpPr>
          <p:cNvPr id="4781" name="Google Shape;4781;p358"/>
          <p:cNvSpPr txBox="1"/>
          <p:nvPr/>
        </p:nvSpPr>
        <p:spPr>
          <a:xfrm>
            <a:off x="7503700" y="327350"/>
            <a:ext cx="1437900" cy="16623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1600"/>
              <a:buFont typeface="Arial"/>
              <a:buNone/>
            </a:pPr>
            <a:r>
              <a:rPr b="1" lang="en-US" sz="1600">
                <a:solidFill>
                  <a:srgbClr val="FF6529"/>
                </a:solidFill>
                <a:latin typeface="Roboto"/>
                <a:ea typeface="Roboto"/>
                <a:cs typeface="Roboto"/>
                <a:sym typeface="Roboto"/>
              </a:rPr>
              <a:t>Número médio de aplicativos distintos</a:t>
            </a:r>
            <a:endParaRPr b="1" sz="1600">
              <a:solidFill>
                <a:srgbClr val="FF6529"/>
              </a:solidFill>
              <a:latin typeface="Roboto"/>
              <a:ea typeface="Roboto"/>
              <a:cs typeface="Roboto"/>
              <a:sym typeface="Roboto"/>
            </a:endParaRPr>
          </a:p>
          <a:p>
            <a:pPr indent="0" lvl="0" marL="0" marR="0" rtl="0" algn="l">
              <a:lnSpc>
                <a:spcPct val="100000"/>
              </a:lnSpc>
              <a:spcBef>
                <a:spcPts val="0"/>
              </a:spcBef>
              <a:spcAft>
                <a:spcPts val="0"/>
              </a:spcAft>
              <a:buClr>
                <a:srgbClr val="000000"/>
              </a:buClr>
              <a:buSzPts val="1600"/>
              <a:buFont typeface="Arial"/>
              <a:buNone/>
            </a:pPr>
            <a:r>
              <a:rPr b="1" lang="en-US" sz="1600">
                <a:solidFill>
                  <a:srgbClr val="FF6529"/>
                </a:solidFill>
                <a:latin typeface="Roboto"/>
                <a:ea typeface="Roboto"/>
                <a:cs typeface="Roboto"/>
                <a:sym typeface="Roboto"/>
              </a:rPr>
              <a:t>em uma organização</a:t>
            </a:r>
            <a:endParaRPr b="1" sz="1600">
              <a:solidFill>
                <a:srgbClr val="FF6529"/>
              </a:solidFill>
              <a:latin typeface="Roboto"/>
              <a:ea typeface="Roboto"/>
              <a:cs typeface="Roboto"/>
              <a:sym typeface="Roboto"/>
            </a:endParaRPr>
          </a:p>
        </p:txBody>
      </p:sp>
      <p:sp>
        <p:nvSpPr>
          <p:cNvPr id="4782" name="Google Shape;4782;p358"/>
          <p:cNvSpPr txBox="1"/>
          <p:nvPr/>
        </p:nvSpPr>
        <p:spPr>
          <a:xfrm>
            <a:off x="297875" y="2258675"/>
            <a:ext cx="8562900" cy="1065600"/>
          </a:xfrm>
          <a:prstGeom prst="rect">
            <a:avLst/>
          </a:prstGeom>
          <a:noFill/>
          <a:ln>
            <a:noFill/>
          </a:ln>
        </p:spPr>
        <p:txBody>
          <a:bodyPr anchorCtr="0" anchor="t" bIns="0" lIns="0" spcFirstLastPara="1" rIns="0" wrap="square" tIns="0">
            <a:noAutofit/>
          </a:bodyPr>
          <a:lstStyle/>
          <a:p>
            <a:pPr indent="0" lvl="0" marL="0" marR="0" rtl="0" algn="ctr">
              <a:lnSpc>
                <a:spcPct val="115000"/>
              </a:lnSpc>
              <a:spcBef>
                <a:spcPts val="0"/>
              </a:spcBef>
              <a:spcAft>
                <a:spcPts val="0"/>
              </a:spcAft>
              <a:buClr>
                <a:srgbClr val="000000"/>
              </a:buClr>
              <a:buSzPts val="2200"/>
              <a:buFont typeface="Arial"/>
              <a:buNone/>
            </a:pPr>
            <a:r>
              <a:rPr lang="en-US" sz="2200">
                <a:solidFill>
                  <a:schemeClr val="lt1"/>
                </a:solidFill>
                <a:latin typeface="Roboto Slab Medium"/>
                <a:ea typeface="Roboto Slab Medium"/>
                <a:cs typeface="Roboto Slab Medium"/>
                <a:sym typeface="Roboto Slab Medium"/>
              </a:rPr>
              <a:t>Integração + IA estão eliminando os silos de dados para acelerar a transformação digital</a:t>
            </a:r>
            <a:endParaRPr sz="2200">
              <a:solidFill>
                <a:schemeClr val="lt1"/>
              </a:solidFill>
              <a:latin typeface="Roboto Slab Medium"/>
              <a:ea typeface="Roboto Slab Medium"/>
              <a:cs typeface="Roboto Slab Medium"/>
              <a:sym typeface="Roboto Slab Medium"/>
            </a:endParaRPr>
          </a:p>
        </p:txBody>
      </p:sp>
      <p:sp>
        <p:nvSpPr>
          <p:cNvPr id="4783" name="Google Shape;4783;p358"/>
          <p:cNvSpPr txBox="1"/>
          <p:nvPr/>
        </p:nvSpPr>
        <p:spPr>
          <a:xfrm>
            <a:off x="417100" y="3222950"/>
            <a:ext cx="2047500" cy="12930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200"/>
              <a:buFont typeface="Arial"/>
              <a:buNone/>
            </a:pPr>
            <a:r>
              <a:rPr b="1" i="0" lang="en-US" sz="7200" u="none" cap="none" strike="noStrike">
                <a:solidFill>
                  <a:srgbClr val="FF6529"/>
                </a:solidFill>
                <a:latin typeface="Roboto"/>
                <a:ea typeface="Roboto"/>
                <a:cs typeface="Roboto"/>
                <a:sym typeface="Roboto"/>
              </a:rPr>
              <a:t>51</a:t>
            </a:r>
            <a:r>
              <a:rPr b="1" i="0" lang="en-US" sz="5400" u="none" cap="none" strike="noStrike">
                <a:solidFill>
                  <a:srgbClr val="FF6529"/>
                </a:solidFill>
                <a:latin typeface="Roboto"/>
                <a:ea typeface="Roboto"/>
                <a:cs typeface="Roboto"/>
                <a:sym typeface="Roboto"/>
              </a:rPr>
              <a:t>%</a:t>
            </a:r>
            <a:endParaRPr b="1" i="0" sz="5400" u="none" cap="none" strike="noStrike">
              <a:solidFill>
                <a:srgbClr val="FF6529"/>
              </a:solidFill>
              <a:latin typeface="Roboto"/>
              <a:ea typeface="Roboto"/>
              <a:cs typeface="Roboto"/>
              <a:sym typeface="Roboto"/>
            </a:endParaRPr>
          </a:p>
        </p:txBody>
      </p:sp>
      <p:sp>
        <p:nvSpPr>
          <p:cNvPr id="4784" name="Google Shape;4784;p358"/>
          <p:cNvSpPr txBox="1"/>
          <p:nvPr/>
        </p:nvSpPr>
        <p:spPr>
          <a:xfrm>
            <a:off x="2398300" y="3222950"/>
            <a:ext cx="2423700" cy="1391400"/>
          </a:xfrm>
          <a:prstGeom prst="rect">
            <a:avLst/>
          </a:prstGeom>
          <a:noFill/>
          <a:ln>
            <a:noFill/>
          </a:ln>
        </p:spPr>
        <p:txBody>
          <a:bodyPr anchorCtr="0" anchor="t" bIns="91425" lIns="91425" spcFirstLastPara="1" rIns="91425" wrap="square" tIns="91425">
            <a:spAutoFit/>
          </a:bodyPr>
          <a:lstStyle/>
          <a:p>
            <a:pPr indent="0" lvl="0" marL="0" marR="0" rtl="0" algn="l">
              <a:lnSpc>
                <a:spcPct val="115000"/>
              </a:lnSpc>
              <a:spcBef>
                <a:spcPts val="0"/>
              </a:spcBef>
              <a:spcAft>
                <a:spcPts val="600"/>
              </a:spcAft>
              <a:buClr>
                <a:srgbClr val="000000"/>
              </a:buClr>
              <a:buSzPts val="1600"/>
              <a:buFont typeface="Arial"/>
              <a:buNone/>
            </a:pPr>
            <a:r>
              <a:rPr b="1" lang="en-US">
                <a:solidFill>
                  <a:srgbClr val="FF6529"/>
                </a:solidFill>
                <a:latin typeface="Roboto"/>
                <a:ea typeface="Roboto"/>
                <a:cs typeface="Roboto"/>
                <a:sym typeface="Roboto"/>
              </a:rPr>
              <a:t>dos c</a:t>
            </a:r>
            <a:r>
              <a:rPr b="1" lang="en-US">
                <a:solidFill>
                  <a:srgbClr val="FF6529"/>
                </a:solidFill>
                <a:latin typeface="Roboto"/>
                <a:ea typeface="Roboto"/>
                <a:cs typeface="Roboto"/>
                <a:sym typeface="Roboto"/>
              </a:rPr>
              <a:t>ompradores B2B citaram a má integração com stack tecnológico existente como motivo para buscar novos fornecedores</a:t>
            </a:r>
            <a:endParaRPr b="1">
              <a:solidFill>
                <a:srgbClr val="FF6529"/>
              </a:solidFill>
              <a:latin typeface="Roboto"/>
              <a:ea typeface="Roboto"/>
              <a:cs typeface="Roboto"/>
              <a:sym typeface="Roboto"/>
            </a:endParaRPr>
          </a:p>
        </p:txBody>
      </p:sp>
      <p:sp>
        <p:nvSpPr>
          <p:cNvPr id="4785" name="Google Shape;4785;p358"/>
          <p:cNvSpPr txBox="1"/>
          <p:nvPr/>
        </p:nvSpPr>
        <p:spPr>
          <a:xfrm>
            <a:off x="4989100" y="3222950"/>
            <a:ext cx="2047500" cy="12930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200"/>
              <a:buFont typeface="Arial"/>
              <a:buNone/>
            </a:pPr>
            <a:r>
              <a:rPr b="1" i="0" lang="en-US" sz="7200" u="none" cap="none" strike="noStrike">
                <a:solidFill>
                  <a:srgbClr val="FF6529"/>
                </a:solidFill>
                <a:latin typeface="Roboto"/>
                <a:ea typeface="Roboto"/>
                <a:cs typeface="Roboto"/>
                <a:sym typeface="Roboto"/>
              </a:rPr>
              <a:t>85</a:t>
            </a:r>
            <a:r>
              <a:rPr b="1" i="0" lang="en-US" sz="5400" u="none" cap="none" strike="noStrike">
                <a:solidFill>
                  <a:srgbClr val="FF6529"/>
                </a:solidFill>
                <a:latin typeface="Roboto"/>
                <a:ea typeface="Roboto"/>
                <a:cs typeface="Roboto"/>
                <a:sym typeface="Roboto"/>
              </a:rPr>
              <a:t>%</a:t>
            </a:r>
            <a:endParaRPr b="1" i="0" sz="5400" u="none" cap="none" strike="noStrike">
              <a:solidFill>
                <a:srgbClr val="FF6529"/>
              </a:solidFill>
              <a:latin typeface="Roboto"/>
              <a:ea typeface="Roboto"/>
              <a:cs typeface="Roboto"/>
              <a:sym typeface="Roboto"/>
            </a:endParaRPr>
          </a:p>
        </p:txBody>
      </p:sp>
      <p:sp>
        <p:nvSpPr>
          <p:cNvPr id="4786" name="Google Shape;4786;p358"/>
          <p:cNvSpPr txBox="1"/>
          <p:nvPr/>
        </p:nvSpPr>
        <p:spPr>
          <a:xfrm>
            <a:off x="6894100" y="3375350"/>
            <a:ext cx="2047500" cy="12807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1200"/>
              </a:spcBef>
              <a:spcAft>
                <a:spcPts val="1200"/>
              </a:spcAft>
              <a:buNone/>
            </a:pPr>
            <a:r>
              <a:rPr b="1" lang="en-US" sz="1600">
                <a:solidFill>
                  <a:srgbClr val="FF6529"/>
                </a:solidFill>
                <a:latin typeface="Roboto"/>
                <a:ea typeface="Roboto"/>
                <a:cs typeface="Roboto"/>
                <a:sym typeface="Roboto"/>
              </a:rPr>
              <a:t>dos t</a:t>
            </a:r>
            <a:r>
              <a:rPr b="1" lang="en-US" sz="1600">
                <a:solidFill>
                  <a:srgbClr val="FF6529"/>
                </a:solidFill>
                <a:latin typeface="Roboto"/>
                <a:ea typeface="Roboto"/>
                <a:cs typeface="Roboto"/>
                <a:sym typeface="Roboto"/>
              </a:rPr>
              <a:t>rabalhadores esperam que a IA melhore seus empregos</a:t>
            </a:r>
            <a:endParaRPr b="1" sz="1600">
              <a:solidFill>
                <a:srgbClr val="FF6529"/>
              </a:solidFill>
              <a:latin typeface="Roboto"/>
              <a:ea typeface="Roboto"/>
              <a:cs typeface="Roboto"/>
              <a:sym typeface="Roboto"/>
            </a:endParaRPr>
          </a:p>
        </p:txBody>
      </p:sp>
      <p:sp>
        <p:nvSpPr>
          <p:cNvPr id="4787" name="Google Shape;4787;p358"/>
          <p:cNvSpPr txBox="1"/>
          <p:nvPr/>
        </p:nvSpPr>
        <p:spPr>
          <a:xfrm>
            <a:off x="3268350" y="4731350"/>
            <a:ext cx="4066200" cy="3387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1000"/>
              <a:buFont typeface="Arial"/>
              <a:buNone/>
            </a:pPr>
            <a:r>
              <a:rPr b="0" i="0" lang="en-US" sz="1000" u="none" cap="none" strike="noStrike">
                <a:solidFill>
                  <a:srgbClr val="FFFFFF"/>
                </a:solidFill>
                <a:latin typeface="Roboto Light"/>
                <a:ea typeface="Roboto Light"/>
                <a:cs typeface="Roboto Light"/>
                <a:sym typeface="Roboto Light"/>
              </a:rPr>
              <a:t>Source: </a:t>
            </a:r>
            <a:r>
              <a:rPr b="0" i="0" lang="en-US" sz="1000" u="sng" cap="none" strike="noStrike">
                <a:solidFill>
                  <a:schemeClr val="hlink"/>
                </a:solidFill>
                <a:latin typeface="Roboto Light"/>
                <a:ea typeface="Roboto Light"/>
                <a:cs typeface="Roboto Light"/>
                <a:sym typeface="Roboto Light"/>
                <a:hlinkClick r:id="rId3"/>
              </a:rPr>
              <a:t>Elastic.io</a:t>
            </a:r>
            <a:r>
              <a:rPr b="0" i="0" lang="en-US" sz="1000" u="none" cap="none" strike="noStrike">
                <a:solidFill>
                  <a:srgbClr val="FFFFFF"/>
                </a:solidFill>
                <a:latin typeface="Roboto Light"/>
                <a:ea typeface="Roboto Light"/>
                <a:cs typeface="Roboto Light"/>
                <a:sym typeface="Roboto Light"/>
              </a:rPr>
              <a:t>, ,</a:t>
            </a:r>
            <a:r>
              <a:rPr b="0" i="0" lang="en-US" sz="1000" u="sng" cap="none" strike="noStrike">
                <a:solidFill>
                  <a:schemeClr val="hlink"/>
                </a:solidFill>
                <a:latin typeface="Roboto Light"/>
                <a:ea typeface="Roboto Light"/>
                <a:cs typeface="Roboto Light"/>
                <a:sym typeface="Roboto Light"/>
                <a:hlinkClick r:id="rId4"/>
              </a:rPr>
              <a:t>Inbox Insight</a:t>
            </a:r>
            <a:r>
              <a:rPr b="0" i="0" lang="en-US" sz="1000" u="none" cap="none" strike="noStrike">
                <a:solidFill>
                  <a:srgbClr val="FFFFFF"/>
                </a:solidFill>
                <a:latin typeface="Roboto Light"/>
                <a:ea typeface="Roboto Light"/>
                <a:cs typeface="Roboto Light"/>
                <a:sym typeface="Roboto Light"/>
              </a:rPr>
              <a:t>, </a:t>
            </a:r>
            <a:r>
              <a:rPr b="0" i="0" lang="en-US" sz="1000" u="sng" cap="none" strike="noStrike">
                <a:solidFill>
                  <a:srgbClr val="F44414"/>
                </a:solidFill>
                <a:latin typeface="Roboto Light"/>
                <a:ea typeface="Roboto Light"/>
                <a:cs typeface="Roboto Light"/>
                <a:sym typeface="Roboto Light"/>
                <a:hlinkClick r:id="rId5">
                  <a:extLst>
                    <a:ext uri="{A12FA001-AC4F-418D-AE19-62706E023703}">
                      <ahyp:hlinkClr val="tx"/>
                    </a:ext>
                  </a:extLst>
                </a:hlinkClick>
              </a:rPr>
              <a:t>Censuswide</a:t>
            </a:r>
            <a:endParaRPr b="0" i="0" sz="1000" u="none" cap="none" strike="noStrike">
              <a:solidFill>
                <a:srgbClr val="FFFFFF"/>
              </a:solidFill>
              <a:latin typeface="Roboto Light"/>
              <a:ea typeface="Roboto Light"/>
              <a:cs typeface="Roboto Light"/>
              <a:sym typeface="Roboto Light"/>
            </a:endParaRPr>
          </a:p>
        </p:txBody>
      </p:sp>
    </p:spTree>
  </p:cSld>
  <p:clrMapOvr>
    <a:masterClrMapping/>
  </p:clrMapOvr>
</p:sld>
</file>

<file path=ppt/slides/slide8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46" name="Shape 6646"/>
        <p:cNvGrpSpPr/>
        <p:nvPr/>
      </p:nvGrpSpPr>
      <p:grpSpPr>
        <a:xfrm>
          <a:off x="0" y="0"/>
          <a:ext cx="0" cy="0"/>
          <a:chOff x="0" y="0"/>
          <a:chExt cx="0" cy="0"/>
        </a:xfrm>
      </p:grpSpPr>
      <p:sp>
        <p:nvSpPr>
          <p:cNvPr id="6647" name="Google Shape;6647;p430"/>
          <p:cNvSpPr txBox="1"/>
          <p:nvPr>
            <p:ph type="title"/>
          </p:nvPr>
        </p:nvSpPr>
        <p:spPr>
          <a:xfrm>
            <a:off x="365702" y="594300"/>
            <a:ext cx="4839300" cy="2695800"/>
          </a:xfrm>
          <a:prstGeom prst="rect">
            <a:avLst/>
          </a:prstGeom>
          <a:noFill/>
          <a:ln>
            <a:noFill/>
          </a:ln>
        </p:spPr>
        <p:txBody>
          <a:bodyPr anchorCtr="0" anchor="t" bIns="0" lIns="0" spcFirstLastPara="1" rIns="0" wrap="square" tIns="0">
            <a:normAutofit/>
          </a:bodyPr>
          <a:lstStyle/>
          <a:p>
            <a:pPr indent="0" lvl="0" marL="0" rtl="0" algn="l">
              <a:lnSpc>
                <a:spcPct val="115000"/>
              </a:lnSpc>
              <a:spcBef>
                <a:spcPts val="0"/>
              </a:spcBef>
              <a:spcAft>
                <a:spcPts val="0"/>
              </a:spcAft>
              <a:buSzPts val="2600"/>
              <a:buNone/>
            </a:pPr>
            <a:r>
              <a:rPr lang="en-US"/>
              <a:t>Jitterbit EDI</a:t>
            </a:r>
            <a:endParaRPr/>
          </a:p>
        </p:txBody>
      </p:sp>
      <p:sp>
        <p:nvSpPr>
          <p:cNvPr id="6648" name="Google Shape;6648;p430"/>
          <p:cNvSpPr txBox="1"/>
          <p:nvPr>
            <p:ph idx="1" type="subTitle"/>
          </p:nvPr>
        </p:nvSpPr>
        <p:spPr>
          <a:xfrm>
            <a:off x="365700" y="3566160"/>
            <a:ext cx="2879700" cy="639900"/>
          </a:xfrm>
          <a:prstGeom prst="rect">
            <a:avLst/>
          </a:prstGeom>
          <a:noFill/>
          <a:ln>
            <a:noFill/>
          </a:ln>
        </p:spPr>
        <p:txBody>
          <a:bodyPr anchorCtr="0" anchor="t" bIns="0" lIns="0" spcFirstLastPara="1" rIns="0" wrap="square" tIns="0">
            <a:normAutofit/>
          </a:bodyPr>
          <a:lstStyle/>
          <a:p>
            <a:pPr indent="0" lvl="0" marL="0" rtl="0" algn="l">
              <a:lnSpc>
                <a:spcPct val="115000"/>
              </a:lnSpc>
              <a:spcBef>
                <a:spcPts val="0"/>
              </a:spcBef>
              <a:spcAft>
                <a:spcPts val="1200"/>
              </a:spcAft>
              <a:buSzPts val="1400"/>
              <a:buNone/>
            </a:pPr>
            <a:r>
              <a:rPr lang="en-US"/>
              <a:t>Simplificando a gestão de EDI para uma integração sem falhas</a:t>
            </a:r>
            <a:endParaRPr/>
          </a:p>
        </p:txBody>
      </p:sp>
    </p:spTree>
  </p:cSld>
  <p:clrMapOvr>
    <a:masterClrMapping/>
  </p:clrMapOvr>
</p:sld>
</file>

<file path=ppt/slides/slide8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6653" name="Shape 6653"/>
        <p:cNvGrpSpPr/>
        <p:nvPr/>
      </p:nvGrpSpPr>
      <p:grpSpPr>
        <a:xfrm>
          <a:off x="0" y="0"/>
          <a:ext cx="0" cy="0"/>
          <a:chOff x="0" y="0"/>
          <a:chExt cx="0" cy="0"/>
        </a:xfrm>
      </p:grpSpPr>
      <p:sp>
        <p:nvSpPr>
          <p:cNvPr id="6654" name="Google Shape;6654;p431"/>
          <p:cNvSpPr txBox="1"/>
          <p:nvPr>
            <p:ph type="title"/>
          </p:nvPr>
        </p:nvSpPr>
        <p:spPr>
          <a:xfrm>
            <a:off x="365700" y="274350"/>
            <a:ext cx="7470600" cy="679800"/>
          </a:xfrm>
          <a:prstGeom prst="rect">
            <a:avLst/>
          </a:prstGeom>
          <a:noFill/>
          <a:ln>
            <a:noFill/>
          </a:ln>
        </p:spPr>
        <p:txBody>
          <a:bodyPr anchorCtr="0" anchor="t" bIns="0" lIns="0" spcFirstLastPara="1" rIns="0" wrap="square" tIns="0">
            <a:normAutofit/>
          </a:bodyPr>
          <a:lstStyle/>
          <a:p>
            <a:pPr indent="0" lvl="0" marL="0" rtl="0" algn="l">
              <a:lnSpc>
                <a:spcPct val="100000"/>
              </a:lnSpc>
              <a:spcBef>
                <a:spcPts val="0"/>
              </a:spcBef>
              <a:spcAft>
                <a:spcPts val="0"/>
              </a:spcAft>
              <a:buSzPts val="2000"/>
              <a:buNone/>
            </a:pPr>
            <a:r>
              <a:rPr lang="en-US"/>
              <a:t>Instruções</a:t>
            </a:r>
            <a:endParaRPr/>
          </a:p>
        </p:txBody>
      </p:sp>
      <p:sp>
        <p:nvSpPr>
          <p:cNvPr id="6655" name="Google Shape;6655;p431"/>
          <p:cNvSpPr txBox="1"/>
          <p:nvPr>
            <p:ph idx="1" type="body"/>
          </p:nvPr>
        </p:nvSpPr>
        <p:spPr>
          <a:xfrm>
            <a:off x="365700" y="740400"/>
            <a:ext cx="8139300" cy="4668000"/>
          </a:xfrm>
          <a:prstGeom prst="rect">
            <a:avLst/>
          </a:prstGeom>
          <a:noFill/>
          <a:ln>
            <a:noFill/>
          </a:ln>
        </p:spPr>
        <p:txBody>
          <a:bodyPr anchorCtr="0" anchor="t" bIns="0" lIns="0" spcFirstLastPara="1" rIns="0" wrap="square" tIns="0">
            <a:noAutofit/>
          </a:bodyPr>
          <a:lstStyle/>
          <a:p>
            <a:pPr indent="0" lvl="0" marL="0" rtl="0" algn="l">
              <a:lnSpc>
                <a:spcPct val="115000"/>
              </a:lnSpc>
              <a:spcBef>
                <a:spcPts val="0"/>
              </a:spcBef>
              <a:spcAft>
                <a:spcPts val="0"/>
              </a:spcAft>
              <a:buSzPts val="1400"/>
              <a:buNone/>
            </a:pPr>
            <a:r>
              <a:rPr lang="en-US" sz="1100"/>
              <a:t>O deck é uma extensão do deck corporativo de Ponto de Vista (POV) para conversas que exigem um mergulho mais profundo no Jitterbit EDI. Ele oferece uma visão geral de alto nível dos recursos do Jitterbit EDI, seus benefícios, e como ele se encaixa na plataforma Harmony.</a:t>
            </a:r>
            <a:r>
              <a:rPr lang="en-US" sz="1100"/>
              <a:t> </a:t>
            </a:r>
            <a:r>
              <a:rPr b="1" lang="en-US" sz="1100">
                <a:latin typeface="Roboto"/>
                <a:ea typeface="Roboto"/>
                <a:cs typeface="Roboto"/>
                <a:sym typeface="Roboto"/>
              </a:rPr>
              <a:t>Conteúdo do deck</a:t>
            </a:r>
            <a:r>
              <a:rPr b="1" lang="en-US" sz="1100">
                <a:latin typeface="Roboto"/>
                <a:ea typeface="Roboto"/>
                <a:cs typeface="Roboto"/>
                <a:sym typeface="Roboto"/>
              </a:rPr>
              <a:t>: </a:t>
            </a:r>
            <a:endParaRPr b="1" sz="1100">
              <a:latin typeface="Roboto"/>
              <a:ea typeface="Roboto"/>
              <a:cs typeface="Roboto"/>
              <a:sym typeface="Roboto"/>
            </a:endParaRPr>
          </a:p>
          <a:p>
            <a:pPr indent="-298450" lvl="0" marL="457200" rtl="0" algn="l">
              <a:lnSpc>
                <a:spcPct val="115000"/>
              </a:lnSpc>
              <a:spcBef>
                <a:spcPts val="0"/>
              </a:spcBef>
              <a:spcAft>
                <a:spcPts val="0"/>
              </a:spcAft>
              <a:buSzPts val="1100"/>
              <a:buChar char="●"/>
            </a:pPr>
            <a:r>
              <a:rPr lang="en-US" sz="1100"/>
              <a:t>Uma breve visão geral da plataforma Harmony</a:t>
            </a:r>
            <a:endParaRPr sz="1100"/>
          </a:p>
          <a:p>
            <a:pPr indent="-298450" lvl="0" marL="457200" rtl="0" algn="l">
              <a:lnSpc>
                <a:spcPct val="115000"/>
              </a:lnSpc>
              <a:spcBef>
                <a:spcPts val="0"/>
              </a:spcBef>
              <a:spcAft>
                <a:spcPts val="0"/>
              </a:spcAft>
              <a:buSzPts val="1100"/>
              <a:buChar char="●"/>
            </a:pPr>
            <a:r>
              <a:rPr lang="en-US" sz="1100"/>
              <a:t>Tendências do setor que impulsionam a necessidade dessa solução</a:t>
            </a:r>
            <a:endParaRPr sz="1100"/>
          </a:p>
          <a:p>
            <a:pPr indent="-298450" lvl="0" marL="457200" rtl="0" algn="l">
              <a:lnSpc>
                <a:spcPct val="115000"/>
              </a:lnSpc>
              <a:spcBef>
                <a:spcPts val="0"/>
              </a:spcBef>
              <a:spcAft>
                <a:spcPts val="0"/>
              </a:spcAft>
              <a:buSzPts val="1100"/>
              <a:buChar char="●"/>
            </a:pPr>
            <a:r>
              <a:rPr lang="en-US" sz="1100"/>
              <a:t>Personas/perfis de usuários de EDI</a:t>
            </a:r>
            <a:endParaRPr sz="1100"/>
          </a:p>
          <a:p>
            <a:pPr indent="-298450" lvl="0" marL="457200" rtl="0" algn="l">
              <a:lnSpc>
                <a:spcPct val="115000"/>
              </a:lnSpc>
              <a:spcBef>
                <a:spcPts val="0"/>
              </a:spcBef>
              <a:spcAft>
                <a:spcPts val="0"/>
              </a:spcAft>
              <a:buSzPts val="1100"/>
              <a:buChar char="●"/>
            </a:pPr>
            <a:r>
              <a:rPr lang="en-US" sz="1100"/>
              <a:t>Visão geral do produto</a:t>
            </a:r>
            <a:endParaRPr sz="1100"/>
          </a:p>
          <a:p>
            <a:pPr indent="-298450" lvl="0" marL="457200" rtl="0" algn="l">
              <a:lnSpc>
                <a:spcPct val="115000"/>
              </a:lnSpc>
              <a:spcBef>
                <a:spcPts val="0"/>
              </a:spcBef>
              <a:spcAft>
                <a:spcPts val="0"/>
              </a:spcAft>
              <a:buSzPts val="1100"/>
              <a:buChar char="●"/>
            </a:pPr>
            <a:r>
              <a:rPr lang="en-US" sz="1100"/>
              <a:t>Recursos e benefícios</a:t>
            </a:r>
            <a:endParaRPr sz="1100"/>
          </a:p>
          <a:p>
            <a:pPr indent="-298450" lvl="0" marL="457200" rtl="0" algn="l">
              <a:lnSpc>
                <a:spcPct val="115000"/>
              </a:lnSpc>
              <a:spcBef>
                <a:spcPts val="0"/>
              </a:spcBef>
              <a:spcAft>
                <a:spcPts val="0"/>
              </a:spcAft>
              <a:buSzPts val="1100"/>
              <a:buChar char="●"/>
            </a:pPr>
            <a:r>
              <a:rPr lang="en-US" sz="1100"/>
              <a:t>Diagrama do fluxo do produto EDI</a:t>
            </a:r>
            <a:endParaRPr sz="1100"/>
          </a:p>
          <a:p>
            <a:pPr indent="-298450" lvl="0" marL="457200" rtl="0" algn="l">
              <a:lnSpc>
                <a:spcPct val="115000"/>
              </a:lnSpc>
              <a:spcBef>
                <a:spcPts val="0"/>
              </a:spcBef>
              <a:spcAft>
                <a:spcPts val="0"/>
              </a:spcAft>
              <a:buSzPts val="1100"/>
              <a:buChar char="●"/>
            </a:pPr>
            <a:r>
              <a:rPr lang="en-US" sz="1100"/>
              <a:t>Provas de eficácia</a:t>
            </a:r>
            <a:endParaRPr sz="1000"/>
          </a:p>
          <a:p>
            <a:pPr indent="0" lvl="0" marL="0" rtl="0" algn="l">
              <a:lnSpc>
                <a:spcPct val="115000"/>
              </a:lnSpc>
              <a:spcBef>
                <a:spcPts val="0"/>
              </a:spcBef>
              <a:spcAft>
                <a:spcPts val="0"/>
              </a:spcAft>
              <a:buSzPts val="1400"/>
              <a:buNone/>
            </a:pPr>
            <a:r>
              <a:t/>
            </a:r>
            <a:endParaRPr sz="1100"/>
          </a:p>
          <a:p>
            <a:pPr indent="0" lvl="0" marL="0" rtl="0" algn="l">
              <a:lnSpc>
                <a:spcPct val="115000"/>
              </a:lnSpc>
              <a:spcBef>
                <a:spcPts val="0"/>
              </a:spcBef>
              <a:spcAft>
                <a:spcPts val="0"/>
              </a:spcAft>
              <a:buSzPts val="1400"/>
              <a:buNone/>
            </a:pPr>
            <a:r>
              <a:rPr b="1" lang="en-US" sz="1100">
                <a:latin typeface="Roboto"/>
                <a:ea typeface="Roboto"/>
                <a:cs typeface="Roboto"/>
                <a:sym typeface="Roboto"/>
              </a:rPr>
              <a:t>Como apresentar</a:t>
            </a:r>
            <a:endParaRPr b="1" sz="1100">
              <a:latin typeface="Roboto"/>
              <a:ea typeface="Roboto"/>
              <a:cs typeface="Roboto"/>
              <a:sym typeface="Roboto"/>
            </a:endParaRPr>
          </a:p>
          <a:p>
            <a:pPr indent="-298450" lvl="0" marL="457200" rtl="0" algn="l">
              <a:spcBef>
                <a:spcPts val="0"/>
              </a:spcBef>
              <a:spcAft>
                <a:spcPts val="0"/>
              </a:spcAft>
              <a:buSzPts val="1100"/>
              <a:buChar char="●"/>
            </a:pPr>
            <a:r>
              <a:rPr lang="en-US" sz="1100"/>
              <a:t>Confira os pontos de fala destacados na seção de </a:t>
            </a:r>
            <a:r>
              <a:rPr b="1" lang="en-US" sz="1100">
                <a:latin typeface="Roboto"/>
                <a:ea typeface="Roboto"/>
                <a:cs typeface="Roboto"/>
                <a:sym typeface="Roboto"/>
              </a:rPr>
              <a:t>Notas do Palestrante</a:t>
            </a:r>
            <a:r>
              <a:rPr lang="en-US" sz="1100"/>
              <a:t> do deck. Use-os como guia para adaptar sua apresentação ao público e aos objetivos.</a:t>
            </a:r>
            <a:endParaRPr sz="1100"/>
          </a:p>
          <a:p>
            <a:pPr indent="-298450" lvl="0" marL="457200" rtl="0" algn="l">
              <a:lnSpc>
                <a:spcPct val="115000"/>
              </a:lnSpc>
              <a:spcBef>
                <a:spcPts val="0"/>
              </a:spcBef>
              <a:spcAft>
                <a:spcPts val="0"/>
              </a:spcAft>
              <a:buSzPts val="1100"/>
              <a:buChar char="●"/>
            </a:pPr>
            <a:r>
              <a:rPr lang="en-US" sz="1100"/>
              <a:t>Adicione sua foto e informações de contato no último slide, no espaço apropriado</a:t>
            </a:r>
            <a:r>
              <a:rPr lang="en-US" sz="1100"/>
              <a:t> </a:t>
            </a:r>
            <a:endParaRPr sz="1100"/>
          </a:p>
          <a:p>
            <a:pPr indent="0" lvl="0" marL="0" rtl="0" algn="l">
              <a:lnSpc>
                <a:spcPct val="115000"/>
              </a:lnSpc>
              <a:spcBef>
                <a:spcPts val="0"/>
              </a:spcBef>
              <a:spcAft>
                <a:spcPts val="0"/>
              </a:spcAft>
              <a:buSzPts val="1400"/>
              <a:buNone/>
            </a:pPr>
            <a:r>
              <a:t/>
            </a:r>
            <a:endParaRPr sz="1100"/>
          </a:p>
          <a:p>
            <a:pPr indent="0" lvl="0" marL="0" rtl="0" algn="l">
              <a:lnSpc>
                <a:spcPct val="115000"/>
              </a:lnSpc>
              <a:spcBef>
                <a:spcPts val="0"/>
              </a:spcBef>
              <a:spcAft>
                <a:spcPts val="0"/>
              </a:spcAft>
              <a:buSzPts val="1400"/>
              <a:buNone/>
            </a:pPr>
            <a:r>
              <a:rPr lang="en-US" sz="1100"/>
              <a:t>Os </a:t>
            </a:r>
            <a:r>
              <a:rPr b="1" lang="en-US" sz="1100">
                <a:latin typeface="Roboto"/>
                <a:ea typeface="Roboto"/>
                <a:cs typeface="Roboto"/>
                <a:sym typeface="Roboto"/>
              </a:rPr>
              <a:t>slides do apêndice</a:t>
            </a:r>
            <a:r>
              <a:rPr lang="en-US" sz="1100"/>
              <a:t> incluem um </a:t>
            </a:r>
            <a:r>
              <a:rPr b="1" lang="en-US" sz="1100">
                <a:latin typeface="Roboto"/>
                <a:ea typeface="Roboto"/>
                <a:cs typeface="Roboto"/>
                <a:sym typeface="Roboto"/>
              </a:rPr>
              <a:t>estudo de caso de cliente, slides de arquitetura, tabelas detalhadas de recursos e mais</a:t>
            </a:r>
            <a:r>
              <a:rPr lang="en-US" sz="1100"/>
              <a:t>. Também há um slide com casos de uso verticais que abrange diversos setores (varejo, automotivo, telecomunicações, entre outros). Por exemplo, se você estiver conversando com um prospect ou cliente do varejo, destaque os casos de uso dessa categoria para tornar a mensagem mais impactante. </a:t>
            </a:r>
            <a:r>
              <a:rPr b="1" lang="en-US" sz="1100">
                <a:latin typeface="Roboto"/>
                <a:ea typeface="Roboto"/>
                <a:cs typeface="Roboto"/>
                <a:sym typeface="Roboto"/>
              </a:rPr>
              <a:t>Dúvidas? Entre em contato com </a:t>
            </a:r>
            <a:r>
              <a:rPr b="1" lang="en-US" sz="1100">
                <a:latin typeface="Roboto"/>
                <a:ea typeface="Roboto"/>
                <a:cs typeface="Roboto"/>
                <a:sym typeface="Roboto"/>
              </a:rPr>
              <a:t>productmarketing@jitterbit.com.</a:t>
            </a:r>
            <a:endParaRPr sz="1300"/>
          </a:p>
        </p:txBody>
      </p:sp>
    </p:spTree>
  </p:cSld>
  <p:clrMapOvr>
    <a:masterClrMapping/>
  </p:clrMapOvr>
</p:sld>
</file>

<file path=ppt/slides/slide8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59" name="Shape 6659"/>
        <p:cNvGrpSpPr/>
        <p:nvPr/>
      </p:nvGrpSpPr>
      <p:grpSpPr>
        <a:xfrm>
          <a:off x="0" y="0"/>
          <a:ext cx="0" cy="0"/>
          <a:chOff x="0" y="0"/>
          <a:chExt cx="0" cy="0"/>
        </a:xfrm>
      </p:grpSpPr>
      <p:sp>
        <p:nvSpPr>
          <p:cNvPr id="6660" name="Google Shape;6660;p432"/>
          <p:cNvSpPr txBox="1"/>
          <p:nvPr>
            <p:ph idx="1" type="body"/>
          </p:nvPr>
        </p:nvSpPr>
        <p:spPr>
          <a:xfrm>
            <a:off x="3419846" y="2594484"/>
            <a:ext cx="908400" cy="387900"/>
          </a:xfrm>
          <a:prstGeom prst="rect">
            <a:avLst/>
          </a:prstGeom>
        </p:spPr>
        <p:txBody>
          <a:bodyPr anchorCtr="0" anchor="t" bIns="0" lIns="0" spcFirstLastPara="1" rIns="0" wrap="square" tIns="0">
            <a:spAutoFit/>
          </a:bodyPr>
          <a:lstStyle/>
          <a:p>
            <a:pPr indent="0" lvl="0" marL="0" rtl="0" algn="ctr">
              <a:lnSpc>
                <a:spcPct val="90000"/>
              </a:lnSpc>
              <a:spcBef>
                <a:spcPts val="0"/>
              </a:spcBef>
              <a:spcAft>
                <a:spcPts val="0"/>
              </a:spcAft>
              <a:buNone/>
            </a:pPr>
            <a:r>
              <a:rPr lang="en-US">
                <a:solidFill>
                  <a:srgbClr val="F26530"/>
                </a:solidFill>
                <a:latin typeface="Roboto Medium"/>
                <a:ea typeface="Roboto Medium"/>
                <a:cs typeface="Roboto Medium"/>
                <a:sym typeface="Roboto Medium"/>
              </a:rPr>
              <a:t>App</a:t>
            </a:r>
            <a:br>
              <a:rPr lang="en-US">
                <a:solidFill>
                  <a:srgbClr val="F26530"/>
                </a:solidFill>
                <a:latin typeface="Roboto Medium"/>
                <a:ea typeface="Roboto Medium"/>
                <a:cs typeface="Roboto Medium"/>
                <a:sym typeface="Roboto Medium"/>
              </a:rPr>
            </a:br>
            <a:r>
              <a:rPr lang="en-US">
                <a:solidFill>
                  <a:srgbClr val="F26530"/>
                </a:solidFill>
                <a:latin typeface="Roboto Medium"/>
                <a:ea typeface="Roboto Medium"/>
                <a:cs typeface="Roboto Medium"/>
                <a:sym typeface="Roboto Medium"/>
              </a:rPr>
              <a:t>Builder</a:t>
            </a:r>
            <a:endParaRPr>
              <a:solidFill>
                <a:srgbClr val="F26530"/>
              </a:solidFill>
            </a:endParaRPr>
          </a:p>
        </p:txBody>
      </p:sp>
      <p:sp>
        <p:nvSpPr>
          <p:cNvPr id="6661" name="Google Shape;6661;p432"/>
          <p:cNvSpPr txBox="1"/>
          <p:nvPr>
            <p:ph idx="1" type="body"/>
          </p:nvPr>
        </p:nvSpPr>
        <p:spPr>
          <a:xfrm>
            <a:off x="4817863" y="2691534"/>
            <a:ext cx="908400" cy="193800"/>
          </a:xfrm>
          <a:prstGeom prst="rect">
            <a:avLst/>
          </a:prstGeom>
        </p:spPr>
        <p:txBody>
          <a:bodyPr anchorCtr="0" anchor="t" bIns="0" lIns="0" spcFirstLastPara="1" rIns="0" wrap="square" tIns="0">
            <a:spAutoFit/>
          </a:bodyPr>
          <a:lstStyle/>
          <a:p>
            <a:pPr indent="0" lvl="0" marL="0" rtl="0" algn="ctr">
              <a:lnSpc>
                <a:spcPct val="90000"/>
              </a:lnSpc>
              <a:spcBef>
                <a:spcPts val="0"/>
              </a:spcBef>
              <a:spcAft>
                <a:spcPts val="0"/>
              </a:spcAft>
              <a:buNone/>
            </a:pPr>
            <a:r>
              <a:rPr lang="en-US">
                <a:solidFill>
                  <a:srgbClr val="F26530"/>
                </a:solidFill>
                <a:latin typeface="Roboto Medium"/>
                <a:ea typeface="Roboto Medium"/>
                <a:cs typeface="Roboto Medium"/>
                <a:sym typeface="Roboto Medium"/>
              </a:rPr>
              <a:t>EDI</a:t>
            </a:r>
            <a:endParaRPr>
              <a:solidFill>
                <a:srgbClr val="F26530"/>
              </a:solidFill>
            </a:endParaRPr>
          </a:p>
        </p:txBody>
      </p:sp>
      <p:sp>
        <p:nvSpPr>
          <p:cNvPr id="6662" name="Google Shape;6662;p432"/>
          <p:cNvSpPr txBox="1"/>
          <p:nvPr>
            <p:ph idx="1" type="body"/>
          </p:nvPr>
        </p:nvSpPr>
        <p:spPr>
          <a:xfrm>
            <a:off x="2017275" y="2594484"/>
            <a:ext cx="908700" cy="387900"/>
          </a:xfrm>
          <a:prstGeom prst="rect">
            <a:avLst/>
          </a:prstGeom>
        </p:spPr>
        <p:txBody>
          <a:bodyPr anchorCtr="0" anchor="t" bIns="0" lIns="0" spcFirstLastPara="1" rIns="0" wrap="square" tIns="0">
            <a:spAutoFit/>
          </a:bodyPr>
          <a:lstStyle/>
          <a:p>
            <a:pPr indent="0" lvl="0" marL="0" rtl="0" algn="ctr">
              <a:lnSpc>
                <a:spcPct val="90000"/>
              </a:lnSpc>
              <a:spcBef>
                <a:spcPts val="0"/>
              </a:spcBef>
              <a:spcAft>
                <a:spcPts val="0"/>
              </a:spcAft>
              <a:buNone/>
            </a:pPr>
            <a:r>
              <a:rPr lang="en-US">
                <a:solidFill>
                  <a:srgbClr val="F26530"/>
                </a:solidFill>
                <a:latin typeface="Roboto Medium"/>
                <a:ea typeface="Roboto Medium"/>
                <a:cs typeface="Roboto Medium"/>
                <a:sym typeface="Roboto Medium"/>
              </a:rPr>
              <a:t>API</a:t>
            </a:r>
            <a:br>
              <a:rPr lang="en-US">
                <a:solidFill>
                  <a:srgbClr val="F26530"/>
                </a:solidFill>
                <a:latin typeface="Roboto Medium"/>
                <a:ea typeface="Roboto Medium"/>
                <a:cs typeface="Roboto Medium"/>
                <a:sym typeface="Roboto Medium"/>
              </a:rPr>
            </a:br>
            <a:r>
              <a:rPr lang="en-US">
                <a:solidFill>
                  <a:srgbClr val="F26530"/>
                </a:solidFill>
                <a:latin typeface="Roboto Medium"/>
                <a:ea typeface="Roboto Medium"/>
                <a:cs typeface="Roboto Medium"/>
                <a:sym typeface="Roboto Medium"/>
              </a:rPr>
              <a:t>Manager</a:t>
            </a:r>
            <a:endParaRPr>
              <a:solidFill>
                <a:srgbClr val="F26530"/>
              </a:solidFill>
            </a:endParaRPr>
          </a:p>
        </p:txBody>
      </p:sp>
      <p:sp>
        <p:nvSpPr>
          <p:cNvPr id="6663" name="Google Shape;6663;p432"/>
          <p:cNvSpPr txBox="1"/>
          <p:nvPr>
            <p:ph idx="1" type="body"/>
          </p:nvPr>
        </p:nvSpPr>
        <p:spPr>
          <a:xfrm>
            <a:off x="7413575" y="2594484"/>
            <a:ext cx="1340400" cy="387900"/>
          </a:xfrm>
          <a:prstGeom prst="rect">
            <a:avLst/>
          </a:prstGeom>
        </p:spPr>
        <p:txBody>
          <a:bodyPr anchorCtr="0" anchor="t" bIns="0" lIns="0" spcFirstLastPara="1" rIns="0" wrap="square" tIns="0">
            <a:spAutoFit/>
          </a:bodyPr>
          <a:lstStyle/>
          <a:p>
            <a:pPr indent="0" lvl="0" marL="0" rtl="0" algn="ctr">
              <a:lnSpc>
                <a:spcPct val="90000"/>
              </a:lnSpc>
              <a:spcBef>
                <a:spcPts val="0"/>
              </a:spcBef>
              <a:spcAft>
                <a:spcPts val="0"/>
              </a:spcAft>
              <a:buNone/>
            </a:pPr>
            <a:r>
              <a:rPr lang="en-US">
                <a:solidFill>
                  <a:srgbClr val="F26530"/>
                </a:solidFill>
                <a:latin typeface="Roboto Medium"/>
                <a:ea typeface="Roboto Medium"/>
                <a:cs typeface="Roboto Medium"/>
                <a:sym typeface="Roboto Medium"/>
              </a:rPr>
              <a:t>Management Console</a:t>
            </a:r>
            <a:endParaRPr>
              <a:solidFill>
                <a:srgbClr val="F26530"/>
              </a:solidFill>
            </a:endParaRPr>
          </a:p>
        </p:txBody>
      </p:sp>
      <p:sp>
        <p:nvSpPr>
          <p:cNvPr id="6664" name="Google Shape;6664;p432"/>
          <p:cNvSpPr txBox="1"/>
          <p:nvPr>
            <p:ph idx="1" type="body"/>
          </p:nvPr>
        </p:nvSpPr>
        <p:spPr>
          <a:xfrm>
            <a:off x="6064150" y="2691534"/>
            <a:ext cx="1227600" cy="193800"/>
          </a:xfrm>
          <a:prstGeom prst="rect">
            <a:avLst/>
          </a:prstGeom>
        </p:spPr>
        <p:txBody>
          <a:bodyPr anchorCtr="0" anchor="t" bIns="0" lIns="0" spcFirstLastPara="1" rIns="0" wrap="square" tIns="0">
            <a:spAutoFit/>
          </a:bodyPr>
          <a:lstStyle/>
          <a:p>
            <a:pPr indent="0" lvl="0" marL="0" rtl="0" algn="ctr">
              <a:lnSpc>
                <a:spcPct val="90000"/>
              </a:lnSpc>
              <a:spcBef>
                <a:spcPts val="0"/>
              </a:spcBef>
              <a:spcAft>
                <a:spcPts val="0"/>
              </a:spcAft>
              <a:buNone/>
            </a:pPr>
            <a:r>
              <a:rPr lang="en-US">
                <a:solidFill>
                  <a:srgbClr val="F26530"/>
                </a:solidFill>
                <a:latin typeface="Roboto Medium"/>
                <a:ea typeface="Roboto Medium"/>
                <a:cs typeface="Roboto Medium"/>
                <a:sym typeface="Roboto Medium"/>
              </a:rPr>
              <a:t>Marketplace</a:t>
            </a:r>
            <a:endParaRPr>
              <a:solidFill>
                <a:srgbClr val="F26530"/>
              </a:solidFill>
            </a:endParaRPr>
          </a:p>
        </p:txBody>
      </p:sp>
      <p:pic>
        <p:nvPicPr>
          <p:cNvPr id="6665" name="Google Shape;6665;p432"/>
          <p:cNvPicPr preferRelativeResize="0"/>
          <p:nvPr/>
        </p:nvPicPr>
        <p:blipFill rotWithShape="1">
          <a:blip r:embed="rId3">
            <a:alphaModFix/>
          </a:blip>
          <a:srcRect b="0" l="0" r="0" t="0"/>
          <a:stretch/>
        </p:blipFill>
        <p:spPr>
          <a:xfrm>
            <a:off x="2700475" y="339950"/>
            <a:ext cx="3447499" cy="532600"/>
          </a:xfrm>
          <a:prstGeom prst="rect">
            <a:avLst/>
          </a:prstGeom>
          <a:noFill/>
          <a:ln>
            <a:noFill/>
          </a:ln>
        </p:spPr>
      </p:pic>
      <p:pic>
        <p:nvPicPr>
          <p:cNvPr id="6666" name="Google Shape;6666;p432"/>
          <p:cNvPicPr preferRelativeResize="0"/>
          <p:nvPr/>
        </p:nvPicPr>
        <p:blipFill rotWithShape="1">
          <a:blip r:embed="rId4">
            <a:alphaModFix/>
          </a:blip>
          <a:srcRect b="0" l="0" r="0" t="0"/>
          <a:stretch/>
        </p:blipFill>
        <p:spPr>
          <a:xfrm>
            <a:off x="609283" y="1696672"/>
            <a:ext cx="914400" cy="914400"/>
          </a:xfrm>
          <a:prstGeom prst="rect">
            <a:avLst/>
          </a:prstGeom>
          <a:noFill/>
          <a:ln>
            <a:noFill/>
          </a:ln>
        </p:spPr>
      </p:pic>
      <p:sp>
        <p:nvSpPr>
          <p:cNvPr id="6667" name="Google Shape;6667;p432"/>
          <p:cNvSpPr txBox="1"/>
          <p:nvPr>
            <p:ph idx="1" type="body"/>
          </p:nvPr>
        </p:nvSpPr>
        <p:spPr>
          <a:xfrm>
            <a:off x="753075" y="925775"/>
            <a:ext cx="7638000" cy="513600"/>
          </a:xfrm>
          <a:prstGeom prst="rect">
            <a:avLst/>
          </a:prstGeom>
        </p:spPr>
        <p:txBody>
          <a:bodyPr anchorCtr="0" anchor="t" bIns="91425" lIns="0" spcFirstLastPara="1" rIns="91425" wrap="square" tIns="91425">
            <a:normAutofit/>
          </a:bodyPr>
          <a:lstStyle/>
          <a:p>
            <a:pPr indent="0" lvl="0" marL="0" rtl="0" algn="ctr">
              <a:lnSpc>
                <a:spcPct val="100000"/>
              </a:lnSpc>
              <a:spcBef>
                <a:spcPts val="0"/>
              </a:spcBef>
              <a:spcAft>
                <a:spcPts val="0"/>
              </a:spcAft>
              <a:buNone/>
            </a:pPr>
            <a:r>
              <a:rPr lang="en-US">
                <a:latin typeface="Roboto"/>
                <a:ea typeface="Roboto"/>
                <a:cs typeface="Roboto"/>
                <a:sym typeface="Roboto"/>
              </a:rPr>
              <a:t>Integração Low-Code, Orquestração, Automação e Desenvolvimento de Apps com AI-Infused</a:t>
            </a:r>
            <a:r>
              <a:rPr lang="en-US">
                <a:solidFill>
                  <a:srgbClr val="EBF1F3"/>
                </a:solidFill>
                <a:latin typeface="Roboto"/>
                <a:ea typeface="Roboto"/>
                <a:cs typeface="Roboto"/>
                <a:sym typeface="Roboto"/>
              </a:rPr>
              <a:t> </a:t>
            </a:r>
            <a:endParaRPr sz="1000">
              <a:solidFill>
                <a:srgbClr val="EBF1F3"/>
              </a:solidFill>
              <a:latin typeface="Roboto"/>
              <a:ea typeface="Roboto"/>
              <a:cs typeface="Roboto"/>
              <a:sym typeface="Roboto"/>
            </a:endParaRPr>
          </a:p>
        </p:txBody>
      </p:sp>
      <p:pic>
        <p:nvPicPr>
          <p:cNvPr id="6668" name="Google Shape;6668;p432"/>
          <p:cNvPicPr preferRelativeResize="0"/>
          <p:nvPr/>
        </p:nvPicPr>
        <p:blipFill rotWithShape="1">
          <a:blip r:embed="rId5">
            <a:alphaModFix/>
          </a:blip>
          <a:srcRect b="0" l="0" r="0" t="0"/>
          <a:stretch/>
        </p:blipFill>
        <p:spPr>
          <a:xfrm>
            <a:off x="3419380" y="1696672"/>
            <a:ext cx="908775" cy="914400"/>
          </a:xfrm>
          <a:prstGeom prst="rect">
            <a:avLst/>
          </a:prstGeom>
          <a:noFill/>
          <a:ln>
            <a:noFill/>
          </a:ln>
        </p:spPr>
      </p:pic>
      <p:pic>
        <p:nvPicPr>
          <p:cNvPr id="6669" name="Google Shape;6669;p432"/>
          <p:cNvPicPr preferRelativeResize="0"/>
          <p:nvPr/>
        </p:nvPicPr>
        <p:blipFill rotWithShape="1">
          <a:blip r:embed="rId6">
            <a:alphaModFix/>
          </a:blip>
          <a:srcRect b="0" l="0" r="0" t="0"/>
          <a:stretch/>
        </p:blipFill>
        <p:spPr>
          <a:xfrm>
            <a:off x="4821458" y="1696672"/>
            <a:ext cx="908775" cy="914400"/>
          </a:xfrm>
          <a:prstGeom prst="rect">
            <a:avLst/>
          </a:prstGeom>
          <a:noFill/>
          <a:ln>
            <a:noFill/>
          </a:ln>
        </p:spPr>
      </p:pic>
      <p:pic>
        <p:nvPicPr>
          <p:cNvPr id="6670" name="Google Shape;6670;p432"/>
          <p:cNvPicPr preferRelativeResize="0"/>
          <p:nvPr/>
        </p:nvPicPr>
        <p:blipFill rotWithShape="1">
          <a:blip r:embed="rId7">
            <a:alphaModFix/>
          </a:blip>
          <a:srcRect b="0" l="308" r="308" t="0"/>
          <a:stretch/>
        </p:blipFill>
        <p:spPr>
          <a:xfrm>
            <a:off x="2017144" y="1696672"/>
            <a:ext cx="908775" cy="914400"/>
          </a:xfrm>
          <a:prstGeom prst="rect">
            <a:avLst/>
          </a:prstGeom>
          <a:noFill/>
          <a:ln>
            <a:noFill/>
          </a:ln>
        </p:spPr>
      </p:pic>
      <p:pic>
        <p:nvPicPr>
          <p:cNvPr id="6671" name="Google Shape;6671;p432"/>
          <p:cNvPicPr preferRelativeResize="0"/>
          <p:nvPr/>
        </p:nvPicPr>
        <p:blipFill rotWithShape="1">
          <a:blip r:embed="rId8">
            <a:alphaModFix/>
          </a:blip>
          <a:srcRect b="0" l="308" r="308" t="0"/>
          <a:stretch/>
        </p:blipFill>
        <p:spPr>
          <a:xfrm>
            <a:off x="7629388" y="1696672"/>
            <a:ext cx="908775" cy="914400"/>
          </a:xfrm>
          <a:prstGeom prst="rect">
            <a:avLst/>
          </a:prstGeom>
          <a:noFill/>
          <a:ln>
            <a:noFill/>
          </a:ln>
        </p:spPr>
      </p:pic>
      <p:pic>
        <p:nvPicPr>
          <p:cNvPr id="6672" name="Google Shape;6672;p432"/>
          <p:cNvPicPr preferRelativeResize="0"/>
          <p:nvPr/>
        </p:nvPicPr>
        <p:blipFill rotWithShape="1">
          <a:blip r:embed="rId9">
            <a:alphaModFix/>
          </a:blip>
          <a:srcRect b="0" l="0" r="0" t="0"/>
          <a:stretch/>
        </p:blipFill>
        <p:spPr>
          <a:xfrm>
            <a:off x="6223535" y="1696672"/>
            <a:ext cx="908775" cy="914400"/>
          </a:xfrm>
          <a:prstGeom prst="rect">
            <a:avLst/>
          </a:prstGeom>
          <a:noFill/>
          <a:ln>
            <a:noFill/>
          </a:ln>
        </p:spPr>
      </p:pic>
      <p:sp>
        <p:nvSpPr>
          <p:cNvPr id="6673" name="Google Shape;6673;p432"/>
          <p:cNvSpPr txBox="1"/>
          <p:nvPr>
            <p:ph idx="1" type="body"/>
          </p:nvPr>
        </p:nvSpPr>
        <p:spPr>
          <a:xfrm>
            <a:off x="609283" y="2691534"/>
            <a:ext cx="914400" cy="193800"/>
          </a:xfrm>
          <a:prstGeom prst="rect">
            <a:avLst/>
          </a:prstGeom>
        </p:spPr>
        <p:txBody>
          <a:bodyPr anchorCtr="0" anchor="t" bIns="0" lIns="0" spcFirstLastPara="1" rIns="0" wrap="square" tIns="0">
            <a:spAutoFit/>
          </a:bodyPr>
          <a:lstStyle/>
          <a:p>
            <a:pPr indent="0" lvl="0" marL="0" rtl="0" algn="ctr">
              <a:lnSpc>
                <a:spcPct val="90000"/>
              </a:lnSpc>
              <a:spcBef>
                <a:spcPts val="0"/>
              </a:spcBef>
              <a:spcAft>
                <a:spcPts val="0"/>
              </a:spcAft>
              <a:buNone/>
            </a:pPr>
            <a:r>
              <a:rPr lang="en-US">
                <a:solidFill>
                  <a:srgbClr val="F26530"/>
                </a:solidFill>
                <a:latin typeface="Roboto Medium"/>
                <a:ea typeface="Roboto Medium"/>
                <a:cs typeface="Roboto Medium"/>
                <a:sym typeface="Roboto Medium"/>
              </a:rPr>
              <a:t>iPaaS</a:t>
            </a:r>
            <a:endParaRPr>
              <a:solidFill>
                <a:srgbClr val="F26530"/>
              </a:solidFill>
            </a:endParaRPr>
          </a:p>
        </p:txBody>
      </p:sp>
      <p:sp>
        <p:nvSpPr>
          <p:cNvPr id="6674" name="Google Shape;6674;p432"/>
          <p:cNvSpPr txBox="1"/>
          <p:nvPr>
            <p:ph idx="1" type="body"/>
          </p:nvPr>
        </p:nvSpPr>
        <p:spPr>
          <a:xfrm>
            <a:off x="452687" y="3626000"/>
            <a:ext cx="1227600" cy="461700"/>
          </a:xfrm>
          <a:prstGeom prst="rect">
            <a:avLst/>
          </a:prstGeom>
        </p:spPr>
        <p:txBody>
          <a:bodyPr anchorCtr="0" anchor="t" bIns="0" lIns="0" spcFirstLastPara="1" rIns="0" wrap="square" tIns="0">
            <a:spAutoFit/>
          </a:bodyPr>
          <a:lstStyle/>
          <a:p>
            <a:pPr indent="0" lvl="0" marL="0" rtl="0" algn="ctr">
              <a:lnSpc>
                <a:spcPct val="100000"/>
              </a:lnSpc>
              <a:spcBef>
                <a:spcPts val="0"/>
              </a:spcBef>
              <a:spcAft>
                <a:spcPts val="0"/>
              </a:spcAft>
              <a:buNone/>
            </a:pPr>
            <a:r>
              <a:rPr lang="en-US" sz="1000"/>
              <a:t>Construa, gerencie e mantenha integrações</a:t>
            </a:r>
            <a:endParaRPr sz="1000"/>
          </a:p>
        </p:txBody>
      </p:sp>
      <p:sp>
        <p:nvSpPr>
          <p:cNvPr id="6675" name="Google Shape;6675;p432"/>
          <p:cNvSpPr txBox="1"/>
          <p:nvPr>
            <p:ph idx="1" type="body"/>
          </p:nvPr>
        </p:nvSpPr>
        <p:spPr>
          <a:xfrm>
            <a:off x="3259600" y="3626000"/>
            <a:ext cx="1227600" cy="461700"/>
          </a:xfrm>
          <a:prstGeom prst="rect">
            <a:avLst/>
          </a:prstGeom>
        </p:spPr>
        <p:txBody>
          <a:bodyPr anchorCtr="0" anchor="t" bIns="0" lIns="0" spcFirstLastPara="1" rIns="0" wrap="square" tIns="0">
            <a:spAutoFit/>
          </a:bodyPr>
          <a:lstStyle/>
          <a:p>
            <a:pPr indent="0" lvl="0" marL="0" rtl="0" algn="ctr">
              <a:lnSpc>
                <a:spcPct val="100000"/>
              </a:lnSpc>
              <a:spcBef>
                <a:spcPts val="0"/>
              </a:spcBef>
              <a:spcAft>
                <a:spcPts val="0"/>
              </a:spcAft>
              <a:buNone/>
            </a:pPr>
            <a:r>
              <a:rPr lang="en-US" sz="1000"/>
              <a:t>Construa, gerencie e mantenha aplicativos web e mobile</a:t>
            </a:r>
            <a:endParaRPr sz="1000"/>
          </a:p>
        </p:txBody>
      </p:sp>
      <p:sp>
        <p:nvSpPr>
          <p:cNvPr id="6676" name="Google Shape;6676;p432"/>
          <p:cNvSpPr txBox="1"/>
          <p:nvPr>
            <p:ph idx="1" type="body"/>
          </p:nvPr>
        </p:nvSpPr>
        <p:spPr>
          <a:xfrm>
            <a:off x="4663062" y="3626000"/>
            <a:ext cx="1227600" cy="615600"/>
          </a:xfrm>
          <a:prstGeom prst="rect">
            <a:avLst/>
          </a:prstGeom>
        </p:spPr>
        <p:txBody>
          <a:bodyPr anchorCtr="0" anchor="t" bIns="0" lIns="0" spcFirstLastPara="1" rIns="0" wrap="square" tIns="0">
            <a:spAutoFit/>
          </a:bodyPr>
          <a:lstStyle/>
          <a:p>
            <a:pPr indent="0" lvl="0" marL="0" rtl="0" algn="ctr">
              <a:lnSpc>
                <a:spcPct val="100000"/>
              </a:lnSpc>
              <a:spcBef>
                <a:spcPts val="0"/>
              </a:spcBef>
              <a:spcAft>
                <a:spcPts val="0"/>
              </a:spcAft>
              <a:buNone/>
            </a:pPr>
            <a:r>
              <a:rPr lang="en-US" sz="1000"/>
              <a:t>Construa, gerencie e monitore a</a:t>
            </a:r>
            <a:br>
              <a:rPr lang="en-US" sz="1000"/>
            </a:br>
            <a:r>
              <a:rPr lang="en-US" sz="1000"/>
              <a:t>transferência de documentos EDI</a:t>
            </a:r>
            <a:endParaRPr sz="1000"/>
          </a:p>
        </p:txBody>
      </p:sp>
      <p:sp>
        <p:nvSpPr>
          <p:cNvPr id="6677" name="Google Shape;6677;p432"/>
          <p:cNvSpPr txBox="1"/>
          <p:nvPr>
            <p:ph idx="1" type="body"/>
          </p:nvPr>
        </p:nvSpPr>
        <p:spPr>
          <a:xfrm>
            <a:off x="1856149" y="3626000"/>
            <a:ext cx="1227600" cy="507900"/>
          </a:xfrm>
          <a:prstGeom prst="rect">
            <a:avLst/>
          </a:prstGeom>
        </p:spPr>
        <p:txBody>
          <a:bodyPr anchorCtr="0" anchor="t" bIns="0" lIns="91425" spcFirstLastPara="1" rIns="91425" wrap="square" tIns="0">
            <a:spAutoFit/>
          </a:bodyPr>
          <a:lstStyle/>
          <a:p>
            <a:pPr indent="0" lvl="0" marL="0" rtl="0" algn="ctr">
              <a:lnSpc>
                <a:spcPct val="100000"/>
              </a:lnSpc>
              <a:spcBef>
                <a:spcPts val="0"/>
              </a:spcBef>
              <a:spcAft>
                <a:spcPts val="0"/>
              </a:spcAft>
              <a:buNone/>
            </a:pPr>
            <a:r>
              <a:rPr lang="en-US" sz="1100"/>
              <a:t>Crie, controle</a:t>
            </a:r>
            <a:br>
              <a:rPr lang="en-US" sz="1100"/>
            </a:br>
            <a:r>
              <a:rPr lang="en-US" sz="1100"/>
              <a:t>e consuma</a:t>
            </a:r>
            <a:br>
              <a:rPr lang="en-US" sz="1100"/>
            </a:br>
            <a:r>
              <a:rPr lang="en-US" sz="1100"/>
              <a:t>suas APIs</a:t>
            </a:r>
            <a:endParaRPr sz="1100"/>
          </a:p>
        </p:txBody>
      </p:sp>
      <p:sp>
        <p:nvSpPr>
          <p:cNvPr id="6678" name="Google Shape;6678;p432"/>
          <p:cNvSpPr txBox="1"/>
          <p:nvPr>
            <p:ph idx="1" type="body"/>
          </p:nvPr>
        </p:nvSpPr>
        <p:spPr>
          <a:xfrm>
            <a:off x="7469975" y="3626000"/>
            <a:ext cx="1227600" cy="461700"/>
          </a:xfrm>
          <a:prstGeom prst="rect">
            <a:avLst/>
          </a:prstGeom>
        </p:spPr>
        <p:txBody>
          <a:bodyPr anchorCtr="0" anchor="t" bIns="0" lIns="0" spcFirstLastPara="1" rIns="0" wrap="square" tIns="0">
            <a:spAutoFit/>
          </a:bodyPr>
          <a:lstStyle/>
          <a:p>
            <a:pPr indent="0" lvl="0" marL="0" rtl="0" algn="ctr">
              <a:lnSpc>
                <a:spcPct val="100000"/>
              </a:lnSpc>
              <a:spcBef>
                <a:spcPts val="0"/>
              </a:spcBef>
              <a:spcAft>
                <a:spcPts val="0"/>
              </a:spcAft>
              <a:buNone/>
            </a:pPr>
            <a:r>
              <a:rPr lang="en-US" sz="1000"/>
              <a:t>Gerencie, monitore e administre projetos em um só lugar</a:t>
            </a:r>
            <a:endParaRPr sz="1000"/>
          </a:p>
        </p:txBody>
      </p:sp>
      <p:sp>
        <p:nvSpPr>
          <p:cNvPr id="6679" name="Google Shape;6679;p432"/>
          <p:cNvSpPr txBox="1"/>
          <p:nvPr>
            <p:ph idx="1" type="body"/>
          </p:nvPr>
        </p:nvSpPr>
        <p:spPr>
          <a:xfrm>
            <a:off x="6066513" y="3626000"/>
            <a:ext cx="1227600" cy="461700"/>
          </a:xfrm>
          <a:prstGeom prst="rect">
            <a:avLst/>
          </a:prstGeom>
        </p:spPr>
        <p:txBody>
          <a:bodyPr anchorCtr="0" anchor="t" bIns="0" lIns="0" spcFirstLastPara="1" rIns="0" wrap="square" tIns="0">
            <a:spAutoFit/>
          </a:bodyPr>
          <a:lstStyle/>
          <a:p>
            <a:pPr indent="0" lvl="0" marL="0" rtl="0" algn="ctr">
              <a:lnSpc>
                <a:spcPct val="100000"/>
              </a:lnSpc>
              <a:spcBef>
                <a:spcPts val="0"/>
              </a:spcBef>
              <a:spcAft>
                <a:spcPts val="0"/>
              </a:spcAft>
              <a:buNone/>
            </a:pPr>
            <a:r>
              <a:rPr lang="en-US" sz="1000"/>
              <a:t>Obtenha integrações pré-construídas certificadas</a:t>
            </a:r>
            <a:endParaRPr sz="1000"/>
          </a:p>
        </p:txBody>
      </p:sp>
      <p:pic>
        <p:nvPicPr>
          <p:cNvPr id="6680" name="Google Shape;6680;p432"/>
          <p:cNvPicPr preferRelativeResize="0"/>
          <p:nvPr/>
        </p:nvPicPr>
        <p:blipFill>
          <a:blip r:embed="rId10">
            <a:alphaModFix/>
          </a:blip>
          <a:stretch>
            <a:fillRect/>
          </a:stretch>
        </p:blipFill>
        <p:spPr>
          <a:xfrm>
            <a:off x="505508" y="3134770"/>
            <a:ext cx="1121950" cy="338834"/>
          </a:xfrm>
          <a:prstGeom prst="rect">
            <a:avLst/>
          </a:prstGeom>
          <a:noFill/>
          <a:ln>
            <a:noFill/>
          </a:ln>
        </p:spPr>
      </p:pic>
      <p:pic>
        <p:nvPicPr>
          <p:cNvPr id="6681" name="Google Shape;6681;p432"/>
          <p:cNvPicPr preferRelativeResize="0"/>
          <p:nvPr/>
        </p:nvPicPr>
        <p:blipFill>
          <a:blip r:embed="rId10">
            <a:alphaModFix/>
          </a:blip>
          <a:stretch>
            <a:fillRect/>
          </a:stretch>
        </p:blipFill>
        <p:spPr>
          <a:xfrm>
            <a:off x="1908966" y="3134770"/>
            <a:ext cx="1121950" cy="338834"/>
          </a:xfrm>
          <a:prstGeom prst="rect">
            <a:avLst/>
          </a:prstGeom>
          <a:noFill/>
          <a:ln>
            <a:noFill/>
          </a:ln>
        </p:spPr>
      </p:pic>
      <p:pic>
        <p:nvPicPr>
          <p:cNvPr id="6682" name="Google Shape;6682;p432"/>
          <p:cNvPicPr preferRelativeResize="0"/>
          <p:nvPr/>
        </p:nvPicPr>
        <p:blipFill>
          <a:blip r:embed="rId10">
            <a:alphaModFix/>
          </a:blip>
          <a:stretch>
            <a:fillRect/>
          </a:stretch>
        </p:blipFill>
        <p:spPr>
          <a:xfrm>
            <a:off x="3312425" y="3134770"/>
            <a:ext cx="1121950" cy="338834"/>
          </a:xfrm>
          <a:prstGeom prst="rect">
            <a:avLst/>
          </a:prstGeom>
          <a:noFill/>
          <a:ln>
            <a:noFill/>
          </a:ln>
        </p:spPr>
      </p:pic>
      <p:pic>
        <p:nvPicPr>
          <p:cNvPr id="6683" name="Google Shape;6683;p432"/>
          <p:cNvPicPr preferRelativeResize="0"/>
          <p:nvPr/>
        </p:nvPicPr>
        <p:blipFill>
          <a:blip r:embed="rId10">
            <a:alphaModFix/>
          </a:blip>
          <a:stretch>
            <a:fillRect/>
          </a:stretch>
        </p:blipFill>
        <p:spPr>
          <a:xfrm>
            <a:off x="4715883" y="3134770"/>
            <a:ext cx="1121950" cy="338834"/>
          </a:xfrm>
          <a:prstGeom prst="rect">
            <a:avLst/>
          </a:prstGeom>
          <a:noFill/>
          <a:ln>
            <a:noFill/>
          </a:ln>
        </p:spPr>
      </p:pic>
      <p:pic>
        <p:nvPicPr>
          <p:cNvPr id="6684" name="Google Shape;6684;p432"/>
          <p:cNvPicPr preferRelativeResize="0"/>
          <p:nvPr/>
        </p:nvPicPr>
        <p:blipFill>
          <a:blip r:embed="rId10">
            <a:alphaModFix/>
          </a:blip>
          <a:stretch>
            <a:fillRect/>
          </a:stretch>
        </p:blipFill>
        <p:spPr>
          <a:xfrm>
            <a:off x="6119342" y="3134770"/>
            <a:ext cx="1121950" cy="338834"/>
          </a:xfrm>
          <a:prstGeom prst="rect">
            <a:avLst/>
          </a:prstGeom>
          <a:noFill/>
          <a:ln>
            <a:noFill/>
          </a:ln>
        </p:spPr>
      </p:pic>
      <p:pic>
        <p:nvPicPr>
          <p:cNvPr id="6685" name="Google Shape;6685;p432"/>
          <p:cNvPicPr preferRelativeResize="0"/>
          <p:nvPr/>
        </p:nvPicPr>
        <p:blipFill>
          <a:blip r:embed="rId10">
            <a:alphaModFix/>
          </a:blip>
          <a:stretch>
            <a:fillRect/>
          </a:stretch>
        </p:blipFill>
        <p:spPr>
          <a:xfrm>
            <a:off x="7522800" y="3134770"/>
            <a:ext cx="1121950" cy="338834"/>
          </a:xfrm>
          <a:prstGeom prst="rect">
            <a:avLst/>
          </a:prstGeom>
          <a:noFill/>
          <a:ln>
            <a:noFill/>
          </a:ln>
        </p:spPr>
      </p:pic>
    </p:spTree>
  </p:cSld>
  <p:clrMapOvr>
    <a:masterClrMapping/>
  </p:clrMapOvr>
</p:sld>
</file>

<file path=ppt/slides/slide8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89" name="Shape 6689"/>
        <p:cNvGrpSpPr/>
        <p:nvPr/>
      </p:nvGrpSpPr>
      <p:grpSpPr>
        <a:xfrm>
          <a:off x="0" y="0"/>
          <a:ext cx="0" cy="0"/>
          <a:chOff x="0" y="0"/>
          <a:chExt cx="0" cy="0"/>
        </a:xfrm>
      </p:grpSpPr>
      <p:sp>
        <p:nvSpPr>
          <p:cNvPr id="6690" name="Google Shape;6690;p433"/>
          <p:cNvSpPr txBox="1"/>
          <p:nvPr>
            <p:ph idx="2" type="title"/>
          </p:nvPr>
        </p:nvSpPr>
        <p:spPr>
          <a:xfrm>
            <a:off x="365700" y="274350"/>
            <a:ext cx="7470600" cy="679800"/>
          </a:xfrm>
          <a:prstGeom prst="rect">
            <a:avLst/>
          </a:prstGeom>
        </p:spPr>
        <p:txBody>
          <a:bodyPr anchorCtr="0" anchor="t" bIns="0" lIns="0" spcFirstLastPara="1" rIns="0" wrap="square" tIns="0">
            <a:normAutofit fontScale="90000"/>
          </a:bodyPr>
          <a:lstStyle/>
          <a:p>
            <a:pPr indent="0" lvl="0" marL="0" rtl="0" algn="l">
              <a:spcBef>
                <a:spcPts val="0"/>
              </a:spcBef>
              <a:spcAft>
                <a:spcPts val="0"/>
              </a:spcAft>
              <a:buNone/>
            </a:pPr>
            <a:r>
              <a:rPr lang="en-US" sz="2300">
                <a:solidFill>
                  <a:schemeClr val="accent1"/>
                </a:solidFill>
              </a:rPr>
              <a:t>EDI baseado em nuvem é essencial para otimizar operações e aumentar a agilidade dos negócios</a:t>
            </a:r>
            <a:endParaRPr sz="2300">
              <a:solidFill>
                <a:schemeClr val="accent1"/>
              </a:solidFill>
            </a:endParaRPr>
          </a:p>
        </p:txBody>
      </p:sp>
      <p:sp>
        <p:nvSpPr>
          <p:cNvPr id="6691" name="Google Shape;6691;p433"/>
          <p:cNvSpPr txBox="1"/>
          <p:nvPr/>
        </p:nvSpPr>
        <p:spPr>
          <a:xfrm>
            <a:off x="673610" y="1953994"/>
            <a:ext cx="3597300" cy="957300"/>
          </a:xfrm>
          <a:prstGeom prst="rect">
            <a:avLst/>
          </a:prstGeom>
          <a:noFill/>
          <a:ln>
            <a:noFill/>
          </a:ln>
        </p:spPr>
        <p:txBody>
          <a:bodyPr anchorCtr="0" anchor="t" bIns="121875" lIns="121875" spcFirstLastPara="1" rIns="121875" wrap="square" tIns="121875">
            <a:spAutoFit/>
          </a:bodyPr>
          <a:lstStyle/>
          <a:p>
            <a:pPr indent="0" lvl="0" marL="0" rtl="0" algn="ctr">
              <a:lnSpc>
                <a:spcPct val="115000"/>
              </a:lnSpc>
              <a:spcBef>
                <a:spcPts val="0"/>
              </a:spcBef>
              <a:spcAft>
                <a:spcPts val="800"/>
              </a:spcAft>
              <a:buNone/>
            </a:pPr>
            <a:r>
              <a:rPr lang="en-US">
                <a:solidFill>
                  <a:srgbClr val="063849"/>
                </a:solidFill>
                <a:latin typeface="Roboto Light"/>
                <a:ea typeface="Roboto Light"/>
                <a:cs typeface="Roboto Light"/>
                <a:sym typeface="Roboto Light"/>
              </a:rPr>
              <a:t>das empresas B2B priorizam</a:t>
            </a:r>
            <a:br>
              <a:rPr lang="en-US">
                <a:solidFill>
                  <a:srgbClr val="063849"/>
                </a:solidFill>
                <a:latin typeface="Roboto Light"/>
                <a:ea typeface="Roboto Light"/>
                <a:cs typeface="Roboto Light"/>
                <a:sym typeface="Roboto Light"/>
              </a:rPr>
            </a:br>
            <a:r>
              <a:rPr lang="en-US">
                <a:solidFill>
                  <a:srgbClr val="063849"/>
                </a:solidFill>
                <a:latin typeface="Roboto Light"/>
                <a:ea typeface="Roboto Light"/>
                <a:cs typeface="Roboto Light"/>
                <a:sym typeface="Roboto Light"/>
              </a:rPr>
              <a:t>consolidar o e-commerce em uma única plataforma (Shopify)</a:t>
            </a:r>
            <a:endParaRPr>
              <a:solidFill>
                <a:srgbClr val="063849"/>
              </a:solidFill>
              <a:latin typeface="Roboto Light"/>
              <a:ea typeface="Roboto Light"/>
              <a:cs typeface="Roboto Light"/>
              <a:sym typeface="Roboto Light"/>
            </a:endParaRPr>
          </a:p>
        </p:txBody>
      </p:sp>
      <p:sp>
        <p:nvSpPr>
          <p:cNvPr id="6692" name="Google Shape;6692;p433"/>
          <p:cNvSpPr txBox="1"/>
          <p:nvPr/>
        </p:nvSpPr>
        <p:spPr>
          <a:xfrm>
            <a:off x="5252474" y="1955931"/>
            <a:ext cx="3097200" cy="957300"/>
          </a:xfrm>
          <a:prstGeom prst="rect">
            <a:avLst/>
          </a:prstGeom>
          <a:noFill/>
          <a:ln>
            <a:noFill/>
          </a:ln>
        </p:spPr>
        <p:txBody>
          <a:bodyPr anchorCtr="0" anchor="t" bIns="121875" lIns="121875" spcFirstLastPara="1" rIns="121875" wrap="square" tIns="121875">
            <a:spAutoFit/>
          </a:bodyPr>
          <a:lstStyle/>
          <a:p>
            <a:pPr indent="0" lvl="0" marL="0" rtl="0" algn="ctr">
              <a:lnSpc>
                <a:spcPct val="115000"/>
              </a:lnSpc>
              <a:spcBef>
                <a:spcPts val="0"/>
              </a:spcBef>
              <a:spcAft>
                <a:spcPts val="800"/>
              </a:spcAft>
              <a:buNone/>
            </a:pPr>
            <a:r>
              <a:rPr lang="en-US">
                <a:solidFill>
                  <a:srgbClr val="063849"/>
                </a:solidFill>
                <a:latin typeface="Roboto Light"/>
                <a:ea typeface="Roboto Light"/>
                <a:cs typeface="Roboto Light"/>
                <a:sym typeface="Roboto Light"/>
              </a:rPr>
              <a:t>dos executivos de TI relatam retorno positivo sobre o investimento em projetos de GenAI (Dataiku)</a:t>
            </a:r>
            <a:endParaRPr sz="1400">
              <a:solidFill>
                <a:srgbClr val="063849"/>
              </a:solidFill>
              <a:latin typeface="Roboto Light"/>
              <a:ea typeface="Roboto Light"/>
              <a:cs typeface="Roboto Light"/>
              <a:sym typeface="Roboto Light"/>
            </a:endParaRPr>
          </a:p>
        </p:txBody>
      </p:sp>
      <p:sp>
        <p:nvSpPr>
          <p:cNvPr id="6693" name="Google Shape;6693;p433"/>
          <p:cNvSpPr txBox="1"/>
          <p:nvPr/>
        </p:nvSpPr>
        <p:spPr>
          <a:xfrm>
            <a:off x="750874" y="3729788"/>
            <a:ext cx="3483600" cy="1205100"/>
          </a:xfrm>
          <a:prstGeom prst="rect">
            <a:avLst/>
          </a:prstGeom>
          <a:noFill/>
          <a:ln>
            <a:noFill/>
          </a:ln>
        </p:spPr>
        <p:txBody>
          <a:bodyPr anchorCtr="0" anchor="t" bIns="121875" lIns="121875" spcFirstLastPara="1" rIns="121875" wrap="square" tIns="121875">
            <a:spAutoFit/>
          </a:bodyPr>
          <a:lstStyle/>
          <a:p>
            <a:pPr indent="0" lvl="0" marL="0" rtl="0" algn="ctr">
              <a:lnSpc>
                <a:spcPct val="115000"/>
              </a:lnSpc>
              <a:spcBef>
                <a:spcPts val="0"/>
              </a:spcBef>
              <a:spcAft>
                <a:spcPts val="800"/>
              </a:spcAft>
              <a:buNone/>
            </a:pPr>
            <a:r>
              <a:rPr lang="en-US">
                <a:solidFill>
                  <a:srgbClr val="063849"/>
                </a:solidFill>
                <a:latin typeface="Roboto Light"/>
                <a:ea typeface="Roboto Light"/>
                <a:cs typeface="Roboto Light"/>
                <a:sym typeface="Roboto Light"/>
              </a:rPr>
              <a:t>dos compradores B2B consideram a integração tecnologias um fator importante na pré-seleção de fornecedores (Inbox Insight)</a:t>
            </a:r>
            <a:endParaRPr sz="1400">
              <a:solidFill>
                <a:srgbClr val="063849"/>
              </a:solidFill>
              <a:latin typeface="Roboto Light"/>
              <a:ea typeface="Roboto Light"/>
              <a:cs typeface="Roboto Light"/>
              <a:sym typeface="Roboto Light"/>
            </a:endParaRPr>
          </a:p>
        </p:txBody>
      </p:sp>
      <p:sp>
        <p:nvSpPr>
          <p:cNvPr id="6694" name="Google Shape;6694;p433"/>
          <p:cNvSpPr txBox="1"/>
          <p:nvPr/>
        </p:nvSpPr>
        <p:spPr>
          <a:xfrm>
            <a:off x="5062956" y="3736528"/>
            <a:ext cx="3097200" cy="957300"/>
          </a:xfrm>
          <a:prstGeom prst="rect">
            <a:avLst/>
          </a:prstGeom>
          <a:noFill/>
          <a:ln>
            <a:noFill/>
          </a:ln>
        </p:spPr>
        <p:txBody>
          <a:bodyPr anchorCtr="0" anchor="t" bIns="121875" lIns="121875" spcFirstLastPara="1" rIns="121875" wrap="square" tIns="121875">
            <a:spAutoFit/>
          </a:bodyPr>
          <a:lstStyle/>
          <a:p>
            <a:pPr indent="0" lvl="0" marL="0" rtl="0" algn="ctr">
              <a:lnSpc>
                <a:spcPct val="115000"/>
              </a:lnSpc>
              <a:spcBef>
                <a:spcPts val="0"/>
              </a:spcBef>
              <a:spcAft>
                <a:spcPts val="800"/>
              </a:spcAft>
              <a:buNone/>
            </a:pPr>
            <a:r>
              <a:rPr lang="en-US">
                <a:solidFill>
                  <a:srgbClr val="063849"/>
                </a:solidFill>
                <a:latin typeface="Roboto Light"/>
                <a:ea typeface="Roboto Light"/>
                <a:cs typeface="Roboto Light"/>
                <a:sym typeface="Roboto Light"/>
              </a:rPr>
              <a:t>das transações da cadeia de suprimentos são gerenciadas por meio de EDI (IBM)</a:t>
            </a:r>
            <a:endParaRPr>
              <a:solidFill>
                <a:srgbClr val="063849"/>
              </a:solidFill>
              <a:latin typeface="Roboto Light"/>
              <a:ea typeface="Roboto Light"/>
              <a:cs typeface="Roboto Light"/>
              <a:sym typeface="Roboto Light"/>
            </a:endParaRPr>
          </a:p>
        </p:txBody>
      </p:sp>
      <p:pic>
        <p:nvPicPr>
          <p:cNvPr id="6695" name="Google Shape;6695;p433" title="1.png"/>
          <p:cNvPicPr preferRelativeResize="0"/>
          <p:nvPr/>
        </p:nvPicPr>
        <p:blipFill>
          <a:blip r:embed="rId3">
            <a:alphaModFix/>
          </a:blip>
          <a:stretch>
            <a:fillRect/>
          </a:stretch>
        </p:blipFill>
        <p:spPr>
          <a:xfrm>
            <a:off x="1524871" y="1203949"/>
            <a:ext cx="1894320" cy="822107"/>
          </a:xfrm>
          <a:prstGeom prst="rect">
            <a:avLst/>
          </a:prstGeom>
          <a:noFill/>
          <a:ln>
            <a:noFill/>
          </a:ln>
        </p:spPr>
      </p:pic>
      <p:pic>
        <p:nvPicPr>
          <p:cNvPr id="6696" name="Google Shape;6696;p433" title="2.png"/>
          <p:cNvPicPr preferRelativeResize="0"/>
          <p:nvPr/>
        </p:nvPicPr>
        <p:blipFill>
          <a:blip r:embed="rId4">
            <a:alphaModFix/>
          </a:blip>
          <a:stretch>
            <a:fillRect/>
          </a:stretch>
        </p:blipFill>
        <p:spPr>
          <a:xfrm>
            <a:off x="5858017" y="1197014"/>
            <a:ext cx="1885697" cy="824982"/>
          </a:xfrm>
          <a:prstGeom prst="rect">
            <a:avLst/>
          </a:prstGeom>
          <a:noFill/>
          <a:ln>
            <a:noFill/>
          </a:ln>
        </p:spPr>
      </p:pic>
      <p:pic>
        <p:nvPicPr>
          <p:cNvPr id="6697" name="Google Shape;6697;p433" title="3.png"/>
          <p:cNvPicPr preferRelativeResize="0"/>
          <p:nvPr/>
        </p:nvPicPr>
        <p:blipFill>
          <a:blip r:embed="rId5">
            <a:alphaModFix/>
          </a:blip>
          <a:stretch>
            <a:fillRect/>
          </a:stretch>
        </p:blipFill>
        <p:spPr>
          <a:xfrm>
            <a:off x="1521995" y="3030918"/>
            <a:ext cx="1900069" cy="824981"/>
          </a:xfrm>
          <a:prstGeom prst="rect">
            <a:avLst/>
          </a:prstGeom>
          <a:noFill/>
          <a:ln>
            <a:noFill/>
          </a:ln>
        </p:spPr>
      </p:pic>
      <p:pic>
        <p:nvPicPr>
          <p:cNvPr id="6698" name="Google Shape;6698;p433" title="4.png"/>
          <p:cNvPicPr preferRelativeResize="0"/>
          <p:nvPr/>
        </p:nvPicPr>
        <p:blipFill>
          <a:blip r:embed="rId6">
            <a:alphaModFix/>
          </a:blip>
          <a:stretch>
            <a:fillRect/>
          </a:stretch>
        </p:blipFill>
        <p:spPr>
          <a:xfrm>
            <a:off x="5665603" y="3030910"/>
            <a:ext cx="1891446" cy="793362"/>
          </a:xfrm>
          <a:prstGeom prst="rect">
            <a:avLst/>
          </a:prstGeom>
          <a:noFill/>
          <a:ln>
            <a:noFill/>
          </a:ln>
        </p:spPr>
      </p:pic>
    </p:spTree>
  </p:cSld>
  <p:clrMapOvr>
    <a:masterClrMapping/>
  </p:clrMapOvr>
</p:sld>
</file>

<file path=ppt/slides/slide8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02" name="Shape 6702"/>
        <p:cNvGrpSpPr/>
        <p:nvPr/>
      </p:nvGrpSpPr>
      <p:grpSpPr>
        <a:xfrm>
          <a:off x="0" y="0"/>
          <a:ext cx="0" cy="0"/>
          <a:chOff x="0" y="0"/>
          <a:chExt cx="0" cy="0"/>
        </a:xfrm>
      </p:grpSpPr>
      <p:sp>
        <p:nvSpPr>
          <p:cNvPr id="6703" name="Google Shape;6703;p434"/>
          <p:cNvSpPr txBox="1"/>
          <p:nvPr>
            <p:ph type="title"/>
          </p:nvPr>
        </p:nvSpPr>
        <p:spPr>
          <a:xfrm>
            <a:off x="365701" y="274350"/>
            <a:ext cx="7470600" cy="334800"/>
          </a:xfrm>
          <a:prstGeom prst="rect">
            <a:avLst/>
          </a:prstGeom>
        </p:spPr>
        <p:txBody>
          <a:bodyPr anchorCtr="0" anchor="t" bIns="0" lIns="0" spcFirstLastPara="1" rIns="0" wrap="square" tIns="0">
            <a:normAutofit/>
          </a:bodyPr>
          <a:lstStyle/>
          <a:p>
            <a:pPr indent="0" lvl="0" marL="0" rtl="0" algn="l">
              <a:spcBef>
                <a:spcPts val="0"/>
              </a:spcBef>
              <a:spcAft>
                <a:spcPts val="0"/>
              </a:spcAft>
              <a:buNone/>
            </a:pPr>
            <a:r>
              <a:rPr lang="en-US"/>
              <a:t>Tendências da Indústria de EDI – O que estamos observando</a:t>
            </a:r>
            <a:endParaRPr/>
          </a:p>
        </p:txBody>
      </p:sp>
      <p:sp>
        <p:nvSpPr>
          <p:cNvPr id="6704" name="Google Shape;6704;p434"/>
          <p:cNvSpPr txBox="1"/>
          <p:nvPr/>
        </p:nvSpPr>
        <p:spPr>
          <a:xfrm>
            <a:off x="335844" y="2056472"/>
            <a:ext cx="1872000" cy="538800"/>
          </a:xfrm>
          <a:prstGeom prst="rect">
            <a:avLst/>
          </a:prstGeom>
          <a:noFill/>
          <a:ln>
            <a:noFill/>
          </a:ln>
        </p:spPr>
        <p:txBody>
          <a:bodyPr anchorCtr="0" anchor="t" bIns="68575" lIns="68575" spcFirstLastPara="1" rIns="68575" wrap="square" tIns="68575">
            <a:spAutoFit/>
          </a:bodyPr>
          <a:lstStyle/>
          <a:p>
            <a:pPr indent="0" lvl="0" marL="0" rtl="0" algn="ctr">
              <a:spcBef>
                <a:spcPts val="700"/>
              </a:spcBef>
              <a:spcAft>
                <a:spcPts val="0"/>
              </a:spcAft>
              <a:buNone/>
            </a:pPr>
            <a:r>
              <a:rPr lang="en-US" sz="1300">
                <a:solidFill>
                  <a:srgbClr val="063849"/>
                </a:solidFill>
                <a:latin typeface="Roboto"/>
                <a:ea typeface="Roboto"/>
                <a:cs typeface="Roboto"/>
                <a:sym typeface="Roboto"/>
              </a:rPr>
              <a:t>Integrações</a:t>
            </a:r>
            <a:br>
              <a:rPr lang="en-US" sz="1300">
                <a:solidFill>
                  <a:srgbClr val="063849"/>
                </a:solidFill>
                <a:latin typeface="Roboto"/>
                <a:ea typeface="Roboto"/>
                <a:cs typeface="Roboto"/>
                <a:sym typeface="Roboto"/>
              </a:rPr>
            </a:br>
            <a:r>
              <a:rPr lang="en-US" sz="1300">
                <a:solidFill>
                  <a:srgbClr val="063849"/>
                </a:solidFill>
                <a:latin typeface="Roboto"/>
                <a:ea typeface="Roboto"/>
                <a:cs typeface="Roboto"/>
                <a:sym typeface="Roboto"/>
              </a:rPr>
              <a:t>assistidas por IA</a:t>
            </a:r>
            <a:endParaRPr sz="1300">
              <a:solidFill>
                <a:srgbClr val="063849"/>
              </a:solidFill>
              <a:latin typeface="Roboto"/>
              <a:ea typeface="Roboto"/>
              <a:cs typeface="Roboto"/>
              <a:sym typeface="Roboto"/>
            </a:endParaRPr>
          </a:p>
        </p:txBody>
      </p:sp>
      <p:sp>
        <p:nvSpPr>
          <p:cNvPr id="6705" name="Google Shape;6705;p434"/>
          <p:cNvSpPr txBox="1"/>
          <p:nvPr/>
        </p:nvSpPr>
        <p:spPr>
          <a:xfrm>
            <a:off x="2758187" y="2056472"/>
            <a:ext cx="1650600" cy="538800"/>
          </a:xfrm>
          <a:prstGeom prst="rect">
            <a:avLst/>
          </a:prstGeom>
          <a:noFill/>
          <a:ln>
            <a:noFill/>
          </a:ln>
        </p:spPr>
        <p:txBody>
          <a:bodyPr anchorCtr="0" anchor="t" bIns="68575" lIns="68575" spcFirstLastPara="1" rIns="68575" wrap="square" tIns="68575">
            <a:spAutoFit/>
          </a:bodyPr>
          <a:lstStyle/>
          <a:p>
            <a:pPr indent="0" lvl="0" marL="0" rtl="0" algn="ctr">
              <a:spcBef>
                <a:spcPts val="700"/>
              </a:spcBef>
              <a:spcAft>
                <a:spcPts val="0"/>
              </a:spcAft>
              <a:buNone/>
            </a:pPr>
            <a:r>
              <a:rPr lang="en-US" sz="1300">
                <a:solidFill>
                  <a:srgbClr val="063849"/>
                </a:solidFill>
                <a:latin typeface="Roboto"/>
                <a:ea typeface="Roboto"/>
                <a:cs typeface="Roboto"/>
                <a:sym typeface="Roboto"/>
              </a:rPr>
              <a:t>Adoção de</a:t>
            </a:r>
            <a:br>
              <a:rPr lang="en-US" sz="1300">
                <a:solidFill>
                  <a:srgbClr val="063849"/>
                </a:solidFill>
                <a:latin typeface="Roboto"/>
                <a:ea typeface="Roboto"/>
                <a:cs typeface="Roboto"/>
                <a:sym typeface="Roboto"/>
              </a:rPr>
            </a:br>
            <a:r>
              <a:rPr lang="en-US" sz="1300">
                <a:solidFill>
                  <a:srgbClr val="063849"/>
                </a:solidFill>
                <a:latin typeface="Roboto"/>
                <a:ea typeface="Roboto"/>
                <a:cs typeface="Roboto"/>
                <a:sym typeface="Roboto"/>
              </a:rPr>
              <a:t>soluções em nuvem</a:t>
            </a:r>
            <a:endParaRPr sz="1300">
              <a:solidFill>
                <a:srgbClr val="063849"/>
              </a:solidFill>
              <a:latin typeface="Roboto"/>
              <a:ea typeface="Roboto"/>
              <a:cs typeface="Roboto"/>
              <a:sym typeface="Roboto"/>
            </a:endParaRPr>
          </a:p>
        </p:txBody>
      </p:sp>
      <p:sp>
        <p:nvSpPr>
          <p:cNvPr id="6706" name="Google Shape;6706;p434"/>
          <p:cNvSpPr txBox="1"/>
          <p:nvPr/>
        </p:nvSpPr>
        <p:spPr>
          <a:xfrm>
            <a:off x="4959073" y="2056472"/>
            <a:ext cx="1500600" cy="538800"/>
          </a:xfrm>
          <a:prstGeom prst="rect">
            <a:avLst/>
          </a:prstGeom>
          <a:noFill/>
          <a:ln>
            <a:noFill/>
          </a:ln>
        </p:spPr>
        <p:txBody>
          <a:bodyPr anchorCtr="0" anchor="t" bIns="68575" lIns="68575" spcFirstLastPara="1" rIns="68575" wrap="square" tIns="68575">
            <a:spAutoFit/>
          </a:bodyPr>
          <a:lstStyle/>
          <a:p>
            <a:pPr indent="0" lvl="0" marL="0" rtl="0" algn="ctr">
              <a:spcBef>
                <a:spcPts val="700"/>
              </a:spcBef>
              <a:spcAft>
                <a:spcPts val="0"/>
              </a:spcAft>
              <a:buNone/>
            </a:pPr>
            <a:r>
              <a:rPr lang="en-US" sz="1300">
                <a:solidFill>
                  <a:srgbClr val="063849"/>
                </a:solidFill>
                <a:latin typeface="Roboto"/>
                <a:ea typeface="Roboto"/>
                <a:cs typeface="Roboto"/>
                <a:sym typeface="Roboto"/>
              </a:rPr>
              <a:t>Segurança aprimorada</a:t>
            </a:r>
            <a:endParaRPr sz="1300">
              <a:solidFill>
                <a:srgbClr val="063849"/>
              </a:solidFill>
              <a:latin typeface="Roboto"/>
              <a:ea typeface="Roboto"/>
              <a:cs typeface="Roboto"/>
              <a:sym typeface="Roboto"/>
            </a:endParaRPr>
          </a:p>
        </p:txBody>
      </p:sp>
      <p:sp>
        <p:nvSpPr>
          <p:cNvPr id="6707" name="Google Shape;6707;p434"/>
          <p:cNvSpPr txBox="1"/>
          <p:nvPr/>
        </p:nvSpPr>
        <p:spPr>
          <a:xfrm>
            <a:off x="7009844" y="2056472"/>
            <a:ext cx="1579200" cy="538800"/>
          </a:xfrm>
          <a:prstGeom prst="rect">
            <a:avLst/>
          </a:prstGeom>
          <a:noFill/>
          <a:ln>
            <a:noFill/>
          </a:ln>
        </p:spPr>
        <p:txBody>
          <a:bodyPr anchorCtr="0" anchor="t" bIns="68575" lIns="68575" spcFirstLastPara="1" rIns="68575" wrap="square" tIns="68575">
            <a:spAutoFit/>
          </a:bodyPr>
          <a:lstStyle/>
          <a:p>
            <a:pPr indent="0" lvl="0" marL="0" rtl="0" algn="ctr">
              <a:spcBef>
                <a:spcPts val="700"/>
              </a:spcBef>
              <a:spcAft>
                <a:spcPts val="0"/>
              </a:spcAft>
              <a:buNone/>
            </a:pPr>
            <a:r>
              <a:rPr lang="en-US" sz="1300">
                <a:solidFill>
                  <a:srgbClr val="063849"/>
                </a:solidFill>
                <a:latin typeface="Roboto"/>
                <a:ea typeface="Roboto"/>
                <a:cs typeface="Roboto"/>
                <a:sym typeface="Roboto"/>
              </a:rPr>
              <a:t>Integrações</a:t>
            </a:r>
            <a:br>
              <a:rPr lang="en-US" sz="1300">
                <a:solidFill>
                  <a:srgbClr val="063849"/>
                </a:solidFill>
                <a:latin typeface="Roboto"/>
                <a:ea typeface="Roboto"/>
                <a:cs typeface="Roboto"/>
                <a:sym typeface="Roboto"/>
              </a:rPr>
            </a:br>
            <a:r>
              <a:rPr lang="en-US" sz="1300">
                <a:solidFill>
                  <a:srgbClr val="063849"/>
                </a:solidFill>
                <a:latin typeface="Roboto"/>
                <a:ea typeface="Roboto"/>
                <a:cs typeface="Roboto"/>
                <a:sym typeface="Roboto"/>
              </a:rPr>
              <a:t>B2B omnicanal</a:t>
            </a:r>
            <a:endParaRPr sz="1300">
              <a:solidFill>
                <a:srgbClr val="063849"/>
              </a:solidFill>
              <a:latin typeface="Roboto"/>
              <a:ea typeface="Roboto"/>
              <a:cs typeface="Roboto"/>
              <a:sym typeface="Roboto"/>
            </a:endParaRPr>
          </a:p>
        </p:txBody>
      </p:sp>
      <p:sp>
        <p:nvSpPr>
          <p:cNvPr id="6708" name="Google Shape;6708;p434"/>
          <p:cNvSpPr txBox="1"/>
          <p:nvPr/>
        </p:nvSpPr>
        <p:spPr>
          <a:xfrm>
            <a:off x="974241" y="3650456"/>
            <a:ext cx="2000700" cy="738900"/>
          </a:xfrm>
          <a:prstGeom prst="rect">
            <a:avLst/>
          </a:prstGeom>
          <a:noFill/>
          <a:ln>
            <a:noFill/>
          </a:ln>
        </p:spPr>
        <p:txBody>
          <a:bodyPr anchorCtr="0" anchor="t" bIns="68575" lIns="68575" spcFirstLastPara="1" rIns="68575" wrap="square" tIns="68575">
            <a:spAutoFit/>
          </a:bodyPr>
          <a:lstStyle/>
          <a:p>
            <a:pPr indent="0" lvl="0" marL="0" rtl="0" algn="ctr">
              <a:spcBef>
                <a:spcPts val="700"/>
              </a:spcBef>
              <a:spcAft>
                <a:spcPts val="0"/>
              </a:spcAft>
              <a:buNone/>
            </a:pPr>
            <a:r>
              <a:rPr lang="en-US" sz="1300">
                <a:solidFill>
                  <a:srgbClr val="063849"/>
                </a:solidFill>
                <a:latin typeface="Roboto"/>
                <a:ea typeface="Roboto"/>
                <a:cs typeface="Roboto"/>
                <a:sym typeface="Roboto"/>
              </a:rPr>
              <a:t>Uso crescente em diversos setores: saúde, logística, governo</a:t>
            </a:r>
            <a:endParaRPr sz="1300">
              <a:solidFill>
                <a:srgbClr val="063849"/>
              </a:solidFill>
              <a:latin typeface="Roboto"/>
              <a:ea typeface="Roboto"/>
              <a:cs typeface="Roboto"/>
              <a:sym typeface="Roboto"/>
            </a:endParaRPr>
          </a:p>
        </p:txBody>
      </p:sp>
      <p:sp>
        <p:nvSpPr>
          <p:cNvPr id="6709" name="Google Shape;6709;p434"/>
          <p:cNvSpPr txBox="1"/>
          <p:nvPr/>
        </p:nvSpPr>
        <p:spPr>
          <a:xfrm>
            <a:off x="3493069" y="3650456"/>
            <a:ext cx="2115000" cy="738900"/>
          </a:xfrm>
          <a:prstGeom prst="rect">
            <a:avLst/>
          </a:prstGeom>
          <a:noFill/>
          <a:ln>
            <a:noFill/>
          </a:ln>
        </p:spPr>
        <p:txBody>
          <a:bodyPr anchorCtr="0" anchor="t" bIns="68575" lIns="68575" spcFirstLastPara="1" rIns="68575" wrap="square" tIns="68575">
            <a:spAutoFit/>
          </a:bodyPr>
          <a:lstStyle/>
          <a:p>
            <a:pPr indent="0" lvl="0" marL="0" rtl="0" algn="ctr">
              <a:spcBef>
                <a:spcPts val="700"/>
              </a:spcBef>
              <a:spcAft>
                <a:spcPts val="0"/>
              </a:spcAft>
              <a:buNone/>
            </a:pPr>
            <a:r>
              <a:rPr lang="en-US" sz="1300">
                <a:solidFill>
                  <a:srgbClr val="063849"/>
                </a:solidFill>
                <a:latin typeface="Roboto"/>
                <a:ea typeface="Roboto"/>
                <a:cs typeface="Roboto"/>
                <a:sym typeface="Roboto"/>
              </a:rPr>
              <a:t>Suporte a</a:t>
            </a:r>
            <a:br>
              <a:rPr lang="en-US" sz="1300">
                <a:solidFill>
                  <a:srgbClr val="063849"/>
                </a:solidFill>
                <a:latin typeface="Roboto"/>
                <a:ea typeface="Roboto"/>
                <a:cs typeface="Roboto"/>
                <a:sym typeface="Roboto"/>
              </a:rPr>
            </a:br>
            <a:r>
              <a:rPr lang="en-US" sz="1300">
                <a:solidFill>
                  <a:srgbClr val="063849"/>
                </a:solidFill>
                <a:latin typeface="Roboto"/>
                <a:ea typeface="Roboto"/>
                <a:cs typeface="Roboto"/>
                <a:sym typeface="Roboto"/>
              </a:rPr>
              <a:t>múltiplos padrões EDI (X12, EDIFACT)</a:t>
            </a:r>
            <a:endParaRPr sz="1300">
              <a:solidFill>
                <a:srgbClr val="063849"/>
              </a:solidFill>
              <a:latin typeface="Roboto"/>
              <a:ea typeface="Roboto"/>
              <a:cs typeface="Roboto"/>
              <a:sym typeface="Roboto"/>
            </a:endParaRPr>
          </a:p>
        </p:txBody>
      </p:sp>
      <p:sp>
        <p:nvSpPr>
          <p:cNvPr id="6710" name="Google Shape;6710;p434"/>
          <p:cNvSpPr txBox="1"/>
          <p:nvPr/>
        </p:nvSpPr>
        <p:spPr>
          <a:xfrm>
            <a:off x="6126227" y="3650456"/>
            <a:ext cx="2043600" cy="738900"/>
          </a:xfrm>
          <a:prstGeom prst="rect">
            <a:avLst/>
          </a:prstGeom>
          <a:noFill/>
          <a:ln>
            <a:noFill/>
          </a:ln>
        </p:spPr>
        <p:txBody>
          <a:bodyPr anchorCtr="0" anchor="t" bIns="68575" lIns="68575" spcFirstLastPara="1" rIns="68575" wrap="square" tIns="68575">
            <a:spAutoFit/>
          </a:bodyPr>
          <a:lstStyle/>
          <a:p>
            <a:pPr indent="0" lvl="0" marL="0" rtl="0" algn="ctr">
              <a:spcBef>
                <a:spcPts val="700"/>
              </a:spcBef>
              <a:spcAft>
                <a:spcPts val="0"/>
              </a:spcAft>
              <a:buNone/>
            </a:pPr>
            <a:r>
              <a:rPr lang="en-US" sz="1300">
                <a:solidFill>
                  <a:srgbClr val="063849"/>
                </a:solidFill>
                <a:latin typeface="Roboto"/>
                <a:ea typeface="Roboto"/>
                <a:cs typeface="Roboto"/>
                <a:sym typeface="Roboto"/>
              </a:rPr>
              <a:t>Demanda crescente</a:t>
            </a:r>
            <a:br>
              <a:rPr lang="en-US" sz="1300">
                <a:solidFill>
                  <a:srgbClr val="063849"/>
                </a:solidFill>
                <a:latin typeface="Roboto"/>
                <a:ea typeface="Roboto"/>
                <a:cs typeface="Roboto"/>
                <a:sym typeface="Roboto"/>
              </a:rPr>
            </a:br>
            <a:r>
              <a:rPr lang="en-US" sz="1300">
                <a:solidFill>
                  <a:srgbClr val="063849"/>
                </a:solidFill>
                <a:latin typeface="Roboto"/>
                <a:ea typeface="Roboto"/>
                <a:cs typeface="Roboto"/>
                <a:sym typeface="Roboto"/>
              </a:rPr>
              <a:t>entre pequenas e médias empresa</a:t>
            </a:r>
            <a:r>
              <a:rPr lang="en-US" sz="1300">
                <a:solidFill>
                  <a:srgbClr val="063849"/>
                </a:solidFill>
                <a:latin typeface="Roboto"/>
                <a:ea typeface="Roboto"/>
                <a:cs typeface="Roboto"/>
                <a:sym typeface="Roboto"/>
              </a:rPr>
              <a:t>s</a:t>
            </a:r>
            <a:endParaRPr sz="1300">
              <a:solidFill>
                <a:srgbClr val="063849"/>
              </a:solidFill>
              <a:latin typeface="Roboto"/>
              <a:ea typeface="Roboto"/>
              <a:cs typeface="Roboto"/>
              <a:sym typeface="Roboto"/>
            </a:endParaRPr>
          </a:p>
        </p:txBody>
      </p:sp>
      <p:pic>
        <p:nvPicPr>
          <p:cNvPr id="6711" name="Google Shape;6711;p434"/>
          <p:cNvPicPr preferRelativeResize="0"/>
          <p:nvPr/>
        </p:nvPicPr>
        <p:blipFill>
          <a:blip r:embed="rId3">
            <a:alphaModFix/>
          </a:blip>
          <a:stretch>
            <a:fillRect/>
          </a:stretch>
        </p:blipFill>
        <p:spPr>
          <a:xfrm>
            <a:off x="866443" y="1080141"/>
            <a:ext cx="940794" cy="926325"/>
          </a:xfrm>
          <a:prstGeom prst="rect">
            <a:avLst/>
          </a:prstGeom>
          <a:noFill/>
          <a:ln>
            <a:noFill/>
          </a:ln>
        </p:spPr>
      </p:pic>
      <p:pic>
        <p:nvPicPr>
          <p:cNvPr id="6712" name="Google Shape;6712;p434"/>
          <p:cNvPicPr preferRelativeResize="0"/>
          <p:nvPr/>
        </p:nvPicPr>
        <p:blipFill>
          <a:blip r:embed="rId4">
            <a:alphaModFix/>
          </a:blip>
          <a:stretch>
            <a:fillRect/>
          </a:stretch>
        </p:blipFill>
        <p:spPr>
          <a:xfrm>
            <a:off x="3064891" y="1114041"/>
            <a:ext cx="1036532" cy="845288"/>
          </a:xfrm>
          <a:prstGeom prst="rect">
            <a:avLst/>
          </a:prstGeom>
          <a:noFill/>
          <a:ln>
            <a:noFill/>
          </a:ln>
        </p:spPr>
      </p:pic>
      <p:pic>
        <p:nvPicPr>
          <p:cNvPr id="6713" name="Google Shape;6713;p434"/>
          <p:cNvPicPr preferRelativeResize="0"/>
          <p:nvPr/>
        </p:nvPicPr>
        <p:blipFill>
          <a:blip r:embed="rId5">
            <a:alphaModFix/>
          </a:blip>
          <a:stretch>
            <a:fillRect/>
          </a:stretch>
        </p:blipFill>
        <p:spPr>
          <a:xfrm>
            <a:off x="1553561" y="2806358"/>
            <a:ext cx="841912" cy="818054"/>
          </a:xfrm>
          <a:prstGeom prst="rect">
            <a:avLst/>
          </a:prstGeom>
          <a:noFill/>
          <a:ln>
            <a:noFill/>
          </a:ln>
        </p:spPr>
      </p:pic>
      <p:pic>
        <p:nvPicPr>
          <p:cNvPr id="6714" name="Google Shape;6714;p434"/>
          <p:cNvPicPr preferRelativeResize="0"/>
          <p:nvPr/>
        </p:nvPicPr>
        <p:blipFill>
          <a:blip r:embed="rId6">
            <a:alphaModFix/>
          </a:blip>
          <a:stretch>
            <a:fillRect/>
          </a:stretch>
        </p:blipFill>
        <p:spPr>
          <a:xfrm>
            <a:off x="4125137" y="2757994"/>
            <a:ext cx="841919" cy="845288"/>
          </a:xfrm>
          <a:prstGeom prst="rect">
            <a:avLst/>
          </a:prstGeom>
          <a:noFill/>
          <a:ln>
            <a:noFill/>
          </a:ln>
        </p:spPr>
      </p:pic>
      <p:pic>
        <p:nvPicPr>
          <p:cNvPr id="6715" name="Google Shape;6715;p434"/>
          <p:cNvPicPr preferRelativeResize="0"/>
          <p:nvPr/>
        </p:nvPicPr>
        <p:blipFill>
          <a:blip r:embed="rId7">
            <a:alphaModFix/>
          </a:blip>
          <a:stretch>
            <a:fillRect/>
          </a:stretch>
        </p:blipFill>
        <p:spPr>
          <a:xfrm>
            <a:off x="5387706" y="1123940"/>
            <a:ext cx="666799" cy="845288"/>
          </a:xfrm>
          <a:prstGeom prst="rect">
            <a:avLst/>
          </a:prstGeom>
          <a:noFill/>
          <a:ln>
            <a:noFill/>
          </a:ln>
        </p:spPr>
      </p:pic>
      <p:pic>
        <p:nvPicPr>
          <p:cNvPr id="6716" name="Google Shape;6716;p434"/>
          <p:cNvPicPr preferRelativeResize="0"/>
          <p:nvPr/>
        </p:nvPicPr>
        <p:blipFill>
          <a:blip r:embed="rId8">
            <a:alphaModFix/>
          </a:blip>
          <a:stretch>
            <a:fillRect/>
          </a:stretch>
        </p:blipFill>
        <p:spPr>
          <a:xfrm>
            <a:off x="7340699" y="1067446"/>
            <a:ext cx="894010" cy="926325"/>
          </a:xfrm>
          <a:prstGeom prst="rect">
            <a:avLst/>
          </a:prstGeom>
          <a:noFill/>
          <a:ln>
            <a:noFill/>
          </a:ln>
        </p:spPr>
      </p:pic>
      <p:pic>
        <p:nvPicPr>
          <p:cNvPr id="6717" name="Google Shape;6717;p434"/>
          <p:cNvPicPr preferRelativeResize="0"/>
          <p:nvPr/>
        </p:nvPicPr>
        <p:blipFill>
          <a:blip r:embed="rId9">
            <a:alphaModFix/>
          </a:blip>
          <a:stretch>
            <a:fillRect/>
          </a:stretch>
        </p:blipFill>
        <p:spPr>
          <a:xfrm>
            <a:off x="6768806" y="2755163"/>
            <a:ext cx="777975" cy="845287"/>
          </a:xfrm>
          <a:prstGeom prst="rect">
            <a:avLst/>
          </a:prstGeom>
          <a:noFill/>
          <a:ln>
            <a:noFill/>
          </a:ln>
        </p:spPr>
      </p:pic>
    </p:spTree>
  </p:cSld>
  <p:clrMapOvr>
    <a:masterClrMapping/>
  </p:clrMapOvr>
</p:sld>
</file>

<file path=ppt/slides/slide8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22" name="Shape 6722"/>
        <p:cNvGrpSpPr/>
        <p:nvPr/>
      </p:nvGrpSpPr>
      <p:grpSpPr>
        <a:xfrm>
          <a:off x="0" y="0"/>
          <a:ext cx="0" cy="0"/>
          <a:chOff x="0" y="0"/>
          <a:chExt cx="0" cy="0"/>
        </a:xfrm>
      </p:grpSpPr>
      <p:sp>
        <p:nvSpPr>
          <p:cNvPr id="6723" name="Google Shape;6723;p435"/>
          <p:cNvSpPr txBox="1"/>
          <p:nvPr>
            <p:ph type="title"/>
          </p:nvPr>
        </p:nvSpPr>
        <p:spPr>
          <a:xfrm>
            <a:off x="365700" y="274350"/>
            <a:ext cx="7470600" cy="277200"/>
          </a:xfrm>
          <a:prstGeom prst="rect">
            <a:avLst/>
          </a:prstGeom>
          <a:noFill/>
          <a:ln>
            <a:noFill/>
          </a:ln>
        </p:spPr>
        <p:txBody>
          <a:bodyPr anchorCtr="0" anchor="t" bIns="0" lIns="0" spcFirstLastPara="1" rIns="0" wrap="square" tIns="0">
            <a:spAutoFit/>
          </a:bodyPr>
          <a:lstStyle/>
          <a:p>
            <a:pPr indent="0" lvl="0" marL="0" rtl="0" algn="l">
              <a:lnSpc>
                <a:spcPct val="90000"/>
              </a:lnSpc>
              <a:spcBef>
                <a:spcPts val="0"/>
              </a:spcBef>
              <a:spcAft>
                <a:spcPts val="0"/>
              </a:spcAft>
              <a:buSzPts val="2700"/>
              <a:buNone/>
            </a:pPr>
            <a:r>
              <a:rPr lang="en-US"/>
              <a:t>Perfil de Usuários EDI</a:t>
            </a:r>
            <a:endParaRPr/>
          </a:p>
        </p:txBody>
      </p:sp>
      <p:sp>
        <p:nvSpPr>
          <p:cNvPr id="6724" name="Google Shape;6724;p435"/>
          <p:cNvSpPr txBox="1"/>
          <p:nvPr>
            <p:ph idx="12" type="sldNum"/>
          </p:nvPr>
        </p:nvSpPr>
        <p:spPr>
          <a:xfrm>
            <a:off x="4297650" y="4778850"/>
            <a:ext cx="548700" cy="364500"/>
          </a:xfrm>
          <a:prstGeom prst="rect">
            <a:avLst/>
          </a:prstGeom>
          <a:noFill/>
          <a:ln>
            <a:noFill/>
          </a:ln>
        </p:spPr>
        <p:txBody>
          <a:bodyPr anchorCtr="0" anchor="ctr" bIns="0" lIns="0" spcFirstLastPara="1" rIns="0" wrap="square" tIns="0">
            <a:normAutofit/>
          </a:bodyPr>
          <a:lstStyle/>
          <a:p>
            <a:pPr indent="0" lvl="0" marL="0" rtl="0" algn="ctr">
              <a:spcBef>
                <a:spcPts val="0"/>
              </a:spcBef>
              <a:spcAft>
                <a:spcPts val="0"/>
              </a:spcAft>
              <a:buNone/>
            </a:pPr>
            <a:fld id="{00000000-1234-1234-1234-123412341234}" type="slidenum">
              <a:rPr lang="en-US"/>
              <a:t>‹#›</a:t>
            </a:fld>
            <a:endParaRPr/>
          </a:p>
        </p:txBody>
      </p:sp>
      <p:sp>
        <p:nvSpPr>
          <p:cNvPr id="6725" name="Google Shape;6725;p435"/>
          <p:cNvSpPr txBox="1"/>
          <p:nvPr>
            <p:ph idx="1" type="body"/>
          </p:nvPr>
        </p:nvSpPr>
        <p:spPr>
          <a:xfrm>
            <a:off x="340650" y="2334950"/>
            <a:ext cx="2579700" cy="1476900"/>
          </a:xfrm>
          <a:prstGeom prst="rect">
            <a:avLst/>
          </a:prstGeom>
          <a:noFill/>
          <a:ln>
            <a:noFill/>
          </a:ln>
        </p:spPr>
        <p:txBody>
          <a:bodyPr anchorCtr="0" anchor="t" bIns="0" lIns="0" spcFirstLastPara="1" rIns="0" wrap="square" tIns="0">
            <a:spAutoFit/>
          </a:bodyPr>
          <a:lstStyle/>
          <a:p>
            <a:pPr indent="0" lvl="0" marL="0" rtl="0" algn="ctr">
              <a:lnSpc>
                <a:spcPct val="115000"/>
              </a:lnSpc>
              <a:spcBef>
                <a:spcPts val="0"/>
              </a:spcBef>
              <a:spcAft>
                <a:spcPts val="0"/>
              </a:spcAft>
              <a:buSzPts val="1800"/>
              <a:buNone/>
            </a:pPr>
            <a:r>
              <a:rPr b="1" lang="en-US">
                <a:latin typeface="Roboto"/>
                <a:ea typeface="Roboto"/>
                <a:cs typeface="Roboto"/>
                <a:sym typeface="Roboto"/>
              </a:rPr>
              <a:t>Desenvolvedores</a:t>
            </a:r>
            <a:endParaRPr b="1" sz="1400">
              <a:solidFill>
                <a:schemeClr val="dk1"/>
              </a:solidFill>
              <a:latin typeface="Roboto"/>
              <a:ea typeface="Roboto"/>
              <a:cs typeface="Roboto"/>
              <a:sym typeface="Roboto"/>
            </a:endParaRPr>
          </a:p>
          <a:p>
            <a:pPr indent="0" lvl="0" marL="685800" rtl="0" algn="l">
              <a:lnSpc>
                <a:spcPct val="115000"/>
              </a:lnSpc>
              <a:spcBef>
                <a:spcPts val="0"/>
              </a:spcBef>
              <a:spcAft>
                <a:spcPts val="0"/>
              </a:spcAft>
              <a:buSzPts val="1800"/>
              <a:buNone/>
            </a:pPr>
            <a:r>
              <a:t/>
            </a:r>
            <a:endParaRPr sz="1100">
              <a:solidFill>
                <a:schemeClr val="dk1"/>
              </a:solidFill>
              <a:latin typeface="Poppins"/>
              <a:ea typeface="Poppins"/>
              <a:cs typeface="Poppins"/>
              <a:sym typeface="Poppins"/>
            </a:endParaRPr>
          </a:p>
          <a:p>
            <a:pPr indent="0" lvl="0" marL="342900" rtl="0" algn="l">
              <a:lnSpc>
                <a:spcPct val="115000"/>
              </a:lnSpc>
              <a:spcBef>
                <a:spcPts val="0"/>
              </a:spcBef>
              <a:spcAft>
                <a:spcPts val="0"/>
              </a:spcAft>
              <a:buSzPts val="1400"/>
              <a:buNone/>
            </a:pPr>
            <a:r>
              <a:t/>
            </a:r>
            <a:endParaRPr sz="1200">
              <a:latin typeface="Roboto"/>
              <a:ea typeface="Roboto"/>
              <a:cs typeface="Roboto"/>
              <a:sym typeface="Roboto"/>
            </a:endParaRPr>
          </a:p>
          <a:p>
            <a:pPr indent="-241300" lvl="0" marL="342900" rtl="0" algn="l">
              <a:lnSpc>
                <a:spcPct val="115000"/>
              </a:lnSpc>
              <a:spcBef>
                <a:spcPts val="0"/>
              </a:spcBef>
              <a:spcAft>
                <a:spcPts val="0"/>
              </a:spcAft>
              <a:buSzPts val="1200"/>
              <a:buFont typeface="Roboto"/>
              <a:buChar char="•"/>
            </a:pPr>
            <a:r>
              <a:rPr lang="en-US" sz="1200">
                <a:latin typeface="Roboto"/>
                <a:ea typeface="Roboto"/>
                <a:cs typeface="Roboto"/>
                <a:sym typeface="Roboto"/>
              </a:rPr>
              <a:t>Gerencia integrações EDI</a:t>
            </a:r>
            <a:br>
              <a:rPr lang="en-US" sz="1200">
                <a:latin typeface="Roboto"/>
                <a:ea typeface="Roboto"/>
                <a:cs typeface="Roboto"/>
                <a:sym typeface="Roboto"/>
              </a:rPr>
            </a:br>
            <a:r>
              <a:rPr lang="en-US" sz="1200">
                <a:latin typeface="Roboto"/>
                <a:ea typeface="Roboto"/>
                <a:cs typeface="Roboto"/>
                <a:sym typeface="Roboto"/>
              </a:rPr>
              <a:t>no Integration Studio</a:t>
            </a:r>
            <a:endParaRPr sz="1200">
              <a:latin typeface="Roboto"/>
              <a:ea typeface="Roboto"/>
              <a:cs typeface="Roboto"/>
              <a:sym typeface="Roboto"/>
            </a:endParaRPr>
          </a:p>
          <a:p>
            <a:pPr indent="-241300" lvl="0" marL="342900" rtl="0" algn="l">
              <a:lnSpc>
                <a:spcPct val="115000"/>
              </a:lnSpc>
              <a:spcBef>
                <a:spcPts val="0"/>
              </a:spcBef>
              <a:spcAft>
                <a:spcPts val="0"/>
              </a:spcAft>
              <a:buSzPts val="1200"/>
              <a:buFont typeface="Roboto"/>
              <a:buChar char="•"/>
            </a:pPr>
            <a:r>
              <a:rPr lang="en-US" sz="1200">
                <a:latin typeface="Roboto"/>
                <a:ea typeface="Roboto"/>
                <a:cs typeface="Roboto"/>
                <a:sym typeface="Roboto"/>
              </a:rPr>
              <a:t>Configura e testa parceiros comerciais e suas configurações</a:t>
            </a:r>
            <a:endParaRPr>
              <a:solidFill>
                <a:schemeClr val="dk1"/>
              </a:solidFill>
              <a:latin typeface="Poppins"/>
              <a:ea typeface="Poppins"/>
              <a:cs typeface="Poppins"/>
              <a:sym typeface="Poppins"/>
            </a:endParaRPr>
          </a:p>
        </p:txBody>
      </p:sp>
      <p:sp>
        <p:nvSpPr>
          <p:cNvPr id="6726" name="Google Shape;6726;p435"/>
          <p:cNvSpPr txBox="1"/>
          <p:nvPr>
            <p:ph idx="1" type="body"/>
          </p:nvPr>
        </p:nvSpPr>
        <p:spPr>
          <a:xfrm>
            <a:off x="3323075" y="2334950"/>
            <a:ext cx="2378400" cy="2145000"/>
          </a:xfrm>
          <a:prstGeom prst="rect">
            <a:avLst/>
          </a:prstGeom>
          <a:noFill/>
          <a:ln>
            <a:noFill/>
          </a:ln>
        </p:spPr>
        <p:txBody>
          <a:bodyPr anchorCtr="0" anchor="t" bIns="0" lIns="0" spcFirstLastPara="1" rIns="0" wrap="square" tIns="0">
            <a:spAutoFit/>
          </a:bodyPr>
          <a:lstStyle/>
          <a:p>
            <a:pPr indent="0" lvl="0" marL="0" rtl="0" algn="ctr">
              <a:lnSpc>
                <a:spcPct val="115000"/>
              </a:lnSpc>
              <a:spcBef>
                <a:spcPts val="0"/>
              </a:spcBef>
              <a:spcAft>
                <a:spcPts val="0"/>
              </a:spcAft>
              <a:buSzPts val="1800"/>
              <a:buNone/>
            </a:pPr>
            <a:r>
              <a:rPr b="1" lang="en-US">
                <a:latin typeface="Roboto"/>
                <a:ea typeface="Roboto"/>
                <a:cs typeface="Roboto"/>
                <a:sym typeface="Roboto"/>
              </a:rPr>
              <a:t>Administrador/Tecnólogo</a:t>
            </a:r>
            <a:endParaRPr b="1">
              <a:latin typeface="Roboto"/>
              <a:ea typeface="Roboto"/>
              <a:cs typeface="Roboto"/>
              <a:sym typeface="Roboto"/>
            </a:endParaRPr>
          </a:p>
          <a:p>
            <a:pPr indent="0" lvl="0" marL="0" rtl="0" algn="ctr">
              <a:lnSpc>
                <a:spcPct val="115000"/>
              </a:lnSpc>
              <a:spcBef>
                <a:spcPts val="0"/>
              </a:spcBef>
              <a:spcAft>
                <a:spcPts val="0"/>
              </a:spcAft>
              <a:buSzPts val="1800"/>
              <a:buNone/>
            </a:pPr>
            <a:r>
              <a:rPr b="1" lang="en-US">
                <a:latin typeface="Roboto"/>
                <a:ea typeface="Roboto"/>
                <a:cs typeface="Roboto"/>
                <a:sym typeface="Roboto"/>
              </a:rPr>
              <a:t>de Negócio</a:t>
            </a:r>
            <a:endParaRPr b="1" sz="1400">
              <a:solidFill>
                <a:schemeClr val="dk1"/>
              </a:solidFill>
              <a:latin typeface="Roboto"/>
              <a:ea typeface="Roboto"/>
              <a:cs typeface="Roboto"/>
              <a:sym typeface="Roboto"/>
            </a:endParaRPr>
          </a:p>
          <a:p>
            <a:pPr indent="0" lvl="0" marL="685800" rtl="0" algn="l">
              <a:lnSpc>
                <a:spcPct val="115000"/>
              </a:lnSpc>
              <a:spcBef>
                <a:spcPts val="0"/>
              </a:spcBef>
              <a:spcAft>
                <a:spcPts val="0"/>
              </a:spcAft>
              <a:buSzPts val="1800"/>
              <a:buNone/>
            </a:pPr>
            <a:r>
              <a:t/>
            </a:r>
            <a:endParaRPr sz="1100">
              <a:solidFill>
                <a:schemeClr val="dk1"/>
              </a:solidFill>
              <a:latin typeface="Poppins"/>
              <a:ea typeface="Poppins"/>
              <a:cs typeface="Poppins"/>
              <a:sym typeface="Poppins"/>
            </a:endParaRPr>
          </a:p>
          <a:p>
            <a:pPr indent="-234950" lvl="0" marL="342900" rtl="0" algn="l">
              <a:lnSpc>
                <a:spcPct val="115000"/>
              </a:lnSpc>
              <a:spcBef>
                <a:spcPts val="0"/>
              </a:spcBef>
              <a:spcAft>
                <a:spcPts val="0"/>
              </a:spcAft>
              <a:buSzPts val="1100"/>
              <a:buFont typeface="Poppins"/>
              <a:buChar char="•"/>
            </a:pPr>
            <a:r>
              <a:rPr lang="en-US" sz="1200">
                <a:latin typeface="Roboto"/>
                <a:ea typeface="Roboto"/>
                <a:cs typeface="Roboto"/>
                <a:sym typeface="Roboto"/>
              </a:rPr>
              <a:t>Gerencia a configuração do EDI e parte dos testes</a:t>
            </a:r>
            <a:endParaRPr sz="1200">
              <a:latin typeface="Roboto"/>
              <a:ea typeface="Roboto"/>
              <a:cs typeface="Roboto"/>
              <a:sym typeface="Roboto"/>
            </a:endParaRPr>
          </a:p>
          <a:p>
            <a:pPr indent="-234950" lvl="0" marL="342900" rtl="0" algn="l">
              <a:lnSpc>
                <a:spcPct val="115000"/>
              </a:lnSpc>
              <a:spcBef>
                <a:spcPts val="0"/>
              </a:spcBef>
              <a:spcAft>
                <a:spcPts val="0"/>
              </a:spcAft>
              <a:buSzPts val="1100"/>
              <a:buFont typeface="Poppins"/>
              <a:buChar char="•"/>
            </a:pPr>
            <a:r>
              <a:rPr lang="en-US" sz="1200">
                <a:latin typeface="Roboto"/>
                <a:ea typeface="Roboto"/>
                <a:cs typeface="Roboto"/>
                <a:sym typeface="Roboto"/>
              </a:rPr>
              <a:t>Utilizado por desenvolvedores como recurso de EDI e ERP</a:t>
            </a:r>
            <a:endParaRPr sz="1200">
              <a:latin typeface="Roboto"/>
              <a:ea typeface="Roboto"/>
              <a:cs typeface="Roboto"/>
              <a:sym typeface="Roboto"/>
            </a:endParaRPr>
          </a:p>
          <a:p>
            <a:pPr indent="0" lvl="0" marL="0" rtl="0" algn="l">
              <a:lnSpc>
                <a:spcPct val="115000"/>
              </a:lnSpc>
              <a:spcBef>
                <a:spcPts val="0"/>
              </a:spcBef>
              <a:spcAft>
                <a:spcPts val="0"/>
              </a:spcAft>
              <a:buSzPts val="1800"/>
              <a:buNone/>
            </a:pPr>
            <a:r>
              <a:t/>
            </a:r>
            <a:endParaRPr sz="1100">
              <a:solidFill>
                <a:schemeClr val="dk1"/>
              </a:solidFill>
              <a:latin typeface="Poppins"/>
              <a:ea typeface="Poppins"/>
              <a:cs typeface="Poppins"/>
              <a:sym typeface="Poppins"/>
            </a:endParaRPr>
          </a:p>
          <a:p>
            <a:pPr indent="0" lvl="0" marL="342900" rtl="0" algn="l">
              <a:lnSpc>
                <a:spcPct val="115000"/>
              </a:lnSpc>
              <a:spcBef>
                <a:spcPts val="0"/>
              </a:spcBef>
              <a:spcAft>
                <a:spcPts val="0"/>
              </a:spcAft>
              <a:buSzPts val="1800"/>
              <a:buNone/>
            </a:pPr>
            <a:r>
              <a:t/>
            </a:r>
            <a:endParaRPr sz="1100">
              <a:solidFill>
                <a:schemeClr val="dk1"/>
              </a:solidFill>
              <a:latin typeface="Poppins"/>
              <a:ea typeface="Poppins"/>
              <a:cs typeface="Poppins"/>
              <a:sym typeface="Poppins"/>
            </a:endParaRPr>
          </a:p>
          <a:p>
            <a:pPr indent="0" lvl="0" marL="342900" rtl="0" algn="l">
              <a:lnSpc>
                <a:spcPct val="115000"/>
              </a:lnSpc>
              <a:spcBef>
                <a:spcPts val="0"/>
              </a:spcBef>
              <a:spcAft>
                <a:spcPts val="0"/>
              </a:spcAft>
              <a:buSzPts val="1800"/>
              <a:buNone/>
            </a:pPr>
            <a:r>
              <a:t/>
            </a:r>
            <a:endParaRPr>
              <a:solidFill>
                <a:schemeClr val="dk1"/>
              </a:solidFill>
              <a:latin typeface="Poppins"/>
              <a:ea typeface="Poppins"/>
              <a:cs typeface="Poppins"/>
              <a:sym typeface="Poppins"/>
            </a:endParaRPr>
          </a:p>
        </p:txBody>
      </p:sp>
      <p:sp>
        <p:nvSpPr>
          <p:cNvPr id="6727" name="Google Shape;6727;p435"/>
          <p:cNvSpPr txBox="1"/>
          <p:nvPr>
            <p:ph idx="1" type="body"/>
          </p:nvPr>
        </p:nvSpPr>
        <p:spPr>
          <a:xfrm>
            <a:off x="6172350" y="2334950"/>
            <a:ext cx="2631000" cy="2114100"/>
          </a:xfrm>
          <a:prstGeom prst="rect">
            <a:avLst/>
          </a:prstGeom>
          <a:noFill/>
          <a:ln>
            <a:noFill/>
          </a:ln>
        </p:spPr>
        <p:txBody>
          <a:bodyPr anchorCtr="0" anchor="t" bIns="0" lIns="0" spcFirstLastPara="1" rIns="0" wrap="square" tIns="0">
            <a:spAutoFit/>
          </a:bodyPr>
          <a:lstStyle/>
          <a:p>
            <a:pPr indent="0" lvl="0" marL="0" rtl="0" algn="ctr">
              <a:lnSpc>
                <a:spcPct val="115000"/>
              </a:lnSpc>
              <a:spcBef>
                <a:spcPts val="0"/>
              </a:spcBef>
              <a:spcAft>
                <a:spcPts val="0"/>
              </a:spcAft>
              <a:buSzPts val="1800"/>
              <a:buNone/>
            </a:pPr>
            <a:r>
              <a:rPr b="1" lang="en-US">
                <a:latin typeface="Roboto"/>
                <a:ea typeface="Roboto"/>
                <a:cs typeface="Roboto"/>
                <a:sym typeface="Roboto"/>
              </a:rPr>
              <a:t>Proprietário do Negócio</a:t>
            </a:r>
            <a:endParaRPr b="1" sz="1400">
              <a:solidFill>
                <a:schemeClr val="dk1"/>
              </a:solidFill>
              <a:latin typeface="Roboto"/>
              <a:ea typeface="Roboto"/>
              <a:cs typeface="Roboto"/>
              <a:sym typeface="Roboto"/>
            </a:endParaRPr>
          </a:p>
          <a:p>
            <a:pPr indent="0" lvl="0" marL="685800" rtl="0" algn="l">
              <a:lnSpc>
                <a:spcPct val="115000"/>
              </a:lnSpc>
              <a:spcBef>
                <a:spcPts val="0"/>
              </a:spcBef>
              <a:spcAft>
                <a:spcPts val="0"/>
              </a:spcAft>
              <a:buSzPts val="1800"/>
              <a:buNone/>
            </a:pPr>
            <a:r>
              <a:t/>
            </a:r>
            <a:endParaRPr sz="1100">
              <a:solidFill>
                <a:schemeClr val="dk1"/>
              </a:solidFill>
              <a:latin typeface="Poppins"/>
              <a:ea typeface="Poppins"/>
              <a:cs typeface="Poppins"/>
              <a:sym typeface="Poppins"/>
            </a:endParaRPr>
          </a:p>
          <a:p>
            <a:pPr indent="0" lvl="0" marL="0" rtl="0" algn="l">
              <a:lnSpc>
                <a:spcPct val="115000"/>
              </a:lnSpc>
              <a:spcBef>
                <a:spcPts val="0"/>
              </a:spcBef>
              <a:spcAft>
                <a:spcPts val="0"/>
              </a:spcAft>
              <a:buSzPts val="1400"/>
              <a:buNone/>
            </a:pPr>
            <a:r>
              <a:t/>
            </a:r>
            <a:endParaRPr sz="1200">
              <a:latin typeface="Roboto"/>
              <a:ea typeface="Roboto"/>
              <a:cs typeface="Roboto"/>
              <a:sym typeface="Roboto"/>
            </a:endParaRPr>
          </a:p>
          <a:p>
            <a:pPr indent="-241300" lvl="0" marL="342900" rtl="0" algn="l">
              <a:lnSpc>
                <a:spcPct val="115000"/>
              </a:lnSpc>
              <a:spcBef>
                <a:spcPts val="0"/>
              </a:spcBef>
              <a:spcAft>
                <a:spcPts val="0"/>
              </a:spcAft>
              <a:buSzPts val="1200"/>
              <a:buFont typeface="Roboto"/>
              <a:buChar char="•"/>
            </a:pPr>
            <a:r>
              <a:rPr lang="en-US" sz="1200">
                <a:latin typeface="Roboto"/>
                <a:ea typeface="Roboto"/>
                <a:cs typeface="Roboto"/>
                <a:sym typeface="Roboto"/>
              </a:rPr>
              <a:t>Conhece os requisitos de negócio dos parceiros comerciais</a:t>
            </a:r>
            <a:endParaRPr sz="1200">
              <a:latin typeface="Roboto"/>
              <a:ea typeface="Roboto"/>
              <a:cs typeface="Roboto"/>
              <a:sym typeface="Roboto"/>
            </a:endParaRPr>
          </a:p>
          <a:p>
            <a:pPr indent="-241300" lvl="0" marL="342900" rtl="0" algn="l">
              <a:lnSpc>
                <a:spcPct val="115000"/>
              </a:lnSpc>
              <a:spcBef>
                <a:spcPts val="0"/>
              </a:spcBef>
              <a:spcAft>
                <a:spcPts val="0"/>
              </a:spcAft>
              <a:buSzPts val="1200"/>
              <a:buFont typeface="Roboto"/>
              <a:buChar char="•"/>
            </a:pPr>
            <a:r>
              <a:rPr lang="en-US" sz="1200">
                <a:latin typeface="Roboto"/>
                <a:ea typeface="Roboto"/>
                <a:cs typeface="Roboto"/>
                <a:sym typeface="Roboto"/>
              </a:rPr>
              <a:t>Monitora transações</a:t>
            </a:r>
            <a:endParaRPr sz="1200">
              <a:latin typeface="Roboto"/>
              <a:ea typeface="Roboto"/>
              <a:cs typeface="Roboto"/>
              <a:sym typeface="Roboto"/>
            </a:endParaRPr>
          </a:p>
          <a:p>
            <a:pPr indent="-241300" lvl="0" marL="342900" rtl="0" algn="l">
              <a:lnSpc>
                <a:spcPct val="115000"/>
              </a:lnSpc>
              <a:spcBef>
                <a:spcPts val="0"/>
              </a:spcBef>
              <a:spcAft>
                <a:spcPts val="0"/>
              </a:spcAft>
              <a:buSzPts val="1200"/>
              <a:buFont typeface="Roboto"/>
              <a:buChar char="•"/>
            </a:pPr>
            <a:r>
              <a:rPr lang="en-US" sz="1200">
                <a:latin typeface="Roboto"/>
                <a:ea typeface="Roboto"/>
                <a:cs typeface="Roboto"/>
                <a:sym typeface="Roboto"/>
              </a:rPr>
              <a:t>Auxilia com conhecimento de ERP e fluxo de documentos comerciais</a:t>
            </a:r>
            <a:endParaRPr sz="1200">
              <a:latin typeface="Roboto"/>
              <a:ea typeface="Roboto"/>
              <a:cs typeface="Roboto"/>
              <a:sym typeface="Roboto"/>
            </a:endParaRPr>
          </a:p>
          <a:p>
            <a:pPr indent="0" lvl="0" marL="342900" rtl="0" algn="l">
              <a:lnSpc>
                <a:spcPct val="115000"/>
              </a:lnSpc>
              <a:spcBef>
                <a:spcPts val="0"/>
              </a:spcBef>
              <a:spcAft>
                <a:spcPts val="0"/>
              </a:spcAft>
              <a:buSzPts val="1800"/>
              <a:buNone/>
            </a:pPr>
            <a:r>
              <a:t/>
            </a:r>
            <a:endParaRPr sz="1200">
              <a:solidFill>
                <a:schemeClr val="dk1"/>
              </a:solidFill>
              <a:latin typeface="Roboto"/>
              <a:ea typeface="Roboto"/>
              <a:cs typeface="Roboto"/>
              <a:sym typeface="Roboto"/>
            </a:endParaRPr>
          </a:p>
        </p:txBody>
      </p:sp>
      <p:pic>
        <p:nvPicPr>
          <p:cNvPr id="6728" name="Google Shape;6728;p435"/>
          <p:cNvPicPr preferRelativeResize="0"/>
          <p:nvPr/>
        </p:nvPicPr>
        <p:blipFill rotWithShape="1">
          <a:blip r:embed="rId3">
            <a:alphaModFix/>
          </a:blip>
          <a:srcRect b="0" l="0" r="0" t="0"/>
          <a:stretch/>
        </p:blipFill>
        <p:spPr>
          <a:xfrm>
            <a:off x="1168281" y="1278559"/>
            <a:ext cx="745040" cy="745040"/>
          </a:xfrm>
          <a:prstGeom prst="rect">
            <a:avLst/>
          </a:prstGeom>
          <a:noFill/>
          <a:ln>
            <a:noFill/>
          </a:ln>
        </p:spPr>
      </p:pic>
      <p:pic>
        <p:nvPicPr>
          <p:cNvPr id="6729" name="Google Shape;6729;p435"/>
          <p:cNvPicPr preferRelativeResize="0"/>
          <p:nvPr/>
        </p:nvPicPr>
        <p:blipFill rotWithShape="1">
          <a:blip r:embed="rId4">
            <a:alphaModFix/>
          </a:blip>
          <a:srcRect b="0" l="0" r="0" t="0"/>
          <a:stretch/>
        </p:blipFill>
        <p:spPr>
          <a:xfrm>
            <a:off x="4153242" y="1258079"/>
            <a:ext cx="758590" cy="758590"/>
          </a:xfrm>
          <a:prstGeom prst="rect">
            <a:avLst/>
          </a:prstGeom>
          <a:noFill/>
          <a:ln>
            <a:noFill/>
          </a:ln>
        </p:spPr>
      </p:pic>
      <p:pic>
        <p:nvPicPr>
          <p:cNvPr id="6730" name="Google Shape;6730;p435"/>
          <p:cNvPicPr preferRelativeResize="0"/>
          <p:nvPr/>
        </p:nvPicPr>
        <p:blipFill rotWithShape="1">
          <a:blip r:embed="rId5">
            <a:alphaModFix/>
          </a:blip>
          <a:srcRect b="0" l="0" r="0" t="0"/>
          <a:stretch/>
        </p:blipFill>
        <p:spPr>
          <a:xfrm>
            <a:off x="7021315" y="1278558"/>
            <a:ext cx="680469" cy="745040"/>
          </a:xfrm>
          <a:prstGeom prst="rect">
            <a:avLst/>
          </a:prstGeom>
          <a:noFill/>
          <a:ln>
            <a:noFill/>
          </a:ln>
        </p:spPr>
      </p:pic>
    </p:spTree>
  </p:cSld>
  <p:clrMapOvr>
    <a:masterClrMapping/>
  </p:clrMapOvr>
</p:sld>
</file>

<file path=ppt/slides/slide8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34" name="Shape 6734"/>
        <p:cNvGrpSpPr/>
        <p:nvPr/>
      </p:nvGrpSpPr>
      <p:grpSpPr>
        <a:xfrm>
          <a:off x="0" y="0"/>
          <a:ext cx="0" cy="0"/>
          <a:chOff x="0" y="0"/>
          <a:chExt cx="0" cy="0"/>
        </a:xfrm>
      </p:grpSpPr>
      <p:sp>
        <p:nvSpPr>
          <p:cNvPr id="6735" name="Google Shape;6735;p436"/>
          <p:cNvSpPr txBox="1"/>
          <p:nvPr>
            <p:ph type="title"/>
          </p:nvPr>
        </p:nvSpPr>
        <p:spPr>
          <a:xfrm>
            <a:off x="365700" y="274350"/>
            <a:ext cx="8412600" cy="307800"/>
          </a:xfrm>
          <a:prstGeom prst="rect">
            <a:avLst/>
          </a:prstGeom>
          <a:noFill/>
          <a:ln>
            <a:noFill/>
          </a:ln>
        </p:spPr>
        <p:txBody>
          <a:bodyPr anchorCtr="0" anchor="t" bIns="0" lIns="0" spcFirstLastPara="1" rIns="0" wrap="square" tIns="0">
            <a:spAutoFit/>
          </a:bodyPr>
          <a:lstStyle/>
          <a:p>
            <a:pPr indent="0" lvl="0" marL="0" rtl="0" algn="l">
              <a:lnSpc>
                <a:spcPct val="100000"/>
              </a:lnSpc>
              <a:spcBef>
                <a:spcPts val="0"/>
              </a:spcBef>
              <a:spcAft>
                <a:spcPts val="0"/>
              </a:spcAft>
              <a:buSzPts val="2000"/>
              <a:buNone/>
            </a:pPr>
            <a:r>
              <a:rPr lang="en-US"/>
              <a:t>Visão Geral do Jitterbit EDI</a:t>
            </a:r>
            <a:endParaRPr/>
          </a:p>
        </p:txBody>
      </p:sp>
      <p:sp>
        <p:nvSpPr>
          <p:cNvPr id="6736" name="Google Shape;6736;p436"/>
          <p:cNvSpPr txBox="1"/>
          <p:nvPr>
            <p:ph idx="1" type="body"/>
          </p:nvPr>
        </p:nvSpPr>
        <p:spPr>
          <a:xfrm>
            <a:off x="365700" y="933768"/>
            <a:ext cx="8139300" cy="923400"/>
          </a:xfrm>
          <a:prstGeom prst="rect">
            <a:avLst/>
          </a:prstGeom>
          <a:noFill/>
          <a:ln>
            <a:noFill/>
          </a:ln>
        </p:spPr>
        <p:txBody>
          <a:bodyPr anchorCtr="0" anchor="t" bIns="0" lIns="0" spcFirstLastPara="1" rIns="0" wrap="square" tIns="0">
            <a:spAutoFit/>
          </a:bodyPr>
          <a:lstStyle/>
          <a:p>
            <a:pPr indent="0" lvl="0" marL="0" rtl="0" algn="l">
              <a:lnSpc>
                <a:spcPct val="100000"/>
              </a:lnSpc>
              <a:spcBef>
                <a:spcPts val="0"/>
              </a:spcBef>
              <a:spcAft>
                <a:spcPts val="0"/>
              </a:spcAft>
              <a:buSzPts val="1400"/>
              <a:buNone/>
            </a:pPr>
            <a:r>
              <a:rPr b="1" lang="en-US" sz="1200">
                <a:solidFill>
                  <a:srgbClr val="1B3E51"/>
                </a:solidFill>
                <a:latin typeface="Roboto"/>
                <a:ea typeface="Roboto"/>
                <a:cs typeface="Roboto"/>
                <a:sym typeface="Roboto"/>
              </a:rPr>
              <a:t>O que é:</a:t>
            </a:r>
            <a:endParaRPr sz="800">
              <a:solidFill>
                <a:srgbClr val="063849"/>
              </a:solidFill>
              <a:latin typeface="Roboto"/>
              <a:ea typeface="Roboto"/>
              <a:cs typeface="Roboto"/>
              <a:sym typeface="Roboto"/>
            </a:endParaRPr>
          </a:p>
          <a:p>
            <a:pPr indent="-133350" lvl="0" marL="139700" marR="0" rtl="0" algn="l">
              <a:lnSpc>
                <a:spcPct val="100000"/>
              </a:lnSpc>
              <a:spcBef>
                <a:spcPts val="600"/>
              </a:spcBef>
              <a:spcAft>
                <a:spcPts val="0"/>
              </a:spcAft>
              <a:buClr>
                <a:srgbClr val="CFDDE5"/>
              </a:buClr>
              <a:buSzPts val="900"/>
              <a:buFont typeface="Roboto"/>
              <a:buChar char="●"/>
            </a:pPr>
            <a:r>
              <a:rPr lang="en-US" sz="1100">
                <a:solidFill>
                  <a:srgbClr val="1B3E51"/>
                </a:solidFill>
                <a:latin typeface="Roboto"/>
                <a:ea typeface="Roboto"/>
                <a:cs typeface="Roboto"/>
                <a:sym typeface="Roboto"/>
              </a:rPr>
              <a:t>Uma solução de gerenciamento de EDI baseada na nuvem</a:t>
            </a:r>
            <a:endParaRPr sz="1100">
              <a:solidFill>
                <a:srgbClr val="1B3E51"/>
              </a:solidFill>
              <a:latin typeface="Roboto"/>
              <a:ea typeface="Roboto"/>
              <a:cs typeface="Roboto"/>
              <a:sym typeface="Roboto"/>
            </a:endParaRPr>
          </a:p>
          <a:p>
            <a:pPr indent="-133350" lvl="0" marL="139700" marR="0" rtl="0" algn="l">
              <a:lnSpc>
                <a:spcPct val="100000"/>
              </a:lnSpc>
              <a:spcBef>
                <a:spcPts val="600"/>
              </a:spcBef>
              <a:spcAft>
                <a:spcPts val="0"/>
              </a:spcAft>
              <a:buClr>
                <a:srgbClr val="CFDDE5"/>
              </a:buClr>
              <a:buSzPts val="900"/>
              <a:buFont typeface="Roboto"/>
              <a:buChar char="●"/>
            </a:pPr>
            <a:r>
              <a:rPr lang="en-US" sz="1100">
                <a:solidFill>
                  <a:srgbClr val="1B3E51"/>
                </a:solidFill>
                <a:latin typeface="Roboto"/>
                <a:ea typeface="Roboto"/>
                <a:cs typeface="Roboto"/>
                <a:sym typeface="Roboto"/>
              </a:rPr>
              <a:t>Totalmente integrada ao Jitterbit iPaaS</a:t>
            </a:r>
            <a:endParaRPr sz="1100">
              <a:solidFill>
                <a:srgbClr val="1B3E51"/>
              </a:solidFill>
              <a:latin typeface="Roboto"/>
              <a:ea typeface="Roboto"/>
              <a:cs typeface="Roboto"/>
              <a:sym typeface="Roboto"/>
            </a:endParaRPr>
          </a:p>
          <a:p>
            <a:pPr indent="-133350" lvl="0" marL="139700" marR="0" rtl="0" algn="l">
              <a:lnSpc>
                <a:spcPct val="100000"/>
              </a:lnSpc>
              <a:spcBef>
                <a:spcPts val="600"/>
              </a:spcBef>
              <a:spcAft>
                <a:spcPts val="600"/>
              </a:spcAft>
              <a:buClr>
                <a:srgbClr val="CFDDE5"/>
              </a:buClr>
              <a:buSzPts val="900"/>
              <a:buFont typeface="Roboto"/>
              <a:buChar char="●"/>
            </a:pPr>
            <a:r>
              <a:rPr lang="en-US" sz="1100">
                <a:solidFill>
                  <a:srgbClr val="1B3E51"/>
                </a:solidFill>
                <a:latin typeface="Roboto"/>
                <a:ea typeface="Roboto"/>
                <a:cs typeface="Roboto"/>
                <a:sym typeface="Roboto"/>
              </a:rPr>
              <a:t>Uma oferta de serviço estendida além da assinatura do Jitterbit iPaaS</a:t>
            </a:r>
            <a:endParaRPr sz="1100">
              <a:solidFill>
                <a:srgbClr val="1B3E51"/>
              </a:solidFill>
              <a:latin typeface="Roboto"/>
              <a:ea typeface="Roboto"/>
              <a:cs typeface="Roboto"/>
              <a:sym typeface="Roboto"/>
            </a:endParaRPr>
          </a:p>
        </p:txBody>
      </p:sp>
      <p:grpSp>
        <p:nvGrpSpPr>
          <p:cNvPr id="6737" name="Google Shape;6737;p436"/>
          <p:cNvGrpSpPr/>
          <p:nvPr/>
        </p:nvGrpSpPr>
        <p:grpSpPr>
          <a:xfrm>
            <a:off x="365725" y="2402400"/>
            <a:ext cx="8412600" cy="1908600"/>
            <a:chOff x="365725" y="2571750"/>
            <a:chExt cx="8412600" cy="1908600"/>
          </a:xfrm>
        </p:grpSpPr>
        <p:sp>
          <p:nvSpPr>
            <p:cNvPr id="6738" name="Google Shape;6738;p436"/>
            <p:cNvSpPr/>
            <p:nvPr/>
          </p:nvSpPr>
          <p:spPr>
            <a:xfrm>
              <a:off x="365725" y="2571750"/>
              <a:ext cx="8412600" cy="1908600"/>
            </a:xfrm>
            <a:prstGeom prst="rect">
              <a:avLst/>
            </a:prstGeom>
            <a:solidFill>
              <a:srgbClr val="EBF1F3">
                <a:alpha val="49800"/>
              </a:srgbClr>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6739" name="Google Shape;6739;p436"/>
            <p:cNvSpPr/>
            <p:nvPr/>
          </p:nvSpPr>
          <p:spPr>
            <a:xfrm>
              <a:off x="457050" y="2674325"/>
              <a:ext cx="1920300" cy="1679100"/>
            </a:xfrm>
            <a:prstGeom prst="rect">
              <a:avLst/>
            </a:prstGeom>
            <a:solidFill>
              <a:schemeClr val="lt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6740" name="Google Shape;6740;p436"/>
            <p:cNvSpPr/>
            <p:nvPr/>
          </p:nvSpPr>
          <p:spPr>
            <a:xfrm>
              <a:off x="2560050" y="2674325"/>
              <a:ext cx="1920300" cy="1679100"/>
            </a:xfrm>
            <a:prstGeom prst="rect">
              <a:avLst/>
            </a:prstGeom>
            <a:solidFill>
              <a:schemeClr val="lt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6741" name="Google Shape;6741;p436"/>
            <p:cNvSpPr/>
            <p:nvPr/>
          </p:nvSpPr>
          <p:spPr>
            <a:xfrm>
              <a:off x="4663050" y="2674325"/>
              <a:ext cx="1920300" cy="1679100"/>
            </a:xfrm>
            <a:prstGeom prst="rect">
              <a:avLst/>
            </a:prstGeom>
            <a:solidFill>
              <a:schemeClr val="lt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6742" name="Google Shape;6742;p436"/>
            <p:cNvSpPr/>
            <p:nvPr/>
          </p:nvSpPr>
          <p:spPr>
            <a:xfrm>
              <a:off x="6766050" y="2674325"/>
              <a:ext cx="1920300" cy="1679100"/>
            </a:xfrm>
            <a:prstGeom prst="rect">
              <a:avLst/>
            </a:prstGeom>
            <a:solidFill>
              <a:schemeClr val="lt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6743" name="Google Shape;6743;p436"/>
            <p:cNvSpPr/>
            <p:nvPr/>
          </p:nvSpPr>
          <p:spPr>
            <a:xfrm>
              <a:off x="537750" y="3215300"/>
              <a:ext cx="1758900" cy="10110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6744" name="Google Shape;6744;p436"/>
            <p:cNvSpPr/>
            <p:nvPr/>
          </p:nvSpPr>
          <p:spPr>
            <a:xfrm>
              <a:off x="2640750" y="3215300"/>
              <a:ext cx="1758900" cy="10110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6745" name="Google Shape;6745;p436"/>
            <p:cNvSpPr/>
            <p:nvPr/>
          </p:nvSpPr>
          <p:spPr>
            <a:xfrm>
              <a:off x="4743750" y="3215300"/>
              <a:ext cx="1758900" cy="10110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6746" name="Google Shape;6746;p436"/>
            <p:cNvSpPr/>
            <p:nvPr/>
          </p:nvSpPr>
          <p:spPr>
            <a:xfrm>
              <a:off x="6846750" y="3215300"/>
              <a:ext cx="1758900" cy="10110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6747" name="Google Shape;6747;p436"/>
            <p:cNvSpPr txBox="1"/>
            <p:nvPr/>
          </p:nvSpPr>
          <p:spPr>
            <a:xfrm>
              <a:off x="863850" y="2856375"/>
              <a:ext cx="1106700" cy="215400"/>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000000"/>
                </a:buClr>
                <a:buSzPts val="1400"/>
                <a:buFont typeface="Arial"/>
                <a:buNone/>
              </a:pPr>
              <a:r>
                <a:rPr b="0" i="0" lang="en-US" sz="1400" u="none" cap="none" strike="noStrike">
                  <a:solidFill>
                    <a:schemeClr val="dk1"/>
                  </a:solidFill>
                  <a:latin typeface="Roboto Slab SemiBold"/>
                  <a:ea typeface="Roboto Slab SemiBold"/>
                  <a:cs typeface="Roboto Slab SemiBold"/>
                  <a:sym typeface="Roboto Slab SemiBold"/>
                </a:rPr>
                <a:t>Admin</a:t>
              </a:r>
              <a:endParaRPr b="0" i="0" sz="1400" u="none" cap="none" strike="noStrike">
                <a:solidFill>
                  <a:schemeClr val="dk1"/>
                </a:solidFill>
                <a:latin typeface="Roboto Slab SemiBold"/>
                <a:ea typeface="Roboto Slab SemiBold"/>
                <a:cs typeface="Roboto Slab SemiBold"/>
                <a:sym typeface="Roboto Slab SemiBold"/>
              </a:endParaRPr>
            </a:p>
          </p:txBody>
        </p:sp>
        <p:sp>
          <p:nvSpPr>
            <p:cNvPr id="6748" name="Google Shape;6748;p436"/>
            <p:cNvSpPr txBox="1"/>
            <p:nvPr/>
          </p:nvSpPr>
          <p:spPr>
            <a:xfrm>
              <a:off x="2832000" y="2856375"/>
              <a:ext cx="1376400" cy="215400"/>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000000"/>
                </a:buClr>
                <a:buSzPts val="1400"/>
                <a:buFont typeface="Arial"/>
                <a:buNone/>
              </a:pPr>
              <a:r>
                <a:rPr lang="en-US">
                  <a:solidFill>
                    <a:schemeClr val="dk1"/>
                  </a:solidFill>
                  <a:latin typeface="Roboto Slab SemiBold"/>
                  <a:ea typeface="Roboto Slab SemiBold"/>
                  <a:cs typeface="Roboto Slab SemiBold"/>
                  <a:sym typeface="Roboto Slab SemiBold"/>
                </a:rPr>
                <a:t>Transações</a:t>
              </a:r>
              <a:endParaRPr b="0" i="0" sz="1400" u="none" cap="none" strike="noStrike">
                <a:solidFill>
                  <a:schemeClr val="dk1"/>
                </a:solidFill>
                <a:latin typeface="Roboto Slab SemiBold"/>
                <a:ea typeface="Roboto Slab SemiBold"/>
                <a:cs typeface="Roboto Slab SemiBold"/>
                <a:sym typeface="Roboto Slab SemiBold"/>
              </a:endParaRPr>
            </a:p>
          </p:txBody>
        </p:sp>
        <p:sp>
          <p:nvSpPr>
            <p:cNvPr id="6749" name="Google Shape;6749;p436"/>
            <p:cNvSpPr txBox="1"/>
            <p:nvPr/>
          </p:nvSpPr>
          <p:spPr>
            <a:xfrm>
              <a:off x="5069850" y="2856375"/>
              <a:ext cx="1106700" cy="215400"/>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000000"/>
                </a:buClr>
                <a:buSzPts val="1400"/>
                <a:buFont typeface="Arial"/>
                <a:buNone/>
              </a:pPr>
              <a:r>
                <a:rPr lang="en-US">
                  <a:solidFill>
                    <a:schemeClr val="dk1"/>
                  </a:solidFill>
                  <a:latin typeface="Roboto Slab SemiBold"/>
                  <a:ea typeface="Roboto Slab SemiBold"/>
                  <a:cs typeface="Roboto Slab SemiBold"/>
                  <a:sym typeface="Roboto Slab SemiBold"/>
                </a:rPr>
                <a:t>Mensagens</a:t>
              </a:r>
              <a:endParaRPr b="0" i="0" sz="1400" u="none" cap="none" strike="noStrike">
                <a:solidFill>
                  <a:schemeClr val="dk1"/>
                </a:solidFill>
                <a:latin typeface="Roboto Slab SemiBold"/>
                <a:ea typeface="Roboto Slab SemiBold"/>
                <a:cs typeface="Roboto Slab SemiBold"/>
                <a:sym typeface="Roboto Slab SemiBold"/>
              </a:endParaRPr>
            </a:p>
          </p:txBody>
        </p:sp>
        <p:sp>
          <p:nvSpPr>
            <p:cNvPr id="6750" name="Google Shape;6750;p436"/>
            <p:cNvSpPr txBox="1"/>
            <p:nvPr/>
          </p:nvSpPr>
          <p:spPr>
            <a:xfrm>
              <a:off x="7172850" y="2856375"/>
              <a:ext cx="1106700" cy="215400"/>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000000"/>
                </a:buClr>
                <a:buSzPts val="1400"/>
                <a:buFont typeface="Arial"/>
                <a:buNone/>
              </a:pPr>
              <a:r>
                <a:rPr lang="en-US">
                  <a:solidFill>
                    <a:schemeClr val="dk1"/>
                  </a:solidFill>
                  <a:latin typeface="Roboto Slab SemiBold"/>
                  <a:ea typeface="Roboto Slab SemiBold"/>
                  <a:cs typeface="Roboto Slab SemiBold"/>
                  <a:sym typeface="Roboto Slab SemiBold"/>
                </a:rPr>
                <a:t>Arquivar</a:t>
              </a:r>
              <a:endParaRPr b="0" i="0" sz="1400" u="none" cap="none" strike="noStrike">
                <a:solidFill>
                  <a:schemeClr val="dk1"/>
                </a:solidFill>
                <a:latin typeface="Roboto Slab SemiBold"/>
                <a:ea typeface="Roboto Slab SemiBold"/>
                <a:cs typeface="Roboto Slab SemiBold"/>
                <a:sym typeface="Roboto Slab SemiBold"/>
              </a:endParaRPr>
            </a:p>
          </p:txBody>
        </p:sp>
        <p:sp>
          <p:nvSpPr>
            <p:cNvPr id="6751" name="Google Shape;6751;p436"/>
            <p:cNvSpPr txBox="1"/>
            <p:nvPr/>
          </p:nvSpPr>
          <p:spPr>
            <a:xfrm>
              <a:off x="682450" y="3364375"/>
              <a:ext cx="1469400" cy="677400"/>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000000"/>
                </a:buClr>
                <a:buSzPts val="1100"/>
                <a:buFont typeface="Arial"/>
                <a:buNone/>
              </a:pPr>
              <a:r>
                <a:rPr lang="en-US" sz="1100">
                  <a:solidFill>
                    <a:schemeClr val="dk1"/>
                  </a:solidFill>
                  <a:latin typeface="Roboto"/>
                  <a:ea typeface="Roboto"/>
                  <a:cs typeface="Roboto"/>
                  <a:sym typeface="Roboto"/>
                </a:rPr>
                <a:t>Permite controle total sobre a configuração de parceiros comerciais EDI</a:t>
              </a:r>
              <a:endParaRPr sz="1100">
                <a:solidFill>
                  <a:schemeClr val="dk1"/>
                </a:solidFill>
                <a:latin typeface="Roboto"/>
                <a:ea typeface="Roboto"/>
                <a:cs typeface="Roboto"/>
                <a:sym typeface="Roboto"/>
              </a:endParaRPr>
            </a:p>
          </p:txBody>
        </p:sp>
        <p:sp>
          <p:nvSpPr>
            <p:cNvPr id="6752" name="Google Shape;6752;p436"/>
            <p:cNvSpPr txBox="1"/>
            <p:nvPr/>
          </p:nvSpPr>
          <p:spPr>
            <a:xfrm>
              <a:off x="2884675" y="3364375"/>
              <a:ext cx="1271100" cy="677400"/>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000000"/>
                </a:buClr>
                <a:buSzPts val="1100"/>
                <a:buFont typeface="Arial"/>
                <a:buNone/>
              </a:pPr>
              <a:r>
                <a:rPr lang="en-US" sz="1100">
                  <a:solidFill>
                    <a:schemeClr val="dk1"/>
                  </a:solidFill>
                  <a:latin typeface="Roboto"/>
                  <a:ea typeface="Roboto"/>
                  <a:cs typeface="Roboto"/>
                  <a:sym typeface="Roboto"/>
                </a:rPr>
                <a:t>Oferece aos usuários controle completo sobre suas transações EDI</a:t>
              </a:r>
              <a:endParaRPr sz="1100">
                <a:solidFill>
                  <a:schemeClr val="dk1"/>
                </a:solidFill>
                <a:latin typeface="Roboto"/>
                <a:ea typeface="Roboto"/>
                <a:cs typeface="Roboto"/>
                <a:sym typeface="Roboto"/>
              </a:endParaRPr>
            </a:p>
          </p:txBody>
        </p:sp>
        <p:sp>
          <p:nvSpPr>
            <p:cNvPr id="6753" name="Google Shape;6753;p436"/>
            <p:cNvSpPr txBox="1"/>
            <p:nvPr/>
          </p:nvSpPr>
          <p:spPr>
            <a:xfrm>
              <a:off x="4743750" y="3364375"/>
              <a:ext cx="1758900" cy="677400"/>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000000"/>
                </a:buClr>
                <a:buSzPts val="1100"/>
                <a:buFont typeface="Arial"/>
                <a:buNone/>
              </a:pPr>
              <a:r>
                <a:rPr lang="en-US" sz="1100">
                  <a:solidFill>
                    <a:schemeClr val="dk1"/>
                  </a:solidFill>
                  <a:latin typeface="Roboto"/>
                  <a:ea typeface="Roboto"/>
                  <a:cs typeface="Roboto"/>
                  <a:sym typeface="Roboto"/>
                </a:rPr>
                <a:t>Registro completo das transações EDI, comunicações e alterações de configuração</a:t>
              </a:r>
              <a:endParaRPr sz="1100">
                <a:solidFill>
                  <a:schemeClr val="dk1"/>
                </a:solidFill>
                <a:latin typeface="Roboto"/>
                <a:ea typeface="Roboto"/>
                <a:cs typeface="Roboto"/>
                <a:sym typeface="Roboto"/>
              </a:endParaRPr>
            </a:p>
          </p:txBody>
        </p:sp>
        <p:sp>
          <p:nvSpPr>
            <p:cNvPr id="6754" name="Google Shape;6754;p436"/>
            <p:cNvSpPr txBox="1"/>
            <p:nvPr/>
          </p:nvSpPr>
          <p:spPr>
            <a:xfrm>
              <a:off x="7038000" y="3364375"/>
              <a:ext cx="1376400" cy="677400"/>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000000"/>
                </a:buClr>
                <a:buSzPts val="1100"/>
                <a:buFont typeface="Arial"/>
                <a:buNone/>
              </a:pPr>
              <a:r>
                <a:rPr lang="en-US" sz="1100">
                  <a:solidFill>
                    <a:schemeClr val="dk1"/>
                  </a:solidFill>
                  <a:latin typeface="Roboto"/>
                  <a:ea typeface="Roboto"/>
                  <a:cs typeface="Roboto"/>
                  <a:sym typeface="Roboto"/>
                </a:rPr>
                <a:t>Visualização de todas as transações EDI arquivadas, podendo restaurá-las</a:t>
              </a:r>
              <a:endParaRPr sz="1100">
                <a:solidFill>
                  <a:schemeClr val="dk1"/>
                </a:solidFill>
                <a:latin typeface="Roboto"/>
                <a:ea typeface="Roboto"/>
                <a:cs typeface="Roboto"/>
                <a:sym typeface="Roboto"/>
              </a:endParaRPr>
            </a:p>
          </p:txBody>
        </p:sp>
      </p:grpSp>
      <p:sp>
        <p:nvSpPr>
          <p:cNvPr id="6755" name="Google Shape;6755;p436"/>
          <p:cNvSpPr txBox="1"/>
          <p:nvPr>
            <p:ph idx="1" type="body"/>
          </p:nvPr>
        </p:nvSpPr>
        <p:spPr>
          <a:xfrm>
            <a:off x="365700" y="2092093"/>
            <a:ext cx="8139300" cy="184800"/>
          </a:xfrm>
          <a:prstGeom prst="rect">
            <a:avLst/>
          </a:prstGeom>
          <a:noFill/>
          <a:ln>
            <a:noFill/>
          </a:ln>
        </p:spPr>
        <p:txBody>
          <a:bodyPr anchorCtr="0" anchor="t" bIns="0" lIns="0" spcFirstLastPara="1" rIns="0" wrap="square" tIns="0">
            <a:spAutoFit/>
          </a:bodyPr>
          <a:lstStyle/>
          <a:p>
            <a:pPr indent="0" lvl="0" marL="0" rtl="0" algn="l">
              <a:lnSpc>
                <a:spcPct val="100000"/>
              </a:lnSpc>
              <a:spcBef>
                <a:spcPts val="1200"/>
              </a:spcBef>
              <a:spcAft>
                <a:spcPts val="600"/>
              </a:spcAft>
              <a:buSzPts val="1400"/>
              <a:buNone/>
            </a:pPr>
            <a:r>
              <a:rPr b="1" lang="en-US" sz="1200">
                <a:solidFill>
                  <a:srgbClr val="1B3E51"/>
                </a:solidFill>
                <a:latin typeface="Roboto"/>
                <a:ea typeface="Roboto"/>
                <a:cs typeface="Roboto"/>
                <a:sym typeface="Roboto"/>
              </a:rPr>
              <a:t>Quais são os recursos do EDI:</a:t>
            </a:r>
            <a:endParaRPr>
              <a:solidFill>
                <a:srgbClr val="063849"/>
              </a:solidFill>
              <a:latin typeface="Roboto"/>
              <a:ea typeface="Roboto"/>
              <a:cs typeface="Roboto"/>
              <a:sym typeface="Roboto"/>
            </a:endParaRPr>
          </a:p>
        </p:txBody>
      </p:sp>
    </p:spTree>
  </p:cSld>
  <p:clrMapOvr>
    <a:masterClrMapping/>
  </p:clrMapOvr>
</p:sld>
</file>

<file path=ppt/slides/slide8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60" name="Shape 6760"/>
        <p:cNvGrpSpPr/>
        <p:nvPr/>
      </p:nvGrpSpPr>
      <p:grpSpPr>
        <a:xfrm>
          <a:off x="0" y="0"/>
          <a:ext cx="0" cy="0"/>
          <a:chOff x="0" y="0"/>
          <a:chExt cx="0" cy="0"/>
        </a:xfrm>
      </p:grpSpPr>
      <p:sp>
        <p:nvSpPr>
          <p:cNvPr id="6761" name="Google Shape;6761;p437"/>
          <p:cNvSpPr txBox="1"/>
          <p:nvPr>
            <p:ph type="title"/>
          </p:nvPr>
        </p:nvSpPr>
        <p:spPr>
          <a:xfrm>
            <a:off x="365700" y="274350"/>
            <a:ext cx="6312000" cy="307800"/>
          </a:xfrm>
          <a:prstGeom prst="rect">
            <a:avLst/>
          </a:prstGeom>
          <a:noFill/>
          <a:ln>
            <a:noFill/>
          </a:ln>
        </p:spPr>
        <p:txBody>
          <a:bodyPr anchorCtr="0" anchor="t" bIns="0" lIns="0" spcFirstLastPara="1" rIns="0" wrap="square" tIns="0">
            <a:spAutoFit/>
          </a:bodyPr>
          <a:lstStyle/>
          <a:p>
            <a:pPr indent="0" lvl="0" marL="0" rtl="0" algn="l">
              <a:lnSpc>
                <a:spcPct val="100000"/>
              </a:lnSpc>
              <a:spcBef>
                <a:spcPts val="0"/>
              </a:spcBef>
              <a:spcAft>
                <a:spcPts val="0"/>
              </a:spcAft>
              <a:buSzPts val="2000"/>
              <a:buNone/>
            </a:pPr>
            <a:r>
              <a:rPr lang="en-US"/>
              <a:t>Gerenciamento de parceiros comerciais EDI</a:t>
            </a:r>
            <a:endParaRPr/>
          </a:p>
        </p:txBody>
      </p:sp>
      <p:sp>
        <p:nvSpPr>
          <p:cNvPr id="6762" name="Google Shape;6762;p437"/>
          <p:cNvSpPr txBox="1"/>
          <p:nvPr>
            <p:ph idx="1" type="body"/>
          </p:nvPr>
        </p:nvSpPr>
        <p:spPr>
          <a:xfrm>
            <a:off x="365700" y="914400"/>
            <a:ext cx="3613500" cy="3525000"/>
          </a:xfrm>
          <a:prstGeom prst="rect">
            <a:avLst/>
          </a:prstGeom>
          <a:noFill/>
          <a:ln>
            <a:noFill/>
          </a:ln>
        </p:spPr>
        <p:txBody>
          <a:bodyPr anchorCtr="0" anchor="t" bIns="0" lIns="0" spcFirstLastPara="1" rIns="0" wrap="square" tIns="0">
            <a:spAutoFit/>
          </a:bodyPr>
          <a:lstStyle/>
          <a:p>
            <a:pPr indent="0" lvl="0" marL="0" rtl="0" algn="l">
              <a:lnSpc>
                <a:spcPct val="100000"/>
              </a:lnSpc>
              <a:spcBef>
                <a:spcPts val="0"/>
              </a:spcBef>
              <a:spcAft>
                <a:spcPts val="0"/>
              </a:spcAft>
              <a:buSzPts val="1400"/>
              <a:buNone/>
            </a:pPr>
            <a:r>
              <a:rPr b="1" lang="en-US" sz="1200">
                <a:latin typeface="Roboto"/>
                <a:ea typeface="Roboto"/>
                <a:cs typeface="Roboto"/>
                <a:sym typeface="Roboto"/>
              </a:rPr>
              <a:t>Principais Recursos</a:t>
            </a:r>
            <a:endParaRPr b="1" sz="1100">
              <a:latin typeface="Roboto"/>
              <a:ea typeface="Roboto"/>
              <a:cs typeface="Roboto"/>
              <a:sym typeface="Roboto"/>
            </a:endParaRPr>
          </a:p>
          <a:p>
            <a:pPr indent="-127000" lvl="0" marL="139700" marR="0" rtl="0" algn="l">
              <a:lnSpc>
                <a:spcPct val="100000"/>
              </a:lnSpc>
              <a:spcBef>
                <a:spcPts val="600"/>
              </a:spcBef>
              <a:spcAft>
                <a:spcPts val="0"/>
              </a:spcAft>
              <a:buClr>
                <a:schemeClr val="dk2"/>
              </a:buClr>
              <a:buSzPts val="800"/>
              <a:buFont typeface="Roboto"/>
              <a:buChar char="●"/>
            </a:pPr>
            <a:r>
              <a:rPr lang="en-US" sz="1000">
                <a:latin typeface="Roboto SemiBold"/>
                <a:ea typeface="Roboto SemiBold"/>
                <a:cs typeface="Roboto SemiBold"/>
                <a:sym typeface="Roboto SemiBold"/>
              </a:rPr>
              <a:t>Adicionar um Parceiro Comercial</a:t>
            </a:r>
            <a:r>
              <a:rPr lang="en-US" sz="1000">
                <a:latin typeface="Roboto"/>
                <a:ea typeface="Roboto"/>
                <a:cs typeface="Roboto"/>
                <a:sym typeface="Roboto"/>
              </a:rPr>
              <a:t> – Acesse uma biblioteca pré-existente de parceiros comerciais ou crie o seu próprio.</a:t>
            </a:r>
            <a:endParaRPr sz="1000">
              <a:latin typeface="Roboto"/>
              <a:ea typeface="Roboto"/>
              <a:cs typeface="Roboto"/>
              <a:sym typeface="Roboto"/>
            </a:endParaRPr>
          </a:p>
          <a:p>
            <a:pPr indent="-127000" lvl="0" marL="139700" marR="0" rtl="0" algn="l">
              <a:lnSpc>
                <a:spcPct val="100000"/>
              </a:lnSpc>
              <a:spcBef>
                <a:spcPts val="600"/>
              </a:spcBef>
              <a:spcAft>
                <a:spcPts val="0"/>
              </a:spcAft>
              <a:buClr>
                <a:schemeClr val="dk2"/>
              </a:buClr>
              <a:buSzPts val="800"/>
              <a:buFont typeface="Roboto"/>
              <a:buChar char="●"/>
            </a:pPr>
            <a:r>
              <a:rPr lang="en-US" sz="1000">
                <a:latin typeface="Roboto SemiBold"/>
                <a:ea typeface="Roboto SemiBold"/>
                <a:cs typeface="Roboto SemiBold"/>
                <a:sym typeface="Roboto SemiBold"/>
              </a:rPr>
              <a:t>Criar um Fluxo de Trabalho</a:t>
            </a:r>
            <a:r>
              <a:rPr lang="en-US" sz="1000">
                <a:latin typeface="Roboto"/>
                <a:ea typeface="Roboto"/>
                <a:cs typeface="Roboto"/>
                <a:sym typeface="Roboto"/>
              </a:rPr>
              <a:t> – Selecione seu padrão EDI (X12, EDIFACT ou TRADACOMS), os documentos associados e suas versões.</a:t>
            </a:r>
            <a:endParaRPr sz="1000">
              <a:latin typeface="Roboto"/>
              <a:ea typeface="Roboto"/>
              <a:cs typeface="Roboto"/>
              <a:sym typeface="Roboto"/>
            </a:endParaRPr>
          </a:p>
          <a:p>
            <a:pPr indent="-127000" lvl="0" marL="139700" marR="0" rtl="0" algn="l">
              <a:lnSpc>
                <a:spcPct val="100000"/>
              </a:lnSpc>
              <a:spcBef>
                <a:spcPts val="600"/>
              </a:spcBef>
              <a:spcAft>
                <a:spcPts val="0"/>
              </a:spcAft>
              <a:buClr>
                <a:schemeClr val="dk2"/>
              </a:buClr>
              <a:buSzPts val="800"/>
              <a:buFont typeface="Roboto"/>
              <a:buChar char="●"/>
            </a:pPr>
            <a:r>
              <a:rPr lang="en-US" sz="1000">
                <a:latin typeface="Roboto SemiBold"/>
                <a:ea typeface="Roboto SemiBold"/>
                <a:cs typeface="Roboto SemiBold"/>
                <a:sym typeface="Roboto SemiBold"/>
              </a:rPr>
              <a:t>Configurações de EDI</a:t>
            </a:r>
            <a:r>
              <a:rPr lang="en-US" sz="1000">
                <a:latin typeface="Roboto"/>
                <a:ea typeface="Roboto"/>
                <a:cs typeface="Roboto"/>
                <a:sym typeface="Roboto"/>
              </a:rPr>
              <a:t> – Insira as configurações </a:t>
            </a:r>
            <a:r>
              <a:rPr lang="en-US" sz="1000">
                <a:latin typeface="Roboto"/>
                <a:ea typeface="Roboto"/>
                <a:cs typeface="Roboto"/>
                <a:sym typeface="Roboto"/>
              </a:rPr>
              <a:t>para uso nas suas integrações.</a:t>
            </a:r>
            <a:endParaRPr sz="1000">
              <a:latin typeface="Roboto"/>
              <a:ea typeface="Roboto"/>
              <a:cs typeface="Roboto"/>
              <a:sym typeface="Roboto"/>
            </a:endParaRPr>
          </a:p>
          <a:p>
            <a:pPr indent="-127000" lvl="0" marL="139700" marR="0" rtl="0" algn="l">
              <a:lnSpc>
                <a:spcPct val="100000"/>
              </a:lnSpc>
              <a:spcBef>
                <a:spcPts val="600"/>
              </a:spcBef>
              <a:spcAft>
                <a:spcPts val="0"/>
              </a:spcAft>
              <a:buClr>
                <a:schemeClr val="dk2"/>
              </a:buClr>
              <a:buSzPts val="800"/>
              <a:buFont typeface="Roboto"/>
              <a:buChar char="●"/>
            </a:pPr>
            <a:r>
              <a:rPr lang="en-US" sz="1000">
                <a:latin typeface="Roboto SemiBold"/>
                <a:ea typeface="Roboto SemiBold"/>
                <a:cs typeface="Roboto SemiBold"/>
                <a:sym typeface="Roboto SemiBold"/>
              </a:rPr>
              <a:t>Comunicação </a:t>
            </a:r>
            <a:r>
              <a:rPr lang="en-US" sz="1000">
                <a:latin typeface="Roboto"/>
                <a:ea typeface="Roboto"/>
                <a:cs typeface="Roboto"/>
                <a:sym typeface="Roboto"/>
              </a:rPr>
              <a:t>– Associe seu método de comunicação preferido com seus parceiros comerciais.</a:t>
            </a:r>
            <a:r>
              <a:rPr lang="en-US" sz="1000">
                <a:latin typeface="Roboto"/>
                <a:ea typeface="Roboto"/>
                <a:cs typeface="Roboto"/>
                <a:sym typeface="Roboto"/>
              </a:rPr>
              <a:t>  </a:t>
            </a:r>
            <a:endParaRPr sz="1000">
              <a:latin typeface="Roboto"/>
              <a:ea typeface="Roboto"/>
              <a:cs typeface="Roboto"/>
              <a:sym typeface="Roboto"/>
            </a:endParaRPr>
          </a:p>
          <a:p>
            <a:pPr indent="0" lvl="0" marL="0" rtl="0" algn="l">
              <a:lnSpc>
                <a:spcPct val="100000"/>
              </a:lnSpc>
              <a:spcBef>
                <a:spcPts val="1200"/>
              </a:spcBef>
              <a:spcAft>
                <a:spcPts val="0"/>
              </a:spcAft>
              <a:buSzPts val="1400"/>
              <a:buNone/>
            </a:pPr>
            <a:r>
              <a:rPr b="1" lang="en-US" sz="1200">
                <a:latin typeface="Roboto"/>
                <a:ea typeface="Roboto"/>
                <a:cs typeface="Roboto"/>
                <a:sym typeface="Roboto"/>
              </a:rPr>
              <a:t>Benefícios</a:t>
            </a:r>
            <a:endParaRPr b="1" sz="1100">
              <a:latin typeface="Roboto"/>
              <a:ea typeface="Roboto"/>
              <a:cs typeface="Roboto"/>
              <a:sym typeface="Roboto"/>
            </a:endParaRPr>
          </a:p>
          <a:p>
            <a:pPr indent="-127000" lvl="0" marL="139700" marR="0" rtl="0" algn="l">
              <a:lnSpc>
                <a:spcPct val="100000"/>
              </a:lnSpc>
              <a:spcBef>
                <a:spcPts val="600"/>
              </a:spcBef>
              <a:spcAft>
                <a:spcPts val="0"/>
              </a:spcAft>
              <a:buClr>
                <a:schemeClr val="dk2"/>
              </a:buClr>
              <a:buSzPts val="800"/>
              <a:buFont typeface="Roboto"/>
              <a:buChar char="●"/>
            </a:pPr>
            <a:r>
              <a:rPr lang="en-US" sz="1000">
                <a:latin typeface="Roboto SemiBold"/>
                <a:ea typeface="Roboto SemiBold"/>
                <a:cs typeface="Roboto SemiBold"/>
                <a:sym typeface="Roboto SemiBold"/>
              </a:rPr>
              <a:t>Controle</a:t>
            </a:r>
            <a:r>
              <a:rPr lang="en-US" sz="1000">
                <a:latin typeface="Roboto"/>
                <a:ea typeface="Roboto"/>
                <a:cs typeface="Roboto"/>
                <a:sym typeface="Roboto"/>
              </a:rPr>
              <a:t> – Adicione, crie e edite parceiros comerciais sem precisar enviar solicitações.</a:t>
            </a:r>
            <a:endParaRPr sz="1000">
              <a:latin typeface="Roboto SemiBold"/>
              <a:ea typeface="Roboto SemiBold"/>
              <a:cs typeface="Roboto SemiBold"/>
              <a:sym typeface="Roboto SemiBold"/>
            </a:endParaRPr>
          </a:p>
          <a:p>
            <a:pPr indent="-127000" lvl="0" marL="139700" marR="0" rtl="0" algn="l">
              <a:lnSpc>
                <a:spcPct val="100000"/>
              </a:lnSpc>
              <a:spcBef>
                <a:spcPts val="600"/>
              </a:spcBef>
              <a:spcAft>
                <a:spcPts val="0"/>
              </a:spcAft>
              <a:buClr>
                <a:schemeClr val="dk2"/>
              </a:buClr>
              <a:buSzPts val="800"/>
              <a:buFont typeface="Roboto"/>
              <a:buChar char="●"/>
            </a:pPr>
            <a:r>
              <a:rPr lang="en-US" sz="1000">
                <a:latin typeface="Roboto SemiBold"/>
                <a:ea typeface="Roboto SemiBold"/>
                <a:cs typeface="Roboto SemiBold"/>
                <a:sym typeface="Roboto SemiBold"/>
              </a:rPr>
              <a:t>Eficiência </a:t>
            </a:r>
            <a:r>
              <a:rPr lang="en-US" sz="1000">
                <a:latin typeface="Roboto"/>
                <a:ea typeface="Roboto"/>
                <a:cs typeface="Roboto"/>
                <a:sym typeface="Roboto"/>
              </a:rPr>
              <a:t>– Crie fluxos de trabalho facilmente utilizando EDI diretamente, sem depender de mapeamentos manuais.</a:t>
            </a:r>
            <a:endParaRPr sz="1000">
              <a:latin typeface="Roboto SemiBold"/>
              <a:ea typeface="Roboto SemiBold"/>
              <a:cs typeface="Roboto SemiBold"/>
              <a:sym typeface="Roboto SemiBold"/>
            </a:endParaRPr>
          </a:p>
          <a:p>
            <a:pPr indent="-127000" lvl="0" marL="139700" marR="0" rtl="0" algn="l">
              <a:lnSpc>
                <a:spcPct val="100000"/>
              </a:lnSpc>
              <a:spcBef>
                <a:spcPts val="600"/>
              </a:spcBef>
              <a:spcAft>
                <a:spcPts val="600"/>
              </a:spcAft>
              <a:buClr>
                <a:schemeClr val="dk2"/>
              </a:buClr>
              <a:buSzPts val="800"/>
              <a:buFont typeface="Roboto"/>
              <a:buChar char="●"/>
            </a:pPr>
            <a:r>
              <a:rPr lang="en-US" sz="1000">
                <a:latin typeface="Roboto SemiBold"/>
                <a:ea typeface="Roboto SemiBold"/>
                <a:cs typeface="Roboto SemiBold"/>
                <a:sym typeface="Roboto SemiBold"/>
              </a:rPr>
              <a:t>Integração</a:t>
            </a:r>
            <a:r>
              <a:rPr lang="en-US" sz="1000">
                <a:latin typeface="Roboto"/>
                <a:ea typeface="Roboto"/>
                <a:cs typeface="Roboto"/>
                <a:sym typeface="Roboto"/>
              </a:rPr>
              <a:t> – Elimine a necessidade de softwares ou custos de serviços adicionais ao incluir conexões VAN, AS2, FTP e SFTP.</a:t>
            </a:r>
            <a:endParaRPr sz="1000">
              <a:latin typeface="Roboto"/>
              <a:ea typeface="Roboto"/>
              <a:cs typeface="Roboto"/>
              <a:sym typeface="Roboto"/>
            </a:endParaRPr>
          </a:p>
        </p:txBody>
      </p:sp>
      <p:grpSp>
        <p:nvGrpSpPr>
          <p:cNvPr id="6763" name="Google Shape;6763;p437"/>
          <p:cNvGrpSpPr/>
          <p:nvPr/>
        </p:nvGrpSpPr>
        <p:grpSpPr>
          <a:xfrm>
            <a:off x="4572164" y="914390"/>
            <a:ext cx="4206300" cy="3487800"/>
            <a:chOff x="4572164" y="914390"/>
            <a:chExt cx="4206300" cy="3487800"/>
          </a:xfrm>
        </p:grpSpPr>
        <p:sp>
          <p:nvSpPr>
            <p:cNvPr id="6764" name="Google Shape;6764;p437"/>
            <p:cNvSpPr/>
            <p:nvPr/>
          </p:nvSpPr>
          <p:spPr>
            <a:xfrm>
              <a:off x="4572164" y="914390"/>
              <a:ext cx="4206300" cy="3487800"/>
            </a:xfrm>
            <a:prstGeom prst="rect">
              <a:avLst/>
            </a:prstGeom>
            <a:solidFill>
              <a:srgbClr val="EBF1F3"/>
            </a:solidFill>
            <a:ln>
              <a:noFill/>
            </a:ln>
          </p:spPr>
          <p:txBody>
            <a:bodyPr anchorCtr="0" anchor="ctr" bIns="68575" lIns="68575" spcFirstLastPara="1" rIns="68575" wrap="square" tIns="685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Roboto Light"/>
                <a:ea typeface="Roboto Light"/>
                <a:cs typeface="Roboto Light"/>
                <a:sym typeface="Roboto Light"/>
              </a:endParaRPr>
            </a:p>
          </p:txBody>
        </p:sp>
        <p:sp>
          <p:nvSpPr>
            <p:cNvPr id="6765" name="Google Shape;6765;p437"/>
            <p:cNvSpPr txBox="1"/>
            <p:nvPr/>
          </p:nvSpPr>
          <p:spPr>
            <a:xfrm>
              <a:off x="5207605" y="1052331"/>
              <a:ext cx="2935500" cy="184800"/>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600"/>
                </a:spcAft>
                <a:buClr>
                  <a:srgbClr val="000000"/>
                </a:buClr>
                <a:buSzPts val="1200"/>
                <a:buFont typeface="Arial"/>
                <a:buNone/>
              </a:pPr>
              <a:r>
                <a:rPr b="0" i="0" lang="en-US" sz="1200" u="none" cap="none" strike="noStrike">
                  <a:solidFill>
                    <a:srgbClr val="7C97A2"/>
                  </a:solidFill>
                  <a:latin typeface="Roboto Slab Medium"/>
                  <a:ea typeface="Roboto Slab Medium"/>
                  <a:cs typeface="Roboto Slab Medium"/>
                  <a:sym typeface="Roboto Slab Medium"/>
                </a:rPr>
                <a:t>Trading Partners</a:t>
              </a:r>
              <a:endParaRPr b="0" i="0" sz="1200" u="none" cap="none" strike="noStrike">
                <a:solidFill>
                  <a:srgbClr val="7C97A2"/>
                </a:solidFill>
                <a:latin typeface="Roboto Slab Medium"/>
                <a:ea typeface="Roboto Slab Medium"/>
                <a:cs typeface="Roboto Slab Medium"/>
                <a:sym typeface="Roboto Slab Medium"/>
              </a:endParaRPr>
            </a:p>
          </p:txBody>
        </p:sp>
        <p:grpSp>
          <p:nvGrpSpPr>
            <p:cNvPr id="6766" name="Google Shape;6766;p437"/>
            <p:cNvGrpSpPr/>
            <p:nvPr/>
          </p:nvGrpSpPr>
          <p:grpSpPr>
            <a:xfrm>
              <a:off x="4647208" y="1386369"/>
              <a:ext cx="4056418" cy="2943913"/>
              <a:chOff x="4647208" y="1386369"/>
              <a:chExt cx="4056418" cy="2943913"/>
            </a:xfrm>
          </p:grpSpPr>
          <p:grpSp>
            <p:nvGrpSpPr>
              <p:cNvPr id="6767" name="Google Shape;6767;p437"/>
              <p:cNvGrpSpPr/>
              <p:nvPr/>
            </p:nvGrpSpPr>
            <p:grpSpPr>
              <a:xfrm>
                <a:off x="4647208" y="1386369"/>
                <a:ext cx="1310400" cy="692100"/>
                <a:chOff x="4647208" y="1386369"/>
                <a:chExt cx="1310400" cy="692100"/>
              </a:xfrm>
            </p:grpSpPr>
            <p:sp>
              <p:nvSpPr>
                <p:cNvPr id="6768" name="Google Shape;6768;p437"/>
                <p:cNvSpPr/>
                <p:nvPr/>
              </p:nvSpPr>
              <p:spPr>
                <a:xfrm>
                  <a:off x="4647208" y="1386369"/>
                  <a:ext cx="1310400" cy="692100"/>
                </a:xfrm>
                <a:prstGeom prst="rect">
                  <a:avLst/>
                </a:prstGeom>
                <a:solidFill>
                  <a:srgbClr val="FFFFFF"/>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Roboto Light"/>
                    <a:ea typeface="Roboto Light"/>
                    <a:cs typeface="Roboto Light"/>
                    <a:sym typeface="Roboto Light"/>
                  </a:endParaRPr>
                </a:p>
              </p:txBody>
            </p:sp>
            <p:pic>
              <p:nvPicPr>
                <p:cNvPr id="6769" name="Google Shape;6769;p437"/>
                <p:cNvPicPr preferRelativeResize="0"/>
                <p:nvPr/>
              </p:nvPicPr>
              <p:blipFill rotWithShape="1">
                <a:blip r:embed="rId3">
                  <a:alphaModFix/>
                </a:blip>
                <a:srcRect b="0" l="0" r="0" t="0"/>
                <a:stretch/>
              </p:blipFill>
              <p:spPr>
                <a:xfrm>
                  <a:off x="5008362" y="1577282"/>
                  <a:ext cx="588007" cy="310300"/>
                </a:xfrm>
                <a:prstGeom prst="rect">
                  <a:avLst/>
                </a:prstGeom>
                <a:noFill/>
                <a:ln>
                  <a:noFill/>
                </a:ln>
              </p:spPr>
            </p:pic>
          </p:grpSp>
          <p:grpSp>
            <p:nvGrpSpPr>
              <p:cNvPr id="6770" name="Google Shape;6770;p437"/>
              <p:cNvGrpSpPr/>
              <p:nvPr/>
            </p:nvGrpSpPr>
            <p:grpSpPr>
              <a:xfrm>
                <a:off x="7393226" y="1386369"/>
                <a:ext cx="1310400" cy="692100"/>
                <a:chOff x="7393226" y="1386369"/>
                <a:chExt cx="1310400" cy="692100"/>
              </a:xfrm>
            </p:grpSpPr>
            <p:sp>
              <p:nvSpPr>
                <p:cNvPr id="6771" name="Google Shape;6771;p437"/>
                <p:cNvSpPr/>
                <p:nvPr/>
              </p:nvSpPr>
              <p:spPr>
                <a:xfrm>
                  <a:off x="7393226" y="1386369"/>
                  <a:ext cx="1310400" cy="692100"/>
                </a:xfrm>
                <a:prstGeom prst="rect">
                  <a:avLst/>
                </a:prstGeom>
                <a:solidFill>
                  <a:srgbClr val="FFFFFF"/>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Roboto Light"/>
                    <a:ea typeface="Roboto Light"/>
                    <a:cs typeface="Roboto Light"/>
                    <a:sym typeface="Roboto Light"/>
                  </a:endParaRPr>
                </a:p>
              </p:txBody>
            </p:sp>
            <p:pic>
              <p:nvPicPr>
                <p:cNvPr id="6772" name="Google Shape;6772;p437"/>
                <p:cNvPicPr preferRelativeResize="0"/>
                <p:nvPr/>
              </p:nvPicPr>
              <p:blipFill rotWithShape="1">
                <a:blip r:embed="rId4">
                  <a:alphaModFix/>
                </a:blip>
                <a:srcRect b="0" l="0" r="0" t="0"/>
                <a:stretch/>
              </p:blipFill>
              <p:spPr>
                <a:xfrm>
                  <a:off x="7545462" y="1579747"/>
                  <a:ext cx="1005842" cy="305344"/>
                </a:xfrm>
                <a:prstGeom prst="rect">
                  <a:avLst/>
                </a:prstGeom>
                <a:noFill/>
                <a:ln>
                  <a:noFill/>
                </a:ln>
              </p:spPr>
            </p:pic>
          </p:grpSp>
          <p:grpSp>
            <p:nvGrpSpPr>
              <p:cNvPr id="6773" name="Google Shape;6773;p437"/>
              <p:cNvGrpSpPr/>
              <p:nvPr/>
            </p:nvGrpSpPr>
            <p:grpSpPr>
              <a:xfrm>
                <a:off x="6020217" y="2887578"/>
                <a:ext cx="1310400" cy="692100"/>
                <a:chOff x="6020217" y="2887578"/>
                <a:chExt cx="1310400" cy="692100"/>
              </a:xfrm>
            </p:grpSpPr>
            <p:sp>
              <p:nvSpPr>
                <p:cNvPr id="6774" name="Google Shape;6774;p437"/>
                <p:cNvSpPr/>
                <p:nvPr/>
              </p:nvSpPr>
              <p:spPr>
                <a:xfrm>
                  <a:off x="6020217" y="2887578"/>
                  <a:ext cx="1310400" cy="692100"/>
                </a:xfrm>
                <a:prstGeom prst="rect">
                  <a:avLst/>
                </a:prstGeom>
                <a:solidFill>
                  <a:srgbClr val="FFFFFF"/>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Roboto Light"/>
                    <a:ea typeface="Roboto Light"/>
                    <a:cs typeface="Roboto Light"/>
                    <a:sym typeface="Roboto Light"/>
                  </a:endParaRPr>
                </a:p>
              </p:txBody>
            </p:sp>
            <p:pic>
              <p:nvPicPr>
                <p:cNvPr id="6775" name="Google Shape;6775;p437"/>
                <p:cNvPicPr preferRelativeResize="0"/>
                <p:nvPr/>
              </p:nvPicPr>
              <p:blipFill rotWithShape="1">
                <a:blip r:embed="rId5">
                  <a:alphaModFix/>
                </a:blip>
                <a:srcRect b="0" l="0" r="0" t="0"/>
                <a:stretch/>
              </p:blipFill>
              <p:spPr>
                <a:xfrm>
                  <a:off x="6433004" y="2991220"/>
                  <a:ext cx="484825" cy="484825"/>
                </a:xfrm>
                <a:prstGeom prst="rect">
                  <a:avLst/>
                </a:prstGeom>
                <a:noFill/>
                <a:ln>
                  <a:noFill/>
                </a:ln>
              </p:spPr>
            </p:pic>
          </p:grpSp>
          <p:grpSp>
            <p:nvGrpSpPr>
              <p:cNvPr id="6776" name="Google Shape;6776;p437"/>
              <p:cNvGrpSpPr/>
              <p:nvPr/>
            </p:nvGrpSpPr>
            <p:grpSpPr>
              <a:xfrm>
                <a:off x="7393226" y="3638182"/>
                <a:ext cx="1310400" cy="692100"/>
                <a:chOff x="7393226" y="3638182"/>
                <a:chExt cx="1310400" cy="692100"/>
              </a:xfrm>
            </p:grpSpPr>
            <p:sp>
              <p:nvSpPr>
                <p:cNvPr id="6777" name="Google Shape;6777;p437"/>
                <p:cNvSpPr/>
                <p:nvPr/>
              </p:nvSpPr>
              <p:spPr>
                <a:xfrm>
                  <a:off x="7393226" y="3638182"/>
                  <a:ext cx="1310400" cy="692100"/>
                </a:xfrm>
                <a:prstGeom prst="rect">
                  <a:avLst/>
                </a:prstGeom>
                <a:solidFill>
                  <a:srgbClr val="FFFFFF"/>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Roboto Light"/>
                    <a:ea typeface="Roboto Light"/>
                    <a:cs typeface="Roboto Light"/>
                    <a:sym typeface="Roboto Light"/>
                  </a:endParaRPr>
                </a:p>
              </p:txBody>
            </p:sp>
            <p:pic>
              <p:nvPicPr>
                <p:cNvPr id="6778" name="Google Shape;6778;p437"/>
                <p:cNvPicPr preferRelativeResize="0"/>
                <p:nvPr/>
              </p:nvPicPr>
              <p:blipFill rotWithShape="1">
                <a:blip r:embed="rId6">
                  <a:alphaModFix/>
                </a:blip>
                <a:srcRect b="0" l="0" r="0" t="0"/>
                <a:stretch/>
              </p:blipFill>
              <p:spPr>
                <a:xfrm>
                  <a:off x="7530959" y="3861642"/>
                  <a:ext cx="1034933" cy="245189"/>
                </a:xfrm>
                <a:prstGeom prst="rect">
                  <a:avLst/>
                </a:prstGeom>
                <a:noFill/>
                <a:ln>
                  <a:noFill/>
                </a:ln>
              </p:spPr>
            </p:pic>
          </p:grpSp>
          <p:grpSp>
            <p:nvGrpSpPr>
              <p:cNvPr id="6779" name="Google Shape;6779;p437"/>
              <p:cNvGrpSpPr/>
              <p:nvPr/>
            </p:nvGrpSpPr>
            <p:grpSpPr>
              <a:xfrm>
                <a:off x="6020217" y="1386369"/>
                <a:ext cx="1310400" cy="692100"/>
                <a:chOff x="6020217" y="1386369"/>
                <a:chExt cx="1310400" cy="692100"/>
              </a:xfrm>
            </p:grpSpPr>
            <p:sp>
              <p:nvSpPr>
                <p:cNvPr id="6780" name="Google Shape;6780;p437"/>
                <p:cNvSpPr/>
                <p:nvPr/>
              </p:nvSpPr>
              <p:spPr>
                <a:xfrm>
                  <a:off x="6020217" y="1386369"/>
                  <a:ext cx="1310400" cy="692100"/>
                </a:xfrm>
                <a:prstGeom prst="rect">
                  <a:avLst/>
                </a:prstGeom>
                <a:solidFill>
                  <a:srgbClr val="FFFFFF"/>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Roboto Light"/>
                    <a:ea typeface="Roboto Light"/>
                    <a:cs typeface="Roboto Light"/>
                    <a:sym typeface="Roboto Light"/>
                  </a:endParaRPr>
                </a:p>
              </p:txBody>
            </p:sp>
            <p:pic>
              <p:nvPicPr>
                <p:cNvPr id="6781" name="Google Shape;6781;p437"/>
                <p:cNvPicPr preferRelativeResize="0"/>
                <p:nvPr/>
              </p:nvPicPr>
              <p:blipFill rotWithShape="1">
                <a:blip r:embed="rId7">
                  <a:alphaModFix/>
                </a:blip>
                <a:srcRect b="0" l="0" r="0" t="0"/>
                <a:stretch/>
              </p:blipFill>
              <p:spPr>
                <a:xfrm>
                  <a:off x="6462101" y="1476285"/>
                  <a:ext cx="426631" cy="512276"/>
                </a:xfrm>
                <a:prstGeom prst="rect">
                  <a:avLst/>
                </a:prstGeom>
                <a:noFill/>
                <a:ln>
                  <a:noFill/>
                </a:ln>
              </p:spPr>
            </p:pic>
          </p:grpSp>
          <p:grpSp>
            <p:nvGrpSpPr>
              <p:cNvPr id="6782" name="Google Shape;6782;p437"/>
              <p:cNvGrpSpPr/>
              <p:nvPr/>
            </p:nvGrpSpPr>
            <p:grpSpPr>
              <a:xfrm>
                <a:off x="6020217" y="3638182"/>
                <a:ext cx="1310400" cy="692100"/>
                <a:chOff x="6020217" y="3638182"/>
                <a:chExt cx="1310400" cy="692100"/>
              </a:xfrm>
            </p:grpSpPr>
            <p:sp>
              <p:nvSpPr>
                <p:cNvPr id="6783" name="Google Shape;6783;p437"/>
                <p:cNvSpPr/>
                <p:nvPr/>
              </p:nvSpPr>
              <p:spPr>
                <a:xfrm>
                  <a:off x="6020217" y="3638182"/>
                  <a:ext cx="1310400" cy="692100"/>
                </a:xfrm>
                <a:prstGeom prst="rect">
                  <a:avLst/>
                </a:prstGeom>
                <a:solidFill>
                  <a:srgbClr val="FFFFFF"/>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Roboto Light"/>
                    <a:ea typeface="Roboto Light"/>
                    <a:cs typeface="Roboto Light"/>
                    <a:sym typeface="Roboto Light"/>
                  </a:endParaRPr>
                </a:p>
              </p:txBody>
            </p:sp>
            <p:pic>
              <p:nvPicPr>
                <p:cNvPr id="6784" name="Google Shape;6784;p437"/>
                <p:cNvPicPr preferRelativeResize="0"/>
                <p:nvPr/>
              </p:nvPicPr>
              <p:blipFill rotWithShape="1">
                <a:blip r:embed="rId8">
                  <a:alphaModFix/>
                </a:blip>
                <a:srcRect b="0" l="0" r="0" t="0"/>
                <a:stretch/>
              </p:blipFill>
              <p:spPr>
                <a:xfrm>
                  <a:off x="6267255" y="3796700"/>
                  <a:ext cx="816325" cy="375074"/>
                </a:xfrm>
                <a:prstGeom prst="rect">
                  <a:avLst/>
                </a:prstGeom>
                <a:noFill/>
                <a:ln>
                  <a:noFill/>
                </a:ln>
              </p:spPr>
            </p:pic>
          </p:grpSp>
          <p:grpSp>
            <p:nvGrpSpPr>
              <p:cNvPr id="6785" name="Google Shape;6785;p437"/>
              <p:cNvGrpSpPr/>
              <p:nvPr/>
            </p:nvGrpSpPr>
            <p:grpSpPr>
              <a:xfrm>
                <a:off x="4647208" y="2136973"/>
                <a:ext cx="1310400" cy="692100"/>
                <a:chOff x="4647208" y="2136973"/>
                <a:chExt cx="1310400" cy="692100"/>
              </a:xfrm>
            </p:grpSpPr>
            <p:sp>
              <p:nvSpPr>
                <p:cNvPr id="6786" name="Google Shape;6786;p437"/>
                <p:cNvSpPr/>
                <p:nvPr/>
              </p:nvSpPr>
              <p:spPr>
                <a:xfrm>
                  <a:off x="4647208" y="2136973"/>
                  <a:ext cx="1310400" cy="692100"/>
                </a:xfrm>
                <a:prstGeom prst="rect">
                  <a:avLst/>
                </a:prstGeom>
                <a:solidFill>
                  <a:srgbClr val="FFFFFF"/>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Roboto Light"/>
                    <a:ea typeface="Roboto Light"/>
                    <a:cs typeface="Roboto Light"/>
                    <a:sym typeface="Roboto Light"/>
                  </a:endParaRPr>
                </a:p>
              </p:txBody>
            </p:sp>
            <p:pic>
              <p:nvPicPr>
                <p:cNvPr id="6787" name="Google Shape;6787;p437"/>
                <p:cNvPicPr preferRelativeResize="0"/>
                <p:nvPr/>
              </p:nvPicPr>
              <p:blipFill rotWithShape="1">
                <a:blip r:embed="rId9">
                  <a:alphaModFix/>
                </a:blip>
                <a:srcRect b="0" l="0" r="0" t="0"/>
                <a:stretch/>
              </p:blipFill>
              <p:spPr>
                <a:xfrm>
                  <a:off x="4894209" y="2359798"/>
                  <a:ext cx="816314" cy="246450"/>
                </a:xfrm>
                <a:prstGeom prst="rect">
                  <a:avLst/>
                </a:prstGeom>
                <a:noFill/>
                <a:ln>
                  <a:noFill/>
                </a:ln>
              </p:spPr>
            </p:pic>
          </p:grpSp>
          <p:grpSp>
            <p:nvGrpSpPr>
              <p:cNvPr id="6788" name="Google Shape;6788;p437"/>
              <p:cNvGrpSpPr/>
              <p:nvPr/>
            </p:nvGrpSpPr>
            <p:grpSpPr>
              <a:xfrm>
                <a:off x="6020217" y="2136973"/>
                <a:ext cx="1310400" cy="692100"/>
                <a:chOff x="6020217" y="2136973"/>
                <a:chExt cx="1310400" cy="692100"/>
              </a:xfrm>
            </p:grpSpPr>
            <p:sp>
              <p:nvSpPr>
                <p:cNvPr id="6789" name="Google Shape;6789;p437"/>
                <p:cNvSpPr/>
                <p:nvPr/>
              </p:nvSpPr>
              <p:spPr>
                <a:xfrm>
                  <a:off x="6020217" y="2136973"/>
                  <a:ext cx="1310400" cy="692100"/>
                </a:xfrm>
                <a:prstGeom prst="rect">
                  <a:avLst/>
                </a:prstGeom>
                <a:solidFill>
                  <a:srgbClr val="FFFFFF"/>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Roboto Light"/>
                    <a:ea typeface="Roboto Light"/>
                    <a:cs typeface="Roboto Light"/>
                    <a:sym typeface="Roboto Light"/>
                  </a:endParaRPr>
                </a:p>
              </p:txBody>
            </p:sp>
            <p:pic>
              <p:nvPicPr>
                <p:cNvPr id="6790" name="Google Shape;6790;p437"/>
                <p:cNvPicPr preferRelativeResize="0"/>
                <p:nvPr/>
              </p:nvPicPr>
              <p:blipFill rotWithShape="1">
                <a:blip r:embed="rId10">
                  <a:alphaModFix/>
                </a:blip>
                <a:srcRect b="0" l="0" r="0" t="0"/>
                <a:stretch/>
              </p:blipFill>
              <p:spPr>
                <a:xfrm>
                  <a:off x="6157913" y="2311084"/>
                  <a:ext cx="1034932" cy="306731"/>
                </a:xfrm>
                <a:prstGeom prst="rect">
                  <a:avLst/>
                </a:prstGeom>
                <a:noFill/>
                <a:ln>
                  <a:noFill/>
                </a:ln>
              </p:spPr>
            </p:pic>
          </p:grpSp>
          <p:grpSp>
            <p:nvGrpSpPr>
              <p:cNvPr id="6791" name="Google Shape;6791;p437"/>
              <p:cNvGrpSpPr/>
              <p:nvPr/>
            </p:nvGrpSpPr>
            <p:grpSpPr>
              <a:xfrm>
                <a:off x="4647208" y="2887578"/>
                <a:ext cx="1310400" cy="692100"/>
                <a:chOff x="4647208" y="2887578"/>
                <a:chExt cx="1310400" cy="692100"/>
              </a:xfrm>
            </p:grpSpPr>
            <p:sp>
              <p:nvSpPr>
                <p:cNvPr id="6792" name="Google Shape;6792;p437"/>
                <p:cNvSpPr/>
                <p:nvPr/>
              </p:nvSpPr>
              <p:spPr>
                <a:xfrm>
                  <a:off x="4647208" y="2887578"/>
                  <a:ext cx="1310400" cy="692100"/>
                </a:xfrm>
                <a:prstGeom prst="rect">
                  <a:avLst/>
                </a:prstGeom>
                <a:solidFill>
                  <a:srgbClr val="FFFFFF"/>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Roboto Light"/>
                    <a:ea typeface="Roboto Light"/>
                    <a:cs typeface="Roboto Light"/>
                    <a:sym typeface="Roboto Light"/>
                  </a:endParaRPr>
                </a:p>
              </p:txBody>
            </p:sp>
            <p:pic>
              <p:nvPicPr>
                <p:cNvPr id="6793" name="Google Shape;6793;p437"/>
                <p:cNvPicPr preferRelativeResize="0"/>
                <p:nvPr/>
              </p:nvPicPr>
              <p:blipFill rotWithShape="1">
                <a:blip r:embed="rId11">
                  <a:alphaModFix/>
                </a:blip>
                <a:srcRect b="0" l="0" r="0" t="0"/>
                <a:stretch/>
              </p:blipFill>
              <p:spPr>
                <a:xfrm>
                  <a:off x="4827450" y="3110403"/>
                  <a:ext cx="1034933" cy="246444"/>
                </a:xfrm>
                <a:prstGeom prst="rect">
                  <a:avLst/>
                </a:prstGeom>
                <a:noFill/>
                <a:ln>
                  <a:noFill/>
                </a:ln>
              </p:spPr>
            </p:pic>
          </p:grpSp>
          <p:grpSp>
            <p:nvGrpSpPr>
              <p:cNvPr id="6794" name="Google Shape;6794;p437"/>
              <p:cNvGrpSpPr/>
              <p:nvPr/>
            </p:nvGrpSpPr>
            <p:grpSpPr>
              <a:xfrm>
                <a:off x="7393226" y="2887578"/>
                <a:ext cx="1310400" cy="692100"/>
                <a:chOff x="7393226" y="2887578"/>
                <a:chExt cx="1310400" cy="692100"/>
              </a:xfrm>
            </p:grpSpPr>
            <p:sp>
              <p:nvSpPr>
                <p:cNvPr id="6795" name="Google Shape;6795;p437"/>
                <p:cNvSpPr/>
                <p:nvPr/>
              </p:nvSpPr>
              <p:spPr>
                <a:xfrm>
                  <a:off x="7393226" y="2887578"/>
                  <a:ext cx="1310400" cy="692100"/>
                </a:xfrm>
                <a:prstGeom prst="rect">
                  <a:avLst/>
                </a:prstGeom>
                <a:solidFill>
                  <a:srgbClr val="FFFFFF"/>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Roboto Light"/>
                    <a:ea typeface="Roboto Light"/>
                    <a:cs typeface="Roboto Light"/>
                    <a:sym typeface="Roboto Light"/>
                  </a:endParaRPr>
                </a:p>
              </p:txBody>
            </p:sp>
            <p:pic>
              <p:nvPicPr>
                <p:cNvPr id="6796" name="Google Shape;6796;p437"/>
                <p:cNvPicPr preferRelativeResize="0"/>
                <p:nvPr/>
              </p:nvPicPr>
              <p:blipFill rotWithShape="1">
                <a:blip r:embed="rId12">
                  <a:alphaModFix/>
                </a:blip>
                <a:srcRect b="0" l="0" r="0" t="0"/>
                <a:stretch/>
              </p:blipFill>
              <p:spPr>
                <a:xfrm>
                  <a:off x="7805971" y="2991216"/>
                  <a:ext cx="484825" cy="484825"/>
                </a:xfrm>
                <a:prstGeom prst="rect">
                  <a:avLst/>
                </a:prstGeom>
                <a:noFill/>
                <a:ln>
                  <a:noFill/>
                </a:ln>
              </p:spPr>
            </p:pic>
          </p:grpSp>
          <p:grpSp>
            <p:nvGrpSpPr>
              <p:cNvPr id="6797" name="Google Shape;6797;p437"/>
              <p:cNvGrpSpPr/>
              <p:nvPr/>
            </p:nvGrpSpPr>
            <p:grpSpPr>
              <a:xfrm>
                <a:off x="4647208" y="3638182"/>
                <a:ext cx="1310400" cy="692100"/>
                <a:chOff x="4647208" y="3638182"/>
                <a:chExt cx="1310400" cy="692100"/>
              </a:xfrm>
            </p:grpSpPr>
            <p:sp>
              <p:nvSpPr>
                <p:cNvPr id="6798" name="Google Shape;6798;p437"/>
                <p:cNvSpPr/>
                <p:nvPr/>
              </p:nvSpPr>
              <p:spPr>
                <a:xfrm>
                  <a:off x="4647208" y="3638182"/>
                  <a:ext cx="1310400" cy="692100"/>
                </a:xfrm>
                <a:prstGeom prst="rect">
                  <a:avLst/>
                </a:prstGeom>
                <a:solidFill>
                  <a:srgbClr val="FFFFFF"/>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Roboto Light"/>
                    <a:ea typeface="Roboto Light"/>
                    <a:cs typeface="Roboto Light"/>
                    <a:sym typeface="Roboto Light"/>
                  </a:endParaRPr>
                </a:p>
              </p:txBody>
            </p:sp>
            <p:pic>
              <p:nvPicPr>
                <p:cNvPr id="6799" name="Google Shape;6799;p437"/>
                <p:cNvPicPr preferRelativeResize="0"/>
                <p:nvPr/>
              </p:nvPicPr>
              <p:blipFill rotWithShape="1">
                <a:blip r:embed="rId13">
                  <a:alphaModFix/>
                </a:blip>
                <a:srcRect b="0" l="0" r="0" t="0"/>
                <a:stretch/>
              </p:blipFill>
              <p:spPr>
                <a:xfrm>
                  <a:off x="5005988" y="3861007"/>
                  <a:ext cx="592840" cy="246450"/>
                </a:xfrm>
                <a:prstGeom prst="rect">
                  <a:avLst/>
                </a:prstGeom>
                <a:noFill/>
                <a:ln>
                  <a:noFill/>
                </a:ln>
              </p:spPr>
            </p:pic>
          </p:grpSp>
          <p:grpSp>
            <p:nvGrpSpPr>
              <p:cNvPr id="6800" name="Google Shape;6800;p437"/>
              <p:cNvGrpSpPr/>
              <p:nvPr/>
            </p:nvGrpSpPr>
            <p:grpSpPr>
              <a:xfrm>
                <a:off x="7393226" y="2136973"/>
                <a:ext cx="1310400" cy="692100"/>
                <a:chOff x="7393226" y="2136973"/>
                <a:chExt cx="1310400" cy="692100"/>
              </a:xfrm>
            </p:grpSpPr>
            <p:sp>
              <p:nvSpPr>
                <p:cNvPr id="6801" name="Google Shape;6801;p437"/>
                <p:cNvSpPr/>
                <p:nvPr/>
              </p:nvSpPr>
              <p:spPr>
                <a:xfrm>
                  <a:off x="7393226" y="2136973"/>
                  <a:ext cx="1310400" cy="692100"/>
                </a:xfrm>
                <a:prstGeom prst="rect">
                  <a:avLst/>
                </a:prstGeom>
                <a:solidFill>
                  <a:srgbClr val="FFFFFF"/>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Roboto Light"/>
                    <a:ea typeface="Roboto Light"/>
                    <a:cs typeface="Roboto Light"/>
                    <a:sym typeface="Roboto Light"/>
                  </a:endParaRPr>
                </a:p>
              </p:txBody>
            </p:sp>
            <p:pic>
              <p:nvPicPr>
                <p:cNvPr id="6802" name="Google Shape;6802;p437"/>
                <p:cNvPicPr preferRelativeResize="0"/>
                <p:nvPr/>
              </p:nvPicPr>
              <p:blipFill rotWithShape="1">
                <a:blip r:embed="rId14">
                  <a:alphaModFix/>
                </a:blip>
                <a:srcRect b="0" l="0" r="0" t="0"/>
                <a:stretch/>
              </p:blipFill>
              <p:spPr>
                <a:xfrm>
                  <a:off x="7754413" y="2267655"/>
                  <a:ext cx="588026" cy="430737"/>
                </a:xfrm>
                <a:prstGeom prst="rect">
                  <a:avLst/>
                </a:prstGeom>
                <a:noFill/>
                <a:ln>
                  <a:noFill/>
                </a:ln>
              </p:spPr>
            </p:pic>
          </p:grpSp>
        </p:grpSp>
      </p:grpSp>
    </p:spTree>
  </p:cSld>
  <p:clrMapOvr>
    <a:masterClrMapping/>
  </p:clrMapOvr>
</p:sld>
</file>

<file path=ppt/slides/slide8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07" name="Shape 6807"/>
        <p:cNvGrpSpPr/>
        <p:nvPr/>
      </p:nvGrpSpPr>
      <p:grpSpPr>
        <a:xfrm>
          <a:off x="0" y="0"/>
          <a:ext cx="0" cy="0"/>
          <a:chOff x="0" y="0"/>
          <a:chExt cx="0" cy="0"/>
        </a:xfrm>
      </p:grpSpPr>
      <p:sp>
        <p:nvSpPr>
          <p:cNvPr id="6808" name="Google Shape;6808;p438"/>
          <p:cNvSpPr txBox="1"/>
          <p:nvPr>
            <p:ph idx="1" type="body"/>
          </p:nvPr>
        </p:nvSpPr>
        <p:spPr>
          <a:xfrm>
            <a:off x="365525" y="914400"/>
            <a:ext cx="4206600" cy="2909100"/>
          </a:xfrm>
          <a:prstGeom prst="rect">
            <a:avLst/>
          </a:prstGeom>
          <a:noFill/>
          <a:ln>
            <a:noFill/>
          </a:ln>
        </p:spPr>
        <p:txBody>
          <a:bodyPr anchorCtr="0" anchor="t" bIns="0" lIns="0" spcFirstLastPara="1" rIns="0" wrap="square" tIns="0">
            <a:spAutoFit/>
          </a:bodyPr>
          <a:lstStyle/>
          <a:p>
            <a:pPr indent="0" lvl="0" marL="0" rtl="0" algn="l">
              <a:lnSpc>
                <a:spcPct val="100000"/>
              </a:lnSpc>
              <a:spcBef>
                <a:spcPts val="1200"/>
              </a:spcBef>
              <a:spcAft>
                <a:spcPts val="0"/>
              </a:spcAft>
              <a:buSzPts val="1400"/>
              <a:buNone/>
            </a:pPr>
            <a:r>
              <a:rPr b="1" lang="en-US" sz="1200">
                <a:latin typeface="Roboto"/>
                <a:ea typeface="Roboto"/>
                <a:cs typeface="Roboto"/>
                <a:sym typeface="Roboto"/>
              </a:rPr>
              <a:t>Principais Recursos</a:t>
            </a:r>
            <a:endParaRPr b="1" sz="1100">
              <a:latin typeface="Roboto"/>
              <a:ea typeface="Roboto"/>
              <a:cs typeface="Roboto"/>
              <a:sym typeface="Roboto"/>
            </a:endParaRPr>
          </a:p>
          <a:p>
            <a:pPr indent="-127000" lvl="0" marL="139700" marR="0" rtl="0" algn="l">
              <a:lnSpc>
                <a:spcPct val="100000"/>
              </a:lnSpc>
              <a:spcBef>
                <a:spcPts val="600"/>
              </a:spcBef>
              <a:spcAft>
                <a:spcPts val="0"/>
              </a:spcAft>
              <a:buClr>
                <a:schemeClr val="dk2"/>
              </a:buClr>
              <a:buSzPts val="800"/>
              <a:buFont typeface="Roboto"/>
              <a:buChar char="●"/>
            </a:pPr>
            <a:r>
              <a:rPr lang="en-US" sz="1000">
                <a:latin typeface="Roboto SemiBold"/>
                <a:ea typeface="Roboto SemiBold"/>
                <a:cs typeface="Roboto SemiBold"/>
                <a:sym typeface="Roboto SemiBold"/>
              </a:rPr>
              <a:t>Visualizações de EDI </a:t>
            </a:r>
            <a:r>
              <a:rPr lang="en-US" sz="1000">
                <a:latin typeface="Roboto"/>
                <a:ea typeface="Roboto"/>
                <a:cs typeface="Roboto"/>
                <a:sym typeface="Roboto"/>
              </a:rPr>
              <a:t>– Visualize em vários formatos, incluindo HTML, EDI e EDIXml.</a:t>
            </a:r>
            <a:endParaRPr sz="1000">
              <a:latin typeface="Roboto"/>
              <a:ea typeface="Roboto"/>
              <a:cs typeface="Roboto"/>
              <a:sym typeface="Roboto"/>
            </a:endParaRPr>
          </a:p>
          <a:p>
            <a:pPr indent="-127000" lvl="0" marL="139700" marR="0" rtl="0" algn="l">
              <a:lnSpc>
                <a:spcPct val="100000"/>
              </a:lnSpc>
              <a:spcBef>
                <a:spcPts val="600"/>
              </a:spcBef>
              <a:spcAft>
                <a:spcPts val="0"/>
              </a:spcAft>
              <a:buClr>
                <a:schemeClr val="dk2"/>
              </a:buClr>
              <a:buSzPts val="800"/>
              <a:buFont typeface="Roboto"/>
              <a:buChar char="●"/>
            </a:pPr>
            <a:r>
              <a:rPr lang="en-US" sz="1000">
                <a:latin typeface="Roboto SemiBold"/>
                <a:ea typeface="Roboto SemiBold"/>
                <a:cs typeface="Roboto SemiBold"/>
                <a:sym typeface="Roboto SemiBold"/>
              </a:rPr>
              <a:t>Filtros</a:t>
            </a:r>
            <a:r>
              <a:rPr lang="en-US" sz="1000">
                <a:latin typeface="Roboto"/>
                <a:ea typeface="Roboto"/>
                <a:cs typeface="Roboto"/>
                <a:sym typeface="Roboto"/>
              </a:rPr>
              <a:t> – Utilize filtros para refinar os resultados por Direção, Parceiro Comercial e Tipo de Documento.</a:t>
            </a:r>
            <a:endParaRPr sz="1000">
              <a:latin typeface="Roboto"/>
              <a:ea typeface="Roboto"/>
              <a:cs typeface="Roboto"/>
              <a:sym typeface="Roboto"/>
            </a:endParaRPr>
          </a:p>
          <a:p>
            <a:pPr indent="-127000" lvl="0" marL="139700" marR="0" rtl="0" algn="l">
              <a:lnSpc>
                <a:spcPct val="100000"/>
              </a:lnSpc>
              <a:spcBef>
                <a:spcPts val="600"/>
              </a:spcBef>
              <a:spcAft>
                <a:spcPts val="0"/>
              </a:spcAft>
              <a:buClr>
                <a:schemeClr val="dk2"/>
              </a:buClr>
              <a:buSzPts val="800"/>
              <a:buFont typeface="Roboto"/>
              <a:buChar char="●"/>
            </a:pPr>
            <a:r>
              <a:rPr lang="en-US" sz="1000">
                <a:latin typeface="Roboto SemiBold"/>
                <a:ea typeface="Roboto SemiBold"/>
                <a:cs typeface="Roboto SemiBold"/>
                <a:sym typeface="Roboto SemiBold"/>
              </a:rPr>
              <a:t>Pesquisa Avançada</a:t>
            </a:r>
            <a:r>
              <a:rPr lang="en-US" sz="1000">
                <a:latin typeface="Roboto"/>
                <a:ea typeface="Roboto"/>
                <a:cs typeface="Roboto"/>
                <a:sym typeface="Roboto"/>
              </a:rPr>
              <a:t> – Realize buscas avançadas com diversas opções.</a:t>
            </a:r>
            <a:endParaRPr sz="1000">
              <a:latin typeface="Roboto"/>
              <a:ea typeface="Roboto"/>
              <a:cs typeface="Roboto"/>
              <a:sym typeface="Roboto"/>
            </a:endParaRPr>
          </a:p>
          <a:p>
            <a:pPr indent="-127000" lvl="0" marL="139700" marR="0" rtl="0" algn="l">
              <a:lnSpc>
                <a:spcPct val="100000"/>
              </a:lnSpc>
              <a:spcBef>
                <a:spcPts val="600"/>
              </a:spcBef>
              <a:spcAft>
                <a:spcPts val="0"/>
              </a:spcAft>
              <a:buClr>
                <a:schemeClr val="dk2"/>
              </a:buClr>
              <a:buSzPts val="800"/>
              <a:buFont typeface="Roboto"/>
              <a:buChar char="●"/>
            </a:pPr>
            <a:r>
              <a:rPr lang="en-US" sz="1000">
                <a:latin typeface="Roboto SemiBold"/>
                <a:ea typeface="Roboto SemiBold"/>
                <a:cs typeface="Roboto SemiBold"/>
                <a:sym typeface="Roboto SemiBold"/>
              </a:rPr>
              <a:t>Reprocessamento</a:t>
            </a:r>
            <a:r>
              <a:rPr lang="en-US" sz="1000">
                <a:latin typeface="Roboto"/>
                <a:ea typeface="Roboto"/>
                <a:cs typeface="Roboto"/>
                <a:sym typeface="Roboto"/>
              </a:rPr>
              <a:t> – Reprocesse transações que falharam.</a:t>
            </a:r>
            <a:endParaRPr sz="1000">
              <a:latin typeface="Roboto"/>
              <a:ea typeface="Roboto"/>
              <a:cs typeface="Roboto"/>
              <a:sym typeface="Roboto"/>
            </a:endParaRPr>
          </a:p>
          <a:p>
            <a:pPr indent="0" lvl="0" marL="0" rtl="0" algn="l">
              <a:lnSpc>
                <a:spcPct val="100000"/>
              </a:lnSpc>
              <a:spcBef>
                <a:spcPts val="1200"/>
              </a:spcBef>
              <a:spcAft>
                <a:spcPts val="0"/>
              </a:spcAft>
              <a:buSzPts val="1400"/>
              <a:buNone/>
            </a:pPr>
            <a:r>
              <a:rPr b="1" lang="en-US" sz="1200">
                <a:latin typeface="Roboto"/>
                <a:ea typeface="Roboto"/>
                <a:cs typeface="Roboto"/>
                <a:sym typeface="Roboto"/>
              </a:rPr>
              <a:t>Benefícios</a:t>
            </a:r>
            <a:endParaRPr b="1" sz="1100">
              <a:latin typeface="Roboto"/>
              <a:ea typeface="Roboto"/>
              <a:cs typeface="Roboto"/>
              <a:sym typeface="Roboto"/>
            </a:endParaRPr>
          </a:p>
          <a:p>
            <a:pPr indent="-127000" lvl="0" marL="139700" marR="0" rtl="0" algn="l">
              <a:lnSpc>
                <a:spcPct val="100000"/>
              </a:lnSpc>
              <a:spcBef>
                <a:spcPts val="600"/>
              </a:spcBef>
              <a:spcAft>
                <a:spcPts val="0"/>
              </a:spcAft>
              <a:buClr>
                <a:schemeClr val="dk2"/>
              </a:buClr>
              <a:buSzPts val="800"/>
              <a:buFont typeface="Roboto"/>
              <a:buChar char="●"/>
            </a:pPr>
            <a:r>
              <a:rPr lang="en-US" sz="1000">
                <a:latin typeface="Roboto SemiBold"/>
                <a:ea typeface="Roboto SemiBold"/>
                <a:cs typeface="Roboto SemiBold"/>
                <a:sym typeface="Roboto SemiBold"/>
              </a:rPr>
              <a:t>Monitoramento </a:t>
            </a:r>
            <a:r>
              <a:rPr lang="en-US" sz="1000">
                <a:latin typeface="Roboto"/>
                <a:ea typeface="Roboto"/>
                <a:cs typeface="Roboto"/>
                <a:sym typeface="Roboto"/>
              </a:rPr>
              <a:t>– Permite que usuários não técnicos monitorem e gerenciem suas transações EDI.</a:t>
            </a:r>
            <a:endParaRPr sz="1000">
              <a:latin typeface="Roboto"/>
              <a:ea typeface="Roboto"/>
              <a:cs typeface="Roboto"/>
              <a:sym typeface="Roboto"/>
            </a:endParaRPr>
          </a:p>
          <a:p>
            <a:pPr indent="-127000" lvl="0" marL="139700" marR="0" rtl="0" algn="l">
              <a:lnSpc>
                <a:spcPct val="100000"/>
              </a:lnSpc>
              <a:spcBef>
                <a:spcPts val="600"/>
              </a:spcBef>
              <a:spcAft>
                <a:spcPts val="0"/>
              </a:spcAft>
              <a:buClr>
                <a:schemeClr val="dk2"/>
              </a:buClr>
              <a:buSzPts val="800"/>
              <a:buFont typeface="Roboto"/>
              <a:buChar char="●"/>
            </a:pPr>
            <a:r>
              <a:rPr lang="en-US" sz="1000">
                <a:latin typeface="Roboto SemiBold"/>
                <a:ea typeface="Roboto SemiBold"/>
                <a:cs typeface="Roboto SemiBold"/>
                <a:sym typeface="Roboto SemiBold"/>
              </a:rPr>
              <a:t>Localização</a:t>
            </a:r>
            <a:r>
              <a:rPr lang="en-US" sz="1000">
                <a:latin typeface="Roboto"/>
                <a:ea typeface="Roboto"/>
                <a:cs typeface="Roboto"/>
                <a:sym typeface="Roboto"/>
              </a:rPr>
              <a:t> – Encontre dados específicos de transações EDI com recursos de busca avançada.</a:t>
            </a:r>
            <a:endParaRPr sz="1000">
              <a:latin typeface="Roboto"/>
              <a:ea typeface="Roboto"/>
              <a:cs typeface="Roboto"/>
              <a:sym typeface="Roboto"/>
            </a:endParaRPr>
          </a:p>
          <a:p>
            <a:pPr indent="-127000" lvl="0" marL="139700" marR="0" rtl="0" algn="l">
              <a:lnSpc>
                <a:spcPct val="100000"/>
              </a:lnSpc>
              <a:spcBef>
                <a:spcPts val="600"/>
              </a:spcBef>
              <a:spcAft>
                <a:spcPts val="600"/>
              </a:spcAft>
              <a:buClr>
                <a:schemeClr val="dk2"/>
              </a:buClr>
              <a:buSzPts val="800"/>
              <a:buFont typeface="Roboto"/>
              <a:buChar char="●"/>
            </a:pPr>
            <a:r>
              <a:rPr lang="en-US" sz="1000">
                <a:latin typeface="Roboto SemiBold"/>
                <a:ea typeface="Roboto SemiBold"/>
                <a:cs typeface="Roboto SemiBold"/>
                <a:sym typeface="Roboto SemiBold"/>
              </a:rPr>
              <a:t>Opções</a:t>
            </a:r>
            <a:r>
              <a:rPr lang="en-US" sz="1000">
                <a:latin typeface="Roboto"/>
                <a:ea typeface="Roboto"/>
                <a:cs typeface="Roboto"/>
                <a:sym typeface="Roboto"/>
              </a:rPr>
              <a:t> – Compare transações EDI baixando, imprimindo ou copiando os dados para desenvolvimento de integrações.</a:t>
            </a:r>
            <a:endParaRPr sz="1000">
              <a:latin typeface="Roboto"/>
              <a:ea typeface="Roboto"/>
              <a:cs typeface="Roboto"/>
              <a:sym typeface="Roboto"/>
            </a:endParaRPr>
          </a:p>
        </p:txBody>
      </p:sp>
      <p:sp>
        <p:nvSpPr>
          <p:cNvPr id="6809" name="Google Shape;6809;p438"/>
          <p:cNvSpPr txBox="1"/>
          <p:nvPr>
            <p:ph type="title"/>
          </p:nvPr>
        </p:nvSpPr>
        <p:spPr>
          <a:xfrm>
            <a:off x="365528" y="273850"/>
            <a:ext cx="4277100" cy="376800"/>
          </a:xfrm>
          <a:prstGeom prst="rect">
            <a:avLst/>
          </a:prstGeom>
          <a:noFill/>
          <a:ln>
            <a:noFill/>
          </a:ln>
        </p:spPr>
        <p:txBody>
          <a:bodyPr anchorCtr="0" anchor="t" bIns="0" lIns="0" spcFirstLastPara="1" rIns="0" wrap="square" tIns="0">
            <a:normAutofit/>
          </a:bodyPr>
          <a:lstStyle/>
          <a:p>
            <a:pPr indent="0" lvl="0" marL="0" rtl="0" algn="l">
              <a:lnSpc>
                <a:spcPct val="100000"/>
              </a:lnSpc>
              <a:spcBef>
                <a:spcPts val="0"/>
              </a:spcBef>
              <a:spcAft>
                <a:spcPts val="0"/>
              </a:spcAft>
              <a:buSzPts val="2000"/>
              <a:buNone/>
            </a:pPr>
            <a:r>
              <a:rPr lang="en-US"/>
              <a:t>Acesso a transações EDI</a:t>
            </a:r>
            <a:endParaRPr/>
          </a:p>
        </p:txBody>
      </p:sp>
      <p:pic>
        <p:nvPicPr>
          <p:cNvPr id="6810" name="Google Shape;6810;p438"/>
          <p:cNvPicPr preferRelativeResize="0"/>
          <p:nvPr/>
        </p:nvPicPr>
        <p:blipFill rotWithShape="1">
          <a:blip r:embed="rId3">
            <a:alphaModFix/>
          </a:blip>
          <a:srcRect b="0" l="0" r="0" t="0"/>
          <a:stretch/>
        </p:blipFill>
        <p:spPr>
          <a:xfrm>
            <a:off x="4935619" y="439659"/>
            <a:ext cx="1714137" cy="4264181"/>
          </a:xfrm>
          <a:prstGeom prst="rect">
            <a:avLst/>
          </a:prstGeom>
          <a:noFill/>
          <a:ln cap="flat" cmpd="sng" w="28575">
            <a:solidFill>
              <a:schemeClr val="lt2"/>
            </a:solidFill>
            <a:prstDash val="solid"/>
            <a:round/>
            <a:headEnd len="sm" w="sm" type="none"/>
            <a:tailEnd len="sm" w="sm" type="none"/>
          </a:ln>
        </p:spPr>
      </p:pic>
      <p:pic>
        <p:nvPicPr>
          <p:cNvPr id="6811" name="Google Shape;6811;p438"/>
          <p:cNvPicPr preferRelativeResize="0"/>
          <p:nvPr/>
        </p:nvPicPr>
        <p:blipFill rotWithShape="1">
          <a:blip r:embed="rId4">
            <a:alphaModFix/>
          </a:blip>
          <a:srcRect b="0" l="0" r="0" t="0"/>
          <a:stretch/>
        </p:blipFill>
        <p:spPr>
          <a:xfrm>
            <a:off x="5863350" y="1467431"/>
            <a:ext cx="2914951" cy="2329688"/>
          </a:xfrm>
          <a:prstGeom prst="rect">
            <a:avLst/>
          </a:prstGeom>
          <a:noFill/>
          <a:ln cap="flat" cmpd="sng" w="28575">
            <a:solidFill>
              <a:schemeClr val="lt2"/>
            </a:solidFill>
            <a:prstDash val="solid"/>
            <a:round/>
            <a:headEnd len="sm" w="sm" type="none"/>
            <a:tailEnd len="sm" w="sm" type="none"/>
          </a:ln>
          <a:effectLst>
            <a:outerShdw rotWithShape="0" algn="bl" dir="2700000" dist="38100">
              <a:srgbClr val="000000">
                <a:alpha val="7840"/>
              </a:srgbClr>
            </a:outerShdw>
          </a:effectLst>
        </p:spPr>
      </p:pic>
    </p:spTree>
  </p:cSld>
  <p:clrMapOvr>
    <a:masterClrMapping/>
  </p:clrMapOvr>
</p:sld>
</file>

<file path=ppt/slides/slide8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16" name="Shape 6816"/>
        <p:cNvGrpSpPr/>
        <p:nvPr/>
      </p:nvGrpSpPr>
      <p:grpSpPr>
        <a:xfrm>
          <a:off x="0" y="0"/>
          <a:ext cx="0" cy="0"/>
          <a:chOff x="0" y="0"/>
          <a:chExt cx="0" cy="0"/>
        </a:xfrm>
      </p:grpSpPr>
      <p:sp>
        <p:nvSpPr>
          <p:cNvPr id="6817" name="Google Shape;6817;p439"/>
          <p:cNvSpPr txBox="1"/>
          <p:nvPr>
            <p:ph type="title"/>
          </p:nvPr>
        </p:nvSpPr>
        <p:spPr>
          <a:xfrm>
            <a:off x="365700" y="274350"/>
            <a:ext cx="4206300" cy="307800"/>
          </a:xfrm>
          <a:prstGeom prst="rect">
            <a:avLst/>
          </a:prstGeom>
          <a:noFill/>
          <a:ln>
            <a:noFill/>
          </a:ln>
        </p:spPr>
        <p:txBody>
          <a:bodyPr anchorCtr="0" anchor="t" bIns="0" lIns="0" spcFirstLastPara="1" rIns="0" wrap="square" tIns="0">
            <a:spAutoFit/>
          </a:bodyPr>
          <a:lstStyle/>
          <a:p>
            <a:pPr indent="0" lvl="0" marL="0" rtl="0" algn="l">
              <a:lnSpc>
                <a:spcPct val="100000"/>
              </a:lnSpc>
              <a:spcBef>
                <a:spcPts val="0"/>
              </a:spcBef>
              <a:spcAft>
                <a:spcPts val="0"/>
              </a:spcAft>
              <a:buSzPts val="2000"/>
              <a:buNone/>
            </a:pPr>
            <a:r>
              <a:rPr lang="en-US"/>
              <a:t>Proteção de Dados</a:t>
            </a:r>
            <a:endParaRPr/>
          </a:p>
        </p:txBody>
      </p:sp>
      <p:sp>
        <p:nvSpPr>
          <p:cNvPr id="6818" name="Google Shape;6818;p439"/>
          <p:cNvSpPr txBox="1"/>
          <p:nvPr>
            <p:ph idx="1" type="body"/>
          </p:nvPr>
        </p:nvSpPr>
        <p:spPr>
          <a:xfrm>
            <a:off x="365699" y="914400"/>
            <a:ext cx="4078200" cy="2832300"/>
          </a:xfrm>
          <a:prstGeom prst="rect">
            <a:avLst/>
          </a:prstGeom>
          <a:noFill/>
          <a:ln>
            <a:noFill/>
          </a:ln>
        </p:spPr>
        <p:txBody>
          <a:bodyPr anchorCtr="0" anchor="t" bIns="0" lIns="0" spcFirstLastPara="1" rIns="0" wrap="square" tIns="0">
            <a:spAutoFit/>
          </a:bodyPr>
          <a:lstStyle/>
          <a:p>
            <a:pPr indent="0" lvl="0" marL="0" rtl="0" algn="l">
              <a:lnSpc>
                <a:spcPct val="100000"/>
              </a:lnSpc>
              <a:spcBef>
                <a:spcPts val="0"/>
              </a:spcBef>
              <a:spcAft>
                <a:spcPts val="0"/>
              </a:spcAft>
              <a:buSzPts val="1400"/>
              <a:buNone/>
            </a:pPr>
            <a:r>
              <a:rPr b="1" lang="en-US" sz="1200">
                <a:latin typeface="Roboto"/>
                <a:ea typeface="Roboto"/>
                <a:cs typeface="Roboto"/>
                <a:sym typeface="Roboto"/>
              </a:rPr>
              <a:t>Principais Recursos</a:t>
            </a:r>
            <a:endParaRPr b="1" sz="1100">
              <a:latin typeface="Roboto"/>
              <a:ea typeface="Roboto"/>
              <a:cs typeface="Roboto"/>
              <a:sym typeface="Roboto"/>
            </a:endParaRPr>
          </a:p>
          <a:p>
            <a:pPr indent="-127000" lvl="0" marL="139700" marR="0" rtl="0" algn="l">
              <a:lnSpc>
                <a:spcPct val="100000"/>
              </a:lnSpc>
              <a:spcBef>
                <a:spcPts val="600"/>
              </a:spcBef>
              <a:spcAft>
                <a:spcPts val="0"/>
              </a:spcAft>
              <a:buClr>
                <a:schemeClr val="dk2"/>
              </a:buClr>
              <a:buSzPts val="800"/>
              <a:buFont typeface="Roboto"/>
              <a:buChar char="●"/>
            </a:pPr>
            <a:r>
              <a:rPr lang="en-US" sz="1000">
                <a:latin typeface="Roboto SemiBold"/>
                <a:ea typeface="Roboto SemiBold"/>
                <a:cs typeface="Roboto SemiBold"/>
                <a:sym typeface="Roboto SemiBold"/>
              </a:rPr>
              <a:t>PII </a:t>
            </a:r>
            <a:r>
              <a:rPr lang="en-US" sz="1000">
                <a:latin typeface="Roboto"/>
                <a:ea typeface="Roboto"/>
                <a:cs typeface="Roboto"/>
                <a:sym typeface="Roboto"/>
              </a:rPr>
              <a:t>– Permite que administradores ativem a proteção de dados pessoais (PII) e possam excluir ou eliminar documentos.</a:t>
            </a:r>
            <a:endParaRPr sz="1000">
              <a:latin typeface="Roboto"/>
              <a:ea typeface="Roboto"/>
              <a:cs typeface="Roboto"/>
              <a:sym typeface="Roboto"/>
            </a:endParaRPr>
          </a:p>
          <a:p>
            <a:pPr indent="-127000" lvl="0" marL="139700" marR="0" rtl="0" algn="l">
              <a:lnSpc>
                <a:spcPct val="100000"/>
              </a:lnSpc>
              <a:spcBef>
                <a:spcPts val="600"/>
              </a:spcBef>
              <a:spcAft>
                <a:spcPts val="0"/>
              </a:spcAft>
              <a:buClr>
                <a:schemeClr val="dk2"/>
              </a:buClr>
              <a:buSzPts val="800"/>
              <a:buFont typeface="Roboto"/>
              <a:buChar char="●"/>
            </a:pPr>
            <a:r>
              <a:rPr lang="en-US" sz="1000">
                <a:latin typeface="Roboto SemiBold"/>
                <a:ea typeface="Roboto SemiBold"/>
                <a:cs typeface="Roboto SemiBold"/>
                <a:sym typeface="Roboto SemiBold"/>
              </a:rPr>
              <a:t>Arquivamento</a:t>
            </a:r>
            <a:r>
              <a:rPr lang="en-US" sz="1000">
                <a:latin typeface="Roboto"/>
                <a:ea typeface="Roboto"/>
                <a:cs typeface="Roboto"/>
                <a:sym typeface="Roboto"/>
              </a:rPr>
              <a:t> – Arquiva automaticamente transações de forma contínua, com suporte para retenção ilimitada de registros.</a:t>
            </a:r>
            <a:endParaRPr sz="1000">
              <a:latin typeface="Roboto"/>
              <a:ea typeface="Roboto"/>
              <a:cs typeface="Roboto"/>
              <a:sym typeface="Roboto"/>
            </a:endParaRPr>
          </a:p>
          <a:p>
            <a:pPr indent="-127000" lvl="0" marL="139700" marR="0" rtl="0" algn="l">
              <a:lnSpc>
                <a:spcPct val="100000"/>
              </a:lnSpc>
              <a:spcBef>
                <a:spcPts val="600"/>
              </a:spcBef>
              <a:spcAft>
                <a:spcPts val="0"/>
              </a:spcAft>
              <a:buClr>
                <a:schemeClr val="dk2"/>
              </a:buClr>
              <a:buSzPts val="800"/>
              <a:buFont typeface="Roboto"/>
              <a:buChar char="●"/>
            </a:pPr>
            <a:r>
              <a:rPr lang="en-US" sz="1000">
                <a:latin typeface="Roboto SemiBold"/>
                <a:ea typeface="Roboto SemiBold"/>
                <a:cs typeface="Roboto SemiBold"/>
                <a:sym typeface="Roboto SemiBold"/>
              </a:rPr>
              <a:t>Criptografia em repouso </a:t>
            </a:r>
            <a:r>
              <a:rPr lang="en-US" sz="1000">
                <a:latin typeface="Roboto"/>
                <a:ea typeface="Roboto"/>
                <a:cs typeface="Roboto"/>
                <a:sym typeface="Roboto"/>
              </a:rPr>
              <a:t>– Garante uma camada extra de segurança com criptografia dos dados armazenados.</a:t>
            </a:r>
            <a:endParaRPr sz="1000">
              <a:latin typeface="Roboto"/>
              <a:ea typeface="Roboto"/>
              <a:cs typeface="Roboto"/>
              <a:sym typeface="Roboto"/>
            </a:endParaRPr>
          </a:p>
          <a:p>
            <a:pPr indent="0" lvl="0" marL="0" rtl="0" algn="l">
              <a:lnSpc>
                <a:spcPct val="100000"/>
              </a:lnSpc>
              <a:spcBef>
                <a:spcPts val="1200"/>
              </a:spcBef>
              <a:spcAft>
                <a:spcPts val="0"/>
              </a:spcAft>
              <a:buSzPts val="1400"/>
              <a:buNone/>
            </a:pPr>
            <a:r>
              <a:rPr b="1" lang="en-US" sz="1200">
                <a:latin typeface="Roboto"/>
                <a:ea typeface="Roboto"/>
                <a:cs typeface="Roboto"/>
                <a:sym typeface="Roboto"/>
              </a:rPr>
              <a:t>Benefícios</a:t>
            </a:r>
            <a:endParaRPr b="1" sz="1100">
              <a:latin typeface="Roboto"/>
              <a:ea typeface="Roboto"/>
              <a:cs typeface="Roboto"/>
              <a:sym typeface="Roboto"/>
            </a:endParaRPr>
          </a:p>
          <a:p>
            <a:pPr indent="-127000" lvl="0" marL="139700" marR="0" rtl="0" algn="l">
              <a:lnSpc>
                <a:spcPct val="100000"/>
              </a:lnSpc>
              <a:spcBef>
                <a:spcPts val="600"/>
              </a:spcBef>
              <a:spcAft>
                <a:spcPts val="0"/>
              </a:spcAft>
              <a:buClr>
                <a:schemeClr val="dk2"/>
              </a:buClr>
              <a:buSzPts val="800"/>
              <a:buFont typeface="Roboto"/>
              <a:buChar char="●"/>
            </a:pPr>
            <a:r>
              <a:rPr lang="en-US" sz="1000">
                <a:latin typeface="Roboto SemiBold"/>
                <a:ea typeface="Roboto SemiBold"/>
                <a:cs typeface="Roboto SemiBold"/>
                <a:sym typeface="Roboto SemiBold"/>
              </a:rPr>
              <a:t>Mascaramento de dados</a:t>
            </a:r>
            <a:r>
              <a:rPr lang="en-US" sz="1000">
                <a:latin typeface="Roboto"/>
                <a:ea typeface="Roboto"/>
                <a:cs typeface="Roboto"/>
                <a:sym typeface="Roboto"/>
              </a:rPr>
              <a:t> – Garante que as informações pessoais dos usuários (PII) estejam protegidas.</a:t>
            </a:r>
            <a:endParaRPr sz="1000">
              <a:latin typeface="Roboto"/>
              <a:ea typeface="Roboto"/>
              <a:cs typeface="Roboto"/>
              <a:sym typeface="Roboto"/>
            </a:endParaRPr>
          </a:p>
          <a:p>
            <a:pPr indent="-127000" lvl="0" marL="139700" marR="0" rtl="0" algn="l">
              <a:lnSpc>
                <a:spcPct val="100000"/>
              </a:lnSpc>
              <a:spcBef>
                <a:spcPts val="600"/>
              </a:spcBef>
              <a:spcAft>
                <a:spcPts val="0"/>
              </a:spcAft>
              <a:buClr>
                <a:schemeClr val="dk2"/>
              </a:buClr>
              <a:buSzPts val="800"/>
              <a:buFont typeface="Roboto"/>
              <a:buChar char="●"/>
            </a:pPr>
            <a:r>
              <a:rPr lang="en-US" sz="1000">
                <a:latin typeface="Roboto SemiBold"/>
                <a:ea typeface="Roboto SemiBold"/>
                <a:cs typeface="Roboto SemiBold"/>
                <a:sym typeface="Roboto SemiBold"/>
              </a:rPr>
              <a:t>Retenção</a:t>
            </a:r>
            <a:r>
              <a:rPr lang="en-US" sz="1000">
                <a:latin typeface="Roboto"/>
                <a:ea typeface="Roboto"/>
                <a:cs typeface="Roboto"/>
                <a:sym typeface="Roboto"/>
              </a:rPr>
              <a:t> – Mantém transações arquivadas, oferecendo benefícios adicionais de conformidade para os clientes.</a:t>
            </a:r>
            <a:endParaRPr sz="1000">
              <a:latin typeface="Roboto"/>
              <a:ea typeface="Roboto"/>
              <a:cs typeface="Roboto"/>
              <a:sym typeface="Roboto"/>
            </a:endParaRPr>
          </a:p>
          <a:p>
            <a:pPr indent="-127000" lvl="0" marL="139700" marR="0" rtl="0" algn="l">
              <a:lnSpc>
                <a:spcPct val="100000"/>
              </a:lnSpc>
              <a:spcBef>
                <a:spcPts val="600"/>
              </a:spcBef>
              <a:spcAft>
                <a:spcPts val="600"/>
              </a:spcAft>
              <a:buClr>
                <a:schemeClr val="dk2"/>
              </a:buClr>
              <a:buSzPts val="800"/>
              <a:buFont typeface="Roboto"/>
              <a:buChar char="●"/>
            </a:pPr>
            <a:r>
              <a:rPr lang="en-US" sz="1000">
                <a:latin typeface="Roboto SemiBold"/>
                <a:ea typeface="Roboto SemiBold"/>
                <a:cs typeface="Roboto SemiBold"/>
                <a:sym typeface="Roboto SemiBold"/>
              </a:rPr>
              <a:t>Proteção</a:t>
            </a:r>
            <a:r>
              <a:rPr lang="en-US" sz="1000">
                <a:latin typeface="Roboto"/>
                <a:ea typeface="Roboto"/>
                <a:cs typeface="Roboto"/>
                <a:sym typeface="Roboto"/>
              </a:rPr>
              <a:t> – Protege contra possíveis violações de dados e acessos não autorizados.</a:t>
            </a:r>
            <a:endParaRPr sz="1000">
              <a:latin typeface="Roboto"/>
              <a:ea typeface="Roboto"/>
              <a:cs typeface="Roboto"/>
              <a:sym typeface="Roboto"/>
            </a:endParaRPr>
          </a:p>
        </p:txBody>
      </p:sp>
      <p:pic>
        <p:nvPicPr>
          <p:cNvPr id="6819" name="Google Shape;6819;p439"/>
          <p:cNvPicPr preferRelativeResize="0"/>
          <p:nvPr/>
        </p:nvPicPr>
        <p:blipFill rotWithShape="1">
          <a:blip r:embed="rId3">
            <a:alphaModFix/>
          </a:blip>
          <a:srcRect b="0" l="0" r="0" t="0"/>
          <a:stretch/>
        </p:blipFill>
        <p:spPr>
          <a:xfrm>
            <a:off x="4837087" y="1156085"/>
            <a:ext cx="3941401" cy="1936654"/>
          </a:xfrm>
          <a:prstGeom prst="rect">
            <a:avLst/>
          </a:prstGeom>
          <a:noFill/>
          <a:ln cap="flat" cmpd="sng" w="28575">
            <a:solidFill>
              <a:schemeClr val="lt2"/>
            </a:solidFill>
            <a:prstDash val="solid"/>
            <a:round/>
            <a:headEnd len="sm" w="sm" type="none"/>
            <a:tailEnd len="sm" w="sm" type="none"/>
          </a:ln>
        </p:spPr>
      </p:pic>
      <p:pic>
        <p:nvPicPr>
          <p:cNvPr id="6820" name="Google Shape;6820;p439"/>
          <p:cNvPicPr preferRelativeResize="0"/>
          <p:nvPr/>
        </p:nvPicPr>
        <p:blipFill rotWithShape="1">
          <a:blip r:embed="rId4">
            <a:alphaModFix/>
          </a:blip>
          <a:srcRect b="0" l="0" r="0" t="0"/>
          <a:stretch/>
        </p:blipFill>
        <p:spPr>
          <a:xfrm>
            <a:off x="6186544" y="2496413"/>
            <a:ext cx="2425538" cy="1591200"/>
          </a:xfrm>
          <a:prstGeom prst="rect">
            <a:avLst/>
          </a:prstGeom>
          <a:noFill/>
          <a:ln cap="flat" cmpd="sng" w="28575">
            <a:solidFill>
              <a:schemeClr val="lt2"/>
            </a:solidFill>
            <a:prstDash val="solid"/>
            <a:round/>
            <a:headEnd len="sm" w="sm" type="none"/>
            <a:tailEnd len="sm" w="sm" type="none"/>
          </a:ln>
        </p:spPr>
      </p:pic>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92" name="Shape 4792"/>
        <p:cNvGrpSpPr/>
        <p:nvPr/>
      </p:nvGrpSpPr>
      <p:grpSpPr>
        <a:xfrm>
          <a:off x="0" y="0"/>
          <a:ext cx="0" cy="0"/>
          <a:chOff x="0" y="0"/>
          <a:chExt cx="0" cy="0"/>
        </a:xfrm>
      </p:grpSpPr>
      <p:sp>
        <p:nvSpPr>
          <p:cNvPr id="4793" name="Google Shape;4793;p359"/>
          <p:cNvSpPr txBox="1"/>
          <p:nvPr>
            <p:ph type="title"/>
          </p:nvPr>
        </p:nvSpPr>
        <p:spPr>
          <a:xfrm>
            <a:off x="365700" y="274350"/>
            <a:ext cx="8596200" cy="679800"/>
          </a:xfrm>
          <a:prstGeom prst="rect">
            <a:avLst/>
          </a:prstGeom>
          <a:noFill/>
          <a:ln>
            <a:noFill/>
          </a:ln>
        </p:spPr>
        <p:txBody>
          <a:bodyPr anchorCtr="0" anchor="t" bIns="0" lIns="0" spcFirstLastPara="1" rIns="0" wrap="square" tIns="0">
            <a:normAutofit fontScale="90000"/>
          </a:bodyPr>
          <a:lstStyle/>
          <a:p>
            <a:pPr indent="0" lvl="0" marL="0" rtl="0" algn="l">
              <a:lnSpc>
                <a:spcPct val="100000"/>
              </a:lnSpc>
              <a:spcBef>
                <a:spcPts val="0"/>
              </a:spcBef>
              <a:spcAft>
                <a:spcPts val="0"/>
              </a:spcAft>
              <a:buSzPct val="100000"/>
              <a:buNone/>
            </a:pPr>
            <a:r>
              <a:rPr lang="en-US"/>
              <a:t>Assistente de IA: Use linguagem natural para criar apps e integrar sistemas</a:t>
            </a:r>
            <a:endParaRPr/>
          </a:p>
          <a:p>
            <a:pPr indent="0" lvl="0" marL="0" rtl="0" algn="l">
              <a:lnSpc>
                <a:spcPct val="100000"/>
              </a:lnSpc>
              <a:spcBef>
                <a:spcPts val="0"/>
              </a:spcBef>
              <a:spcAft>
                <a:spcPts val="0"/>
              </a:spcAft>
              <a:buSzPct val="100000"/>
              <a:buNone/>
            </a:pPr>
            <a:r>
              <a:t/>
            </a:r>
            <a:endParaRPr/>
          </a:p>
          <a:p>
            <a:pPr indent="0" lvl="0" marL="0" rtl="0" algn="l">
              <a:lnSpc>
                <a:spcPct val="100000"/>
              </a:lnSpc>
              <a:spcBef>
                <a:spcPts val="0"/>
              </a:spcBef>
              <a:spcAft>
                <a:spcPts val="0"/>
              </a:spcAft>
              <a:buSzPct val="100000"/>
              <a:buNone/>
            </a:pPr>
            <a:r>
              <a:t/>
            </a:r>
            <a:endParaRPr/>
          </a:p>
          <a:p>
            <a:pPr indent="0" lvl="0" marL="0" rtl="0" algn="l">
              <a:lnSpc>
                <a:spcPct val="100000"/>
              </a:lnSpc>
              <a:spcBef>
                <a:spcPts val="0"/>
              </a:spcBef>
              <a:spcAft>
                <a:spcPts val="0"/>
              </a:spcAft>
              <a:buSzPct val="100000"/>
              <a:buNone/>
            </a:pPr>
            <a:r>
              <a:t/>
            </a:r>
            <a:endParaRPr/>
          </a:p>
          <a:p>
            <a:pPr indent="0" lvl="0" marL="0" rtl="0" algn="l">
              <a:lnSpc>
                <a:spcPct val="100000"/>
              </a:lnSpc>
              <a:spcBef>
                <a:spcPts val="0"/>
              </a:spcBef>
              <a:spcAft>
                <a:spcPts val="0"/>
              </a:spcAft>
              <a:buSzPct val="100000"/>
              <a:buNone/>
            </a:pPr>
            <a:r>
              <a:t/>
            </a:r>
            <a:endParaRPr/>
          </a:p>
          <a:p>
            <a:pPr indent="0" lvl="0" marL="0" rtl="0" algn="l">
              <a:lnSpc>
                <a:spcPct val="100000"/>
              </a:lnSpc>
              <a:spcBef>
                <a:spcPts val="0"/>
              </a:spcBef>
              <a:spcAft>
                <a:spcPts val="0"/>
              </a:spcAft>
              <a:buSzPct val="100000"/>
              <a:buNone/>
            </a:pPr>
            <a:r>
              <a:t/>
            </a:r>
            <a:endParaRPr/>
          </a:p>
          <a:p>
            <a:pPr indent="0" lvl="0" marL="0" rtl="0" algn="l">
              <a:lnSpc>
                <a:spcPct val="100000"/>
              </a:lnSpc>
              <a:spcBef>
                <a:spcPts val="0"/>
              </a:spcBef>
              <a:spcAft>
                <a:spcPts val="0"/>
              </a:spcAft>
              <a:buSzPct val="100000"/>
              <a:buNone/>
            </a:pPr>
            <a:r>
              <a:t/>
            </a:r>
            <a:endParaRPr/>
          </a:p>
          <a:p>
            <a:pPr indent="0" lvl="0" marL="0" rtl="0" algn="l">
              <a:lnSpc>
                <a:spcPct val="100000"/>
              </a:lnSpc>
              <a:spcBef>
                <a:spcPts val="0"/>
              </a:spcBef>
              <a:spcAft>
                <a:spcPts val="0"/>
              </a:spcAft>
              <a:buSzPct val="100000"/>
              <a:buNone/>
            </a:pPr>
            <a:r>
              <a:t/>
            </a:r>
            <a:endParaRPr/>
          </a:p>
          <a:p>
            <a:pPr indent="0" lvl="0" marL="0" rtl="0" algn="l">
              <a:lnSpc>
                <a:spcPct val="100000"/>
              </a:lnSpc>
              <a:spcBef>
                <a:spcPts val="0"/>
              </a:spcBef>
              <a:spcAft>
                <a:spcPts val="0"/>
              </a:spcAft>
              <a:buSzPct val="100000"/>
              <a:buNone/>
            </a:pPr>
            <a:r>
              <a:t/>
            </a:r>
            <a:endParaRPr/>
          </a:p>
        </p:txBody>
      </p:sp>
      <p:sp>
        <p:nvSpPr>
          <p:cNvPr id="4794" name="Google Shape;4794;p359"/>
          <p:cNvSpPr txBox="1"/>
          <p:nvPr>
            <p:ph idx="12" type="sldNum"/>
          </p:nvPr>
        </p:nvSpPr>
        <p:spPr>
          <a:xfrm>
            <a:off x="4297650" y="4778850"/>
            <a:ext cx="548700" cy="364500"/>
          </a:xfrm>
          <a:prstGeom prst="rect">
            <a:avLst/>
          </a:prstGeom>
          <a:noFill/>
          <a:ln>
            <a:noFill/>
          </a:ln>
        </p:spPr>
        <p:txBody>
          <a:bodyPr anchorCtr="0" anchor="ctr" bIns="91425" lIns="91425" spcFirstLastPara="1" rIns="91425" wrap="square" tIns="91425">
            <a:normAutofit/>
          </a:bodyPr>
          <a:lstStyle/>
          <a:p>
            <a:pPr indent="0" lvl="0" marL="0" rtl="0" algn="ctr">
              <a:spcBef>
                <a:spcPts val="0"/>
              </a:spcBef>
              <a:spcAft>
                <a:spcPts val="0"/>
              </a:spcAft>
              <a:buNone/>
            </a:pPr>
            <a:fld id="{00000000-1234-1234-1234-123412341234}" type="slidenum">
              <a:rPr lang="en-US"/>
              <a:t>‹#›</a:t>
            </a:fld>
            <a:endParaRPr/>
          </a:p>
        </p:txBody>
      </p:sp>
      <p:cxnSp>
        <p:nvCxnSpPr>
          <p:cNvPr id="4795" name="Google Shape;4795;p359"/>
          <p:cNvCxnSpPr/>
          <p:nvPr/>
        </p:nvCxnSpPr>
        <p:spPr>
          <a:xfrm>
            <a:off x="3424313" y="2881750"/>
            <a:ext cx="451500" cy="0"/>
          </a:xfrm>
          <a:prstGeom prst="straightConnector1">
            <a:avLst/>
          </a:prstGeom>
          <a:noFill/>
          <a:ln cap="flat" cmpd="sng" w="76200">
            <a:solidFill>
              <a:schemeClr val="dk2"/>
            </a:solidFill>
            <a:prstDash val="solid"/>
            <a:round/>
            <a:headEnd len="sm" w="sm" type="none"/>
            <a:tailEnd len="med" w="med" type="triangle"/>
          </a:ln>
        </p:spPr>
      </p:cxnSp>
      <p:sp>
        <p:nvSpPr>
          <p:cNvPr id="4796" name="Google Shape;4796;p359"/>
          <p:cNvSpPr/>
          <p:nvPr/>
        </p:nvSpPr>
        <p:spPr>
          <a:xfrm>
            <a:off x="402175" y="1735675"/>
            <a:ext cx="2959200" cy="2673300"/>
          </a:xfrm>
          <a:prstGeom prst="rect">
            <a:avLst/>
          </a:prstGeom>
          <a:solidFill>
            <a:schemeClr val="lt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4797" name="Google Shape;4797;p359"/>
          <p:cNvSpPr/>
          <p:nvPr/>
        </p:nvSpPr>
        <p:spPr>
          <a:xfrm>
            <a:off x="402175" y="1093600"/>
            <a:ext cx="2959200" cy="6798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Roboto Light"/>
              <a:ea typeface="Roboto Light"/>
              <a:cs typeface="Roboto Light"/>
              <a:sym typeface="Roboto Light"/>
            </a:endParaRPr>
          </a:p>
        </p:txBody>
      </p:sp>
      <p:sp>
        <p:nvSpPr>
          <p:cNvPr id="4798" name="Google Shape;4798;p359"/>
          <p:cNvSpPr txBox="1"/>
          <p:nvPr/>
        </p:nvSpPr>
        <p:spPr>
          <a:xfrm>
            <a:off x="248500" y="2051450"/>
            <a:ext cx="3197700" cy="431100"/>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000000"/>
              </a:buClr>
              <a:buSzPts val="1400"/>
              <a:buFont typeface="Arial"/>
              <a:buNone/>
            </a:pPr>
            <a:r>
              <a:rPr lang="en-US">
                <a:solidFill>
                  <a:schemeClr val="accent6"/>
                </a:solidFill>
                <a:latin typeface="Roboto"/>
                <a:ea typeface="Roboto"/>
                <a:cs typeface="Roboto"/>
                <a:sym typeface="Roboto"/>
              </a:rPr>
              <a:t>Crie fluxos de trabalho e automatize transformações com facilidade.</a:t>
            </a:r>
            <a:endParaRPr>
              <a:solidFill>
                <a:schemeClr val="accent6"/>
              </a:solidFill>
              <a:latin typeface="Roboto"/>
              <a:ea typeface="Roboto"/>
              <a:cs typeface="Roboto"/>
              <a:sym typeface="Roboto"/>
            </a:endParaRPr>
          </a:p>
        </p:txBody>
      </p:sp>
      <p:sp>
        <p:nvSpPr>
          <p:cNvPr id="4799" name="Google Shape;4799;p359"/>
          <p:cNvSpPr txBox="1"/>
          <p:nvPr/>
        </p:nvSpPr>
        <p:spPr>
          <a:xfrm>
            <a:off x="1028073" y="1215700"/>
            <a:ext cx="2137500" cy="415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1500"/>
              <a:buFont typeface="Arial"/>
              <a:buNone/>
            </a:pPr>
            <a:r>
              <a:rPr b="1" lang="en-US" sz="1500">
                <a:solidFill>
                  <a:schemeClr val="lt1"/>
                </a:solidFill>
                <a:latin typeface="Roboto"/>
                <a:ea typeface="Roboto"/>
                <a:cs typeface="Roboto"/>
                <a:sym typeface="Roboto"/>
              </a:rPr>
              <a:t>iPaaS</a:t>
            </a:r>
            <a:r>
              <a:rPr b="1" i="0" lang="en-US" sz="1500" u="none" cap="none" strike="noStrike">
                <a:solidFill>
                  <a:schemeClr val="lt1"/>
                </a:solidFill>
                <a:latin typeface="Roboto"/>
                <a:ea typeface="Roboto"/>
                <a:cs typeface="Roboto"/>
                <a:sym typeface="Roboto"/>
              </a:rPr>
              <a:t> AI Assistant</a:t>
            </a:r>
            <a:endParaRPr b="1" i="0" sz="1500" u="none" cap="none" strike="noStrike">
              <a:solidFill>
                <a:schemeClr val="lt1"/>
              </a:solidFill>
              <a:latin typeface="Roboto"/>
              <a:ea typeface="Roboto"/>
              <a:cs typeface="Roboto"/>
              <a:sym typeface="Roboto"/>
            </a:endParaRPr>
          </a:p>
        </p:txBody>
      </p:sp>
      <p:pic>
        <p:nvPicPr>
          <p:cNvPr id="4800" name="Google Shape;4800;p359" title="Stars-01.png"/>
          <p:cNvPicPr preferRelativeResize="0"/>
          <p:nvPr/>
        </p:nvPicPr>
        <p:blipFill rotWithShape="1">
          <a:blip r:embed="rId3">
            <a:alphaModFix/>
          </a:blip>
          <a:srcRect b="0" l="0" r="0" t="0"/>
          <a:stretch/>
        </p:blipFill>
        <p:spPr>
          <a:xfrm>
            <a:off x="629350" y="1207898"/>
            <a:ext cx="423024" cy="431100"/>
          </a:xfrm>
          <a:prstGeom prst="rect">
            <a:avLst/>
          </a:prstGeom>
          <a:noFill/>
          <a:ln>
            <a:noFill/>
          </a:ln>
        </p:spPr>
      </p:pic>
      <p:grpSp>
        <p:nvGrpSpPr>
          <p:cNvPr id="4801" name="Google Shape;4801;p359"/>
          <p:cNvGrpSpPr/>
          <p:nvPr/>
        </p:nvGrpSpPr>
        <p:grpSpPr>
          <a:xfrm>
            <a:off x="931775" y="2622000"/>
            <a:ext cx="2267925" cy="1262100"/>
            <a:chOff x="1020550" y="2980500"/>
            <a:chExt cx="2267925" cy="1262100"/>
          </a:xfrm>
        </p:grpSpPr>
        <p:sp>
          <p:nvSpPr>
            <p:cNvPr id="4802" name="Google Shape;4802;p359"/>
            <p:cNvSpPr txBox="1"/>
            <p:nvPr/>
          </p:nvSpPr>
          <p:spPr>
            <a:xfrm>
              <a:off x="1206475" y="2980500"/>
              <a:ext cx="2082000" cy="12621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1400"/>
                <a:buFont typeface="Arial"/>
                <a:buNone/>
              </a:pPr>
              <a:r>
                <a:rPr b="1" lang="en-US">
                  <a:solidFill>
                    <a:schemeClr val="accent1"/>
                  </a:solidFill>
                  <a:latin typeface="Roboto"/>
                  <a:ea typeface="Roboto"/>
                  <a:cs typeface="Roboto"/>
                  <a:sym typeface="Roboto"/>
                </a:rPr>
                <a:t>Construa um conector</a:t>
              </a:r>
              <a:br>
                <a:rPr b="1" i="0" lang="en-US" sz="1400" u="none" cap="none" strike="noStrike">
                  <a:solidFill>
                    <a:schemeClr val="accent1"/>
                  </a:solidFill>
                  <a:latin typeface="Roboto"/>
                  <a:ea typeface="Roboto"/>
                  <a:cs typeface="Roboto"/>
                  <a:sym typeface="Roboto"/>
                </a:rPr>
              </a:br>
              <a:endParaRPr b="0" i="0" sz="1400" u="none" cap="none" strike="noStrike">
                <a:solidFill>
                  <a:schemeClr val="accent1"/>
                </a:solidFill>
                <a:latin typeface="Roboto"/>
                <a:ea typeface="Roboto"/>
                <a:cs typeface="Roboto"/>
                <a:sym typeface="Roboto"/>
              </a:endParaRPr>
            </a:p>
            <a:p>
              <a:pPr indent="0" lvl="0" marL="0" marR="0" rtl="0" algn="l">
                <a:lnSpc>
                  <a:spcPct val="100000"/>
                </a:lnSpc>
                <a:spcBef>
                  <a:spcPts val="0"/>
                </a:spcBef>
                <a:spcAft>
                  <a:spcPts val="0"/>
                </a:spcAft>
                <a:buClr>
                  <a:srgbClr val="000000"/>
                </a:buClr>
                <a:buSzPts val="1400"/>
                <a:buFont typeface="Arial"/>
                <a:buNone/>
              </a:pPr>
              <a:r>
                <a:rPr lang="en-US">
                  <a:solidFill>
                    <a:schemeClr val="accent1"/>
                  </a:solidFill>
                  <a:latin typeface="Roboto"/>
                  <a:ea typeface="Roboto"/>
                  <a:cs typeface="Roboto"/>
                  <a:sym typeface="Roboto"/>
                </a:rPr>
                <a:t>Mapeie transformações</a:t>
              </a:r>
              <a:br>
                <a:rPr b="1" i="0" lang="en-US" sz="1400" u="none" cap="none" strike="noStrike">
                  <a:solidFill>
                    <a:schemeClr val="accent1"/>
                  </a:solidFill>
                  <a:latin typeface="Roboto"/>
                  <a:ea typeface="Roboto"/>
                  <a:cs typeface="Roboto"/>
                  <a:sym typeface="Roboto"/>
                </a:rPr>
              </a:br>
              <a:endParaRPr b="0" i="0" sz="1400" u="none" cap="none" strike="noStrike">
                <a:solidFill>
                  <a:schemeClr val="accent1"/>
                </a:solidFill>
                <a:latin typeface="Roboto"/>
                <a:ea typeface="Roboto"/>
                <a:cs typeface="Roboto"/>
                <a:sym typeface="Roboto"/>
              </a:endParaRPr>
            </a:p>
            <a:p>
              <a:pPr indent="0" lvl="0" marL="0" marR="0" rtl="0" algn="l">
                <a:lnSpc>
                  <a:spcPct val="100000"/>
                </a:lnSpc>
                <a:spcBef>
                  <a:spcPts val="0"/>
                </a:spcBef>
                <a:spcAft>
                  <a:spcPts val="0"/>
                </a:spcAft>
                <a:buClr>
                  <a:srgbClr val="000000"/>
                </a:buClr>
                <a:buSzPts val="1400"/>
                <a:buFont typeface="Arial"/>
                <a:buNone/>
              </a:pPr>
              <a:r>
                <a:rPr lang="en-US">
                  <a:solidFill>
                    <a:schemeClr val="accent1"/>
                  </a:solidFill>
                  <a:latin typeface="Roboto"/>
                  <a:ea typeface="Roboto"/>
                  <a:cs typeface="Roboto"/>
                  <a:sym typeface="Roboto"/>
                </a:rPr>
                <a:t>Crie integrações</a:t>
              </a:r>
              <a:endParaRPr b="0" i="0" sz="1400" u="none" cap="none" strike="noStrike">
                <a:solidFill>
                  <a:schemeClr val="accent1"/>
                </a:solidFill>
                <a:latin typeface="Arial"/>
                <a:ea typeface="Arial"/>
                <a:cs typeface="Arial"/>
                <a:sym typeface="Arial"/>
              </a:endParaRPr>
            </a:p>
          </p:txBody>
        </p:sp>
        <p:pic>
          <p:nvPicPr>
            <p:cNvPr id="4803" name="Google Shape;4803;p359" title="Stars-01.png"/>
            <p:cNvPicPr preferRelativeResize="0"/>
            <p:nvPr/>
          </p:nvPicPr>
          <p:blipFill rotWithShape="1">
            <a:blip r:embed="rId3">
              <a:alphaModFix/>
            </a:blip>
            <a:srcRect b="0" l="0" r="0" t="0"/>
            <a:stretch/>
          </p:blipFill>
          <p:spPr>
            <a:xfrm>
              <a:off x="1020550" y="3075500"/>
              <a:ext cx="228050" cy="232425"/>
            </a:xfrm>
            <a:prstGeom prst="rect">
              <a:avLst/>
            </a:prstGeom>
            <a:noFill/>
            <a:ln>
              <a:noFill/>
            </a:ln>
          </p:spPr>
        </p:pic>
        <p:pic>
          <p:nvPicPr>
            <p:cNvPr id="4804" name="Google Shape;4804;p359" title="Stars-01.png"/>
            <p:cNvPicPr preferRelativeResize="0"/>
            <p:nvPr/>
          </p:nvPicPr>
          <p:blipFill rotWithShape="1">
            <a:blip r:embed="rId3">
              <a:alphaModFix/>
            </a:blip>
            <a:srcRect b="0" l="0" r="0" t="0"/>
            <a:stretch/>
          </p:blipFill>
          <p:spPr>
            <a:xfrm>
              <a:off x="1020550" y="3495338"/>
              <a:ext cx="228050" cy="232425"/>
            </a:xfrm>
            <a:prstGeom prst="rect">
              <a:avLst/>
            </a:prstGeom>
            <a:noFill/>
            <a:ln>
              <a:noFill/>
            </a:ln>
          </p:spPr>
        </p:pic>
        <p:pic>
          <p:nvPicPr>
            <p:cNvPr id="4805" name="Google Shape;4805;p359" title="Stars-01.png"/>
            <p:cNvPicPr preferRelativeResize="0"/>
            <p:nvPr/>
          </p:nvPicPr>
          <p:blipFill rotWithShape="1">
            <a:blip r:embed="rId3">
              <a:alphaModFix/>
            </a:blip>
            <a:srcRect b="0" l="0" r="0" t="0"/>
            <a:stretch/>
          </p:blipFill>
          <p:spPr>
            <a:xfrm>
              <a:off x="1020550" y="3915188"/>
              <a:ext cx="228050" cy="232425"/>
            </a:xfrm>
            <a:prstGeom prst="rect">
              <a:avLst/>
            </a:prstGeom>
            <a:noFill/>
            <a:ln>
              <a:noFill/>
            </a:ln>
          </p:spPr>
        </p:pic>
      </p:grpSp>
      <p:grpSp>
        <p:nvGrpSpPr>
          <p:cNvPr id="4806" name="Google Shape;4806;p359"/>
          <p:cNvGrpSpPr/>
          <p:nvPr/>
        </p:nvGrpSpPr>
        <p:grpSpPr>
          <a:xfrm>
            <a:off x="4349375" y="954150"/>
            <a:ext cx="4750150" cy="3524625"/>
            <a:chOff x="12495850" y="970875"/>
            <a:chExt cx="4750150" cy="3524625"/>
          </a:xfrm>
        </p:grpSpPr>
        <p:pic>
          <p:nvPicPr>
            <p:cNvPr id="4807" name="Google Shape;4807;p359" title="2.png"/>
            <p:cNvPicPr preferRelativeResize="0"/>
            <p:nvPr/>
          </p:nvPicPr>
          <p:blipFill>
            <a:blip r:embed="rId4">
              <a:alphaModFix/>
            </a:blip>
            <a:stretch>
              <a:fillRect/>
            </a:stretch>
          </p:blipFill>
          <p:spPr>
            <a:xfrm>
              <a:off x="12986515" y="970875"/>
              <a:ext cx="3809401" cy="3524625"/>
            </a:xfrm>
            <a:prstGeom prst="rect">
              <a:avLst/>
            </a:prstGeom>
            <a:noFill/>
            <a:ln>
              <a:noFill/>
            </a:ln>
          </p:spPr>
        </p:pic>
        <p:pic>
          <p:nvPicPr>
            <p:cNvPr id="4808" name="Google Shape;4808;p359"/>
            <p:cNvPicPr preferRelativeResize="0"/>
            <p:nvPr/>
          </p:nvPicPr>
          <p:blipFill>
            <a:blip r:embed="rId5">
              <a:alphaModFix/>
            </a:blip>
            <a:stretch>
              <a:fillRect/>
            </a:stretch>
          </p:blipFill>
          <p:spPr>
            <a:xfrm>
              <a:off x="12495850" y="1537092"/>
              <a:ext cx="4750150" cy="2467459"/>
            </a:xfrm>
            <a:prstGeom prst="rect">
              <a:avLst/>
            </a:prstGeom>
            <a:noFill/>
            <a:ln>
              <a:noFill/>
            </a:ln>
          </p:spPr>
        </p:pic>
      </p:grpSp>
    </p:spTree>
  </p:cSld>
  <p:clrMapOvr>
    <a:masterClrMapping/>
  </p:clrMapOvr>
</p:sld>
</file>

<file path=ppt/slides/slide9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24" name="Shape 6824"/>
        <p:cNvGrpSpPr/>
        <p:nvPr/>
      </p:nvGrpSpPr>
      <p:grpSpPr>
        <a:xfrm>
          <a:off x="0" y="0"/>
          <a:ext cx="0" cy="0"/>
          <a:chOff x="0" y="0"/>
          <a:chExt cx="0" cy="0"/>
        </a:xfrm>
      </p:grpSpPr>
      <p:sp>
        <p:nvSpPr>
          <p:cNvPr id="6825" name="Google Shape;6825;p440"/>
          <p:cNvSpPr/>
          <p:nvPr/>
        </p:nvSpPr>
        <p:spPr>
          <a:xfrm>
            <a:off x="2384525" y="1037825"/>
            <a:ext cx="4374900" cy="3572700"/>
          </a:xfrm>
          <a:prstGeom prst="roundRect">
            <a:avLst>
              <a:gd fmla="val 3043" name="adj"/>
            </a:avLst>
          </a:prstGeom>
          <a:solidFill>
            <a:srgbClr val="EBF1F3">
              <a:alpha val="49800"/>
            </a:srgbClr>
          </a:solidFill>
          <a:ln>
            <a:noFill/>
          </a:ln>
        </p:spPr>
        <p:txBody>
          <a:bodyPr anchorCtr="0" anchor="t" bIns="68575" lIns="68575" spcFirstLastPara="1" rIns="68575" wrap="square" tIns="68575">
            <a:noAutofit/>
          </a:bodyPr>
          <a:lstStyle/>
          <a:p>
            <a:pPr indent="0" lvl="0" marL="0" marR="0" rtl="0" algn="ctr">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Roboto Light"/>
              <a:ea typeface="Roboto Light"/>
              <a:cs typeface="Roboto Light"/>
              <a:sym typeface="Roboto Light"/>
            </a:endParaRPr>
          </a:p>
        </p:txBody>
      </p:sp>
      <p:sp>
        <p:nvSpPr>
          <p:cNvPr id="6826" name="Google Shape;6826;p440"/>
          <p:cNvSpPr txBox="1"/>
          <p:nvPr>
            <p:ph type="title"/>
          </p:nvPr>
        </p:nvSpPr>
        <p:spPr>
          <a:xfrm>
            <a:off x="365689" y="274320"/>
            <a:ext cx="8458200" cy="307800"/>
          </a:xfrm>
          <a:prstGeom prst="rect">
            <a:avLst/>
          </a:prstGeom>
          <a:noFill/>
          <a:ln>
            <a:noFill/>
          </a:ln>
        </p:spPr>
        <p:txBody>
          <a:bodyPr anchorCtr="0" anchor="t" bIns="0" lIns="0" spcFirstLastPara="1" rIns="0" wrap="square" tIns="0">
            <a:spAutoFit/>
          </a:bodyPr>
          <a:lstStyle/>
          <a:p>
            <a:pPr indent="0" lvl="0" marL="0" rtl="0" algn="l">
              <a:lnSpc>
                <a:spcPct val="100000"/>
              </a:lnSpc>
              <a:spcBef>
                <a:spcPts val="0"/>
              </a:spcBef>
              <a:spcAft>
                <a:spcPts val="0"/>
              </a:spcAft>
              <a:buSzPts val="2000"/>
              <a:buNone/>
            </a:pPr>
            <a:r>
              <a:rPr lang="en-US"/>
              <a:t>EDI Workflow</a:t>
            </a:r>
            <a:endParaRPr/>
          </a:p>
        </p:txBody>
      </p:sp>
      <p:sp>
        <p:nvSpPr>
          <p:cNvPr id="6827" name="Google Shape;6827;p440"/>
          <p:cNvSpPr txBox="1"/>
          <p:nvPr/>
        </p:nvSpPr>
        <p:spPr>
          <a:xfrm>
            <a:off x="365760" y="640080"/>
            <a:ext cx="8383500" cy="2154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1400"/>
              <a:buFont typeface="Arial"/>
              <a:buNone/>
            </a:pPr>
            <a:r>
              <a:rPr lang="en-US">
                <a:solidFill>
                  <a:schemeClr val="dk1"/>
                </a:solidFill>
                <a:latin typeface="Roboto Medium"/>
                <a:ea typeface="Roboto Medium"/>
                <a:cs typeface="Roboto Medium"/>
                <a:sym typeface="Roboto Medium"/>
              </a:rPr>
              <a:t>O Jitterbit EDI permite processar EDI e integrar diretamente aos seus sistemas back-end</a:t>
            </a:r>
            <a:endParaRPr>
              <a:solidFill>
                <a:schemeClr val="dk1"/>
              </a:solidFill>
              <a:latin typeface="Roboto Medium"/>
              <a:ea typeface="Roboto Medium"/>
              <a:cs typeface="Roboto Medium"/>
              <a:sym typeface="Roboto Medium"/>
            </a:endParaRPr>
          </a:p>
        </p:txBody>
      </p:sp>
      <p:cxnSp>
        <p:nvCxnSpPr>
          <p:cNvPr id="6828" name="Google Shape;6828;p440"/>
          <p:cNvCxnSpPr>
            <a:stCxn id="6829" idx="3"/>
            <a:endCxn id="6830" idx="1"/>
          </p:cNvCxnSpPr>
          <p:nvPr/>
        </p:nvCxnSpPr>
        <p:spPr>
          <a:xfrm>
            <a:off x="6367787" y="3018400"/>
            <a:ext cx="790200" cy="600"/>
          </a:xfrm>
          <a:prstGeom prst="bentConnector3">
            <a:avLst>
              <a:gd fmla="val 49993" name="adj1"/>
            </a:avLst>
          </a:prstGeom>
          <a:noFill/>
          <a:ln cap="flat" cmpd="sng" w="19050">
            <a:solidFill>
              <a:schemeClr val="dk2"/>
            </a:solidFill>
            <a:prstDash val="solid"/>
            <a:round/>
            <a:headEnd len="sm" w="sm" type="none"/>
            <a:tailEnd len="sm" w="sm" type="none"/>
          </a:ln>
        </p:spPr>
      </p:cxnSp>
      <p:cxnSp>
        <p:nvCxnSpPr>
          <p:cNvPr id="6831" name="Google Shape;6831;p440"/>
          <p:cNvCxnSpPr>
            <a:stCxn id="6832" idx="2"/>
            <a:endCxn id="6833" idx="0"/>
          </p:cNvCxnSpPr>
          <p:nvPr/>
        </p:nvCxnSpPr>
        <p:spPr>
          <a:xfrm>
            <a:off x="1343513" y="2287038"/>
            <a:ext cx="0" cy="270300"/>
          </a:xfrm>
          <a:prstGeom prst="straightConnector1">
            <a:avLst/>
          </a:prstGeom>
          <a:noFill/>
          <a:ln cap="flat" cmpd="sng" w="19050">
            <a:solidFill>
              <a:schemeClr val="dk2"/>
            </a:solidFill>
            <a:prstDash val="solid"/>
            <a:round/>
            <a:headEnd len="sm" w="sm" type="none"/>
            <a:tailEnd len="sm" w="sm" type="none"/>
          </a:ln>
        </p:spPr>
      </p:cxnSp>
      <p:grpSp>
        <p:nvGrpSpPr>
          <p:cNvPr id="6834" name="Google Shape;6834;p440"/>
          <p:cNvGrpSpPr/>
          <p:nvPr/>
        </p:nvGrpSpPr>
        <p:grpSpPr>
          <a:xfrm>
            <a:off x="700913" y="1650438"/>
            <a:ext cx="1285200" cy="636600"/>
            <a:chOff x="525975" y="962375"/>
            <a:chExt cx="1285200" cy="636600"/>
          </a:xfrm>
        </p:grpSpPr>
        <p:sp>
          <p:nvSpPr>
            <p:cNvPr id="6832" name="Google Shape;6832;p440"/>
            <p:cNvSpPr/>
            <p:nvPr/>
          </p:nvSpPr>
          <p:spPr>
            <a:xfrm>
              <a:off x="525975" y="962375"/>
              <a:ext cx="1285200" cy="636600"/>
            </a:xfrm>
            <a:prstGeom prst="roundRect">
              <a:avLst>
                <a:gd fmla="val 4999" name="adj"/>
              </a:avLst>
            </a:prstGeom>
            <a:solidFill>
              <a:srgbClr val="FFFFFF"/>
            </a:solidFill>
            <a:ln cap="flat" cmpd="sng" w="19050">
              <a:solidFill>
                <a:srgbClr val="CFDDE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000"/>
                <a:buFont typeface="Arial"/>
                <a:buNone/>
              </a:pPr>
              <a:r>
                <a:t/>
              </a:r>
              <a:endParaRPr b="0" i="0" sz="1000" u="none" cap="none" strike="noStrike">
                <a:solidFill>
                  <a:srgbClr val="1B3E51"/>
                </a:solidFill>
                <a:latin typeface="Roboto Slab Medium"/>
                <a:ea typeface="Roboto Slab Medium"/>
                <a:cs typeface="Roboto Slab Medium"/>
                <a:sym typeface="Roboto Slab Medium"/>
              </a:endParaRPr>
            </a:p>
          </p:txBody>
        </p:sp>
        <p:sp>
          <p:nvSpPr>
            <p:cNvPr id="6835" name="Google Shape;6835;p440"/>
            <p:cNvSpPr txBox="1"/>
            <p:nvPr/>
          </p:nvSpPr>
          <p:spPr>
            <a:xfrm>
              <a:off x="766875" y="1126775"/>
              <a:ext cx="803400" cy="307800"/>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000000"/>
                </a:buClr>
                <a:buSzPts val="1000"/>
                <a:buFont typeface="Arial"/>
                <a:buNone/>
              </a:pPr>
              <a:r>
                <a:rPr b="0" i="0" lang="en-US" sz="1000" u="none" cap="none" strike="noStrike">
                  <a:solidFill>
                    <a:srgbClr val="063849"/>
                  </a:solidFill>
                  <a:latin typeface="Roboto Medium"/>
                  <a:ea typeface="Roboto Medium"/>
                  <a:cs typeface="Roboto Medium"/>
                  <a:sym typeface="Roboto Medium"/>
                </a:rPr>
                <a:t>Trading Partner</a:t>
              </a:r>
              <a:endParaRPr b="0" i="0" sz="1000" u="none" cap="none" strike="noStrike">
                <a:solidFill>
                  <a:srgbClr val="063849"/>
                </a:solidFill>
                <a:latin typeface="Roboto Medium"/>
                <a:ea typeface="Roboto Medium"/>
                <a:cs typeface="Roboto Medium"/>
                <a:sym typeface="Roboto Medium"/>
              </a:endParaRPr>
            </a:p>
          </p:txBody>
        </p:sp>
      </p:grpSp>
      <p:sp>
        <p:nvSpPr>
          <p:cNvPr id="6836" name="Google Shape;6836;p440"/>
          <p:cNvSpPr/>
          <p:nvPr/>
        </p:nvSpPr>
        <p:spPr>
          <a:xfrm>
            <a:off x="3859175" y="1202113"/>
            <a:ext cx="1425650" cy="218280"/>
          </a:xfrm>
          <a:custGeom>
            <a:rect b="b" l="l" r="r" t="t"/>
            <a:pathLst>
              <a:path extrusionOk="0" h="981033" w="6870604">
                <a:moveTo>
                  <a:pt x="3398142" y="183427"/>
                </a:moveTo>
                <a:cubicBezTo>
                  <a:pt x="3364930" y="183427"/>
                  <a:pt x="3334764" y="191308"/>
                  <a:pt x="3307738" y="206973"/>
                </a:cubicBezTo>
                <a:cubicBezTo>
                  <a:pt x="3280712" y="222733"/>
                  <a:pt x="3258063" y="244570"/>
                  <a:pt x="3239697" y="272578"/>
                </a:cubicBezTo>
                <a:lnTo>
                  <a:pt x="3232941" y="193776"/>
                </a:lnTo>
                <a:lnTo>
                  <a:pt x="3068310" y="193776"/>
                </a:lnTo>
                <a:lnTo>
                  <a:pt x="3068310" y="754597"/>
                </a:lnTo>
                <a:lnTo>
                  <a:pt x="3243408" y="754597"/>
                </a:lnTo>
                <a:lnTo>
                  <a:pt x="3243408" y="351379"/>
                </a:lnTo>
                <a:cubicBezTo>
                  <a:pt x="3252449" y="341031"/>
                  <a:pt x="3263202" y="332866"/>
                  <a:pt x="3275858" y="326979"/>
                </a:cubicBezTo>
                <a:cubicBezTo>
                  <a:pt x="3288515" y="321093"/>
                  <a:pt x="3302980" y="318150"/>
                  <a:pt x="3319252" y="318150"/>
                </a:cubicBezTo>
                <a:cubicBezTo>
                  <a:pt x="3345232" y="318150"/>
                  <a:pt x="3364835" y="324796"/>
                  <a:pt x="3378253" y="338088"/>
                </a:cubicBezTo>
                <a:cubicBezTo>
                  <a:pt x="3391576" y="351379"/>
                  <a:pt x="3398237" y="374071"/>
                  <a:pt x="3398237" y="406256"/>
                </a:cubicBezTo>
                <a:lnTo>
                  <a:pt x="3398237" y="754502"/>
                </a:lnTo>
                <a:lnTo>
                  <a:pt x="3573811" y="754502"/>
                </a:lnTo>
                <a:lnTo>
                  <a:pt x="3573811" y="406730"/>
                </a:lnTo>
                <a:cubicBezTo>
                  <a:pt x="3573811" y="328973"/>
                  <a:pt x="3558300" y="272293"/>
                  <a:pt x="3527277" y="236690"/>
                </a:cubicBezTo>
                <a:cubicBezTo>
                  <a:pt x="3496254" y="201087"/>
                  <a:pt x="3453241" y="183333"/>
                  <a:pt x="3398142" y="183333"/>
                </a:cubicBezTo>
                <a:close/>
                <a:moveTo>
                  <a:pt x="1527351" y="183427"/>
                </a:moveTo>
                <a:cubicBezTo>
                  <a:pt x="1501372" y="183427"/>
                  <a:pt x="1478723" y="191592"/>
                  <a:pt x="1459310" y="207827"/>
                </a:cubicBezTo>
                <a:cubicBezTo>
                  <a:pt x="1439897" y="224063"/>
                  <a:pt x="1424290" y="246849"/>
                  <a:pt x="1412586" y="276281"/>
                </a:cubicBezTo>
                <a:lnTo>
                  <a:pt x="1406305" y="193871"/>
                </a:lnTo>
                <a:lnTo>
                  <a:pt x="1241103" y="193871"/>
                </a:lnTo>
                <a:lnTo>
                  <a:pt x="1241103" y="754692"/>
                </a:lnTo>
                <a:lnTo>
                  <a:pt x="1416677" y="754692"/>
                </a:lnTo>
                <a:lnTo>
                  <a:pt x="1416677" y="386698"/>
                </a:lnTo>
                <a:cubicBezTo>
                  <a:pt x="1422863" y="374260"/>
                  <a:pt x="1432474" y="364671"/>
                  <a:pt x="1445226" y="357930"/>
                </a:cubicBezTo>
                <a:cubicBezTo>
                  <a:pt x="1458073" y="351190"/>
                  <a:pt x="1474536" y="347867"/>
                  <a:pt x="1494615" y="347867"/>
                </a:cubicBezTo>
                <a:lnTo>
                  <a:pt x="1558469" y="348341"/>
                </a:lnTo>
                <a:lnTo>
                  <a:pt x="1575598" y="189789"/>
                </a:lnTo>
                <a:cubicBezTo>
                  <a:pt x="1569032" y="188080"/>
                  <a:pt x="1561419" y="186561"/>
                  <a:pt x="1552759" y="185421"/>
                </a:cubicBezTo>
                <a:cubicBezTo>
                  <a:pt x="1544099" y="184187"/>
                  <a:pt x="1535630" y="183617"/>
                  <a:pt x="1527256" y="183617"/>
                </a:cubicBezTo>
                <a:close/>
                <a:moveTo>
                  <a:pt x="3848068" y="511546"/>
                </a:moveTo>
                <a:lnTo>
                  <a:pt x="3844928" y="511546"/>
                </a:lnTo>
                <a:lnTo>
                  <a:pt x="3844452" y="507369"/>
                </a:lnTo>
                <a:lnTo>
                  <a:pt x="3760804" y="193776"/>
                </a:lnTo>
                <a:lnTo>
                  <a:pt x="3574287" y="193776"/>
                </a:lnTo>
                <a:lnTo>
                  <a:pt x="3768608" y="760768"/>
                </a:lnTo>
                <a:lnTo>
                  <a:pt x="3754619" y="797226"/>
                </a:lnTo>
                <a:cubicBezTo>
                  <a:pt x="3748338" y="813556"/>
                  <a:pt x="3738822" y="825803"/>
                  <a:pt x="3726070" y="833968"/>
                </a:cubicBezTo>
                <a:cubicBezTo>
                  <a:pt x="3713223" y="842133"/>
                  <a:pt x="3692954" y="846216"/>
                  <a:pt x="3665262" y="846216"/>
                </a:cubicBezTo>
                <a:cubicBezTo>
                  <a:pt x="3661455" y="846216"/>
                  <a:pt x="3658315" y="845931"/>
                  <a:pt x="3655936" y="845456"/>
                </a:cubicBezTo>
                <a:cubicBezTo>
                  <a:pt x="3653462" y="844982"/>
                  <a:pt x="3649845" y="844127"/>
                  <a:pt x="3644992" y="843083"/>
                </a:cubicBezTo>
                <a:lnTo>
                  <a:pt x="3623676" y="967551"/>
                </a:lnTo>
                <a:cubicBezTo>
                  <a:pt x="3644421" y="972678"/>
                  <a:pt x="3659647" y="976286"/>
                  <a:pt x="3669354" y="978185"/>
                </a:cubicBezTo>
                <a:cubicBezTo>
                  <a:pt x="3679060" y="980084"/>
                  <a:pt x="3691526" y="981033"/>
                  <a:pt x="3706752" y="981033"/>
                </a:cubicBezTo>
                <a:cubicBezTo>
                  <a:pt x="3766324" y="981033"/>
                  <a:pt x="3809813" y="967551"/>
                  <a:pt x="3837124" y="940588"/>
                </a:cubicBezTo>
                <a:cubicBezTo>
                  <a:pt x="3864436" y="913625"/>
                  <a:pt x="3886799" y="879445"/>
                  <a:pt x="3904118" y="837956"/>
                </a:cubicBezTo>
                <a:lnTo>
                  <a:pt x="4128035" y="193776"/>
                </a:lnTo>
                <a:lnTo>
                  <a:pt x="3941041" y="193776"/>
                </a:lnTo>
                <a:lnTo>
                  <a:pt x="3848068" y="511451"/>
                </a:lnTo>
                <a:close/>
                <a:moveTo>
                  <a:pt x="2748565" y="183427"/>
                </a:moveTo>
                <a:cubicBezTo>
                  <a:pt x="2663015" y="183427"/>
                  <a:pt x="2596401" y="209916"/>
                  <a:pt x="2548535" y="262989"/>
                </a:cubicBezTo>
                <a:cubicBezTo>
                  <a:pt x="2500764" y="316061"/>
                  <a:pt x="2476878" y="384704"/>
                  <a:pt x="2476878" y="469012"/>
                </a:cubicBezTo>
                <a:lnTo>
                  <a:pt x="2476878" y="479931"/>
                </a:lnTo>
                <a:cubicBezTo>
                  <a:pt x="2476878" y="564619"/>
                  <a:pt x="2500764" y="633356"/>
                  <a:pt x="2548535" y="686239"/>
                </a:cubicBezTo>
                <a:cubicBezTo>
                  <a:pt x="2596306" y="739122"/>
                  <a:pt x="2663300" y="765515"/>
                  <a:pt x="2749612" y="765515"/>
                </a:cubicBezTo>
                <a:cubicBezTo>
                  <a:pt x="2835924" y="765515"/>
                  <a:pt x="2901301" y="739122"/>
                  <a:pt x="2949072" y="686239"/>
                </a:cubicBezTo>
                <a:cubicBezTo>
                  <a:pt x="2996844" y="633356"/>
                  <a:pt x="3020729" y="564619"/>
                  <a:pt x="3020729" y="479931"/>
                </a:cubicBezTo>
                <a:lnTo>
                  <a:pt x="3020729" y="469012"/>
                </a:lnTo>
                <a:cubicBezTo>
                  <a:pt x="3020729" y="384704"/>
                  <a:pt x="2996844" y="316061"/>
                  <a:pt x="2949072" y="262989"/>
                </a:cubicBezTo>
                <a:cubicBezTo>
                  <a:pt x="2901301" y="209916"/>
                  <a:pt x="2834402" y="183427"/>
                  <a:pt x="2748565" y="183427"/>
                </a:cubicBezTo>
                <a:close/>
                <a:moveTo>
                  <a:pt x="2845726" y="479931"/>
                </a:moveTo>
                <a:cubicBezTo>
                  <a:pt x="2845726" y="526547"/>
                  <a:pt x="2838304" y="563384"/>
                  <a:pt x="2823363" y="590348"/>
                </a:cubicBezTo>
                <a:cubicBezTo>
                  <a:pt x="2808422" y="617311"/>
                  <a:pt x="2783871" y="630793"/>
                  <a:pt x="2749612" y="630793"/>
                </a:cubicBezTo>
                <a:cubicBezTo>
                  <a:pt x="2715354" y="630793"/>
                  <a:pt x="2689280" y="617406"/>
                  <a:pt x="2674529" y="590633"/>
                </a:cubicBezTo>
                <a:cubicBezTo>
                  <a:pt x="2659779" y="563859"/>
                  <a:pt x="2652452" y="526927"/>
                  <a:pt x="2652452" y="480026"/>
                </a:cubicBezTo>
                <a:lnTo>
                  <a:pt x="2652452" y="469107"/>
                </a:lnTo>
                <a:cubicBezTo>
                  <a:pt x="2652452" y="423820"/>
                  <a:pt x="2659779" y="387362"/>
                  <a:pt x="2674529" y="359734"/>
                </a:cubicBezTo>
                <a:cubicBezTo>
                  <a:pt x="2689280" y="332106"/>
                  <a:pt x="2713927" y="318245"/>
                  <a:pt x="2748565" y="318245"/>
                </a:cubicBezTo>
                <a:cubicBezTo>
                  <a:pt x="2783205" y="318245"/>
                  <a:pt x="2808518" y="332011"/>
                  <a:pt x="2823363" y="359449"/>
                </a:cubicBezTo>
                <a:cubicBezTo>
                  <a:pt x="2838208" y="386888"/>
                  <a:pt x="2845726" y="423440"/>
                  <a:pt x="2845726" y="469107"/>
                </a:cubicBezTo>
                <a:lnTo>
                  <a:pt x="2845726" y="480026"/>
                </a:lnTo>
                <a:close/>
                <a:moveTo>
                  <a:pt x="1164688" y="595000"/>
                </a:moveTo>
                <a:lnTo>
                  <a:pt x="1164688" y="383565"/>
                </a:lnTo>
                <a:cubicBezTo>
                  <a:pt x="1164688" y="319289"/>
                  <a:pt x="1143087" y="269919"/>
                  <a:pt x="1099978" y="235361"/>
                </a:cubicBezTo>
                <a:cubicBezTo>
                  <a:pt x="1056870" y="200802"/>
                  <a:pt x="1000629" y="183522"/>
                  <a:pt x="931446" y="183522"/>
                </a:cubicBezTo>
                <a:cubicBezTo>
                  <a:pt x="857315" y="183522"/>
                  <a:pt x="797744" y="200707"/>
                  <a:pt x="752732" y="235076"/>
                </a:cubicBezTo>
                <a:cubicBezTo>
                  <a:pt x="707720" y="269445"/>
                  <a:pt x="686404" y="312263"/>
                  <a:pt x="688878" y="363342"/>
                </a:cubicBezTo>
                <a:lnTo>
                  <a:pt x="689925" y="366475"/>
                </a:lnTo>
                <a:lnTo>
                  <a:pt x="859789" y="366950"/>
                </a:lnTo>
                <a:cubicBezTo>
                  <a:pt x="859789" y="346917"/>
                  <a:pt x="864738" y="332106"/>
                  <a:pt x="874634" y="322612"/>
                </a:cubicBezTo>
                <a:cubicBezTo>
                  <a:pt x="884531" y="313118"/>
                  <a:pt x="899472" y="308371"/>
                  <a:pt x="919551" y="308371"/>
                </a:cubicBezTo>
                <a:cubicBezTo>
                  <a:pt x="943056" y="308371"/>
                  <a:pt x="960471" y="314732"/>
                  <a:pt x="971795" y="327549"/>
                </a:cubicBezTo>
                <a:cubicBezTo>
                  <a:pt x="983024" y="340366"/>
                  <a:pt x="988639" y="358690"/>
                  <a:pt x="988639" y="382520"/>
                </a:cubicBezTo>
                <a:lnTo>
                  <a:pt x="988639" y="422396"/>
                </a:lnTo>
                <a:lnTo>
                  <a:pt x="924785" y="422396"/>
                </a:lnTo>
                <a:cubicBezTo>
                  <a:pt x="839615" y="422396"/>
                  <a:pt x="776142" y="437492"/>
                  <a:pt x="734366" y="467778"/>
                </a:cubicBezTo>
                <a:cubicBezTo>
                  <a:pt x="692589" y="497969"/>
                  <a:pt x="671749" y="540978"/>
                  <a:pt x="671749" y="596614"/>
                </a:cubicBezTo>
                <a:cubicBezTo>
                  <a:pt x="671749" y="647788"/>
                  <a:pt x="688497" y="688707"/>
                  <a:pt x="721899" y="719469"/>
                </a:cubicBezTo>
                <a:cubicBezTo>
                  <a:pt x="755301" y="750230"/>
                  <a:pt x="798695" y="765610"/>
                  <a:pt x="851986" y="765610"/>
                </a:cubicBezTo>
                <a:cubicBezTo>
                  <a:pt x="885578" y="765610"/>
                  <a:pt x="914127" y="758774"/>
                  <a:pt x="937727" y="745103"/>
                </a:cubicBezTo>
                <a:cubicBezTo>
                  <a:pt x="961232" y="731431"/>
                  <a:pt x="981406" y="713108"/>
                  <a:pt x="997964" y="689942"/>
                </a:cubicBezTo>
                <a:cubicBezTo>
                  <a:pt x="1000724" y="701715"/>
                  <a:pt x="1004150" y="713108"/>
                  <a:pt x="1008052" y="724121"/>
                </a:cubicBezTo>
                <a:cubicBezTo>
                  <a:pt x="1012048" y="735134"/>
                  <a:pt x="1016426" y="745198"/>
                  <a:pt x="1021279" y="754217"/>
                </a:cubicBezTo>
                <a:lnTo>
                  <a:pt x="1194760" y="754692"/>
                </a:lnTo>
                <a:cubicBezTo>
                  <a:pt x="1184672" y="729437"/>
                  <a:pt x="1177155" y="704088"/>
                  <a:pt x="1172206" y="678549"/>
                </a:cubicBezTo>
                <a:cubicBezTo>
                  <a:pt x="1167163" y="653009"/>
                  <a:pt x="1164688" y="625191"/>
                  <a:pt x="1164688" y="595095"/>
                </a:cubicBezTo>
                <a:close/>
                <a:moveTo>
                  <a:pt x="988639" y="603260"/>
                </a:moveTo>
                <a:cubicBezTo>
                  <a:pt x="979598" y="614368"/>
                  <a:pt x="967893" y="623293"/>
                  <a:pt x="953333" y="630223"/>
                </a:cubicBezTo>
                <a:cubicBezTo>
                  <a:pt x="938774" y="637154"/>
                  <a:pt x="922882" y="640572"/>
                  <a:pt x="905562" y="640572"/>
                </a:cubicBezTo>
                <a:cubicBezTo>
                  <a:pt x="888243" y="640572"/>
                  <a:pt x="874159" y="635635"/>
                  <a:pt x="863215" y="625761"/>
                </a:cubicBezTo>
                <a:cubicBezTo>
                  <a:pt x="852271" y="615887"/>
                  <a:pt x="846847" y="603070"/>
                  <a:pt x="846847" y="587120"/>
                </a:cubicBezTo>
                <a:cubicBezTo>
                  <a:pt x="846847" y="566422"/>
                  <a:pt x="853128" y="549333"/>
                  <a:pt x="865784" y="535851"/>
                </a:cubicBezTo>
                <a:cubicBezTo>
                  <a:pt x="878441" y="522370"/>
                  <a:pt x="898615" y="515629"/>
                  <a:pt x="926307" y="515629"/>
                </a:cubicBezTo>
                <a:lnTo>
                  <a:pt x="988639" y="515629"/>
                </a:lnTo>
                <a:lnTo>
                  <a:pt x="988639" y="603260"/>
                </a:lnTo>
                <a:close/>
                <a:moveTo>
                  <a:pt x="456112" y="316156"/>
                </a:moveTo>
                <a:lnTo>
                  <a:pt x="176145" y="316156"/>
                </a:lnTo>
                <a:lnTo>
                  <a:pt x="176145" y="0"/>
                </a:lnTo>
                <a:lnTo>
                  <a:pt x="0" y="0"/>
                </a:lnTo>
                <a:lnTo>
                  <a:pt x="0" y="754597"/>
                </a:lnTo>
                <a:lnTo>
                  <a:pt x="176145" y="754597"/>
                </a:lnTo>
                <a:lnTo>
                  <a:pt x="176145" y="450878"/>
                </a:lnTo>
                <a:lnTo>
                  <a:pt x="456112" y="450878"/>
                </a:lnTo>
                <a:lnTo>
                  <a:pt x="456112" y="754597"/>
                </a:lnTo>
                <a:lnTo>
                  <a:pt x="631210" y="754597"/>
                </a:lnTo>
                <a:lnTo>
                  <a:pt x="631210" y="0"/>
                </a:lnTo>
                <a:lnTo>
                  <a:pt x="456112" y="0"/>
                </a:lnTo>
                <a:lnTo>
                  <a:pt x="456112" y="316156"/>
                </a:lnTo>
                <a:close/>
                <a:moveTo>
                  <a:pt x="2253057" y="183427"/>
                </a:moveTo>
                <a:cubicBezTo>
                  <a:pt x="2216705" y="183427"/>
                  <a:pt x="2184921" y="191498"/>
                  <a:pt x="2157704" y="207543"/>
                </a:cubicBezTo>
                <a:cubicBezTo>
                  <a:pt x="2130488" y="223588"/>
                  <a:pt x="2108220" y="246374"/>
                  <a:pt x="2090996" y="275711"/>
                </a:cubicBezTo>
                <a:cubicBezTo>
                  <a:pt x="2078149" y="244570"/>
                  <a:pt x="2059117" y="221499"/>
                  <a:pt x="2033803" y="206308"/>
                </a:cubicBezTo>
                <a:cubicBezTo>
                  <a:pt x="2008490" y="191118"/>
                  <a:pt x="1978419" y="183522"/>
                  <a:pt x="1943399" y="183522"/>
                </a:cubicBezTo>
                <a:cubicBezTo>
                  <a:pt x="1908380" y="183522"/>
                  <a:pt x="1878023" y="190833"/>
                  <a:pt x="1851187" y="205549"/>
                </a:cubicBezTo>
                <a:cubicBezTo>
                  <a:pt x="1824352" y="220265"/>
                  <a:pt x="1802084" y="241057"/>
                  <a:pt x="1784479" y="268021"/>
                </a:cubicBezTo>
                <a:lnTo>
                  <a:pt x="1778198" y="193871"/>
                </a:lnTo>
                <a:lnTo>
                  <a:pt x="1612997" y="193871"/>
                </a:lnTo>
                <a:lnTo>
                  <a:pt x="1612997" y="754692"/>
                </a:lnTo>
                <a:lnTo>
                  <a:pt x="1788571" y="754692"/>
                </a:lnTo>
                <a:lnTo>
                  <a:pt x="1788571" y="352519"/>
                </a:lnTo>
                <a:cubicBezTo>
                  <a:pt x="1797611" y="341790"/>
                  <a:pt x="1808555" y="333435"/>
                  <a:pt x="1821592" y="327359"/>
                </a:cubicBezTo>
                <a:cubicBezTo>
                  <a:pt x="1834534" y="321283"/>
                  <a:pt x="1848999" y="318245"/>
                  <a:pt x="1864986" y="318245"/>
                </a:cubicBezTo>
                <a:cubicBezTo>
                  <a:pt x="1888205" y="318245"/>
                  <a:pt x="1905335" y="324986"/>
                  <a:pt x="1916373" y="338467"/>
                </a:cubicBezTo>
                <a:cubicBezTo>
                  <a:pt x="1927412" y="351949"/>
                  <a:pt x="1933027" y="376824"/>
                  <a:pt x="1933027" y="413092"/>
                </a:cubicBezTo>
                <a:lnTo>
                  <a:pt x="1933027" y="754597"/>
                </a:lnTo>
                <a:lnTo>
                  <a:pt x="2108601" y="754597"/>
                </a:lnTo>
                <a:lnTo>
                  <a:pt x="2108601" y="380432"/>
                </a:lnTo>
                <a:cubicBezTo>
                  <a:pt x="2108601" y="376254"/>
                  <a:pt x="2108410" y="372077"/>
                  <a:pt x="2108125" y="367709"/>
                </a:cubicBezTo>
                <a:cubicBezTo>
                  <a:pt x="2107744" y="363437"/>
                  <a:pt x="2107649" y="358310"/>
                  <a:pt x="2107649" y="352424"/>
                </a:cubicBezTo>
                <a:cubicBezTo>
                  <a:pt x="2116690" y="341695"/>
                  <a:pt x="2127633" y="333340"/>
                  <a:pt x="2140670" y="327264"/>
                </a:cubicBezTo>
                <a:cubicBezTo>
                  <a:pt x="2153612" y="321188"/>
                  <a:pt x="2168648" y="318150"/>
                  <a:pt x="2185587" y="318150"/>
                </a:cubicBezTo>
                <a:cubicBezTo>
                  <a:pt x="2208045" y="318150"/>
                  <a:pt x="2224984" y="324891"/>
                  <a:pt x="2236213" y="338372"/>
                </a:cubicBezTo>
                <a:cubicBezTo>
                  <a:pt x="2247442" y="351854"/>
                  <a:pt x="2253057" y="376729"/>
                  <a:pt x="2253057" y="412997"/>
                </a:cubicBezTo>
                <a:lnTo>
                  <a:pt x="2253057" y="754502"/>
                </a:lnTo>
                <a:lnTo>
                  <a:pt x="2429202" y="754502"/>
                </a:lnTo>
                <a:lnTo>
                  <a:pt x="2429202" y="412997"/>
                </a:lnTo>
                <a:cubicBezTo>
                  <a:pt x="2429202" y="334954"/>
                  <a:pt x="2413500" y="277135"/>
                  <a:pt x="2382192" y="239633"/>
                </a:cubicBezTo>
                <a:cubicBezTo>
                  <a:pt x="2350883" y="202131"/>
                  <a:pt x="2307775" y="183427"/>
                  <a:pt x="2253057" y="183427"/>
                </a:cubicBezTo>
                <a:close/>
                <a:moveTo>
                  <a:pt x="5814211" y="330207"/>
                </a:moveTo>
                <a:cubicBezTo>
                  <a:pt x="5758637" y="330207"/>
                  <a:pt x="5713910" y="349860"/>
                  <a:pt x="5680223" y="389166"/>
                </a:cubicBezTo>
                <a:cubicBezTo>
                  <a:pt x="5646536" y="428472"/>
                  <a:pt x="5629597" y="478791"/>
                  <a:pt x="5629597" y="540219"/>
                </a:cubicBezTo>
                <a:lnTo>
                  <a:pt x="5629597" y="552941"/>
                </a:lnTo>
                <a:cubicBezTo>
                  <a:pt x="5629597" y="614558"/>
                  <a:pt x="5646440" y="664972"/>
                  <a:pt x="5680223" y="704183"/>
                </a:cubicBezTo>
                <a:cubicBezTo>
                  <a:pt x="5713910" y="743394"/>
                  <a:pt x="5758827" y="762952"/>
                  <a:pt x="5814972" y="762952"/>
                </a:cubicBezTo>
                <a:cubicBezTo>
                  <a:pt x="5871118" y="762952"/>
                  <a:pt x="5915178" y="743394"/>
                  <a:pt x="5948770" y="704183"/>
                </a:cubicBezTo>
                <a:cubicBezTo>
                  <a:pt x="5982363" y="665067"/>
                  <a:pt x="5999206" y="614653"/>
                  <a:pt x="5999206" y="552941"/>
                </a:cubicBezTo>
                <a:lnTo>
                  <a:pt x="5999206" y="540219"/>
                </a:lnTo>
                <a:cubicBezTo>
                  <a:pt x="5999206" y="478886"/>
                  <a:pt x="5982363" y="428472"/>
                  <a:pt x="5948580" y="389166"/>
                </a:cubicBezTo>
                <a:cubicBezTo>
                  <a:pt x="5914893" y="349860"/>
                  <a:pt x="5870071" y="330207"/>
                  <a:pt x="5814211" y="330207"/>
                </a:cubicBezTo>
                <a:close/>
                <a:moveTo>
                  <a:pt x="5953148" y="552656"/>
                </a:moveTo>
                <a:cubicBezTo>
                  <a:pt x="5953148" y="600886"/>
                  <a:pt x="5940872" y="641426"/>
                  <a:pt x="5916225" y="674276"/>
                </a:cubicBezTo>
                <a:cubicBezTo>
                  <a:pt x="5891673" y="707126"/>
                  <a:pt x="5857891" y="723551"/>
                  <a:pt x="5814877" y="723551"/>
                </a:cubicBezTo>
                <a:cubicBezTo>
                  <a:pt x="5771864" y="723551"/>
                  <a:pt x="5737035" y="707126"/>
                  <a:pt x="5712578" y="674276"/>
                </a:cubicBezTo>
                <a:cubicBezTo>
                  <a:pt x="5688121" y="641426"/>
                  <a:pt x="5675941" y="600886"/>
                  <a:pt x="5675941" y="552656"/>
                </a:cubicBezTo>
                <a:lnTo>
                  <a:pt x="5675941" y="539934"/>
                </a:lnTo>
                <a:cubicBezTo>
                  <a:pt x="5675941" y="492463"/>
                  <a:pt x="5688121" y="452208"/>
                  <a:pt x="5712578" y="419073"/>
                </a:cubicBezTo>
                <a:cubicBezTo>
                  <a:pt x="5737035" y="385938"/>
                  <a:pt x="5770912" y="369418"/>
                  <a:pt x="5814116" y="369418"/>
                </a:cubicBezTo>
                <a:cubicBezTo>
                  <a:pt x="5857320" y="369418"/>
                  <a:pt x="5891293" y="385938"/>
                  <a:pt x="5916034" y="419073"/>
                </a:cubicBezTo>
                <a:cubicBezTo>
                  <a:pt x="5940777" y="452208"/>
                  <a:pt x="5953148" y="492463"/>
                  <a:pt x="5953148" y="539934"/>
                </a:cubicBezTo>
                <a:lnTo>
                  <a:pt x="5953148" y="552656"/>
                </a:lnTo>
                <a:close/>
                <a:moveTo>
                  <a:pt x="5638447" y="337898"/>
                </a:moveTo>
                <a:lnTo>
                  <a:pt x="5538812" y="337898"/>
                </a:lnTo>
                <a:lnTo>
                  <a:pt x="5538812" y="277040"/>
                </a:lnTo>
                <a:cubicBezTo>
                  <a:pt x="5538812" y="248273"/>
                  <a:pt x="5545473" y="225961"/>
                  <a:pt x="5558892" y="210011"/>
                </a:cubicBezTo>
                <a:cubicBezTo>
                  <a:pt x="5572309" y="194061"/>
                  <a:pt x="5591532" y="186086"/>
                  <a:pt x="5616845" y="186086"/>
                </a:cubicBezTo>
                <a:cubicBezTo>
                  <a:pt x="5625600" y="186086"/>
                  <a:pt x="5633213" y="186561"/>
                  <a:pt x="5639779" y="187415"/>
                </a:cubicBezTo>
                <a:cubicBezTo>
                  <a:pt x="5646346" y="188364"/>
                  <a:pt x="5652721" y="189504"/>
                  <a:pt x="5658906" y="191118"/>
                </a:cubicBezTo>
                <a:lnTo>
                  <a:pt x="5664712" y="152951"/>
                </a:lnTo>
                <a:cubicBezTo>
                  <a:pt x="5655671" y="150673"/>
                  <a:pt x="5646821" y="148869"/>
                  <a:pt x="5638066" y="147539"/>
                </a:cubicBezTo>
                <a:cubicBezTo>
                  <a:pt x="5629311" y="146305"/>
                  <a:pt x="5620652" y="145641"/>
                  <a:pt x="5612182" y="145641"/>
                </a:cubicBezTo>
                <a:cubicBezTo>
                  <a:pt x="5574308" y="145641"/>
                  <a:pt x="5544903" y="157034"/>
                  <a:pt x="5523967" y="179915"/>
                </a:cubicBezTo>
                <a:cubicBezTo>
                  <a:pt x="5503032" y="202796"/>
                  <a:pt x="5492468" y="235171"/>
                  <a:pt x="5492468" y="276945"/>
                </a:cubicBezTo>
                <a:lnTo>
                  <a:pt x="5492468" y="337803"/>
                </a:lnTo>
                <a:lnTo>
                  <a:pt x="5423380" y="337803"/>
                </a:lnTo>
                <a:lnTo>
                  <a:pt x="5423380" y="375590"/>
                </a:lnTo>
                <a:lnTo>
                  <a:pt x="5492468" y="375590"/>
                </a:lnTo>
                <a:lnTo>
                  <a:pt x="5492468" y="754692"/>
                </a:lnTo>
                <a:lnTo>
                  <a:pt x="5538812" y="754692"/>
                </a:lnTo>
                <a:lnTo>
                  <a:pt x="5538812" y="375590"/>
                </a:lnTo>
                <a:lnTo>
                  <a:pt x="5638447" y="375590"/>
                </a:lnTo>
                <a:lnTo>
                  <a:pt x="5638447" y="337803"/>
                </a:lnTo>
                <a:close/>
                <a:moveTo>
                  <a:pt x="6215795" y="330207"/>
                </a:moveTo>
                <a:cubicBezTo>
                  <a:pt x="6187722" y="330207"/>
                  <a:pt x="6163551" y="337423"/>
                  <a:pt x="6143186" y="351759"/>
                </a:cubicBezTo>
                <a:cubicBezTo>
                  <a:pt x="6122821" y="366190"/>
                  <a:pt x="6106644" y="386223"/>
                  <a:pt x="6094559" y="411857"/>
                </a:cubicBezTo>
                <a:lnTo>
                  <a:pt x="6094559" y="407205"/>
                </a:lnTo>
                <a:lnTo>
                  <a:pt x="6088754" y="337898"/>
                </a:lnTo>
                <a:lnTo>
                  <a:pt x="6048215" y="337898"/>
                </a:lnTo>
                <a:lnTo>
                  <a:pt x="6048215" y="754692"/>
                </a:lnTo>
                <a:lnTo>
                  <a:pt x="6094559" y="754692"/>
                </a:lnTo>
                <a:lnTo>
                  <a:pt x="6094559" y="466924"/>
                </a:lnTo>
                <a:cubicBezTo>
                  <a:pt x="6102552" y="438441"/>
                  <a:pt x="6115875" y="416035"/>
                  <a:pt x="6134527" y="399705"/>
                </a:cubicBezTo>
                <a:cubicBezTo>
                  <a:pt x="6153178" y="383375"/>
                  <a:pt x="6177064" y="375210"/>
                  <a:pt x="6206183" y="375210"/>
                </a:cubicBezTo>
                <a:lnTo>
                  <a:pt x="6240537" y="377488"/>
                </a:lnTo>
                <a:lnTo>
                  <a:pt x="6246723" y="334385"/>
                </a:lnTo>
                <a:cubicBezTo>
                  <a:pt x="6243106" y="333340"/>
                  <a:pt x="6238539" y="332391"/>
                  <a:pt x="6233019" y="331537"/>
                </a:cubicBezTo>
                <a:cubicBezTo>
                  <a:pt x="6227500" y="330682"/>
                  <a:pt x="6221790" y="330207"/>
                  <a:pt x="6215795" y="330207"/>
                </a:cubicBezTo>
                <a:close/>
                <a:moveTo>
                  <a:pt x="6834444" y="374545"/>
                </a:moveTo>
                <a:cubicBezTo>
                  <a:pt x="6810273" y="345018"/>
                  <a:pt x="6775919" y="330207"/>
                  <a:pt x="6731383" y="330207"/>
                </a:cubicBezTo>
                <a:cubicBezTo>
                  <a:pt x="6697886" y="330207"/>
                  <a:pt x="6669528" y="338467"/>
                  <a:pt x="6646213" y="355082"/>
                </a:cubicBezTo>
                <a:cubicBezTo>
                  <a:pt x="6622898" y="371602"/>
                  <a:pt x="6604913" y="394578"/>
                  <a:pt x="6592351" y="423820"/>
                </a:cubicBezTo>
                <a:cubicBezTo>
                  <a:pt x="6583121" y="392204"/>
                  <a:pt x="6567704" y="368754"/>
                  <a:pt x="6546198" y="353278"/>
                </a:cubicBezTo>
                <a:cubicBezTo>
                  <a:pt x="6524691" y="337898"/>
                  <a:pt x="6497951" y="330207"/>
                  <a:pt x="6466071" y="330207"/>
                </a:cubicBezTo>
                <a:cubicBezTo>
                  <a:pt x="6434192" y="330207"/>
                  <a:pt x="6408593" y="336853"/>
                  <a:pt x="6386325" y="350240"/>
                </a:cubicBezTo>
                <a:cubicBezTo>
                  <a:pt x="6364058" y="363627"/>
                  <a:pt x="6346262" y="382425"/>
                  <a:pt x="6332844" y="406825"/>
                </a:cubicBezTo>
                <a:lnTo>
                  <a:pt x="6328562" y="337898"/>
                </a:lnTo>
                <a:lnTo>
                  <a:pt x="6287262" y="337898"/>
                </a:lnTo>
                <a:lnTo>
                  <a:pt x="6287262" y="754692"/>
                </a:lnTo>
                <a:lnTo>
                  <a:pt x="6333986" y="754692"/>
                </a:lnTo>
                <a:lnTo>
                  <a:pt x="6333986" y="461322"/>
                </a:lnTo>
                <a:cubicBezTo>
                  <a:pt x="6341694" y="433314"/>
                  <a:pt x="6355112" y="411003"/>
                  <a:pt x="6374335" y="394388"/>
                </a:cubicBezTo>
                <a:cubicBezTo>
                  <a:pt x="6393462" y="377773"/>
                  <a:pt x="6419442" y="369513"/>
                  <a:pt x="6452178" y="369513"/>
                </a:cubicBezTo>
                <a:cubicBezTo>
                  <a:pt x="6484914" y="369513"/>
                  <a:pt x="6509655" y="380432"/>
                  <a:pt x="6528022" y="402173"/>
                </a:cubicBezTo>
                <a:cubicBezTo>
                  <a:pt x="6546388" y="423915"/>
                  <a:pt x="6555619" y="459993"/>
                  <a:pt x="6555619" y="510407"/>
                </a:cubicBezTo>
                <a:lnTo>
                  <a:pt x="6555619" y="754692"/>
                </a:lnTo>
                <a:lnTo>
                  <a:pt x="6602343" y="754692"/>
                </a:lnTo>
                <a:lnTo>
                  <a:pt x="6602343" y="504141"/>
                </a:lnTo>
                <a:cubicBezTo>
                  <a:pt x="6602343" y="502622"/>
                  <a:pt x="6602343" y="500153"/>
                  <a:pt x="6602153" y="496830"/>
                </a:cubicBezTo>
                <a:cubicBezTo>
                  <a:pt x="6602058" y="493507"/>
                  <a:pt x="6601963" y="490944"/>
                  <a:pt x="6601963" y="489140"/>
                </a:cubicBezTo>
                <a:cubicBezTo>
                  <a:pt x="6606626" y="454106"/>
                  <a:pt x="6618711" y="425434"/>
                  <a:pt x="6638219" y="403028"/>
                </a:cubicBezTo>
                <a:cubicBezTo>
                  <a:pt x="6657823" y="380621"/>
                  <a:pt x="6685420" y="369418"/>
                  <a:pt x="6721200" y="369418"/>
                </a:cubicBezTo>
                <a:cubicBezTo>
                  <a:pt x="6753651" y="369418"/>
                  <a:pt x="6778964" y="380052"/>
                  <a:pt x="6797045" y="401224"/>
                </a:cubicBezTo>
                <a:cubicBezTo>
                  <a:pt x="6815221" y="422491"/>
                  <a:pt x="6824261" y="458759"/>
                  <a:pt x="6824261" y="510312"/>
                </a:cubicBezTo>
                <a:lnTo>
                  <a:pt x="6824261" y="754597"/>
                </a:lnTo>
                <a:lnTo>
                  <a:pt x="6870605" y="754597"/>
                </a:lnTo>
                <a:lnTo>
                  <a:pt x="6870605" y="511546"/>
                </a:lnTo>
                <a:cubicBezTo>
                  <a:pt x="6870605" y="449644"/>
                  <a:pt x="6858519" y="403977"/>
                  <a:pt x="6834348" y="374450"/>
                </a:cubicBezTo>
                <a:close/>
                <a:moveTo>
                  <a:pt x="4725938" y="754692"/>
                </a:moveTo>
                <a:lnTo>
                  <a:pt x="4771901" y="754692"/>
                </a:lnTo>
                <a:lnTo>
                  <a:pt x="4771901" y="153806"/>
                </a:lnTo>
                <a:lnTo>
                  <a:pt x="4725938" y="153806"/>
                </a:lnTo>
                <a:lnTo>
                  <a:pt x="4725938" y="754787"/>
                </a:lnTo>
                <a:close/>
                <a:moveTo>
                  <a:pt x="5378845" y="721367"/>
                </a:moveTo>
                <a:cubicBezTo>
                  <a:pt x="5371803" y="722032"/>
                  <a:pt x="5364475" y="722317"/>
                  <a:pt x="5357053" y="722317"/>
                </a:cubicBezTo>
                <a:cubicBezTo>
                  <a:pt x="5340590" y="722317"/>
                  <a:pt x="5327362" y="716620"/>
                  <a:pt x="5317466" y="705132"/>
                </a:cubicBezTo>
                <a:cubicBezTo>
                  <a:pt x="5307568" y="693739"/>
                  <a:pt x="5302620" y="674371"/>
                  <a:pt x="5302620" y="647123"/>
                </a:cubicBezTo>
                <a:lnTo>
                  <a:pt x="5302620" y="375495"/>
                </a:lnTo>
                <a:lnTo>
                  <a:pt x="5394547" y="375495"/>
                </a:lnTo>
                <a:lnTo>
                  <a:pt x="5394547" y="337708"/>
                </a:lnTo>
                <a:lnTo>
                  <a:pt x="5302620" y="337708"/>
                </a:lnTo>
                <a:lnTo>
                  <a:pt x="5302620" y="230993"/>
                </a:lnTo>
                <a:lnTo>
                  <a:pt x="5255895" y="230993"/>
                </a:lnTo>
                <a:lnTo>
                  <a:pt x="5255895" y="337708"/>
                </a:lnTo>
                <a:lnTo>
                  <a:pt x="5183667" y="337708"/>
                </a:lnTo>
                <a:lnTo>
                  <a:pt x="5183667" y="375495"/>
                </a:lnTo>
                <a:lnTo>
                  <a:pt x="5255895" y="375495"/>
                </a:lnTo>
                <a:lnTo>
                  <a:pt x="5255895" y="647123"/>
                </a:lnTo>
                <a:cubicBezTo>
                  <a:pt x="5255895" y="687188"/>
                  <a:pt x="5264079" y="716430"/>
                  <a:pt x="5280447" y="734944"/>
                </a:cubicBezTo>
                <a:cubicBezTo>
                  <a:pt x="5296815" y="753458"/>
                  <a:pt x="5319654" y="762667"/>
                  <a:pt x="5348964" y="762667"/>
                </a:cubicBezTo>
                <a:cubicBezTo>
                  <a:pt x="5360003" y="762667"/>
                  <a:pt x="5371137" y="761718"/>
                  <a:pt x="5382176" y="760009"/>
                </a:cubicBezTo>
                <a:cubicBezTo>
                  <a:pt x="5393214" y="758205"/>
                  <a:pt x="5402635" y="755641"/>
                  <a:pt x="5410343" y="752318"/>
                </a:cubicBezTo>
                <a:lnTo>
                  <a:pt x="5403397" y="718044"/>
                </a:lnTo>
                <a:cubicBezTo>
                  <a:pt x="5394166" y="719564"/>
                  <a:pt x="5385982" y="720703"/>
                  <a:pt x="5378845" y="721272"/>
                </a:cubicBezTo>
                <a:close/>
                <a:moveTo>
                  <a:pt x="4484607" y="193871"/>
                </a:moveTo>
                <a:lnTo>
                  <a:pt x="4291142" y="193871"/>
                </a:lnTo>
                <a:lnTo>
                  <a:pt x="4291142" y="754787"/>
                </a:lnTo>
                <a:lnTo>
                  <a:pt x="4337106" y="754787"/>
                </a:lnTo>
                <a:lnTo>
                  <a:pt x="4337106" y="521705"/>
                </a:lnTo>
                <a:lnTo>
                  <a:pt x="4484607" y="521705"/>
                </a:lnTo>
                <a:cubicBezTo>
                  <a:pt x="4543512" y="521705"/>
                  <a:pt x="4589190" y="506799"/>
                  <a:pt x="4621450" y="476987"/>
                </a:cubicBezTo>
                <a:cubicBezTo>
                  <a:pt x="4653710" y="447176"/>
                  <a:pt x="4669888" y="407395"/>
                  <a:pt x="4669888" y="357551"/>
                </a:cubicBezTo>
                <a:cubicBezTo>
                  <a:pt x="4669888" y="307706"/>
                  <a:pt x="4653710" y="268590"/>
                  <a:pt x="4621450" y="238684"/>
                </a:cubicBezTo>
                <a:cubicBezTo>
                  <a:pt x="4589095" y="208777"/>
                  <a:pt x="4543512" y="193776"/>
                  <a:pt x="4484607" y="193776"/>
                </a:cubicBezTo>
                <a:close/>
                <a:moveTo>
                  <a:pt x="4589095" y="447176"/>
                </a:moveTo>
                <a:cubicBezTo>
                  <a:pt x="4565780" y="470721"/>
                  <a:pt x="4530951" y="482399"/>
                  <a:pt x="4484607" y="482399"/>
                </a:cubicBezTo>
                <a:lnTo>
                  <a:pt x="4337106" y="482399"/>
                </a:lnTo>
                <a:lnTo>
                  <a:pt x="4337106" y="233177"/>
                </a:lnTo>
                <a:lnTo>
                  <a:pt x="4484607" y="233177"/>
                </a:lnTo>
                <a:cubicBezTo>
                  <a:pt x="4531236" y="233177"/>
                  <a:pt x="4566066" y="245045"/>
                  <a:pt x="4589285" y="268780"/>
                </a:cubicBezTo>
                <a:cubicBezTo>
                  <a:pt x="4612410" y="292516"/>
                  <a:pt x="4624019" y="322422"/>
                  <a:pt x="4624019" y="358310"/>
                </a:cubicBezTo>
                <a:cubicBezTo>
                  <a:pt x="4624019" y="394198"/>
                  <a:pt x="4612410" y="423630"/>
                  <a:pt x="4589095" y="447081"/>
                </a:cubicBezTo>
                <a:close/>
                <a:moveTo>
                  <a:pt x="5154262" y="670763"/>
                </a:moveTo>
                <a:lnTo>
                  <a:pt x="5154262" y="465784"/>
                </a:lnTo>
                <a:cubicBezTo>
                  <a:pt x="5154262" y="422111"/>
                  <a:pt x="5140273" y="388597"/>
                  <a:pt x="5112201" y="365241"/>
                </a:cubicBezTo>
                <a:cubicBezTo>
                  <a:pt x="5084128" y="341885"/>
                  <a:pt x="5047110" y="330207"/>
                  <a:pt x="5000956" y="330207"/>
                </a:cubicBezTo>
                <a:cubicBezTo>
                  <a:pt x="4954803" y="330207"/>
                  <a:pt x="4916453" y="342455"/>
                  <a:pt x="4886476" y="366950"/>
                </a:cubicBezTo>
                <a:cubicBezTo>
                  <a:pt x="4856500" y="391445"/>
                  <a:pt x="4842226" y="419263"/>
                  <a:pt x="4843844" y="450309"/>
                </a:cubicBezTo>
                <a:lnTo>
                  <a:pt x="4844605" y="452587"/>
                </a:lnTo>
                <a:lnTo>
                  <a:pt x="4887047" y="452967"/>
                </a:lnTo>
                <a:cubicBezTo>
                  <a:pt x="4887047" y="429611"/>
                  <a:pt x="4897705" y="409864"/>
                  <a:pt x="4918927" y="393628"/>
                </a:cubicBezTo>
                <a:cubicBezTo>
                  <a:pt x="4940148" y="377488"/>
                  <a:pt x="4966888" y="369323"/>
                  <a:pt x="4999053" y="369323"/>
                </a:cubicBezTo>
                <a:cubicBezTo>
                  <a:pt x="5033502" y="369323"/>
                  <a:pt x="5060338" y="377773"/>
                  <a:pt x="5079560" y="394768"/>
                </a:cubicBezTo>
                <a:cubicBezTo>
                  <a:pt x="5098688" y="411762"/>
                  <a:pt x="5108299" y="435118"/>
                  <a:pt x="5108299" y="464835"/>
                </a:cubicBezTo>
                <a:lnTo>
                  <a:pt x="5108299" y="516483"/>
                </a:lnTo>
                <a:lnTo>
                  <a:pt x="5015992" y="516483"/>
                </a:lnTo>
                <a:cubicBezTo>
                  <a:pt x="4959371" y="516483"/>
                  <a:pt x="4914359" y="528066"/>
                  <a:pt x="4881052" y="551137"/>
                </a:cubicBezTo>
                <a:cubicBezTo>
                  <a:pt x="4847746" y="574208"/>
                  <a:pt x="4831092" y="605064"/>
                  <a:pt x="4831092" y="643610"/>
                </a:cubicBezTo>
                <a:cubicBezTo>
                  <a:pt x="4831092" y="679783"/>
                  <a:pt x="4842321" y="708740"/>
                  <a:pt x="4864875" y="730292"/>
                </a:cubicBezTo>
                <a:cubicBezTo>
                  <a:pt x="4887428" y="751844"/>
                  <a:pt x="4919022" y="762667"/>
                  <a:pt x="4959656" y="762667"/>
                </a:cubicBezTo>
                <a:cubicBezTo>
                  <a:pt x="4991821" y="762667"/>
                  <a:pt x="5020750" y="755452"/>
                  <a:pt x="5046539" y="741115"/>
                </a:cubicBezTo>
                <a:cubicBezTo>
                  <a:pt x="5072233" y="726779"/>
                  <a:pt x="5092883" y="708645"/>
                  <a:pt x="5108299" y="686809"/>
                </a:cubicBezTo>
                <a:cubicBezTo>
                  <a:pt x="5108299" y="697347"/>
                  <a:pt x="5108965" y="707696"/>
                  <a:pt x="5110202" y="718044"/>
                </a:cubicBezTo>
                <a:cubicBezTo>
                  <a:pt x="5111439" y="728298"/>
                  <a:pt x="5113628" y="740546"/>
                  <a:pt x="5116769" y="754597"/>
                </a:cubicBezTo>
                <a:lnTo>
                  <a:pt x="5165016" y="754597"/>
                </a:lnTo>
                <a:cubicBezTo>
                  <a:pt x="5161114" y="741020"/>
                  <a:pt x="5158354" y="727254"/>
                  <a:pt x="5156737" y="713392"/>
                </a:cubicBezTo>
                <a:cubicBezTo>
                  <a:pt x="5155024" y="699531"/>
                  <a:pt x="5154262" y="685290"/>
                  <a:pt x="5154262" y="670669"/>
                </a:cubicBezTo>
                <a:close/>
                <a:moveTo>
                  <a:pt x="5108299" y="639148"/>
                </a:moveTo>
                <a:cubicBezTo>
                  <a:pt x="5096975" y="663263"/>
                  <a:pt x="5078608" y="683106"/>
                  <a:pt x="5053105" y="698676"/>
                </a:cubicBezTo>
                <a:cubicBezTo>
                  <a:pt x="5027602" y="714247"/>
                  <a:pt x="4998292" y="721937"/>
                  <a:pt x="4965080" y="721937"/>
                </a:cubicBezTo>
                <a:cubicBezTo>
                  <a:pt x="4937578" y="721937"/>
                  <a:pt x="4915977" y="714816"/>
                  <a:pt x="4900370" y="700575"/>
                </a:cubicBezTo>
                <a:cubicBezTo>
                  <a:pt x="4884763" y="686334"/>
                  <a:pt x="4877055" y="667915"/>
                  <a:pt x="4877055" y="645319"/>
                </a:cubicBezTo>
                <a:cubicBezTo>
                  <a:pt x="4877055" y="618830"/>
                  <a:pt x="4889617" y="596709"/>
                  <a:pt x="4914740" y="578860"/>
                </a:cubicBezTo>
                <a:cubicBezTo>
                  <a:pt x="4939862" y="561011"/>
                  <a:pt x="4973359" y="552086"/>
                  <a:pt x="5015326" y="552086"/>
                </a:cubicBezTo>
                <a:lnTo>
                  <a:pt x="5108394" y="552086"/>
                </a:lnTo>
                <a:lnTo>
                  <a:pt x="5108394" y="639148"/>
                </a:lnTo>
                <a:close/>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nvGrpSpPr>
          <p:cNvPr id="6837" name="Google Shape;6837;p440"/>
          <p:cNvGrpSpPr/>
          <p:nvPr/>
        </p:nvGrpSpPr>
        <p:grpSpPr>
          <a:xfrm>
            <a:off x="-580999" y="336767"/>
            <a:ext cx="183804" cy="182912"/>
            <a:chOff x="3424807" y="1107551"/>
            <a:chExt cx="828693" cy="826163"/>
          </a:xfrm>
        </p:grpSpPr>
        <p:sp>
          <p:nvSpPr>
            <p:cNvPr id="6838" name="Google Shape;6838;p440"/>
            <p:cNvSpPr/>
            <p:nvPr/>
          </p:nvSpPr>
          <p:spPr>
            <a:xfrm>
              <a:off x="3839106" y="1520680"/>
              <a:ext cx="347676" cy="346520"/>
            </a:xfrm>
            <a:custGeom>
              <a:rect b="b" l="l" r="r" t="t"/>
              <a:pathLst>
                <a:path extrusionOk="0" h="346520" w="347676">
                  <a:moveTo>
                    <a:pt x="95" y="121927"/>
                  </a:moveTo>
                  <a:cubicBezTo>
                    <a:pt x="19892" y="215104"/>
                    <a:pt x="44066" y="265394"/>
                    <a:pt x="66813" y="346520"/>
                  </a:cubicBezTo>
                  <a:cubicBezTo>
                    <a:pt x="66813" y="192142"/>
                    <a:pt x="192826" y="66514"/>
                    <a:pt x="347677" y="66514"/>
                  </a:cubicBezTo>
                  <a:cubicBezTo>
                    <a:pt x="226518" y="30933"/>
                    <a:pt x="180929" y="14612"/>
                    <a:pt x="122396" y="0"/>
                  </a:cubicBezTo>
                  <a:cubicBezTo>
                    <a:pt x="73571" y="31692"/>
                    <a:pt x="31789" y="73251"/>
                    <a:pt x="0" y="122022"/>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839" name="Google Shape;6839;p440"/>
            <p:cNvSpPr/>
            <p:nvPr/>
          </p:nvSpPr>
          <p:spPr>
            <a:xfrm>
              <a:off x="3491620" y="1174065"/>
              <a:ext cx="347676" cy="346520"/>
            </a:xfrm>
            <a:custGeom>
              <a:rect b="b" l="l" r="r" t="t"/>
              <a:pathLst>
                <a:path extrusionOk="0" h="346520" w="347676">
                  <a:moveTo>
                    <a:pt x="347581" y="224593"/>
                  </a:moveTo>
                  <a:cubicBezTo>
                    <a:pt x="327499" y="139102"/>
                    <a:pt x="302278" y="74580"/>
                    <a:pt x="280863" y="0"/>
                  </a:cubicBezTo>
                  <a:cubicBezTo>
                    <a:pt x="280863" y="154378"/>
                    <a:pt x="154851" y="280006"/>
                    <a:pt x="0" y="280006"/>
                  </a:cubicBezTo>
                  <a:cubicBezTo>
                    <a:pt x="76997" y="306953"/>
                    <a:pt x="151044" y="324317"/>
                    <a:pt x="225281" y="346520"/>
                  </a:cubicBezTo>
                  <a:cubicBezTo>
                    <a:pt x="274106" y="314829"/>
                    <a:pt x="315888" y="273269"/>
                    <a:pt x="347677" y="224498"/>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840" name="Google Shape;6840;p440"/>
            <p:cNvSpPr/>
            <p:nvPr/>
          </p:nvSpPr>
          <p:spPr>
            <a:xfrm>
              <a:off x="3491525" y="1520680"/>
              <a:ext cx="333590" cy="259225"/>
            </a:xfrm>
            <a:custGeom>
              <a:rect b="b" l="l" r="r" t="t"/>
              <a:pathLst>
                <a:path extrusionOk="0" h="259225" w="333590">
                  <a:moveTo>
                    <a:pt x="225281" y="0"/>
                  </a:moveTo>
                  <a:cubicBezTo>
                    <a:pt x="170555" y="3226"/>
                    <a:pt x="28077" y="44881"/>
                    <a:pt x="0" y="66514"/>
                  </a:cubicBezTo>
                  <a:cubicBezTo>
                    <a:pt x="124299" y="66514"/>
                    <a:pt x="229944" y="147451"/>
                    <a:pt x="266777" y="259226"/>
                  </a:cubicBezTo>
                  <a:cubicBezTo>
                    <a:pt x="278484" y="201915"/>
                    <a:pt x="301612" y="148590"/>
                    <a:pt x="333591" y="101812"/>
                  </a:cubicBezTo>
                  <a:cubicBezTo>
                    <a:pt x="303896" y="61770"/>
                    <a:pt x="267253" y="27137"/>
                    <a:pt x="225281" y="0"/>
                  </a:cubicBezTo>
                </a:path>
              </a:pathLst>
            </a:custGeom>
            <a:solidFill>
              <a:srgbClr val="1D506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841" name="Google Shape;6841;p440"/>
            <p:cNvSpPr/>
            <p:nvPr/>
          </p:nvSpPr>
          <p:spPr>
            <a:xfrm>
              <a:off x="3853287" y="1261454"/>
              <a:ext cx="333590" cy="259225"/>
            </a:xfrm>
            <a:custGeom>
              <a:rect b="b" l="l" r="r" t="t"/>
              <a:pathLst>
                <a:path extrusionOk="0" h="259225" w="333590">
                  <a:moveTo>
                    <a:pt x="66718" y="0"/>
                  </a:moveTo>
                  <a:cubicBezTo>
                    <a:pt x="55012" y="57311"/>
                    <a:pt x="31884" y="110636"/>
                    <a:pt x="0" y="157414"/>
                  </a:cubicBezTo>
                  <a:cubicBezTo>
                    <a:pt x="29695" y="197456"/>
                    <a:pt x="66337" y="232089"/>
                    <a:pt x="108310" y="259226"/>
                  </a:cubicBezTo>
                  <a:cubicBezTo>
                    <a:pt x="196062" y="237402"/>
                    <a:pt x="244697" y="225067"/>
                    <a:pt x="333591" y="192712"/>
                  </a:cubicBezTo>
                  <a:cubicBezTo>
                    <a:pt x="209291" y="192712"/>
                    <a:pt x="103646" y="111775"/>
                    <a:pt x="66813" y="0"/>
                  </a:cubicBezTo>
                </a:path>
              </a:pathLst>
            </a:custGeom>
            <a:solidFill>
              <a:srgbClr val="FF66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842" name="Google Shape;6842;p440"/>
            <p:cNvSpPr/>
            <p:nvPr/>
          </p:nvSpPr>
          <p:spPr>
            <a:xfrm>
              <a:off x="3424807" y="1454071"/>
              <a:ext cx="291998" cy="133028"/>
            </a:xfrm>
            <a:custGeom>
              <a:rect b="b" l="l" r="r" t="t"/>
              <a:pathLst>
                <a:path extrusionOk="0" h="133028" w="291998">
                  <a:moveTo>
                    <a:pt x="66718" y="0"/>
                  </a:moveTo>
                  <a:cubicBezTo>
                    <a:pt x="29885" y="0"/>
                    <a:pt x="0" y="29794"/>
                    <a:pt x="0" y="66514"/>
                  </a:cubicBezTo>
                  <a:cubicBezTo>
                    <a:pt x="0" y="103235"/>
                    <a:pt x="29885" y="133029"/>
                    <a:pt x="66718" y="133029"/>
                  </a:cubicBezTo>
                  <a:cubicBezTo>
                    <a:pt x="149711" y="133029"/>
                    <a:pt x="227089" y="108548"/>
                    <a:pt x="291999" y="66514"/>
                  </a:cubicBezTo>
                  <a:cubicBezTo>
                    <a:pt x="227089" y="24480"/>
                    <a:pt x="149711" y="0"/>
                    <a:pt x="66718" y="0"/>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843" name="Google Shape;6843;p440"/>
            <p:cNvSpPr/>
            <p:nvPr/>
          </p:nvSpPr>
          <p:spPr>
            <a:xfrm>
              <a:off x="3772483" y="1107551"/>
              <a:ext cx="133436" cy="291107"/>
            </a:xfrm>
            <a:custGeom>
              <a:rect b="b" l="l" r="r" t="t"/>
              <a:pathLst>
                <a:path extrusionOk="0" h="291107" w="133436">
                  <a:moveTo>
                    <a:pt x="133436" y="66514"/>
                  </a:moveTo>
                  <a:cubicBezTo>
                    <a:pt x="133436" y="29794"/>
                    <a:pt x="103551" y="0"/>
                    <a:pt x="66718" y="0"/>
                  </a:cubicBezTo>
                  <a:cubicBezTo>
                    <a:pt x="29885" y="0"/>
                    <a:pt x="0" y="29794"/>
                    <a:pt x="0" y="66514"/>
                  </a:cubicBezTo>
                  <a:cubicBezTo>
                    <a:pt x="0" y="149254"/>
                    <a:pt x="24555" y="226396"/>
                    <a:pt x="66718" y="291107"/>
                  </a:cubicBezTo>
                  <a:cubicBezTo>
                    <a:pt x="108881" y="226396"/>
                    <a:pt x="133436" y="149254"/>
                    <a:pt x="133436" y="66514"/>
                  </a:cubicBezTo>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844" name="Google Shape;6844;p440"/>
            <p:cNvSpPr/>
            <p:nvPr/>
          </p:nvSpPr>
          <p:spPr>
            <a:xfrm>
              <a:off x="3961502" y="1454071"/>
              <a:ext cx="291998" cy="133028"/>
            </a:xfrm>
            <a:custGeom>
              <a:rect b="b" l="l" r="r" t="t"/>
              <a:pathLst>
                <a:path extrusionOk="0" h="133028" w="291998">
                  <a:moveTo>
                    <a:pt x="225281" y="0"/>
                  </a:moveTo>
                  <a:cubicBezTo>
                    <a:pt x="142288" y="0"/>
                    <a:pt x="64910" y="24480"/>
                    <a:pt x="0" y="66514"/>
                  </a:cubicBezTo>
                  <a:cubicBezTo>
                    <a:pt x="64910" y="108548"/>
                    <a:pt x="142288" y="133029"/>
                    <a:pt x="225281" y="133029"/>
                  </a:cubicBezTo>
                  <a:cubicBezTo>
                    <a:pt x="262114" y="133029"/>
                    <a:pt x="291999" y="103235"/>
                    <a:pt x="291999" y="66514"/>
                  </a:cubicBezTo>
                  <a:cubicBezTo>
                    <a:pt x="291999" y="29794"/>
                    <a:pt x="262114" y="0"/>
                    <a:pt x="225281" y="0"/>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845" name="Google Shape;6845;p440"/>
            <p:cNvSpPr/>
            <p:nvPr/>
          </p:nvSpPr>
          <p:spPr>
            <a:xfrm>
              <a:off x="3772388" y="1642607"/>
              <a:ext cx="133436" cy="291107"/>
            </a:xfrm>
            <a:custGeom>
              <a:rect b="b" l="l" r="r" t="t"/>
              <a:pathLst>
                <a:path extrusionOk="0" h="291107" w="133436">
                  <a:moveTo>
                    <a:pt x="0" y="224593"/>
                  </a:moveTo>
                  <a:cubicBezTo>
                    <a:pt x="0" y="261313"/>
                    <a:pt x="29885" y="291107"/>
                    <a:pt x="66718" y="291107"/>
                  </a:cubicBezTo>
                  <a:cubicBezTo>
                    <a:pt x="103551" y="291107"/>
                    <a:pt x="133436" y="261313"/>
                    <a:pt x="133436" y="224593"/>
                  </a:cubicBezTo>
                  <a:cubicBezTo>
                    <a:pt x="133436" y="141853"/>
                    <a:pt x="108881" y="64712"/>
                    <a:pt x="66718" y="0"/>
                  </a:cubicBezTo>
                  <a:cubicBezTo>
                    <a:pt x="24555" y="64712"/>
                    <a:pt x="0" y="141853"/>
                    <a:pt x="0" y="224593"/>
                  </a:cubicBezTo>
                </a:path>
              </a:pathLst>
            </a:custGeom>
            <a:solidFill>
              <a:srgbClr val="F44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grpSp>
        <p:nvGrpSpPr>
          <p:cNvPr id="6846" name="Google Shape;6846;p440"/>
          <p:cNvGrpSpPr/>
          <p:nvPr/>
        </p:nvGrpSpPr>
        <p:grpSpPr>
          <a:xfrm>
            <a:off x="700925" y="1597900"/>
            <a:ext cx="7742150" cy="2841000"/>
            <a:chOff x="710488" y="1597900"/>
            <a:chExt cx="7742150" cy="2841000"/>
          </a:xfrm>
        </p:grpSpPr>
        <p:grpSp>
          <p:nvGrpSpPr>
            <p:cNvPr id="6847" name="Google Shape;6847;p440"/>
            <p:cNvGrpSpPr/>
            <p:nvPr/>
          </p:nvGrpSpPr>
          <p:grpSpPr>
            <a:xfrm>
              <a:off x="710488" y="2557300"/>
              <a:ext cx="1285200" cy="922200"/>
              <a:chOff x="710488" y="2872651"/>
              <a:chExt cx="1285200" cy="922200"/>
            </a:xfrm>
          </p:grpSpPr>
          <p:sp>
            <p:nvSpPr>
              <p:cNvPr id="6833" name="Google Shape;6833;p440"/>
              <p:cNvSpPr/>
              <p:nvPr/>
            </p:nvSpPr>
            <p:spPr>
              <a:xfrm>
                <a:off x="710488" y="2872651"/>
                <a:ext cx="1285200" cy="922200"/>
              </a:xfrm>
              <a:prstGeom prst="roundRect">
                <a:avLst>
                  <a:gd fmla="val 4999" name="adj"/>
                </a:avLst>
              </a:prstGeom>
              <a:solidFill>
                <a:srgbClr val="FFFFFF"/>
              </a:solidFill>
              <a:ln cap="flat" cmpd="sng" w="19050">
                <a:solidFill>
                  <a:srgbClr val="CFDDE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000"/>
                  <a:buFont typeface="Arial"/>
                  <a:buNone/>
                </a:pPr>
                <a:r>
                  <a:t/>
                </a:r>
                <a:endParaRPr b="0" i="0" sz="1000" u="none" cap="none" strike="noStrike">
                  <a:solidFill>
                    <a:srgbClr val="1B3E51"/>
                  </a:solidFill>
                  <a:latin typeface="Roboto Slab Medium"/>
                  <a:ea typeface="Roboto Slab Medium"/>
                  <a:cs typeface="Roboto Slab Medium"/>
                  <a:sym typeface="Roboto Slab Medium"/>
                </a:endParaRPr>
              </a:p>
            </p:txBody>
          </p:sp>
          <p:grpSp>
            <p:nvGrpSpPr>
              <p:cNvPr id="6848" name="Google Shape;6848;p440"/>
              <p:cNvGrpSpPr/>
              <p:nvPr/>
            </p:nvGrpSpPr>
            <p:grpSpPr>
              <a:xfrm>
                <a:off x="941638" y="3040957"/>
                <a:ext cx="822900" cy="585587"/>
                <a:chOff x="788500" y="3664338"/>
                <a:chExt cx="822900" cy="585587"/>
              </a:xfrm>
            </p:grpSpPr>
            <p:sp>
              <p:nvSpPr>
                <p:cNvPr id="6849" name="Google Shape;6849;p440"/>
                <p:cNvSpPr txBox="1"/>
                <p:nvPr/>
              </p:nvSpPr>
              <p:spPr>
                <a:xfrm>
                  <a:off x="788500" y="3664338"/>
                  <a:ext cx="822900" cy="246300"/>
                </a:xfrm>
                <a:prstGeom prst="rect">
                  <a:avLst/>
                </a:prstGeom>
                <a:solidFill>
                  <a:schemeClr val="dk2"/>
                </a:solidFill>
                <a:ln>
                  <a:noFill/>
                </a:ln>
              </p:spPr>
              <p:txBody>
                <a:bodyPr anchorCtr="0" anchor="t" bIns="45700" lIns="0" spcFirstLastPara="1" rIns="0" wrap="square" tIns="45700">
                  <a:spAutoFit/>
                </a:bodyPr>
                <a:lstStyle/>
                <a:p>
                  <a:pPr indent="0" lvl="0" marL="0" marR="0" rtl="0" algn="ctr">
                    <a:lnSpc>
                      <a:spcPct val="100000"/>
                    </a:lnSpc>
                    <a:spcBef>
                      <a:spcPts val="0"/>
                    </a:spcBef>
                    <a:spcAft>
                      <a:spcPts val="0"/>
                    </a:spcAft>
                    <a:buClr>
                      <a:srgbClr val="000000"/>
                    </a:buClr>
                    <a:buSzPts val="1000"/>
                    <a:buFont typeface="Arial"/>
                    <a:buNone/>
                  </a:pPr>
                  <a:r>
                    <a:rPr b="0" i="0" lang="en-US" sz="1000" u="none" cap="none" strike="noStrike">
                      <a:solidFill>
                        <a:srgbClr val="063849"/>
                      </a:solidFill>
                      <a:latin typeface="Roboto Medium"/>
                      <a:ea typeface="Roboto Medium"/>
                      <a:cs typeface="Roboto Medium"/>
                      <a:sym typeface="Roboto Medium"/>
                    </a:rPr>
                    <a:t>FTP</a:t>
                  </a:r>
                  <a:endParaRPr b="0" i="0" sz="1000" u="none" cap="none" strike="noStrike">
                    <a:solidFill>
                      <a:srgbClr val="063849"/>
                    </a:solidFill>
                    <a:latin typeface="Roboto Medium"/>
                    <a:ea typeface="Roboto Medium"/>
                    <a:cs typeface="Roboto Medium"/>
                    <a:sym typeface="Roboto Medium"/>
                  </a:endParaRPr>
                </a:p>
              </p:txBody>
            </p:sp>
            <p:sp>
              <p:nvSpPr>
                <p:cNvPr id="6850" name="Google Shape;6850;p440"/>
                <p:cNvSpPr txBox="1"/>
                <p:nvPr/>
              </p:nvSpPr>
              <p:spPr>
                <a:xfrm>
                  <a:off x="788500" y="4003625"/>
                  <a:ext cx="822900" cy="246300"/>
                </a:xfrm>
                <a:prstGeom prst="rect">
                  <a:avLst/>
                </a:prstGeom>
                <a:solidFill>
                  <a:schemeClr val="dk2"/>
                </a:solidFill>
                <a:ln>
                  <a:noFill/>
                </a:ln>
              </p:spPr>
              <p:txBody>
                <a:bodyPr anchorCtr="0" anchor="t" bIns="45700" lIns="0" spcFirstLastPara="1" rIns="0" wrap="square" tIns="45700">
                  <a:spAutoFit/>
                </a:bodyPr>
                <a:lstStyle/>
                <a:p>
                  <a:pPr indent="0" lvl="0" marL="0" marR="0" rtl="0" algn="ctr">
                    <a:lnSpc>
                      <a:spcPct val="100000"/>
                    </a:lnSpc>
                    <a:spcBef>
                      <a:spcPts val="0"/>
                    </a:spcBef>
                    <a:spcAft>
                      <a:spcPts val="0"/>
                    </a:spcAft>
                    <a:buClr>
                      <a:srgbClr val="000000"/>
                    </a:buClr>
                    <a:buSzPts val="1000"/>
                    <a:buFont typeface="Arial"/>
                    <a:buNone/>
                  </a:pPr>
                  <a:r>
                    <a:rPr b="0" i="0" lang="en-US" sz="1000" u="none" cap="none" strike="noStrike">
                      <a:solidFill>
                        <a:srgbClr val="063849"/>
                      </a:solidFill>
                      <a:latin typeface="Roboto Medium"/>
                      <a:ea typeface="Roboto Medium"/>
                      <a:cs typeface="Roboto Medium"/>
                      <a:sym typeface="Roboto Medium"/>
                    </a:rPr>
                    <a:t>AS2</a:t>
                  </a:r>
                  <a:endParaRPr b="0" i="0" sz="1000" u="none" cap="none" strike="noStrike">
                    <a:solidFill>
                      <a:srgbClr val="063849"/>
                    </a:solidFill>
                    <a:latin typeface="Roboto Medium"/>
                    <a:ea typeface="Roboto Medium"/>
                    <a:cs typeface="Roboto Medium"/>
                    <a:sym typeface="Roboto Medium"/>
                  </a:endParaRPr>
                </a:p>
              </p:txBody>
            </p:sp>
          </p:grpSp>
        </p:grpSp>
        <p:grpSp>
          <p:nvGrpSpPr>
            <p:cNvPr id="6851" name="Google Shape;6851;p440"/>
            <p:cNvGrpSpPr/>
            <p:nvPr/>
          </p:nvGrpSpPr>
          <p:grpSpPr>
            <a:xfrm>
              <a:off x="7167438" y="2700100"/>
              <a:ext cx="1285200" cy="636600"/>
              <a:chOff x="6881688" y="1297838"/>
              <a:chExt cx="1285200" cy="636600"/>
            </a:xfrm>
          </p:grpSpPr>
          <p:sp>
            <p:nvSpPr>
              <p:cNvPr id="6830" name="Google Shape;6830;p440"/>
              <p:cNvSpPr/>
              <p:nvPr/>
            </p:nvSpPr>
            <p:spPr>
              <a:xfrm>
                <a:off x="6881688" y="1297838"/>
                <a:ext cx="1285200" cy="636600"/>
              </a:xfrm>
              <a:prstGeom prst="roundRect">
                <a:avLst>
                  <a:gd fmla="val 4999" name="adj"/>
                </a:avLst>
              </a:prstGeom>
              <a:solidFill>
                <a:srgbClr val="FFFFFF"/>
              </a:solidFill>
              <a:ln cap="flat" cmpd="sng" w="19050">
                <a:solidFill>
                  <a:srgbClr val="CFDDE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000"/>
                  <a:buFont typeface="Arial"/>
                  <a:buNone/>
                </a:pPr>
                <a:r>
                  <a:t/>
                </a:r>
                <a:endParaRPr b="0" i="0" sz="1000" u="none" cap="none" strike="noStrike">
                  <a:solidFill>
                    <a:srgbClr val="1B3E51"/>
                  </a:solidFill>
                  <a:latin typeface="Roboto Slab Medium"/>
                  <a:ea typeface="Roboto Slab Medium"/>
                  <a:cs typeface="Roboto Slab Medium"/>
                  <a:sym typeface="Roboto Slab Medium"/>
                </a:endParaRPr>
              </a:p>
            </p:txBody>
          </p:sp>
          <p:sp>
            <p:nvSpPr>
              <p:cNvPr id="6852" name="Google Shape;6852;p440"/>
              <p:cNvSpPr txBox="1"/>
              <p:nvPr/>
            </p:nvSpPr>
            <p:spPr>
              <a:xfrm>
                <a:off x="7049838" y="1462238"/>
                <a:ext cx="948900" cy="307800"/>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000000"/>
                  </a:buClr>
                  <a:buSzPts val="1000"/>
                  <a:buFont typeface="Arial"/>
                  <a:buNone/>
                </a:pPr>
                <a:r>
                  <a:rPr b="0" i="0" lang="en-US" sz="1000" u="none" cap="none" strike="noStrike">
                    <a:solidFill>
                      <a:srgbClr val="063849"/>
                    </a:solidFill>
                    <a:latin typeface="Roboto Medium"/>
                    <a:ea typeface="Roboto Medium"/>
                    <a:cs typeface="Roboto Medium"/>
                    <a:sym typeface="Roboto Medium"/>
                  </a:rPr>
                  <a:t>ERP/Sistemas de Backend </a:t>
                </a:r>
                <a:endParaRPr b="0" i="0" sz="1000" u="none" cap="none" strike="noStrike">
                  <a:solidFill>
                    <a:srgbClr val="063849"/>
                  </a:solidFill>
                  <a:latin typeface="Roboto Medium"/>
                  <a:ea typeface="Roboto Medium"/>
                  <a:cs typeface="Roboto Medium"/>
                  <a:sym typeface="Roboto Medium"/>
                </a:endParaRPr>
              </a:p>
            </p:txBody>
          </p:sp>
        </p:grpSp>
        <p:grpSp>
          <p:nvGrpSpPr>
            <p:cNvPr id="6853" name="Google Shape;6853;p440"/>
            <p:cNvGrpSpPr/>
            <p:nvPr/>
          </p:nvGrpSpPr>
          <p:grpSpPr>
            <a:xfrm>
              <a:off x="2785775" y="1597900"/>
              <a:ext cx="3591575" cy="2841000"/>
              <a:chOff x="2714725" y="1650450"/>
              <a:chExt cx="3591575" cy="2841000"/>
            </a:xfrm>
          </p:grpSpPr>
          <p:grpSp>
            <p:nvGrpSpPr>
              <p:cNvPr id="6854" name="Google Shape;6854;p440"/>
              <p:cNvGrpSpPr/>
              <p:nvPr/>
            </p:nvGrpSpPr>
            <p:grpSpPr>
              <a:xfrm>
                <a:off x="2714725" y="1650450"/>
                <a:ext cx="1554600" cy="2841000"/>
                <a:chOff x="2484800" y="1650450"/>
                <a:chExt cx="1554600" cy="2841000"/>
              </a:xfrm>
            </p:grpSpPr>
            <p:sp>
              <p:nvSpPr>
                <p:cNvPr id="6855" name="Google Shape;6855;p440"/>
                <p:cNvSpPr/>
                <p:nvPr/>
              </p:nvSpPr>
              <p:spPr>
                <a:xfrm>
                  <a:off x="2484800" y="1650450"/>
                  <a:ext cx="1554600" cy="2841000"/>
                </a:xfrm>
                <a:prstGeom prst="roundRect">
                  <a:avLst>
                    <a:gd fmla="val 4999" name="adj"/>
                  </a:avLst>
                </a:prstGeom>
                <a:solidFill>
                  <a:schemeClr val="lt1"/>
                </a:solid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000"/>
                    <a:buFont typeface="Arial"/>
                    <a:buNone/>
                  </a:pPr>
                  <a:r>
                    <a:t/>
                  </a:r>
                  <a:endParaRPr b="0" i="0" sz="1000" u="none" cap="none" strike="noStrike">
                    <a:solidFill>
                      <a:srgbClr val="1B3E51"/>
                    </a:solidFill>
                    <a:latin typeface="Roboto Slab Medium"/>
                    <a:ea typeface="Roboto Slab Medium"/>
                    <a:cs typeface="Roboto Slab Medium"/>
                    <a:sym typeface="Roboto Slab Medium"/>
                  </a:endParaRPr>
                </a:p>
              </p:txBody>
            </p:sp>
            <p:grpSp>
              <p:nvGrpSpPr>
                <p:cNvPr id="6856" name="Google Shape;6856;p440"/>
                <p:cNvGrpSpPr/>
                <p:nvPr/>
              </p:nvGrpSpPr>
              <p:grpSpPr>
                <a:xfrm>
                  <a:off x="2619500" y="2001354"/>
                  <a:ext cx="1285200" cy="2344495"/>
                  <a:chOff x="2647600" y="1940054"/>
                  <a:chExt cx="1285200" cy="2344495"/>
                </a:xfrm>
              </p:grpSpPr>
              <p:grpSp>
                <p:nvGrpSpPr>
                  <p:cNvPr id="6857" name="Google Shape;6857;p440"/>
                  <p:cNvGrpSpPr/>
                  <p:nvPr/>
                </p:nvGrpSpPr>
                <p:grpSpPr>
                  <a:xfrm>
                    <a:off x="2647600" y="1940054"/>
                    <a:ext cx="1285200" cy="1275300"/>
                    <a:chOff x="2647600" y="1940054"/>
                    <a:chExt cx="1285200" cy="1275300"/>
                  </a:xfrm>
                </p:grpSpPr>
                <p:sp>
                  <p:nvSpPr>
                    <p:cNvPr id="6858" name="Google Shape;6858;p440"/>
                    <p:cNvSpPr/>
                    <p:nvPr/>
                  </p:nvSpPr>
                  <p:spPr>
                    <a:xfrm>
                      <a:off x="2647600" y="1940054"/>
                      <a:ext cx="1285200" cy="1275300"/>
                    </a:xfrm>
                    <a:prstGeom prst="roundRect">
                      <a:avLst>
                        <a:gd fmla="val 4999" name="adj"/>
                      </a:avLst>
                    </a:prstGeom>
                    <a:solidFill>
                      <a:schemeClr val="lt2"/>
                    </a:solid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000"/>
                        <a:buFont typeface="Arial"/>
                        <a:buNone/>
                      </a:pPr>
                      <a:r>
                        <a:t/>
                      </a:r>
                      <a:endParaRPr b="0" i="0" sz="1000" u="none" cap="none" strike="noStrike">
                        <a:solidFill>
                          <a:srgbClr val="1B3E51"/>
                        </a:solidFill>
                        <a:latin typeface="Roboto Slab Medium"/>
                        <a:ea typeface="Roboto Slab Medium"/>
                        <a:cs typeface="Roboto Slab Medium"/>
                        <a:sym typeface="Roboto Slab Medium"/>
                      </a:endParaRPr>
                    </a:p>
                  </p:txBody>
                </p:sp>
                <p:grpSp>
                  <p:nvGrpSpPr>
                    <p:cNvPr id="6859" name="Google Shape;6859;p440"/>
                    <p:cNvGrpSpPr/>
                    <p:nvPr/>
                  </p:nvGrpSpPr>
                  <p:grpSpPr>
                    <a:xfrm>
                      <a:off x="2787250" y="2058261"/>
                      <a:ext cx="1005900" cy="1038887"/>
                      <a:chOff x="7416988" y="2916377"/>
                      <a:chExt cx="1005900" cy="1038887"/>
                    </a:xfrm>
                  </p:grpSpPr>
                  <p:sp>
                    <p:nvSpPr>
                      <p:cNvPr id="6860" name="Google Shape;6860;p440"/>
                      <p:cNvSpPr txBox="1"/>
                      <p:nvPr/>
                    </p:nvSpPr>
                    <p:spPr>
                      <a:xfrm>
                        <a:off x="7416988" y="2916377"/>
                        <a:ext cx="1005900" cy="212400"/>
                      </a:xfrm>
                      <a:prstGeom prst="rect">
                        <a:avLst/>
                      </a:prstGeom>
                      <a:solidFill>
                        <a:schemeClr val="dk2"/>
                      </a:solidFill>
                      <a:ln>
                        <a:noFill/>
                      </a:ln>
                    </p:spPr>
                    <p:txBody>
                      <a:bodyPr anchorCtr="0" anchor="t" bIns="36575" lIns="0" spcFirstLastPara="1" rIns="0" wrap="square" tIns="36575">
                        <a:spAutoFit/>
                      </a:bodyPr>
                      <a:lstStyle/>
                      <a:p>
                        <a:pPr indent="0" lvl="0" marL="0" marR="0" rtl="0" algn="ctr">
                          <a:lnSpc>
                            <a:spcPct val="100000"/>
                          </a:lnSpc>
                          <a:spcBef>
                            <a:spcPts val="0"/>
                          </a:spcBef>
                          <a:spcAft>
                            <a:spcPts val="0"/>
                          </a:spcAft>
                          <a:buClr>
                            <a:srgbClr val="000000"/>
                          </a:buClr>
                          <a:buSzPts val="900"/>
                          <a:buFont typeface="Arial"/>
                          <a:buNone/>
                        </a:pPr>
                        <a:r>
                          <a:rPr b="0" i="0" lang="en-US" sz="900" u="none" cap="none" strike="noStrike">
                            <a:solidFill>
                              <a:srgbClr val="063849"/>
                            </a:solidFill>
                            <a:latin typeface="Roboto"/>
                            <a:ea typeface="Roboto"/>
                            <a:cs typeface="Roboto"/>
                            <a:sym typeface="Roboto"/>
                          </a:rPr>
                          <a:t>Admin</a:t>
                        </a:r>
                        <a:endParaRPr b="0" i="0" sz="900" u="none" cap="none" strike="noStrike">
                          <a:solidFill>
                            <a:srgbClr val="063849"/>
                          </a:solidFill>
                          <a:latin typeface="Roboto"/>
                          <a:ea typeface="Roboto"/>
                          <a:cs typeface="Roboto"/>
                          <a:sym typeface="Roboto"/>
                        </a:endParaRPr>
                      </a:p>
                    </p:txBody>
                  </p:sp>
                  <p:sp>
                    <p:nvSpPr>
                      <p:cNvPr id="6861" name="Google Shape;6861;p440"/>
                      <p:cNvSpPr txBox="1"/>
                      <p:nvPr/>
                    </p:nvSpPr>
                    <p:spPr>
                      <a:xfrm>
                        <a:off x="7416988" y="3191873"/>
                        <a:ext cx="1005900" cy="212400"/>
                      </a:xfrm>
                      <a:prstGeom prst="rect">
                        <a:avLst/>
                      </a:prstGeom>
                      <a:solidFill>
                        <a:schemeClr val="dk2"/>
                      </a:solidFill>
                      <a:ln>
                        <a:noFill/>
                      </a:ln>
                    </p:spPr>
                    <p:txBody>
                      <a:bodyPr anchorCtr="0" anchor="t" bIns="36575" lIns="0" spcFirstLastPara="1" rIns="0" wrap="square" tIns="36575">
                        <a:spAutoFit/>
                      </a:bodyPr>
                      <a:lstStyle/>
                      <a:p>
                        <a:pPr indent="0" lvl="0" marL="0" marR="0" rtl="0" algn="ctr">
                          <a:lnSpc>
                            <a:spcPct val="100000"/>
                          </a:lnSpc>
                          <a:spcBef>
                            <a:spcPts val="0"/>
                          </a:spcBef>
                          <a:spcAft>
                            <a:spcPts val="0"/>
                          </a:spcAft>
                          <a:buClr>
                            <a:srgbClr val="000000"/>
                          </a:buClr>
                          <a:buSzPts val="900"/>
                          <a:buFont typeface="Arial"/>
                          <a:buNone/>
                        </a:pPr>
                        <a:r>
                          <a:rPr lang="en-US" sz="900">
                            <a:solidFill>
                              <a:srgbClr val="063849"/>
                            </a:solidFill>
                            <a:latin typeface="Roboto"/>
                            <a:ea typeface="Roboto"/>
                            <a:cs typeface="Roboto"/>
                            <a:sym typeface="Roboto"/>
                          </a:rPr>
                          <a:t>Transações</a:t>
                        </a:r>
                        <a:endParaRPr b="0" i="0" sz="900" u="none" cap="none" strike="noStrike">
                          <a:solidFill>
                            <a:srgbClr val="063849"/>
                          </a:solidFill>
                          <a:latin typeface="Roboto"/>
                          <a:ea typeface="Roboto"/>
                          <a:cs typeface="Roboto"/>
                          <a:sym typeface="Roboto"/>
                        </a:endParaRPr>
                      </a:p>
                    </p:txBody>
                  </p:sp>
                  <p:sp>
                    <p:nvSpPr>
                      <p:cNvPr id="6862" name="Google Shape;6862;p440"/>
                      <p:cNvSpPr txBox="1"/>
                      <p:nvPr/>
                    </p:nvSpPr>
                    <p:spPr>
                      <a:xfrm>
                        <a:off x="7416988" y="3467368"/>
                        <a:ext cx="1005900" cy="212400"/>
                      </a:xfrm>
                      <a:prstGeom prst="rect">
                        <a:avLst/>
                      </a:prstGeom>
                      <a:solidFill>
                        <a:schemeClr val="dk2"/>
                      </a:solidFill>
                      <a:ln>
                        <a:noFill/>
                      </a:ln>
                    </p:spPr>
                    <p:txBody>
                      <a:bodyPr anchorCtr="0" anchor="t" bIns="36575" lIns="0" spcFirstLastPara="1" rIns="0" wrap="square" tIns="36575">
                        <a:spAutoFit/>
                      </a:bodyPr>
                      <a:lstStyle/>
                      <a:p>
                        <a:pPr indent="0" lvl="0" marL="0" marR="0" rtl="0" algn="ctr">
                          <a:lnSpc>
                            <a:spcPct val="100000"/>
                          </a:lnSpc>
                          <a:spcBef>
                            <a:spcPts val="0"/>
                          </a:spcBef>
                          <a:spcAft>
                            <a:spcPts val="0"/>
                          </a:spcAft>
                          <a:buClr>
                            <a:srgbClr val="000000"/>
                          </a:buClr>
                          <a:buSzPts val="900"/>
                          <a:buFont typeface="Arial"/>
                          <a:buNone/>
                        </a:pPr>
                        <a:r>
                          <a:rPr lang="en-US" sz="900">
                            <a:solidFill>
                              <a:srgbClr val="063849"/>
                            </a:solidFill>
                            <a:latin typeface="Roboto"/>
                            <a:ea typeface="Roboto"/>
                            <a:cs typeface="Roboto"/>
                            <a:sym typeface="Roboto"/>
                          </a:rPr>
                          <a:t>Mensagens</a:t>
                        </a:r>
                        <a:endParaRPr b="0" i="0" sz="900" u="none" cap="none" strike="noStrike">
                          <a:solidFill>
                            <a:srgbClr val="063849"/>
                          </a:solidFill>
                          <a:latin typeface="Roboto"/>
                          <a:ea typeface="Roboto"/>
                          <a:cs typeface="Roboto"/>
                          <a:sym typeface="Roboto"/>
                        </a:endParaRPr>
                      </a:p>
                    </p:txBody>
                  </p:sp>
                  <p:sp>
                    <p:nvSpPr>
                      <p:cNvPr id="6863" name="Google Shape;6863;p440"/>
                      <p:cNvSpPr txBox="1"/>
                      <p:nvPr/>
                    </p:nvSpPr>
                    <p:spPr>
                      <a:xfrm>
                        <a:off x="7416988" y="3742864"/>
                        <a:ext cx="1005900" cy="212400"/>
                      </a:xfrm>
                      <a:prstGeom prst="rect">
                        <a:avLst/>
                      </a:prstGeom>
                      <a:solidFill>
                        <a:schemeClr val="dk2"/>
                      </a:solidFill>
                      <a:ln>
                        <a:noFill/>
                      </a:ln>
                    </p:spPr>
                    <p:txBody>
                      <a:bodyPr anchorCtr="0" anchor="t" bIns="36575" lIns="0" spcFirstLastPara="1" rIns="0" wrap="square" tIns="36575">
                        <a:spAutoFit/>
                      </a:bodyPr>
                      <a:lstStyle/>
                      <a:p>
                        <a:pPr indent="0" lvl="0" marL="0" marR="0" rtl="0" algn="ctr">
                          <a:lnSpc>
                            <a:spcPct val="100000"/>
                          </a:lnSpc>
                          <a:spcBef>
                            <a:spcPts val="0"/>
                          </a:spcBef>
                          <a:spcAft>
                            <a:spcPts val="0"/>
                          </a:spcAft>
                          <a:buClr>
                            <a:srgbClr val="000000"/>
                          </a:buClr>
                          <a:buSzPts val="900"/>
                          <a:buFont typeface="Arial"/>
                          <a:buNone/>
                        </a:pPr>
                        <a:r>
                          <a:rPr lang="en-US" sz="900">
                            <a:solidFill>
                              <a:srgbClr val="063849"/>
                            </a:solidFill>
                            <a:latin typeface="Roboto"/>
                            <a:ea typeface="Roboto"/>
                            <a:cs typeface="Roboto"/>
                            <a:sym typeface="Roboto"/>
                          </a:rPr>
                          <a:t>Arquivar</a:t>
                        </a:r>
                        <a:endParaRPr b="0" i="0" sz="900" u="none" cap="none" strike="noStrike">
                          <a:solidFill>
                            <a:srgbClr val="063849"/>
                          </a:solidFill>
                          <a:latin typeface="Roboto"/>
                          <a:ea typeface="Roboto"/>
                          <a:cs typeface="Roboto"/>
                          <a:sym typeface="Roboto"/>
                        </a:endParaRPr>
                      </a:p>
                    </p:txBody>
                  </p:sp>
                </p:grpSp>
              </p:grpSp>
              <p:grpSp>
                <p:nvGrpSpPr>
                  <p:cNvPr id="6864" name="Google Shape;6864;p440"/>
                  <p:cNvGrpSpPr/>
                  <p:nvPr/>
                </p:nvGrpSpPr>
                <p:grpSpPr>
                  <a:xfrm>
                    <a:off x="2647600" y="3325149"/>
                    <a:ext cx="1285200" cy="959400"/>
                    <a:chOff x="2647600" y="3277699"/>
                    <a:chExt cx="1285200" cy="959400"/>
                  </a:xfrm>
                </p:grpSpPr>
                <p:sp>
                  <p:nvSpPr>
                    <p:cNvPr id="6865" name="Google Shape;6865;p440"/>
                    <p:cNvSpPr/>
                    <p:nvPr/>
                  </p:nvSpPr>
                  <p:spPr>
                    <a:xfrm>
                      <a:off x="2647600" y="3277699"/>
                      <a:ext cx="1285200" cy="959400"/>
                    </a:xfrm>
                    <a:prstGeom prst="roundRect">
                      <a:avLst>
                        <a:gd fmla="val 4999" name="adj"/>
                      </a:avLst>
                    </a:prstGeom>
                    <a:solidFill>
                      <a:schemeClr val="lt2"/>
                    </a:solid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000"/>
                        <a:buFont typeface="Arial"/>
                        <a:buNone/>
                      </a:pPr>
                      <a:r>
                        <a:t/>
                      </a:r>
                      <a:endParaRPr b="0" i="0" sz="1000" u="none" cap="none" strike="noStrike">
                        <a:solidFill>
                          <a:srgbClr val="1B3E51"/>
                        </a:solidFill>
                        <a:latin typeface="Roboto Slab Medium"/>
                        <a:ea typeface="Roboto Slab Medium"/>
                        <a:cs typeface="Roboto Slab Medium"/>
                        <a:sym typeface="Roboto Slab Medium"/>
                      </a:endParaRPr>
                    </a:p>
                  </p:txBody>
                </p:sp>
                <p:grpSp>
                  <p:nvGrpSpPr>
                    <p:cNvPr id="6866" name="Google Shape;6866;p440"/>
                    <p:cNvGrpSpPr/>
                    <p:nvPr/>
                  </p:nvGrpSpPr>
                  <p:grpSpPr>
                    <a:xfrm>
                      <a:off x="2787250" y="3375703"/>
                      <a:ext cx="1005900" cy="763391"/>
                      <a:chOff x="7416988" y="2916377"/>
                      <a:chExt cx="1005900" cy="763391"/>
                    </a:xfrm>
                  </p:grpSpPr>
                  <p:sp>
                    <p:nvSpPr>
                      <p:cNvPr id="6867" name="Google Shape;6867;p440"/>
                      <p:cNvSpPr txBox="1"/>
                      <p:nvPr/>
                    </p:nvSpPr>
                    <p:spPr>
                      <a:xfrm>
                        <a:off x="7416988" y="2916377"/>
                        <a:ext cx="1005900" cy="212400"/>
                      </a:xfrm>
                      <a:prstGeom prst="rect">
                        <a:avLst/>
                      </a:prstGeom>
                      <a:solidFill>
                        <a:schemeClr val="dk2"/>
                      </a:solidFill>
                      <a:ln>
                        <a:noFill/>
                      </a:ln>
                    </p:spPr>
                    <p:txBody>
                      <a:bodyPr anchorCtr="0" anchor="t" bIns="36575" lIns="0" spcFirstLastPara="1" rIns="0" wrap="square" tIns="36575">
                        <a:spAutoFit/>
                      </a:bodyPr>
                      <a:lstStyle/>
                      <a:p>
                        <a:pPr indent="0" lvl="0" marL="0" marR="0" rtl="0" algn="ctr">
                          <a:lnSpc>
                            <a:spcPct val="100000"/>
                          </a:lnSpc>
                          <a:spcBef>
                            <a:spcPts val="0"/>
                          </a:spcBef>
                          <a:spcAft>
                            <a:spcPts val="0"/>
                          </a:spcAft>
                          <a:buClr>
                            <a:srgbClr val="000000"/>
                          </a:buClr>
                          <a:buSzPts val="900"/>
                          <a:buFont typeface="Arial"/>
                          <a:buNone/>
                        </a:pPr>
                        <a:r>
                          <a:rPr b="0" i="0" lang="en-US" sz="900" u="none" cap="none" strike="noStrike">
                            <a:solidFill>
                              <a:srgbClr val="063849"/>
                            </a:solidFill>
                            <a:latin typeface="Roboto"/>
                            <a:ea typeface="Roboto"/>
                            <a:cs typeface="Roboto"/>
                            <a:sym typeface="Roboto"/>
                          </a:rPr>
                          <a:t>AS2</a:t>
                        </a:r>
                        <a:endParaRPr b="0" i="0" sz="900" u="none" cap="none" strike="noStrike">
                          <a:solidFill>
                            <a:srgbClr val="063849"/>
                          </a:solidFill>
                          <a:latin typeface="Roboto"/>
                          <a:ea typeface="Roboto"/>
                          <a:cs typeface="Roboto"/>
                          <a:sym typeface="Roboto"/>
                        </a:endParaRPr>
                      </a:p>
                    </p:txBody>
                  </p:sp>
                  <p:sp>
                    <p:nvSpPr>
                      <p:cNvPr id="6868" name="Google Shape;6868;p440"/>
                      <p:cNvSpPr txBox="1"/>
                      <p:nvPr/>
                    </p:nvSpPr>
                    <p:spPr>
                      <a:xfrm>
                        <a:off x="7416988" y="3191873"/>
                        <a:ext cx="1005900" cy="212400"/>
                      </a:xfrm>
                      <a:prstGeom prst="rect">
                        <a:avLst/>
                      </a:prstGeom>
                      <a:solidFill>
                        <a:schemeClr val="dk2"/>
                      </a:solidFill>
                      <a:ln>
                        <a:noFill/>
                      </a:ln>
                    </p:spPr>
                    <p:txBody>
                      <a:bodyPr anchorCtr="0" anchor="t" bIns="36575" lIns="0" spcFirstLastPara="1" rIns="0" wrap="square" tIns="36575">
                        <a:spAutoFit/>
                      </a:bodyPr>
                      <a:lstStyle/>
                      <a:p>
                        <a:pPr indent="0" lvl="0" marL="0" marR="0" rtl="0" algn="ctr">
                          <a:lnSpc>
                            <a:spcPct val="100000"/>
                          </a:lnSpc>
                          <a:spcBef>
                            <a:spcPts val="0"/>
                          </a:spcBef>
                          <a:spcAft>
                            <a:spcPts val="0"/>
                          </a:spcAft>
                          <a:buClr>
                            <a:srgbClr val="000000"/>
                          </a:buClr>
                          <a:buSzPts val="900"/>
                          <a:buFont typeface="Arial"/>
                          <a:buNone/>
                        </a:pPr>
                        <a:r>
                          <a:rPr b="0" i="0" lang="en-US" sz="900" u="none" cap="none" strike="noStrike">
                            <a:solidFill>
                              <a:srgbClr val="063849"/>
                            </a:solidFill>
                            <a:latin typeface="Roboto"/>
                            <a:ea typeface="Roboto"/>
                            <a:cs typeface="Roboto"/>
                            <a:sym typeface="Roboto"/>
                          </a:rPr>
                          <a:t>VAN</a:t>
                        </a:r>
                        <a:endParaRPr b="0" i="0" sz="900" u="none" cap="none" strike="noStrike">
                          <a:solidFill>
                            <a:srgbClr val="063849"/>
                          </a:solidFill>
                          <a:latin typeface="Roboto"/>
                          <a:ea typeface="Roboto"/>
                          <a:cs typeface="Roboto"/>
                          <a:sym typeface="Roboto"/>
                        </a:endParaRPr>
                      </a:p>
                    </p:txBody>
                  </p:sp>
                  <p:sp>
                    <p:nvSpPr>
                      <p:cNvPr id="6869" name="Google Shape;6869;p440"/>
                      <p:cNvSpPr txBox="1"/>
                      <p:nvPr/>
                    </p:nvSpPr>
                    <p:spPr>
                      <a:xfrm>
                        <a:off x="7416988" y="3467368"/>
                        <a:ext cx="1005900" cy="212400"/>
                      </a:xfrm>
                      <a:prstGeom prst="rect">
                        <a:avLst/>
                      </a:prstGeom>
                      <a:solidFill>
                        <a:schemeClr val="dk2"/>
                      </a:solidFill>
                      <a:ln>
                        <a:noFill/>
                      </a:ln>
                    </p:spPr>
                    <p:txBody>
                      <a:bodyPr anchorCtr="0" anchor="t" bIns="36575" lIns="0" spcFirstLastPara="1" rIns="0" wrap="square" tIns="36575">
                        <a:spAutoFit/>
                      </a:bodyPr>
                      <a:lstStyle/>
                      <a:p>
                        <a:pPr indent="0" lvl="0" marL="0" marR="0" rtl="0" algn="ctr">
                          <a:lnSpc>
                            <a:spcPct val="100000"/>
                          </a:lnSpc>
                          <a:spcBef>
                            <a:spcPts val="0"/>
                          </a:spcBef>
                          <a:spcAft>
                            <a:spcPts val="0"/>
                          </a:spcAft>
                          <a:buClr>
                            <a:srgbClr val="000000"/>
                          </a:buClr>
                          <a:buSzPts val="900"/>
                          <a:buFont typeface="Arial"/>
                          <a:buNone/>
                        </a:pPr>
                        <a:r>
                          <a:rPr b="0" i="0" lang="en-US" sz="900" u="none" cap="none" strike="noStrike">
                            <a:solidFill>
                              <a:srgbClr val="063849"/>
                            </a:solidFill>
                            <a:latin typeface="Roboto"/>
                            <a:ea typeface="Roboto"/>
                            <a:cs typeface="Roboto"/>
                            <a:sym typeface="Roboto"/>
                          </a:rPr>
                          <a:t>FTP</a:t>
                        </a:r>
                        <a:endParaRPr b="0" i="0" sz="900" u="none" cap="none" strike="noStrike">
                          <a:solidFill>
                            <a:srgbClr val="063849"/>
                          </a:solidFill>
                          <a:latin typeface="Roboto"/>
                          <a:ea typeface="Roboto"/>
                          <a:cs typeface="Roboto"/>
                          <a:sym typeface="Roboto"/>
                        </a:endParaRPr>
                      </a:p>
                    </p:txBody>
                  </p:sp>
                </p:grpSp>
              </p:grpSp>
            </p:grpSp>
            <p:grpSp>
              <p:nvGrpSpPr>
                <p:cNvPr id="6870" name="Google Shape;6870;p440"/>
                <p:cNvGrpSpPr/>
                <p:nvPr/>
              </p:nvGrpSpPr>
              <p:grpSpPr>
                <a:xfrm>
                  <a:off x="2753226" y="1752297"/>
                  <a:ext cx="1017749" cy="181356"/>
                  <a:chOff x="2579851" y="1719447"/>
                  <a:chExt cx="1017749" cy="181356"/>
                </a:xfrm>
              </p:grpSpPr>
              <p:sp>
                <p:nvSpPr>
                  <p:cNvPr id="6871" name="Google Shape;6871;p440"/>
                  <p:cNvSpPr/>
                  <p:nvPr/>
                </p:nvSpPr>
                <p:spPr>
                  <a:xfrm>
                    <a:off x="2579851" y="1719447"/>
                    <a:ext cx="181344" cy="181356"/>
                  </a:xfrm>
                  <a:custGeom>
                    <a:rect b="b" l="l" r="r" t="t"/>
                    <a:pathLst>
                      <a:path extrusionOk="0" h="1422400" w="1422305">
                        <a:moveTo>
                          <a:pt x="1034464" y="1034559"/>
                        </a:moveTo>
                        <a:cubicBezTo>
                          <a:pt x="1022611" y="969887"/>
                          <a:pt x="991697" y="910336"/>
                          <a:pt x="944284" y="862733"/>
                        </a:cubicBezTo>
                        <a:cubicBezTo>
                          <a:pt x="944000" y="862449"/>
                          <a:pt x="943810" y="862164"/>
                          <a:pt x="943525" y="861974"/>
                        </a:cubicBezTo>
                        <a:cubicBezTo>
                          <a:pt x="943241" y="861785"/>
                          <a:pt x="942956" y="861405"/>
                          <a:pt x="942767" y="861216"/>
                        </a:cubicBezTo>
                        <a:cubicBezTo>
                          <a:pt x="895069" y="813802"/>
                          <a:pt x="835613" y="782889"/>
                          <a:pt x="770941" y="771036"/>
                        </a:cubicBezTo>
                        <a:cubicBezTo>
                          <a:pt x="753777" y="767906"/>
                          <a:pt x="736329" y="766105"/>
                          <a:pt x="718691" y="765725"/>
                        </a:cubicBezTo>
                        <a:cubicBezTo>
                          <a:pt x="716131" y="765725"/>
                          <a:pt x="713666" y="765536"/>
                          <a:pt x="711295" y="765536"/>
                        </a:cubicBezTo>
                        <a:cubicBezTo>
                          <a:pt x="708735" y="765536"/>
                          <a:pt x="706269" y="765536"/>
                          <a:pt x="703898" y="765725"/>
                        </a:cubicBezTo>
                        <a:cubicBezTo>
                          <a:pt x="686166" y="766200"/>
                          <a:pt x="668623" y="767906"/>
                          <a:pt x="651649" y="771036"/>
                        </a:cubicBezTo>
                        <a:cubicBezTo>
                          <a:pt x="586977" y="782889"/>
                          <a:pt x="527331" y="813802"/>
                          <a:pt x="479823" y="861216"/>
                        </a:cubicBezTo>
                        <a:cubicBezTo>
                          <a:pt x="479538" y="861500"/>
                          <a:pt x="479349" y="861690"/>
                          <a:pt x="479064" y="861974"/>
                        </a:cubicBezTo>
                        <a:cubicBezTo>
                          <a:pt x="478780" y="862259"/>
                          <a:pt x="478590" y="862449"/>
                          <a:pt x="478306" y="862733"/>
                        </a:cubicBezTo>
                        <a:cubicBezTo>
                          <a:pt x="450142" y="890517"/>
                          <a:pt x="414487" y="910526"/>
                          <a:pt x="374660" y="919439"/>
                        </a:cubicBezTo>
                        <a:cubicBezTo>
                          <a:pt x="359867" y="922664"/>
                          <a:pt x="344316" y="924465"/>
                          <a:pt x="328480" y="924465"/>
                        </a:cubicBezTo>
                        <a:cubicBezTo>
                          <a:pt x="210989" y="924465"/>
                          <a:pt x="115309" y="828880"/>
                          <a:pt x="115309" y="711295"/>
                        </a:cubicBezTo>
                        <a:cubicBezTo>
                          <a:pt x="115309" y="593710"/>
                          <a:pt x="210895" y="498124"/>
                          <a:pt x="328480" y="498124"/>
                        </a:cubicBezTo>
                        <a:cubicBezTo>
                          <a:pt x="344316" y="498124"/>
                          <a:pt x="359678" y="499926"/>
                          <a:pt x="374660" y="503150"/>
                        </a:cubicBezTo>
                        <a:cubicBezTo>
                          <a:pt x="355126" y="465504"/>
                          <a:pt x="341945" y="425013"/>
                          <a:pt x="336066" y="382626"/>
                        </a:cubicBezTo>
                        <a:cubicBezTo>
                          <a:pt x="333505" y="382626"/>
                          <a:pt x="331040" y="382436"/>
                          <a:pt x="328669" y="382436"/>
                        </a:cubicBezTo>
                        <a:cubicBezTo>
                          <a:pt x="240860" y="382436"/>
                          <a:pt x="158266" y="416668"/>
                          <a:pt x="96249" y="478685"/>
                        </a:cubicBezTo>
                        <a:cubicBezTo>
                          <a:pt x="34232" y="540702"/>
                          <a:pt x="0" y="623391"/>
                          <a:pt x="0" y="711105"/>
                        </a:cubicBezTo>
                        <a:cubicBezTo>
                          <a:pt x="0" y="798820"/>
                          <a:pt x="34232" y="881509"/>
                          <a:pt x="96249" y="943525"/>
                        </a:cubicBezTo>
                        <a:cubicBezTo>
                          <a:pt x="158266" y="1005542"/>
                          <a:pt x="240860" y="1039774"/>
                          <a:pt x="328669" y="1039774"/>
                        </a:cubicBezTo>
                        <a:cubicBezTo>
                          <a:pt x="331230" y="1039774"/>
                          <a:pt x="333695" y="1039774"/>
                          <a:pt x="336066" y="1039585"/>
                        </a:cubicBezTo>
                        <a:cubicBezTo>
                          <a:pt x="353798" y="1039111"/>
                          <a:pt x="371341" y="1037404"/>
                          <a:pt x="388315" y="1034274"/>
                        </a:cubicBezTo>
                        <a:cubicBezTo>
                          <a:pt x="452987" y="1022421"/>
                          <a:pt x="512538" y="991508"/>
                          <a:pt x="560141" y="944094"/>
                        </a:cubicBezTo>
                        <a:lnTo>
                          <a:pt x="560900" y="943336"/>
                        </a:lnTo>
                        <a:lnTo>
                          <a:pt x="561658" y="942577"/>
                        </a:lnTo>
                        <a:cubicBezTo>
                          <a:pt x="589822" y="914793"/>
                          <a:pt x="625477" y="894784"/>
                          <a:pt x="665304" y="885871"/>
                        </a:cubicBezTo>
                        <a:cubicBezTo>
                          <a:pt x="680097" y="882647"/>
                          <a:pt x="695648" y="880845"/>
                          <a:pt x="711484" y="880845"/>
                        </a:cubicBezTo>
                        <a:cubicBezTo>
                          <a:pt x="727321" y="880845"/>
                          <a:pt x="742682" y="882647"/>
                          <a:pt x="757665" y="885871"/>
                        </a:cubicBezTo>
                        <a:cubicBezTo>
                          <a:pt x="797492" y="894784"/>
                          <a:pt x="833337" y="914698"/>
                          <a:pt x="861311" y="942577"/>
                        </a:cubicBezTo>
                        <a:cubicBezTo>
                          <a:pt x="861595" y="942862"/>
                          <a:pt x="861880" y="943146"/>
                          <a:pt x="862069" y="943336"/>
                        </a:cubicBezTo>
                        <a:lnTo>
                          <a:pt x="862828" y="944094"/>
                        </a:lnTo>
                        <a:cubicBezTo>
                          <a:pt x="890612" y="972258"/>
                          <a:pt x="910620" y="1007913"/>
                          <a:pt x="919534" y="1047740"/>
                        </a:cubicBezTo>
                        <a:cubicBezTo>
                          <a:pt x="922758" y="1062533"/>
                          <a:pt x="924560" y="1078084"/>
                          <a:pt x="924560" y="1093920"/>
                        </a:cubicBezTo>
                        <a:cubicBezTo>
                          <a:pt x="924560" y="1211411"/>
                          <a:pt x="828975" y="1307091"/>
                          <a:pt x="711390" y="1307091"/>
                        </a:cubicBezTo>
                        <a:cubicBezTo>
                          <a:pt x="593805" y="1307091"/>
                          <a:pt x="498219" y="1211506"/>
                          <a:pt x="498219" y="1093920"/>
                        </a:cubicBezTo>
                        <a:cubicBezTo>
                          <a:pt x="498219" y="1078084"/>
                          <a:pt x="500021" y="1062723"/>
                          <a:pt x="503245" y="1047740"/>
                        </a:cubicBezTo>
                        <a:cubicBezTo>
                          <a:pt x="465599" y="1067274"/>
                          <a:pt x="425108" y="1080455"/>
                          <a:pt x="382720" y="1086334"/>
                        </a:cubicBezTo>
                        <a:cubicBezTo>
                          <a:pt x="382720" y="1088895"/>
                          <a:pt x="382531" y="1091360"/>
                          <a:pt x="382531" y="1093731"/>
                        </a:cubicBezTo>
                        <a:cubicBezTo>
                          <a:pt x="382531" y="1181540"/>
                          <a:pt x="416763" y="1264134"/>
                          <a:pt x="478780" y="1326151"/>
                        </a:cubicBezTo>
                        <a:cubicBezTo>
                          <a:pt x="540796" y="1388168"/>
                          <a:pt x="623391" y="1422400"/>
                          <a:pt x="711200" y="1422400"/>
                        </a:cubicBezTo>
                        <a:cubicBezTo>
                          <a:pt x="799010" y="1422400"/>
                          <a:pt x="881604" y="1388168"/>
                          <a:pt x="943620" y="1326151"/>
                        </a:cubicBezTo>
                        <a:cubicBezTo>
                          <a:pt x="1005637" y="1264134"/>
                          <a:pt x="1039869" y="1181540"/>
                          <a:pt x="1039869" y="1093731"/>
                        </a:cubicBezTo>
                        <a:cubicBezTo>
                          <a:pt x="1039869" y="1091171"/>
                          <a:pt x="1039869" y="1088705"/>
                          <a:pt x="1039680" y="1086334"/>
                        </a:cubicBezTo>
                        <a:cubicBezTo>
                          <a:pt x="1039395" y="1068981"/>
                          <a:pt x="1037593" y="1051533"/>
                          <a:pt x="1034464" y="1034559"/>
                        </a:cubicBezTo>
                        <a:close/>
                        <a:moveTo>
                          <a:pt x="387841" y="387936"/>
                        </a:moveTo>
                        <a:cubicBezTo>
                          <a:pt x="399694" y="452608"/>
                          <a:pt x="430608" y="512159"/>
                          <a:pt x="477832" y="559762"/>
                        </a:cubicBezTo>
                        <a:lnTo>
                          <a:pt x="478590" y="560520"/>
                        </a:lnTo>
                        <a:lnTo>
                          <a:pt x="479349" y="561279"/>
                        </a:lnTo>
                        <a:cubicBezTo>
                          <a:pt x="507133" y="589443"/>
                          <a:pt x="527141" y="625097"/>
                          <a:pt x="536055" y="664925"/>
                        </a:cubicBezTo>
                        <a:cubicBezTo>
                          <a:pt x="539279" y="679718"/>
                          <a:pt x="541081" y="695269"/>
                          <a:pt x="541081" y="711105"/>
                        </a:cubicBezTo>
                        <a:cubicBezTo>
                          <a:pt x="541081" y="726941"/>
                          <a:pt x="539279" y="742303"/>
                          <a:pt x="536055" y="757286"/>
                        </a:cubicBezTo>
                        <a:cubicBezTo>
                          <a:pt x="573701" y="737752"/>
                          <a:pt x="614192" y="724571"/>
                          <a:pt x="656580" y="718691"/>
                        </a:cubicBezTo>
                        <a:cubicBezTo>
                          <a:pt x="656580" y="716131"/>
                          <a:pt x="656770" y="713666"/>
                          <a:pt x="656770" y="711295"/>
                        </a:cubicBezTo>
                        <a:cubicBezTo>
                          <a:pt x="656770" y="708735"/>
                          <a:pt x="656770" y="706269"/>
                          <a:pt x="656580" y="703898"/>
                        </a:cubicBezTo>
                        <a:cubicBezTo>
                          <a:pt x="656106" y="686166"/>
                          <a:pt x="654399" y="668623"/>
                          <a:pt x="651270" y="651649"/>
                        </a:cubicBezTo>
                        <a:cubicBezTo>
                          <a:pt x="639416" y="586977"/>
                          <a:pt x="608503" y="527426"/>
                          <a:pt x="561089" y="479823"/>
                        </a:cubicBezTo>
                        <a:cubicBezTo>
                          <a:pt x="560805" y="479538"/>
                          <a:pt x="560615" y="479254"/>
                          <a:pt x="560331" y="479064"/>
                        </a:cubicBezTo>
                        <a:cubicBezTo>
                          <a:pt x="560046" y="478780"/>
                          <a:pt x="559762" y="478590"/>
                          <a:pt x="559572" y="478306"/>
                        </a:cubicBezTo>
                        <a:cubicBezTo>
                          <a:pt x="531788" y="450142"/>
                          <a:pt x="511780" y="414487"/>
                          <a:pt x="502866" y="374660"/>
                        </a:cubicBezTo>
                        <a:cubicBezTo>
                          <a:pt x="499642" y="359867"/>
                          <a:pt x="497840" y="344316"/>
                          <a:pt x="497840" y="328480"/>
                        </a:cubicBezTo>
                        <a:cubicBezTo>
                          <a:pt x="497840" y="210989"/>
                          <a:pt x="593425" y="115309"/>
                          <a:pt x="711010" y="115309"/>
                        </a:cubicBezTo>
                        <a:cubicBezTo>
                          <a:pt x="828595" y="115309"/>
                          <a:pt x="924181" y="210895"/>
                          <a:pt x="924181" y="328480"/>
                        </a:cubicBezTo>
                        <a:cubicBezTo>
                          <a:pt x="924181" y="344316"/>
                          <a:pt x="922379" y="359678"/>
                          <a:pt x="919155" y="374660"/>
                        </a:cubicBezTo>
                        <a:cubicBezTo>
                          <a:pt x="956801" y="355126"/>
                          <a:pt x="997292" y="341945"/>
                          <a:pt x="1039680" y="336066"/>
                        </a:cubicBezTo>
                        <a:cubicBezTo>
                          <a:pt x="1039680" y="333505"/>
                          <a:pt x="1039869" y="331040"/>
                          <a:pt x="1039869" y="328669"/>
                        </a:cubicBezTo>
                        <a:cubicBezTo>
                          <a:pt x="1039869" y="240860"/>
                          <a:pt x="1005637" y="158266"/>
                          <a:pt x="943620" y="96249"/>
                        </a:cubicBezTo>
                        <a:cubicBezTo>
                          <a:pt x="881604" y="34232"/>
                          <a:pt x="799010" y="0"/>
                          <a:pt x="711200" y="0"/>
                        </a:cubicBezTo>
                        <a:cubicBezTo>
                          <a:pt x="623391" y="0"/>
                          <a:pt x="540796" y="34232"/>
                          <a:pt x="478780" y="96249"/>
                        </a:cubicBezTo>
                        <a:cubicBezTo>
                          <a:pt x="416763" y="158266"/>
                          <a:pt x="382531" y="240860"/>
                          <a:pt x="382531" y="328669"/>
                        </a:cubicBezTo>
                        <a:cubicBezTo>
                          <a:pt x="382531" y="331230"/>
                          <a:pt x="382531" y="333695"/>
                          <a:pt x="382720" y="336066"/>
                        </a:cubicBezTo>
                        <a:cubicBezTo>
                          <a:pt x="383005" y="353514"/>
                          <a:pt x="384807" y="370962"/>
                          <a:pt x="387936" y="388031"/>
                        </a:cubicBezTo>
                        <a:close/>
                        <a:moveTo>
                          <a:pt x="1326436" y="478875"/>
                        </a:moveTo>
                        <a:cubicBezTo>
                          <a:pt x="1264419" y="416858"/>
                          <a:pt x="1181825" y="382626"/>
                          <a:pt x="1094015" y="382626"/>
                        </a:cubicBezTo>
                        <a:cubicBezTo>
                          <a:pt x="1091455" y="382626"/>
                          <a:pt x="1088989" y="382626"/>
                          <a:pt x="1086619" y="382815"/>
                        </a:cubicBezTo>
                        <a:cubicBezTo>
                          <a:pt x="1068886" y="383289"/>
                          <a:pt x="1051343" y="384996"/>
                          <a:pt x="1034369" y="388126"/>
                        </a:cubicBezTo>
                        <a:cubicBezTo>
                          <a:pt x="969698" y="399979"/>
                          <a:pt x="910146" y="430892"/>
                          <a:pt x="862543" y="478306"/>
                        </a:cubicBezTo>
                        <a:cubicBezTo>
                          <a:pt x="862259" y="478590"/>
                          <a:pt x="861974" y="478780"/>
                          <a:pt x="861785" y="479064"/>
                        </a:cubicBezTo>
                        <a:cubicBezTo>
                          <a:pt x="861595" y="479349"/>
                          <a:pt x="861216" y="479633"/>
                          <a:pt x="861026" y="479823"/>
                        </a:cubicBezTo>
                        <a:cubicBezTo>
                          <a:pt x="832863" y="507607"/>
                          <a:pt x="797208" y="527616"/>
                          <a:pt x="757381" y="536529"/>
                        </a:cubicBezTo>
                        <a:cubicBezTo>
                          <a:pt x="742588" y="539753"/>
                          <a:pt x="727036" y="541555"/>
                          <a:pt x="711200" y="541555"/>
                        </a:cubicBezTo>
                        <a:cubicBezTo>
                          <a:pt x="695364" y="541555"/>
                          <a:pt x="680002" y="539753"/>
                          <a:pt x="665019" y="536529"/>
                        </a:cubicBezTo>
                        <a:cubicBezTo>
                          <a:pt x="684554" y="574175"/>
                          <a:pt x="697735" y="614666"/>
                          <a:pt x="703614" y="657054"/>
                        </a:cubicBezTo>
                        <a:cubicBezTo>
                          <a:pt x="706174" y="657054"/>
                          <a:pt x="708640" y="657244"/>
                          <a:pt x="711010" y="657244"/>
                        </a:cubicBezTo>
                        <a:cubicBezTo>
                          <a:pt x="713571" y="657244"/>
                          <a:pt x="716036" y="657244"/>
                          <a:pt x="718407" y="657054"/>
                        </a:cubicBezTo>
                        <a:cubicBezTo>
                          <a:pt x="736139" y="656580"/>
                          <a:pt x="753682" y="654873"/>
                          <a:pt x="770656" y="651744"/>
                        </a:cubicBezTo>
                        <a:cubicBezTo>
                          <a:pt x="835328" y="639890"/>
                          <a:pt x="894879" y="608977"/>
                          <a:pt x="942482" y="561753"/>
                        </a:cubicBezTo>
                        <a:cubicBezTo>
                          <a:pt x="942767" y="561469"/>
                          <a:pt x="943051" y="561184"/>
                          <a:pt x="943241" y="560995"/>
                        </a:cubicBezTo>
                        <a:lnTo>
                          <a:pt x="944000" y="560236"/>
                        </a:lnTo>
                        <a:cubicBezTo>
                          <a:pt x="972163" y="532452"/>
                          <a:pt x="1007818" y="512443"/>
                          <a:pt x="1047645" y="503530"/>
                        </a:cubicBezTo>
                        <a:cubicBezTo>
                          <a:pt x="1062438" y="500305"/>
                          <a:pt x="1077990" y="498504"/>
                          <a:pt x="1093826" y="498504"/>
                        </a:cubicBezTo>
                        <a:cubicBezTo>
                          <a:pt x="1211316" y="498504"/>
                          <a:pt x="1306996" y="594089"/>
                          <a:pt x="1306996" y="711674"/>
                        </a:cubicBezTo>
                        <a:cubicBezTo>
                          <a:pt x="1306996" y="829259"/>
                          <a:pt x="1211411" y="924844"/>
                          <a:pt x="1093826" y="924844"/>
                        </a:cubicBezTo>
                        <a:cubicBezTo>
                          <a:pt x="1077990" y="924844"/>
                          <a:pt x="1062628" y="923043"/>
                          <a:pt x="1047645" y="919819"/>
                        </a:cubicBezTo>
                        <a:cubicBezTo>
                          <a:pt x="1067179" y="957465"/>
                          <a:pt x="1080360" y="997956"/>
                          <a:pt x="1086240" y="1040343"/>
                        </a:cubicBezTo>
                        <a:cubicBezTo>
                          <a:pt x="1088800" y="1040343"/>
                          <a:pt x="1091265" y="1040533"/>
                          <a:pt x="1093636" y="1040533"/>
                        </a:cubicBezTo>
                        <a:cubicBezTo>
                          <a:pt x="1181445" y="1040533"/>
                          <a:pt x="1264040" y="1006301"/>
                          <a:pt x="1326056" y="944284"/>
                        </a:cubicBezTo>
                        <a:cubicBezTo>
                          <a:pt x="1388073" y="882267"/>
                          <a:pt x="1422305" y="799673"/>
                          <a:pt x="1422305" y="711864"/>
                        </a:cubicBezTo>
                        <a:cubicBezTo>
                          <a:pt x="1422305" y="624054"/>
                          <a:pt x="1388547" y="541081"/>
                          <a:pt x="1326341" y="478969"/>
                        </a:cubicBezTo>
                        <a:close/>
                        <a:moveTo>
                          <a:pt x="765631" y="703898"/>
                        </a:moveTo>
                        <a:cubicBezTo>
                          <a:pt x="765631" y="706459"/>
                          <a:pt x="765441" y="708924"/>
                          <a:pt x="765441" y="711295"/>
                        </a:cubicBezTo>
                        <a:cubicBezTo>
                          <a:pt x="765441" y="713855"/>
                          <a:pt x="765441" y="716321"/>
                          <a:pt x="765631" y="718691"/>
                        </a:cubicBezTo>
                        <a:cubicBezTo>
                          <a:pt x="807923" y="724760"/>
                          <a:pt x="848699" y="737752"/>
                          <a:pt x="886155" y="757286"/>
                        </a:cubicBezTo>
                        <a:cubicBezTo>
                          <a:pt x="882931" y="742493"/>
                          <a:pt x="881129" y="726941"/>
                          <a:pt x="881129" y="711105"/>
                        </a:cubicBezTo>
                        <a:cubicBezTo>
                          <a:pt x="881129" y="695269"/>
                          <a:pt x="882931" y="679907"/>
                          <a:pt x="886155" y="664925"/>
                        </a:cubicBezTo>
                        <a:cubicBezTo>
                          <a:pt x="848509" y="684649"/>
                          <a:pt x="808018" y="697829"/>
                          <a:pt x="765631" y="703898"/>
                        </a:cubicBezTo>
                        <a:close/>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872" name="Google Shape;6872;p440"/>
                  <p:cNvSpPr txBox="1"/>
                  <p:nvPr/>
                </p:nvSpPr>
                <p:spPr>
                  <a:xfrm>
                    <a:off x="2837400" y="1725525"/>
                    <a:ext cx="760200" cy="1692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1100"/>
                      <a:buFont typeface="Arial"/>
                      <a:buNone/>
                    </a:pPr>
                    <a:r>
                      <a:rPr b="0" i="0" lang="en-US" sz="1100" u="none" cap="none" strike="noStrike">
                        <a:solidFill>
                          <a:srgbClr val="063849"/>
                        </a:solidFill>
                        <a:latin typeface="Roboto Medium"/>
                        <a:ea typeface="Roboto Medium"/>
                        <a:cs typeface="Roboto Medium"/>
                        <a:sym typeface="Roboto Medium"/>
                      </a:rPr>
                      <a:t>Jitterbit EDI</a:t>
                    </a:r>
                    <a:endParaRPr b="0" i="0" sz="1100" u="none" cap="none" strike="noStrike">
                      <a:solidFill>
                        <a:srgbClr val="063849"/>
                      </a:solidFill>
                      <a:latin typeface="Roboto Medium"/>
                      <a:ea typeface="Roboto Medium"/>
                      <a:cs typeface="Roboto Medium"/>
                      <a:sym typeface="Roboto Medium"/>
                    </a:endParaRPr>
                  </a:p>
                </p:txBody>
              </p:sp>
            </p:grpSp>
          </p:grpSp>
          <p:grpSp>
            <p:nvGrpSpPr>
              <p:cNvPr id="6873" name="Google Shape;6873;p440"/>
              <p:cNvGrpSpPr/>
              <p:nvPr/>
            </p:nvGrpSpPr>
            <p:grpSpPr>
              <a:xfrm>
                <a:off x="4751700" y="1650450"/>
                <a:ext cx="1554600" cy="2841000"/>
                <a:chOff x="4896200" y="1650450"/>
                <a:chExt cx="1554600" cy="2841000"/>
              </a:xfrm>
            </p:grpSpPr>
            <p:sp>
              <p:nvSpPr>
                <p:cNvPr id="6829" name="Google Shape;6829;p440"/>
                <p:cNvSpPr/>
                <p:nvPr/>
              </p:nvSpPr>
              <p:spPr>
                <a:xfrm>
                  <a:off x="4896200" y="1650450"/>
                  <a:ext cx="1554600" cy="2841000"/>
                </a:xfrm>
                <a:prstGeom prst="roundRect">
                  <a:avLst>
                    <a:gd fmla="val 4999" name="adj"/>
                  </a:avLst>
                </a:prstGeom>
                <a:solidFill>
                  <a:schemeClr val="lt1"/>
                </a:solid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000"/>
                    <a:buFont typeface="Arial"/>
                    <a:buNone/>
                  </a:pPr>
                  <a:r>
                    <a:t/>
                  </a:r>
                  <a:endParaRPr b="0" i="0" sz="1000" u="none" cap="none" strike="noStrike">
                    <a:solidFill>
                      <a:srgbClr val="1B3E51"/>
                    </a:solidFill>
                    <a:latin typeface="Roboto Slab Medium"/>
                    <a:ea typeface="Roboto Slab Medium"/>
                    <a:cs typeface="Roboto Slab Medium"/>
                    <a:sym typeface="Roboto Slab Medium"/>
                  </a:endParaRPr>
                </a:p>
              </p:txBody>
            </p:sp>
            <p:grpSp>
              <p:nvGrpSpPr>
                <p:cNvPr id="6874" name="Google Shape;6874;p440"/>
                <p:cNvGrpSpPr/>
                <p:nvPr/>
              </p:nvGrpSpPr>
              <p:grpSpPr>
                <a:xfrm>
                  <a:off x="5030900" y="2037525"/>
                  <a:ext cx="1285200" cy="1634400"/>
                  <a:chOff x="4523000" y="2813225"/>
                  <a:chExt cx="1285200" cy="1634400"/>
                </a:xfrm>
              </p:grpSpPr>
              <p:grpSp>
                <p:nvGrpSpPr>
                  <p:cNvPr id="6875" name="Google Shape;6875;p440"/>
                  <p:cNvGrpSpPr/>
                  <p:nvPr/>
                </p:nvGrpSpPr>
                <p:grpSpPr>
                  <a:xfrm>
                    <a:off x="4523000" y="2813225"/>
                    <a:ext cx="1285200" cy="1634400"/>
                    <a:chOff x="6637700" y="2853650"/>
                    <a:chExt cx="1285200" cy="1634400"/>
                  </a:xfrm>
                </p:grpSpPr>
                <p:sp>
                  <p:nvSpPr>
                    <p:cNvPr id="6876" name="Google Shape;6876;p440"/>
                    <p:cNvSpPr/>
                    <p:nvPr/>
                  </p:nvSpPr>
                  <p:spPr>
                    <a:xfrm>
                      <a:off x="6637700" y="2853650"/>
                      <a:ext cx="1285200" cy="1634400"/>
                    </a:xfrm>
                    <a:prstGeom prst="roundRect">
                      <a:avLst>
                        <a:gd fmla="val 4999" name="adj"/>
                      </a:avLst>
                    </a:prstGeom>
                    <a:solidFill>
                      <a:schemeClr val="lt2"/>
                    </a:solid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000"/>
                        <a:buFont typeface="Arial"/>
                        <a:buNone/>
                      </a:pPr>
                      <a:r>
                        <a:t/>
                      </a:r>
                      <a:endParaRPr b="0" i="0" sz="1000" u="none" cap="none" strike="noStrike">
                        <a:solidFill>
                          <a:srgbClr val="1B3E51"/>
                        </a:solidFill>
                        <a:latin typeface="Roboto Slab Medium"/>
                        <a:ea typeface="Roboto Slab Medium"/>
                        <a:cs typeface="Roboto Slab Medium"/>
                        <a:sym typeface="Roboto Slab Medium"/>
                      </a:endParaRPr>
                    </a:p>
                  </p:txBody>
                </p:sp>
                <p:grpSp>
                  <p:nvGrpSpPr>
                    <p:cNvPr id="6877" name="Google Shape;6877;p440"/>
                    <p:cNvGrpSpPr/>
                    <p:nvPr/>
                  </p:nvGrpSpPr>
                  <p:grpSpPr>
                    <a:xfrm>
                      <a:off x="6777350" y="3325806"/>
                      <a:ext cx="1005900" cy="1038887"/>
                      <a:chOff x="7416988" y="2916377"/>
                      <a:chExt cx="1005900" cy="1038887"/>
                    </a:xfrm>
                  </p:grpSpPr>
                  <p:sp>
                    <p:nvSpPr>
                      <p:cNvPr id="6878" name="Google Shape;6878;p440"/>
                      <p:cNvSpPr txBox="1"/>
                      <p:nvPr/>
                    </p:nvSpPr>
                    <p:spPr>
                      <a:xfrm>
                        <a:off x="7416988" y="2916377"/>
                        <a:ext cx="1005900" cy="212400"/>
                      </a:xfrm>
                      <a:prstGeom prst="rect">
                        <a:avLst/>
                      </a:prstGeom>
                      <a:solidFill>
                        <a:schemeClr val="dk2"/>
                      </a:solidFill>
                      <a:ln>
                        <a:noFill/>
                      </a:ln>
                    </p:spPr>
                    <p:txBody>
                      <a:bodyPr anchorCtr="0" anchor="t" bIns="36575" lIns="0" spcFirstLastPara="1" rIns="0" wrap="square" tIns="36575">
                        <a:spAutoFit/>
                      </a:bodyPr>
                      <a:lstStyle/>
                      <a:p>
                        <a:pPr indent="0" lvl="0" marL="0" marR="0" rtl="0" algn="ctr">
                          <a:lnSpc>
                            <a:spcPct val="100000"/>
                          </a:lnSpc>
                          <a:spcBef>
                            <a:spcPts val="0"/>
                          </a:spcBef>
                          <a:spcAft>
                            <a:spcPts val="0"/>
                          </a:spcAft>
                          <a:buClr>
                            <a:srgbClr val="000000"/>
                          </a:buClr>
                          <a:buSzPts val="900"/>
                          <a:buFont typeface="Arial"/>
                          <a:buNone/>
                        </a:pPr>
                        <a:r>
                          <a:rPr b="0" i="0" lang="en-US" sz="900" u="none" cap="none" strike="noStrike">
                            <a:solidFill>
                              <a:srgbClr val="063849"/>
                            </a:solidFill>
                            <a:latin typeface="Roboto"/>
                            <a:ea typeface="Roboto"/>
                            <a:cs typeface="Roboto"/>
                            <a:sym typeface="Roboto"/>
                          </a:rPr>
                          <a:t>Get Document</a:t>
                        </a:r>
                        <a:endParaRPr b="0" i="0" sz="900" u="none" cap="none" strike="noStrike">
                          <a:solidFill>
                            <a:srgbClr val="063849"/>
                          </a:solidFill>
                          <a:latin typeface="Roboto"/>
                          <a:ea typeface="Roboto"/>
                          <a:cs typeface="Roboto"/>
                          <a:sym typeface="Roboto"/>
                        </a:endParaRPr>
                      </a:p>
                    </p:txBody>
                  </p:sp>
                  <p:sp>
                    <p:nvSpPr>
                      <p:cNvPr id="6879" name="Google Shape;6879;p440"/>
                      <p:cNvSpPr txBox="1"/>
                      <p:nvPr/>
                    </p:nvSpPr>
                    <p:spPr>
                      <a:xfrm>
                        <a:off x="7416988" y="3191873"/>
                        <a:ext cx="1005900" cy="212400"/>
                      </a:xfrm>
                      <a:prstGeom prst="rect">
                        <a:avLst/>
                      </a:prstGeom>
                      <a:solidFill>
                        <a:schemeClr val="dk2"/>
                      </a:solidFill>
                      <a:ln>
                        <a:noFill/>
                      </a:ln>
                    </p:spPr>
                    <p:txBody>
                      <a:bodyPr anchorCtr="0" anchor="t" bIns="36575" lIns="0" spcFirstLastPara="1" rIns="0" wrap="square" tIns="36575">
                        <a:spAutoFit/>
                      </a:bodyPr>
                      <a:lstStyle/>
                      <a:p>
                        <a:pPr indent="0" lvl="0" marL="0" marR="0" rtl="0" algn="ctr">
                          <a:lnSpc>
                            <a:spcPct val="100000"/>
                          </a:lnSpc>
                          <a:spcBef>
                            <a:spcPts val="0"/>
                          </a:spcBef>
                          <a:spcAft>
                            <a:spcPts val="0"/>
                          </a:spcAft>
                          <a:buClr>
                            <a:srgbClr val="000000"/>
                          </a:buClr>
                          <a:buSzPts val="900"/>
                          <a:buFont typeface="Arial"/>
                          <a:buNone/>
                        </a:pPr>
                        <a:r>
                          <a:rPr b="0" i="0" lang="en-US" sz="900" u="none" cap="none" strike="noStrike">
                            <a:solidFill>
                              <a:srgbClr val="063849"/>
                            </a:solidFill>
                            <a:latin typeface="Roboto"/>
                            <a:ea typeface="Roboto"/>
                            <a:cs typeface="Roboto"/>
                            <a:sym typeface="Roboto"/>
                          </a:rPr>
                          <a:t>Send Document</a:t>
                        </a:r>
                        <a:endParaRPr b="0" i="0" sz="900" u="none" cap="none" strike="noStrike">
                          <a:solidFill>
                            <a:srgbClr val="063849"/>
                          </a:solidFill>
                          <a:latin typeface="Roboto"/>
                          <a:ea typeface="Roboto"/>
                          <a:cs typeface="Roboto"/>
                          <a:sym typeface="Roboto"/>
                        </a:endParaRPr>
                      </a:p>
                    </p:txBody>
                  </p:sp>
                  <p:sp>
                    <p:nvSpPr>
                      <p:cNvPr id="6880" name="Google Shape;6880;p440"/>
                      <p:cNvSpPr txBox="1"/>
                      <p:nvPr/>
                    </p:nvSpPr>
                    <p:spPr>
                      <a:xfrm>
                        <a:off x="7416988" y="3467368"/>
                        <a:ext cx="1005900" cy="212400"/>
                      </a:xfrm>
                      <a:prstGeom prst="rect">
                        <a:avLst/>
                      </a:prstGeom>
                      <a:solidFill>
                        <a:schemeClr val="dk2"/>
                      </a:solidFill>
                      <a:ln>
                        <a:noFill/>
                      </a:ln>
                    </p:spPr>
                    <p:txBody>
                      <a:bodyPr anchorCtr="0" anchor="t" bIns="36575" lIns="0" spcFirstLastPara="1" rIns="0" wrap="square" tIns="36575">
                        <a:spAutoFit/>
                      </a:bodyPr>
                      <a:lstStyle/>
                      <a:p>
                        <a:pPr indent="0" lvl="0" marL="0" marR="0" rtl="0" algn="ctr">
                          <a:lnSpc>
                            <a:spcPct val="100000"/>
                          </a:lnSpc>
                          <a:spcBef>
                            <a:spcPts val="0"/>
                          </a:spcBef>
                          <a:spcAft>
                            <a:spcPts val="0"/>
                          </a:spcAft>
                          <a:buClr>
                            <a:srgbClr val="000000"/>
                          </a:buClr>
                          <a:buSzPts val="900"/>
                          <a:buFont typeface="Arial"/>
                          <a:buNone/>
                        </a:pPr>
                        <a:r>
                          <a:rPr b="0" i="0" lang="en-US" sz="900" u="none" cap="none" strike="noStrike">
                            <a:solidFill>
                              <a:srgbClr val="063849"/>
                            </a:solidFill>
                            <a:latin typeface="Roboto"/>
                            <a:ea typeface="Roboto"/>
                            <a:cs typeface="Roboto"/>
                            <a:sym typeface="Roboto"/>
                          </a:rPr>
                          <a:t>Set Status</a:t>
                        </a:r>
                        <a:endParaRPr b="0" i="0" sz="900" u="none" cap="none" strike="noStrike">
                          <a:solidFill>
                            <a:srgbClr val="063849"/>
                          </a:solidFill>
                          <a:latin typeface="Roboto"/>
                          <a:ea typeface="Roboto"/>
                          <a:cs typeface="Roboto"/>
                          <a:sym typeface="Roboto"/>
                        </a:endParaRPr>
                      </a:p>
                    </p:txBody>
                  </p:sp>
                  <p:sp>
                    <p:nvSpPr>
                      <p:cNvPr id="6881" name="Google Shape;6881;p440"/>
                      <p:cNvSpPr txBox="1"/>
                      <p:nvPr/>
                    </p:nvSpPr>
                    <p:spPr>
                      <a:xfrm>
                        <a:off x="7416988" y="3742864"/>
                        <a:ext cx="1005900" cy="212400"/>
                      </a:xfrm>
                      <a:prstGeom prst="rect">
                        <a:avLst/>
                      </a:prstGeom>
                      <a:solidFill>
                        <a:schemeClr val="dk2"/>
                      </a:solidFill>
                      <a:ln>
                        <a:noFill/>
                      </a:ln>
                    </p:spPr>
                    <p:txBody>
                      <a:bodyPr anchorCtr="0" anchor="t" bIns="36575" lIns="0" spcFirstLastPara="1" rIns="0" wrap="square" tIns="36575">
                        <a:spAutoFit/>
                      </a:bodyPr>
                      <a:lstStyle/>
                      <a:p>
                        <a:pPr indent="0" lvl="0" marL="0" marR="0" rtl="0" algn="ctr">
                          <a:lnSpc>
                            <a:spcPct val="100000"/>
                          </a:lnSpc>
                          <a:spcBef>
                            <a:spcPts val="0"/>
                          </a:spcBef>
                          <a:spcAft>
                            <a:spcPts val="0"/>
                          </a:spcAft>
                          <a:buClr>
                            <a:srgbClr val="000000"/>
                          </a:buClr>
                          <a:buSzPts val="900"/>
                          <a:buFont typeface="Arial"/>
                          <a:buNone/>
                        </a:pPr>
                        <a:r>
                          <a:rPr b="0" i="0" lang="en-US" sz="900" u="none" cap="none" strike="noStrike">
                            <a:solidFill>
                              <a:srgbClr val="063849"/>
                            </a:solidFill>
                            <a:latin typeface="Roboto"/>
                            <a:ea typeface="Roboto"/>
                            <a:cs typeface="Roboto"/>
                            <a:sym typeface="Roboto"/>
                          </a:rPr>
                          <a:t>Get Status</a:t>
                        </a:r>
                        <a:endParaRPr b="0" i="0" sz="900" u="none" cap="none" strike="noStrike">
                          <a:solidFill>
                            <a:srgbClr val="063849"/>
                          </a:solidFill>
                          <a:latin typeface="Roboto"/>
                          <a:ea typeface="Roboto"/>
                          <a:cs typeface="Roboto"/>
                          <a:sym typeface="Roboto"/>
                        </a:endParaRPr>
                      </a:p>
                    </p:txBody>
                  </p:sp>
                </p:grpSp>
              </p:grpSp>
              <p:sp>
                <p:nvSpPr>
                  <p:cNvPr id="6882" name="Google Shape;6882;p440"/>
                  <p:cNvSpPr txBox="1"/>
                  <p:nvPr/>
                </p:nvSpPr>
                <p:spPr>
                  <a:xfrm>
                    <a:off x="4795350" y="2902600"/>
                    <a:ext cx="706500" cy="277200"/>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000000"/>
                      </a:buClr>
                      <a:buSzPts val="900"/>
                      <a:buFont typeface="Arial"/>
                      <a:buNone/>
                    </a:pPr>
                    <a:r>
                      <a:rPr b="0" i="0" lang="en-US" sz="900" u="none" cap="none" strike="noStrike">
                        <a:solidFill>
                          <a:srgbClr val="063849"/>
                        </a:solidFill>
                        <a:latin typeface="Roboto Medium"/>
                        <a:ea typeface="Roboto Medium"/>
                        <a:cs typeface="Roboto Medium"/>
                        <a:sym typeface="Roboto Medium"/>
                      </a:rPr>
                      <a:t>Jitterbit EDI Connector</a:t>
                    </a:r>
                    <a:endParaRPr b="0" i="0" sz="900" u="none" cap="none" strike="noStrike">
                      <a:solidFill>
                        <a:srgbClr val="063849"/>
                      </a:solidFill>
                      <a:latin typeface="Roboto Medium"/>
                      <a:ea typeface="Roboto Medium"/>
                      <a:cs typeface="Roboto Medium"/>
                      <a:sym typeface="Roboto Medium"/>
                    </a:endParaRPr>
                  </a:p>
                </p:txBody>
              </p:sp>
            </p:grpSp>
            <p:grpSp>
              <p:nvGrpSpPr>
                <p:cNvPr id="6883" name="Google Shape;6883;p440"/>
                <p:cNvGrpSpPr/>
                <p:nvPr/>
              </p:nvGrpSpPr>
              <p:grpSpPr>
                <a:xfrm>
                  <a:off x="5343525" y="1734618"/>
                  <a:ext cx="659951" cy="216713"/>
                  <a:chOff x="5057175" y="1701768"/>
                  <a:chExt cx="659951" cy="216713"/>
                </a:xfrm>
              </p:grpSpPr>
              <p:sp>
                <p:nvSpPr>
                  <p:cNvPr id="6884" name="Google Shape;6884;p440"/>
                  <p:cNvSpPr txBox="1"/>
                  <p:nvPr/>
                </p:nvSpPr>
                <p:spPr>
                  <a:xfrm>
                    <a:off x="5350226" y="1725525"/>
                    <a:ext cx="366900" cy="1692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1100"/>
                      <a:buFont typeface="Arial"/>
                      <a:buNone/>
                    </a:pPr>
                    <a:r>
                      <a:rPr b="0" i="0" lang="en-US" sz="1100" u="none" cap="none" strike="noStrike">
                        <a:solidFill>
                          <a:srgbClr val="063849"/>
                        </a:solidFill>
                        <a:latin typeface="Roboto Medium"/>
                        <a:ea typeface="Roboto Medium"/>
                        <a:cs typeface="Roboto Medium"/>
                        <a:sym typeface="Roboto Medium"/>
                      </a:rPr>
                      <a:t>iPaaS</a:t>
                    </a:r>
                    <a:endParaRPr b="0" i="0" sz="1100" u="none" cap="none" strike="noStrike">
                      <a:solidFill>
                        <a:srgbClr val="063849"/>
                      </a:solidFill>
                      <a:latin typeface="Roboto Medium"/>
                      <a:ea typeface="Roboto Medium"/>
                      <a:cs typeface="Roboto Medium"/>
                      <a:sym typeface="Roboto Medium"/>
                    </a:endParaRPr>
                  </a:p>
                </p:txBody>
              </p:sp>
              <p:sp>
                <p:nvSpPr>
                  <p:cNvPr id="6885" name="Google Shape;6885;p440"/>
                  <p:cNvSpPr/>
                  <p:nvPr/>
                </p:nvSpPr>
                <p:spPr>
                  <a:xfrm>
                    <a:off x="5057175" y="1701768"/>
                    <a:ext cx="216858" cy="216713"/>
                  </a:xfrm>
                  <a:custGeom>
                    <a:rect b="b" l="l" r="r" t="t"/>
                    <a:pathLst>
                      <a:path extrusionOk="0" h="1421072" w="1422020">
                        <a:moveTo>
                          <a:pt x="709872" y="533495"/>
                        </a:moveTo>
                        <a:cubicBezTo>
                          <a:pt x="612485" y="533495"/>
                          <a:pt x="533116" y="612865"/>
                          <a:pt x="533116" y="710252"/>
                        </a:cubicBezTo>
                        <a:cubicBezTo>
                          <a:pt x="533116" y="807639"/>
                          <a:pt x="612485" y="887009"/>
                          <a:pt x="709872" y="887009"/>
                        </a:cubicBezTo>
                        <a:cubicBezTo>
                          <a:pt x="807259" y="887009"/>
                          <a:pt x="886629" y="807639"/>
                          <a:pt x="886629" y="710252"/>
                        </a:cubicBezTo>
                        <a:cubicBezTo>
                          <a:pt x="886629" y="612865"/>
                          <a:pt x="807259" y="533495"/>
                          <a:pt x="709872" y="533495"/>
                        </a:cubicBezTo>
                        <a:close/>
                        <a:moveTo>
                          <a:pt x="709872" y="788863"/>
                        </a:moveTo>
                        <a:cubicBezTo>
                          <a:pt x="666632" y="788863"/>
                          <a:pt x="631356" y="753682"/>
                          <a:pt x="631356" y="710347"/>
                        </a:cubicBezTo>
                        <a:cubicBezTo>
                          <a:pt x="631356" y="667011"/>
                          <a:pt x="666537" y="631830"/>
                          <a:pt x="709872" y="631830"/>
                        </a:cubicBezTo>
                        <a:cubicBezTo>
                          <a:pt x="753208" y="631830"/>
                          <a:pt x="788389" y="667011"/>
                          <a:pt x="788389" y="710347"/>
                        </a:cubicBezTo>
                        <a:cubicBezTo>
                          <a:pt x="788389" y="753682"/>
                          <a:pt x="753113" y="788863"/>
                          <a:pt x="709872" y="788863"/>
                        </a:cubicBezTo>
                        <a:close/>
                        <a:moveTo>
                          <a:pt x="1240333" y="528943"/>
                        </a:moveTo>
                        <a:lnTo>
                          <a:pt x="1185144" y="584132"/>
                        </a:lnTo>
                        <a:lnTo>
                          <a:pt x="1261479" y="660468"/>
                        </a:lnTo>
                        <a:lnTo>
                          <a:pt x="1121705" y="660468"/>
                        </a:lnTo>
                        <a:cubicBezTo>
                          <a:pt x="1117153" y="621873"/>
                          <a:pt x="1107291" y="584417"/>
                          <a:pt x="1092024" y="548477"/>
                        </a:cubicBezTo>
                        <a:cubicBezTo>
                          <a:pt x="1071162" y="499073"/>
                          <a:pt x="1041386" y="454789"/>
                          <a:pt x="1003361" y="416953"/>
                        </a:cubicBezTo>
                        <a:cubicBezTo>
                          <a:pt x="965336" y="378927"/>
                          <a:pt x="921051" y="349057"/>
                          <a:pt x="871836" y="328290"/>
                        </a:cubicBezTo>
                        <a:cubicBezTo>
                          <a:pt x="835992" y="313212"/>
                          <a:pt x="798725" y="303256"/>
                          <a:pt x="760320" y="298704"/>
                        </a:cubicBezTo>
                        <a:lnTo>
                          <a:pt x="760320" y="158455"/>
                        </a:lnTo>
                        <a:lnTo>
                          <a:pt x="836940" y="235075"/>
                        </a:lnTo>
                        <a:lnTo>
                          <a:pt x="892129" y="179886"/>
                        </a:lnTo>
                        <a:lnTo>
                          <a:pt x="712338" y="0"/>
                        </a:lnTo>
                        <a:lnTo>
                          <a:pt x="530271" y="182067"/>
                        </a:lnTo>
                        <a:lnTo>
                          <a:pt x="585460" y="237256"/>
                        </a:lnTo>
                        <a:lnTo>
                          <a:pt x="661795" y="160921"/>
                        </a:lnTo>
                        <a:lnTo>
                          <a:pt x="661795" y="298325"/>
                        </a:lnTo>
                        <a:cubicBezTo>
                          <a:pt x="623011" y="302876"/>
                          <a:pt x="585175" y="312738"/>
                          <a:pt x="549141" y="328005"/>
                        </a:cubicBezTo>
                        <a:cubicBezTo>
                          <a:pt x="499737" y="348867"/>
                          <a:pt x="455452" y="378643"/>
                          <a:pt x="417617" y="416668"/>
                        </a:cubicBezTo>
                        <a:cubicBezTo>
                          <a:pt x="379591" y="454694"/>
                          <a:pt x="349721" y="498978"/>
                          <a:pt x="328954" y="548193"/>
                        </a:cubicBezTo>
                        <a:cubicBezTo>
                          <a:pt x="313687" y="584227"/>
                          <a:pt x="303825" y="621873"/>
                          <a:pt x="299273" y="660468"/>
                        </a:cubicBezTo>
                        <a:lnTo>
                          <a:pt x="158455" y="660468"/>
                        </a:lnTo>
                        <a:lnTo>
                          <a:pt x="235075" y="583848"/>
                        </a:lnTo>
                        <a:lnTo>
                          <a:pt x="179886" y="528659"/>
                        </a:lnTo>
                        <a:lnTo>
                          <a:pt x="0" y="708735"/>
                        </a:lnTo>
                        <a:lnTo>
                          <a:pt x="182067" y="890802"/>
                        </a:lnTo>
                        <a:lnTo>
                          <a:pt x="237256" y="835613"/>
                        </a:lnTo>
                        <a:lnTo>
                          <a:pt x="160921" y="759277"/>
                        </a:lnTo>
                        <a:lnTo>
                          <a:pt x="299083" y="759277"/>
                        </a:lnTo>
                        <a:cubicBezTo>
                          <a:pt x="303635" y="797682"/>
                          <a:pt x="313497" y="835233"/>
                          <a:pt x="328764" y="871078"/>
                        </a:cubicBezTo>
                        <a:cubicBezTo>
                          <a:pt x="349626" y="920482"/>
                          <a:pt x="379401" y="964767"/>
                          <a:pt x="417427" y="1002602"/>
                        </a:cubicBezTo>
                        <a:cubicBezTo>
                          <a:pt x="455452" y="1040628"/>
                          <a:pt x="499737" y="1070498"/>
                          <a:pt x="548952" y="1091265"/>
                        </a:cubicBezTo>
                        <a:cubicBezTo>
                          <a:pt x="585175" y="1106627"/>
                          <a:pt x="623106" y="1116489"/>
                          <a:pt x="661890" y="1121136"/>
                        </a:cubicBezTo>
                        <a:lnTo>
                          <a:pt x="661890" y="1262712"/>
                        </a:lnTo>
                        <a:lnTo>
                          <a:pt x="585270" y="1186092"/>
                        </a:lnTo>
                        <a:lnTo>
                          <a:pt x="530081" y="1241281"/>
                        </a:lnTo>
                        <a:lnTo>
                          <a:pt x="709872" y="1421072"/>
                        </a:lnTo>
                        <a:lnTo>
                          <a:pt x="891940" y="1239005"/>
                        </a:lnTo>
                        <a:lnTo>
                          <a:pt x="836751" y="1183816"/>
                        </a:lnTo>
                        <a:lnTo>
                          <a:pt x="760415" y="1260152"/>
                        </a:lnTo>
                        <a:lnTo>
                          <a:pt x="760415" y="1120946"/>
                        </a:lnTo>
                        <a:cubicBezTo>
                          <a:pt x="798725" y="1116394"/>
                          <a:pt x="835992" y="1106532"/>
                          <a:pt x="871647" y="1091360"/>
                        </a:cubicBezTo>
                        <a:cubicBezTo>
                          <a:pt x="921051" y="1070498"/>
                          <a:pt x="965336" y="1040723"/>
                          <a:pt x="1003171" y="1002697"/>
                        </a:cubicBezTo>
                        <a:cubicBezTo>
                          <a:pt x="1041197" y="964672"/>
                          <a:pt x="1071067" y="920388"/>
                          <a:pt x="1091834" y="871173"/>
                        </a:cubicBezTo>
                        <a:cubicBezTo>
                          <a:pt x="1107101" y="835233"/>
                          <a:pt x="1116963" y="797682"/>
                          <a:pt x="1121515" y="759182"/>
                        </a:cubicBezTo>
                        <a:lnTo>
                          <a:pt x="1263850" y="759182"/>
                        </a:lnTo>
                        <a:lnTo>
                          <a:pt x="1187230" y="835802"/>
                        </a:lnTo>
                        <a:lnTo>
                          <a:pt x="1242419" y="890991"/>
                        </a:lnTo>
                        <a:lnTo>
                          <a:pt x="1422021" y="711390"/>
                        </a:lnTo>
                        <a:lnTo>
                          <a:pt x="1239954" y="529133"/>
                        </a:lnTo>
                        <a:close/>
                        <a:moveTo>
                          <a:pt x="933853" y="933000"/>
                        </a:moveTo>
                        <a:cubicBezTo>
                          <a:pt x="874207" y="992646"/>
                          <a:pt x="794837" y="1025456"/>
                          <a:pt x="710441" y="1025456"/>
                        </a:cubicBezTo>
                        <a:cubicBezTo>
                          <a:pt x="626046" y="1025456"/>
                          <a:pt x="546676" y="992646"/>
                          <a:pt x="487030" y="933000"/>
                        </a:cubicBezTo>
                        <a:cubicBezTo>
                          <a:pt x="427384" y="873354"/>
                          <a:pt x="394574" y="793984"/>
                          <a:pt x="394574" y="709588"/>
                        </a:cubicBezTo>
                        <a:cubicBezTo>
                          <a:pt x="394574" y="625192"/>
                          <a:pt x="427384" y="545822"/>
                          <a:pt x="487030" y="486176"/>
                        </a:cubicBezTo>
                        <a:cubicBezTo>
                          <a:pt x="546676" y="426530"/>
                          <a:pt x="626046" y="393720"/>
                          <a:pt x="710441" y="393720"/>
                        </a:cubicBezTo>
                        <a:cubicBezTo>
                          <a:pt x="794837" y="393720"/>
                          <a:pt x="874207" y="426530"/>
                          <a:pt x="933853" y="486176"/>
                        </a:cubicBezTo>
                        <a:cubicBezTo>
                          <a:pt x="993499" y="545822"/>
                          <a:pt x="1026309" y="625192"/>
                          <a:pt x="1026309" y="709588"/>
                        </a:cubicBezTo>
                        <a:cubicBezTo>
                          <a:pt x="1026309" y="793984"/>
                          <a:pt x="993499" y="873354"/>
                          <a:pt x="933853" y="933000"/>
                        </a:cubicBezTo>
                        <a:close/>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grpSp>
        </p:grpSp>
      </p:grpSp>
      <p:cxnSp>
        <p:nvCxnSpPr>
          <p:cNvPr id="6886" name="Google Shape;6886;p440"/>
          <p:cNvCxnSpPr>
            <a:stCxn id="6855" idx="3"/>
            <a:endCxn id="6829" idx="1"/>
          </p:cNvCxnSpPr>
          <p:nvPr/>
        </p:nvCxnSpPr>
        <p:spPr>
          <a:xfrm>
            <a:off x="4330812" y="3018400"/>
            <a:ext cx="482400" cy="600"/>
          </a:xfrm>
          <a:prstGeom prst="bentConnector3">
            <a:avLst>
              <a:gd fmla="val 49997" name="adj1"/>
            </a:avLst>
          </a:prstGeom>
          <a:noFill/>
          <a:ln cap="flat" cmpd="sng" w="19050">
            <a:solidFill>
              <a:schemeClr val="dk2"/>
            </a:solidFill>
            <a:prstDash val="solid"/>
            <a:round/>
            <a:headEnd len="sm" w="sm" type="none"/>
            <a:tailEnd len="sm" w="sm" type="none"/>
          </a:ln>
        </p:spPr>
      </p:cxnSp>
      <p:cxnSp>
        <p:nvCxnSpPr>
          <p:cNvPr id="6887" name="Google Shape;6887;p440"/>
          <p:cNvCxnSpPr>
            <a:stCxn id="6833" idx="3"/>
            <a:endCxn id="6855" idx="1"/>
          </p:cNvCxnSpPr>
          <p:nvPr/>
        </p:nvCxnSpPr>
        <p:spPr>
          <a:xfrm>
            <a:off x="1986125" y="3018400"/>
            <a:ext cx="790200" cy="600"/>
          </a:xfrm>
          <a:prstGeom prst="bentConnector3">
            <a:avLst>
              <a:gd fmla="val 49993" name="adj1"/>
            </a:avLst>
          </a:prstGeom>
          <a:noFill/>
          <a:ln cap="flat" cmpd="sng" w="19050">
            <a:solidFill>
              <a:schemeClr val="dk2"/>
            </a:solidFill>
            <a:prstDash val="solid"/>
            <a:round/>
            <a:headEnd len="sm" w="sm" type="none"/>
            <a:tailEnd len="sm" w="sm" type="none"/>
          </a:ln>
        </p:spPr>
      </p:cxnSp>
      <p:sp>
        <p:nvSpPr>
          <p:cNvPr id="6888" name="Google Shape;6888;p440"/>
          <p:cNvSpPr/>
          <p:nvPr/>
        </p:nvSpPr>
        <p:spPr>
          <a:xfrm>
            <a:off x="2242819" y="2945500"/>
            <a:ext cx="274200" cy="146400"/>
          </a:xfrm>
          <a:prstGeom prst="leftRightArrow">
            <a:avLst>
              <a:gd fmla="val 50000" name="adj1"/>
              <a:gd fmla="val 50000" name="adj2"/>
            </a:avLst>
          </a:prstGeom>
          <a:solidFill>
            <a:schemeClr val="accent2"/>
          </a:solidFill>
          <a:ln>
            <a:noFill/>
          </a:ln>
        </p:spPr>
        <p:txBody>
          <a:bodyPr anchorCtr="0" anchor="ctr" bIns="68575" lIns="68575" spcFirstLastPara="1" rIns="68575" wrap="square" tIns="685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Roboto Light"/>
              <a:ea typeface="Roboto Light"/>
              <a:cs typeface="Roboto Light"/>
              <a:sym typeface="Roboto Light"/>
            </a:endParaRPr>
          </a:p>
        </p:txBody>
      </p:sp>
      <p:sp>
        <p:nvSpPr>
          <p:cNvPr id="6889" name="Google Shape;6889;p440"/>
          <p:cNvSpPr/>
          <p:nvPr/>
        </p:nvSpPr>
        <p:spPr>
          <a:xfrm>
            <a:off x="4434956" y="2945500"/>
            <a:ext cx="274200" cy="146400"/>
          </a:xfrm>
          <a:prstGeom prst="leftRightArrow">
            <a:avLst>
              <a:gd fmla="val 50000" name="adj1"/>
              <a:gd fmla="val 50000" name="adj2"/>
            </a:avLst>
          </a:prstGeom>
          <a:solidFill>
            <a:schemeClr val="accent2"/>
          </a:solidFill>
          <a:ln>
            <a:noFill/>
          </a:ln>
        </p:spPr>
        <p:txBody>
          <a:bodyPr anchorCtr="0" anchor="ctr" bIns="68575" lIns="68575" spcFirstLastPara="1" rIns="68575" wrap="square" tIns="685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Roboto Light"/>
              <a:ea typeface="Roboto Light"/>
              <a:cs typeface="Roboto Light"/>
              <a:sym typeface="Roboto Light"/>
            </a:endParaRPr>
          </a:p>
        </p:txBody>
      </p:sp>
      <p:sp>
        <p:nvSpPr>
          <p:cNvPr id="6890" name="Google Shape;6890;p440"/>
          <p:cNvSpPr/>
          <p:nvPr/>
        </p:nvSpPr>
        <p:spPr>
          <a:xfrm>
            <a:off x="6627031" y="2945500"/>
            <a:ext cx="274200" cy="146400"/>
          </a:xfrm>
          <a:prstGeom prst="leftRightArrow">
            <a:avLst>
              <a:gd fmla="val 50000" name="adj1"/>
              <a:gd fmla="val 50000" name="adj2"/>
            </a:avLst>
          </a:prstGeom>
          <a:solidFill>
            <a:schemeClr val="accent2"/>
          </a:solidFill>
          <a:ln>
            <a:noFill/>
          </a:ln>
        </p:spPr>
        <p:txBody>
          <a:bodyPr anchorCtr="0" anchor="ctr" bIns="68575" lIns="68575" spcFirstLastPara="1" rIns="68575" wrap="square" tIns="685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Roboto Light"/>
              <a:ea typeface="Roboto Light"/>
              <a:cs typeface="Roboto Light"/>
              <a:sym typeface="Roboto Light"/>
            </a:endParaRPr>
          </a:p>
        </p:txBody>
      </p:sp>
    </p:spTree>
  </p:cSld>
  <p:clrMapOvr>
    <a:masterClrMapping/>
  </p:clrMapOvr>
</p:sld>
</file>

<file path=ppt/slides/slide9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94" name="Shape 6894"/>
        <p:cNvGrpSpPr/>
        <p:nvPr/>
      </p:nvGrpSpPr>
      <p:grpSpPr>
        <a:xfrm>
          <a:off x="0" y="0"/>
          <a:ext cx="0" cy="0"/>
          <a:chOff x="0" y="0"/>
          <a:chExt cx="0" cy="0"/>
        </a:xfrm>
      </p:grpSpPr>
      <p:pic>
        <p:nvPicPr>
          <p:cNvPr id="6895" name="Google Shape;6895;p441"/>
          <p:cNvPicPr preferRelativeResize="0"/>
          <p:nvPr/>
        </p:nvPicPr>
        <p:blipFill rotWithShape="1">
          <a:blip r:embed="rId3">
            <a:alphaModFix/>
          </a:blip>
          <a:srcRect b="5517" l="0" r="0" t="0"/>
          <a:stretch/>
        </p:blipFill>
        <p:spPr>
          <a:xfrm>
            <a:off x="4229075" y="85825"/>
            <a:ext cx="4785651" cy="4631124"/>
          </a:xfrm>
          <a:prstGeom prst="rect">
            <a:avLst/>
          </a:prstGeom>
          <a:noFill/>
          <a:ln>
            <a:noFill/>
          </a:ln>
        </p:spPr>
      </p:pic>
      <p:sp>
        <p:nvSpPr>
          <p:cNvPr id="6896" name="Google Shape;6896;p441"/>
          <p:cNvSpPr txBox="1"/>
          <p:nvPr>
            <p:ph type="title"/>
          </p:nvPr>
        </p:nvSpPr>
        <p:spPr>
          <a:xfrm>
            <a:off x="365700" y="274350"/>
            <a:ext cx="7470600" cy="679800"/>
          </a:xfrm>
          <a:prstGeom prst="rect">
            <a:avLst/>
          </a:prstGeom>
        </p:spPr>
        <p:txBody>
          <a:bodyPr anchorCtr="0" anchor="t" bIns="0" lIns="0" spcFirstLastPara="1" rIns="0" wrap="square" tIns="0">
            <a:normAutofit/>
          </a:bodyPr>
          <a:lstStyle/>
          <a:p>
            <a:pPr indent="0" lvl="0" marL="0" rtl="0" algn="l">
              <a:spcBef>
                <a:spcPts val="0"/>
              </a:spcBef>
              <a:spcAft>
                <a:spcPts val="0"/>
              </a:spcAft>
              <a:buClr>
                <a:schemeClr val="dk1"/>
              </a:buClr>
              <a:buSzPts val="1100"/>
              <a:buFont typeface="Arial"/>
              <a:buNone/>
            </a:pPr>
            <a:r>
              <a:rPr lang="en-US"/>
              <a:t>Simplifique fluxos de trabalho B2B</a:t>
            </a:r>
            <a:endParaRPr/>
          </a:p>
        </p:txBody>
      </p:sp>
      <p:pic>
        <p:nvPicPr>
          <p:cNvPr id="6897" name="Google Shape;6897;p441"/>
          <p:cNvPicPr preferRelativeResize="0"/>
          <p:nvPr/>
        </p:nvPicPr>
        <p:blipFill rotWithShape="1">
          <a:blip r:embed="rId4">
            <a:alphaModFix/>
          </a:blip>
          <a:srcRect b="0" l="0" r="0" t="0"/>
          <a:stretch/>
        </p:blipFill>
        <p:spPr>
          <a:xfrm>
            <a:off x="8097775" y="247850"/>
            <a:ext cx="805200" cy="805200"/>
          </a:xfrm>
          <a:prstGeom prst="rect">
            <a:avLst/>
          </a:prstGeom>
          <a:noFill/>
          <a:ln>
            <a:noFill/>
          </a:ln>
        </p:spPr>
      </p:pic>
      <p:sp>
        <p:nvSpPr>
          <p:cNvPr id="6898" name="Google Shape;6898;p441"/>
          <p:cNvSpPr txBox="1"/>
          <p:nvPr>
            <p:ph idx="1" type="body"/>
          </p:nvPr>
        </p:nvSpPr>
        <p:spPr>
          <a:xfrm>
            <a:off x="305450" y="2580350"/>
            <a:ext cx="3851100" cy="2147400"/>
          </a:xfrm>
          <a:prstGeom prst="rect">
            <a:avLst/>
          </a:prstGeom>
        </p:spPr>
        <p:txBody>
          <a:bodyPr anchorCtr="0" anchor="t" bIns="0" lIns="0" spcFirstLastPara="1" rIns="0" wrap="square" tIns="0">
            <a:normAutofit lnSpcReduction="20000"/>
          </a:bodyPr>
          <a:lstStyle/>
          <a:p>
            <a:pPr indent="-130175" lvl="0" marL="114300" rtl="0" algn="l">
              <a:spcBef>
                <a:spcPts val="1000"/>
              </a:spcBef>
              <a:spcAft>
                <a:spcPts val="0"/>
              </a:spcAft>
              <a:buSzPts val="1150"/>
              <a:buChar char="●"/>
            </a:pPr>
            <a:r>
              <a:rPr lang="en-US" sz="1150"/>
              <a:t>Gerencie transações B2B em uma única plataforma integrada de forma contínua</a:t>
            </a:r>
            <a:endParaRPr sz="1150"/>
          </a:p>
          <a:p>
            <a:pPr indent="-130175" lvl="0" marL="114300" rtl="0" algn="l">
              <a:spcBef>
                <a:spcPts val="1000"/>
              </a:spcBef>
              <a:spcAft>
                <a:spcPts val="0"/>
              </a:spcAft>
              <a:buSzPts val="1150"/>
              <a:buChar char="●"/>
            </a:pPr>
            <a:r>
              <a:rPr lang="en-US" sz="1150"/>
              <a:t>Conecte-se facilmente ao EDI com sistemas ERP, automatize fluxos de trabalho de ponta a ponta e adicione novos parceiros com facilidade a partir de uma lista de mais de 1.000 parceiros comerciais</a:t>
            </a:r>
            <a:endParaRPr sz="1150"/>
          </a:p>
          <a:p>
            <a:pPr indent="-130175" lvl="0" marL="114300" rtl="0" algn="l">
              <a:spcBef>
                <a:spcPts val="1000"/>
              </a:spcBef>
              <a:spcAft>
                <a:spcPts val="0"/>
              </a:spcAft>
              <a:buSzPts val="1150"/>
              <a:buChar char="●"/>
            </a:pPr>
            <a:r>
              <a:rPr lang="en-US" sz="1150"/>
              <a:t>Monitore suas transações em um único painel</a:t>
            </a:r>
            <a:endParaRPr sz="1150"/>
          </a:p>
          <a:p>
            <a:pPr indent="-130175" lvl="0" marL="114300" rtl="0" algn="l">
              <a:spcBef>
                <a:spcPts val="1000"/>
              </a:spcBef>
              <a:spcAft>
                <a:spcPts val="700"/>
              </a:spcAft>
              <a:buSzPts val="1150"/>
              <a:buChar char="●"/>
            </a:pPr>
            <a:r>
              <a:rPr lang="en-US" sz="1150"/>
              <a:t>Aproveite insights impulsionados por IA para otimizar fluxos de trabalho, reduzir erros e melhorar a visibilidade da cadeia de suprimentos</a:t>
            </a:r>
            <a:endParaRPr sz="1150"/>
          </a:p>
        </p:txBody>
      </p:sp>
      <p:pic>
        <p:nvPicPr>
          <p:cNvPr id="6899" name="Google Shape;6899;p441"/>
          <p:cNvPicPr preferRelativeResize="0"/>
          <p:nvPr/>
        </p:nvPicPr>
        <p:blipFill>
          <a:blip r:embed="rId5">
            <a:alphaModFix/>
          </a:blip>
          <a:stretch>
            <a:fillRect/>
          </a:stretch>
        </p:blipFill>
        <p:spPr>
          <a:xfrm>
            <a:off x="372700" y="2130552"/>
            <a:ext cx="1182100" cy="357000"/>
          </a:xfrm>
          <a:prstGeom prst="rect">
            <a:avLst/>
          </a:prstGeom>
          <a:noFill/>
          <a:ln>
            <a:noFill/>
          </a:ln>
        </p:spPr>
      </p:pic>
      <p:sp>
        <p:nvSpPr>
          <p:cNvPr id="6900" name="Google Shape;6900;p441"/>
          <p:cNvSpPr/>
          <p:nvPr/>
        </p:nvSpPr>
        <p:spPr>
          <a:xfrm>
            <a:off x="365698" y="960120"/>
            <a:ext cx="1386925" cy="969414"/>
          </a:xfrm>
          <a:custGeom>
            <a:rect b="b" l="l" r="r" t="t"/>
            <a:pathLst>
              <a:path extrusionOk="0" h="624421" w="894790">
                <a:moveTo>
                  <a:pt x="155560" y="214898"/>
                </a:moveTo>
                <a:lnTo>
                  <a:pt x="172509" y="214898"/>
                </a:lnTo>
                <a:lnTo>
                  <a:pt x="172509" y="63542"/>
                </a:lnTo>
                <a:lnTo>
                  <a:pt x="155560" y="63542"/>
                </a:lnTo>
                <a:lnTo>
                  <a:pt x="155560" y="214898"/>
                </a:lnTo>
                <a:close/>
                <a:moveTo>
                  <a:pt x="62022" y="461158"/>
                </a:moveTo>
                <a:lnTo>
                  <a:pt x="222530" y="461158"/>
                </a:lnTo>
                <a:lnTo>
                  <a:pt x="222530" y="436795"/>
                </a:lnTo>
                <a:lnTo>
                  <a:pt x="62022" y="436795"/>
                </a:lnTo>
                <a:lnTo>
                  <a:pt x="62022" y="308166"/>
                </a:lnTo>
                <a:lnTo>
                  <a:pt x="245341" y="308166"/>
                </a:lnTo>
                <a:lnTo>
                  <a:pt x="245341" y="283803"/>
                </a:lnTo>
                <a:lnTo>
                  <a:pt x="33073" y="283803"/>
                </a:lnTo>
                <a:lnTo>
                  <a:pt x="33073" y="624240"/>
                </a:lnTo>
                <a:lnTo>
                  <a:pt x="246624" y="624240"/>
                </a:lnTo>
                <a:lnTo>
                  <a:pt x="246624" y="599878"/>
                </a:lnTo>
                <a:lnTo>
                  <a:pt x="62022" y="599878"/>
                </a:lnTo>
                <a:lnTo>
                  <a:pt x="62022" y="460976"/>
                </a:lnTo>
                <a:close/>
                <a:moveTo>
                  <a:pt x="308738" y="178173"/>
                </a:moveTo>
                <a:cubicBezTo>
                  <a:pt x="308738" y="191172"/>
                  <a:pt x="311395" y="200990"/>
                  <a:pt x="316617" y="207626"/>
                </a:cubicBezTo>
                <a:cubicBezTo>
                  <a:pt x="321839" y="214262"/>
                  <a:pt x="330267" y="217625"/>
                  <a:pt x="341811" y="217625"/>
                </a:cubicBezTo>
                <a:cubicBezTo>
                  <a:pt x="349415" y="217625"/>
                  <a:pt x="355461" y="216807"/>
                  <a:pt x="359859" y="215262"/>
                </a:cubicBezTo>
                <a:lnTo>
                  <a:pt x="359126" y="201717"/>
                </a:lnTo>
                <a:cubicBezTo>
                  <a:pt x="352804" y="202626"/>
                  <a:pt x="348224" y="203080"/>
                  <a:pt x="345475" y="203080"/>
                </a:cubicBezTo>
                <a:cubicBezTo>
                  <a:pt x="338329" y="203080"/>
                  <a:pt x="333199" y="200990"/>
                  <a:pt x="330176" y="196899"/>
                </a:cubicBezTo>
                <a:cubicBezTo>
                  <a:pt x="327152" y="192808"/>
                  <a:pt x="325595" y="186536"/>
                  <a:pt x="325595" y="178173"/>
                </a:cubicBezTo>
                <a:lnTo>
                  <a:pt x="325595" y="77178"/>
                </a:lnTo>
                <a:lnTo>
                  <a:pt x="357202" y="77178"/>
                </a:lnTo>
                <a:lnTo>
                  <a:pt x="357202" y="63451"/>
                </a:lnTo>
                <a:lnTo>
                  <a:pt x="325595" y="63451"/>
                </a:lnTo>
                <a:lnTo>
                  <a:pt x="325595" y="24726"/>
                </a:lnTo>
                <a:lnTo>
                  <a:pt x="308646" y="24726"/>
                </a:lnTo>
                <a:lnTo>
                  <a:pt x="308646" y="63451"/>
                </a:lnTo>
                <a:lnTo>
                  <a:pt x="280613" y="63451"/>
                </a:lnTo>
                <a:lnTo>
                  <a:pt x="280613" y="77178"/>
                </a:lnTo>
                <a:lnTo>
                  <a:pt x="308646" y="77178"/>
                </a:lnTo>
                <a:lnTo>
                  <a:pt x="308646" y="178173"/>
                </a:lnTo>
                <a:close/>
                <a:moveTo>
                  <a:pt x="164080" y="30907"/>
                </a:moveTo>
                <a:cubicBezTo>
                  <a:pt x="167653" y="30907"/>
                  <a:pt x="170493" y="29817"/>
                  <a:pt x="172600" y="27726"/>
                </a:cubicBezTo>
                <a:cubicBezTo>
                  <a:pt x="174707" y="25635"/>
                  <a:pt x="175807" y="22999"/>
                  <a:pt x="175807" y="19817"/>
                </a:cubicBezTo>
                <a:cubicBezTo>
                  <a:pt x="175807" y="16635"/>
                  <a:pt x="174707" y="13999"/>
                  <a:pt x="172600" y="11818"/>
                </a:cubicBezTo>
                <a:cubicBezTo>
                  <a:pt x="170493" y="9636"/>
                  <a:pt x="167653" y="8545"/>
                  <a:pt x="164080" y="8545"/>
                </a:cubicBezTo>
                <a:cubicBezTo>
                  <a:pt x="160507" y="8545"/>
                  <a:pt x="157667" y="9636"/>
                  <a:pt x="155652" y="11818"/>
                </a:cubicBezTo>
                <a:cubicBezTo>
                  <a:pt x="153545" y="13999"/>
                  <a:pt x="152537" y="16635"/>
                  <a:pt x="152537" y="19817"/>
                </a:cubicBezTo>
                <a:cubicBezTo>
                  <a:pt x="152537" y="22999"/>
                  <a:pt x="153545" y="25635"/>
                  <a:pt x="155652" y="27726"/>
                </a:cubicBezTo>
                <a:cubicBezTo>
                  <a:pt x="157759" y="29817"/>
                  <a:pt x="160507" y="30907"/>
                  <a:pt x="164080" y="30907"/>
                </a:cubicBezTo>
                <a:close/>
                <a:moveTo>
                  <a:pt x="404566" y="208171"/>
                </a:moveTo>
                <a:cubicBezTo>
                  <a:pt x="415010" y="214534"/>
                  <a:pt x="426737" y="217716"/>
                  <a:pt x="439746" y="217716"/>
                </a:cubicBezTo>
                <a:cubicBezTo>
                  <a:pt x="463382" y="217716"/>
                  <a:pt x="481338" y="208807"/>
                  <a:pt x="493706" y="190990"/>
                </a:cubicBezTo>
                <a:lnTo>
                  <a:pt x="483171" y="182990"/>
                </a:lnTo>
                <a:cubicBezTo>
                  <a:pt x="477490" y="190172"/>
                  <a:pt x="471261" y="195353"/>
                  <a:pt x="464390" y="198626"/>
                </a:cubicBezTo>
                <a:cubicBezTo>
                  <a:pt x="457519" y="201899"/>
                  <a:pt x="449548" y="203535"/>
                  <a:pt x="440479" y="203535"/>
                </a:cubicBezTo>
                <a:cubicBezTo>
                  <a:pt x="425454" y="203535"/>
                  <a:pt x="412994" y="197808"/>
                  <a:pt x="403009" y="186445"/>
                </a:cubicBezTo>
                <a:cubicBezTo>
                  <a:pt x="393114" y="174991"/>
                  <a:pt x="388167" y="160719"/>
                  <a:pt x="388167" y="143538"/>
                </a:cubicBezTo>
                <a:lnTo>
                  <a:pt x="388167" y="140356"/>
                </a:lnTo>
                <a:lnTo>
                  <a:pt x="497004" y="140356"/>
                </a:lnTo>
                <a:lnTo>
                  <a:pt x="497004" y="130993"/>
                </a:lnTo>
                <a:cubicBezTo>
                  <a:pt x="497004" y="109267"/>
                  <a:pt x="491599" y="92086"/>
                  <a:pt x="480697" y="79541"/>
                </a:cubicBezTo>
                <a:cubicBezTo>
                  <a:pt x="469887" y="66997"/>
                  <a:pt x="455137" y="60724"/>
                  <a:pt x="436631" y="60724"/>
                </a:cubicBezTo>
                <a:cubicBezTo>
                  <a:pt x="424813" y="60724"/>
                  <a:pt x="413819" y="64088"/>
                  <a:pt x="403650" y="70724"/>
                </a:cubicBezTo>
                <a:cubicBezTo>
                  <a:pt x="393481" y="77360"/>
                  <a:pt x="385602" y="86541"/>
                  <a:pt x="379922" y="98177"/>
                </a:cubicBezTo>
                <a:cubicBezTo>
                  <a:pt x="374242" y="109812"/>
                  <a:pt x="371402" y="122903"/>
                  <a:pt x="371402" y="137447"/>
                </a:cubicBezTo>
                <a:lnTo>
                  <a:pt x="371402" y="143447"/>
                </a:lnTo>
                <a:cubicBezTo>
                  <a:pt x="371402" y="157537"/>
                  <a:pt x="374333" y="170264"/>
                  <a:pt x="380105" y="181536"/>
                </a:cubicBezTo>
                <a:cubicBezTo>
                  <a:pt x="385968" y="192899"/>
                  <a:pt x="394122" y="201717"/>
                  <a:pt x="404566" y="208080"/>
                </a:cubicBezTo>
                <a:close/>
                <a:moveTo>
                  <a:pt x="404566" y="88814"/>
                </a:moveTo>
                <a:cubicBezTo>
                  <a:pt x="413269" y="79541"/>
                  <a:pt x="423988" y="74996"/>
                  <a:pt x="436631" y="74996"/>
                </a:cubicBezTo>
                <a:cubicBezTo>
                  <a:pt x="449273" y="74996"/>
                  <a:pt x="459717" y="79541"/>
                  <a:pt x="467688" y="88723"/>
                </a:cubicBezTo>
                <a:cubicBezTo>
                  <a:pt x="475658" y="97904"/>
                  <a:pt x="479781" y="109722"/>
                  <a:pt x="480239" y="124266"/>
                </a:cubicBezTo>
                <a:lnTo>
                  <a:pt x="480239" y="126084"/>
                </a:lnTo>
                <a:lnTo>
                  <a:pt x="388717" y="126084"/>
                </a:lnTo>
                <a:cubicBezTo>
                  <a:pt x="390549" y="110540"/>
                  <a:pt x="395863" y="98086"/>
                  <a:pt x="404566" y="88904"/>
                </a:cubicBezTo>
                <a:close/>
                <a:moveTo>
                  <a:pt x="258534" y="203080"/>
                </a:moveTo>
                <a:cubicBezTo>
                  <a:pt x="251388" y="203080"/>
                  <a:pt x="246258" y="200990"/>
                  <a:pt x="243234" y="196899"/>
                </a:cubicBezTo>
                <a:cubicBezTo>
                  <a:pt x="240211" y="192808"/>
                  <a:pt x="238654" y="186536"/>
                  <a:pt x="238654" y="178173"/>
                </a:cubicBezTo>
                <a:lnTo>
                  <a:pt x="238654" y="77178"/>
                </a:lnTo>
                <a:lnTo>
                  <a:pt x="270260" y="77178"/>
                </a:lnTo>
                <a:lnTo>
                  <a:pt x="270260" y="63451"/>
                </a:lnTo>
                <a:lnTo>
                  <a:pt x="238654" y="63451"/>
                </a:lnTo>
                <a:lnTo>
                  <a:pt x="238654" y="24726"/>
                </a:lnTo>
                <a:lnTo>
                  <a:pt x="221705" y="24726"/>
                </a:lnTo>
                <a:lnTo>
                  <a:pt x="221705" y="63451"/>
                </a:lnTo>
                <a:lnTo>
                  <a:pt x="193671" y="63451"/>
                </a:lnTo>
                <a:lnTo>
                  <a:pt x="193671" y="77178"/>
                </a:lnTo>
                <a:lnTo>
                  <a:pt x="221705" y="77178"/>
                </a:lnTo>
                <a:lnTo>
                  <a:pt x="221705" y="178173"/>
                </a:lnTo>
                <a:cubicBezTo>
                  <a:pt x="221705" y="191172"/>
                  <a:pt x="224362" y="200990"/>
                  <a:pt x="229584" y="207626"/>
                </a:cubicBezTo>
                <a:cubicBezTo>
                  <a:pt x="234806" y="214262"/>
                  <a:pt x="243234" y="217625"/>
                  <a:pt x="254778" y="217625"/>
                </a:cubicBezTo>
                <a:cubicBezTo>
                  <a:pt x="262382" y="217625"/>
                  <a:pt x="268428" y="216807"/>
                  <a:pt x="272826" y="215262"/>
                </a:cubicBezTo>
                <a:lnTo>
                  <a:pt x="272093" y="201717"/>
                </a:lnTo>
                <a:cubicBezTo>
                  <a:pt x="265771" y="202626"/>
                  <a:pt x="261191" y="203080"/>
                  <a:pt x="258442" y="203080"/>
                </a:cubicBezTo>
                <a:close/>
                <a:moveTo>
                  <a:pt x="107188" y="200444"/>
                </a:moveTo>
                <a:cubicBezTo>
                  <a:pt x="118456" y="188990"/>
                  <a:pt x="124045" y="173627"/>
                  <a:pt x="124045" y="154265"/>
                </a:cubicBezTo>
                <a:lnTo>
                  <a:pt x="124045" y="11181"/>
                </a:lnTo>
                <a:lnTo>
                  <a:pt x="106547" y="11181"/>
                </a:lnTo>
                <a:lnTo>
                  <a:pt x="106547" y="155265"/>
                </a:lnTo>
                <a:cubicBezTo>
                  <a:pt x="106363" y="169991"/>
                  <a:pt x="102149" y="181627"/>
                  <a:pt x="93904" y="190263"/>
                </a:cubicBezTo>
                <a:cubicBezTo>
                  <a:pt x="85659" y="198899"/>
                  <a:pt x="75032" y="203171"/>
                  <a:pt x="61931" y="203171"/>
                </a:cubicBezTo>
                <a:cubicBezTo>
                  <a:pt x="47731" y="203171"/>
                  <a:pt x="36737" y="199444"/>
                  <a:pt x="28950" y="192081"/>
                </a:cubicBezTo>
                <a:cubicBezTo>
                  <a:pt x="21163" y="184627"/>
                  <a:pt x="17223" y="173627"/>
                  <a:pt x="17223" y="158810"/>
                </a:cubicBezTo>
                <a:lnTo>
                  <a:pt x="0" y="158810"/>
                </a:lnTo>
                <a:cubicBezTo>
                  <a:pt x="0" y="177354"/>
                  <a:pt x="5405" y="191808"/>
                  <a:pt x="16032" y="202171"/>
                </a:cubicBezTo>
                <a:cubicBezTo>
                  <a:pt x="26660" y="212534"/>
                  <a:pt x="42051" y="217716"/>
                  <a:pt x="62022" y="217716"/>
                </a:cubicBezTo>
                <a:cubicBezTo>
                  <a:pt x="80895" y="217716"/>
                  <a:pt x="96011" y="211989"/>
                  <a:pt x="107188" y="200535"/>
                </a:cubicBezTo>
                <a:close/>
                <a:moveTo>
                  <a:pt x="780274" y="8545"/>
                </a:moveTo>
                <a:cubicBezTo>
                  <a:pt x="776701" y="8545"/>
                  <a:pt x="773861" y="9636"/>
                  <a:pt x="771845" y="11818"/>
                </a:cubicBezTo>
                <a:cubicBezTo>
                  <a:pt x="769738" y="13999"/>
                  <a:pt x="768730" y="16635"/>
                  <a:pt x="768730" y="19817"/>
                </a:cubicBezTo>
                <a:cubicBezTo>
                  <a:pt x="768730" y="22999"/>
                  <a:pt x="769738" y="25635"/>
                  <a:pt x="771845" y="27726"/>
                </a:cubicBezTo>
                <a:cubicBezTo>
                  <a:pt x="773952" y="29817"/>
                  <a:pt x="776701" y="30907"/>
                  <a:pt x="780274" y="30907"/>
                </a:cubicBezTo>
                <a:cubicBezTo>
                  <a:pt x="783847" y="30907"/>
                  <a:pt x="786687" y="29817"/>
                  <a:pt x="788794" y="27726"/>
                </a:cubicBezTo>
                <a:cubicBezTo>
                  <a:pt x="790901" y="25635"/>
                  <a:pt x="792000" y="22999"/>
                  <a:pt x="792000" y="19817"/>
                </a:cubicBezTo>
                <a:cubicBezTo>
                  <a:pt x="792000" y="16635"/>
                  <a:pt x="790901" y="13999"/>
                  <a:pt x="788794" y="11818"/>
                </a:cubicBezTo>
                <a:cubicBezTo>
                  <a:pt x="786687" y="9636"/>
                  <a:pt x="783847" y="8545"/>
                  <a:pt x="780274" y="8545"/>
                </a:cubicBezTo>
                <a:close/>
                <a:moveTo>
                  <a:pt x="450190" y="302984"/>
                </a:moveTo>
                <a:cubicBezTo>
                  <a:pt x="427836" y="290258"/>
                  <a:pt x="402642" y="283894"/>
                  <a:pt x="374517" y="283894"/>
                </a:cubicBezTo>
                <a:lnTo>
                  <a:pt x="278597" y="283894"/>
                </a:lnTo>
                <a:lnTo>
                  <a:pt x="278597" y="624331"/>
                </a:lnTo>
                <a:lnTo>
                  <a:pt x="372410" y="624331"/>
                </a:lnTo>
                <a:cubicBezTo>
                  <a:pt x="401634" y="624331"/>
                  <a:pt x="427469" y="617968"/>
                  <a:pt x="450098" y="605150"/>
                </a:cubicBezTo>
                <a:cubicBezTo>
                  <a:pt x="472635" y="592333"/>
                  <a:pt x="490133" y="574243"/>
                  <a:pt x="502501" y="550699"/>
                </a:cubicBezTo>
                <a:cubicBezTo>
                  <a:pt x="514869" y="527154"/>
                  <a:pt x="521099" y="500156"/>
                  <a:pt x="521099" y="469794"/>
                </a:cubicBezTo>
                <a:lnTo>
                  <a:pt x="521099" y="438432"/>
                </a:lnTo>
                <a:cubicBezTo>
                  <a:pt x="521099" y="408161"/>
                  <a:pt x="514869" y="381253"/>
                  <a:pt x="502318" y="357527"/>
                </a:cubicBezTo>
                <a:cubicBezTo>
                  <a:pt x="489767" y="333801"/>
                  <a:pt x="472452" y="315620"/>
                  <a:pt x="450098" y="302893"/>
                </a:cubicBezTo>
                <a:close/>
                <a:moveTo>
                  <a:pt x="492332" y="467794"/>
                </a:moveTo>
                <a:cubicBezTo>
                  <a:pt x="492332" y="508337"/>
                  <a:pt x="481430" y="540517"/>
                  <a:pt x="459534" y="564334"/>
                </a:cubicBezTo>
                <a:cubicBezTo>
                  <a:pt x="437730" y="588151"/>
                  <a:pt x="408689" y="600060"/>
                  <a:pt x="372593" y="600060"/>
                </a:cubicBezTo>
                <a:lnTo>
                  <a:pt x="307547" y="600060"/>
                </a:lnTo>
                <a:lnTo>
                  <a:pt x="307547" y="308257"/>
                </a:lnTo>
                <a:lnTo>
                  <a:pt x="374975" y="308257"/>
                </a:lnTo>
                <a:cubicBezTo>
                  <a:pt x="410154" y="308438"/>
                  <a:pt x="438555" y="320256"/>
                  <a:pt x="460084" y="343800"/>
                </a:cubicBezTo>
                <a:cubicBezTo>
                  <a:pt x="481613" y="367344"/>
                  <a:pt x="492332" y="398706"/>
                  <a:pt x="492332" y="437886"/>
                </a:cubicBezTo>
                <a:lnTo>
                  <a:pt x="492332" y="467885"/>
                </a:lnTo>
                <a:close/>
                <a:moveTo>
                  <a:pt x="771662" y="214898"/>
                </a:moveTo>
                <a:lnTo>
                  <a:pt x="788611" y="214898"/>
                </a:lnTo>
                <a:lnTo>
                  <a:pt x="788611" y="63542"/>
                </a:lnTo>
                <a:lnTo>
                  <a:pt x="771662" y="63542"/>
                </a:lnTo>
                <a:lnTo>
                  <a:pt x="771662" y="214898"/>
                </a:lnTo>
                <a:close/>
                <a:moveTo>
                  <a:pt x="894149" y="201717"/>
                </a:moveTo>
                <a:cubicBezTo>
                  <a:pt x="887828" y="202626"/>
                  <a:pt x="883247" y="203080"/>
                  <a:pt x="880499" y="203080"/>
                </a:cubicBezTo>
                <a:cubicBezTo>
                  <a:pt x="873353" y="203080"/>
                  <a:pt x="868223" y="200990"/>
                  <a:pt x="865200" y="196899"/>
                </a:cubicBezTo>
                <a:cubicBezTo>
                  <a:pt x="862176" y="192808"/>
                  <a:pt x="860619" y="186536"/>
                  <a:pt x="860619" y="178173"/>
                </a:cubicBezTo>
                <a:lnTo>
                  <a:pt x="860619" y="77178"/>
                </a:lnTo>
                <a:lnTo>
                  <a:pt x="892226" y="77178"/>
                </a:lnTo>
                <a:lnTo>
                  <a:pt x="892226" y="63451"/>
                </a:lnTo>
                <a:lnTo>
                  <a:pt x="860619" y="63451"/>
                </a:lnTo>
                <a:lnTo>
                  <a:pt x="860619" y="24726"/>
                </a:lnTo>
                <a:lnTo>
                  <a:pt x="843670" y="24726"/>
                </a:lnTo>
                <a:lnTo>
                  <a:pt x="843670" y="63451"/>
                </a:lnTo>
                <a:lnTo>
                  <a:pt x="815637" y="63451"/>
                </a:lnTo>
                <a:lnTo>
                  <a:pt x="815637" y="77178"/>
                </a:lnTo>
                <a:lnTo>
                  <a:pt x="843670" y="77178"/>
                </a:lnTo>
                <a:lnTo>
                  <a:pt x="843670" y="178173"/>
                </a:lnTo>
                <a:cubicBezTo>
                  <a:pt x="843670" y="191172"/>
                  <a:pt x="846327" y="200990"/>
                  <a:pt x="851549" y="207626"/>
                </a:cubicBezTo>
                <a:cubicBezTo>
                  <a:pt x="856771" y="214262"/>
                  <a:pt x="865200" y="217625"/>
                  <a:pt x="876743" y="217625"/>
                </a:cubicBezTo>
                <a:cubicBezTo>
                  <a:pt x="884347" y="217625"/>
                  <a:pt x="890393" y="216807"/>
                  <a:pt x="894791" y="215262"/>
                </a:cubicBezTo>
                <a:lnTo>
                  <a:pt x="894058" y="201717"/>
                </a:lnTo>
                <a:close/>
                <a:moveTo>
                  <a:pt x="679682" y="60724"/>
                </a:moveTo>
                <a:cubicBezTo>
                  <a:pt x="658611" y="60724"/>
                  <a:pt x="642762" y="68996"/>
                  <a:pt x="632043" y="85450"/>
                </a:cubicBezTo>
                <a:lnTo>
                  <a:pt x="632043" y="0"/>
                </a:lnTo>
                <a:lnTo>
                  <a:pt x="615277" y="0"/>
                </a:lnTo>
                <a:lnTo>
                  <a:pt x="615277" y="214898"/>
                </a:lnTo>
                <a:lnTo>
                  <a:pt x="631035" y="214898"/>
                </a:lnTo>
                <a:lnTo>
                  <a:pt x="631768" y="194172"/>
                </a:lnTo>
                <a:cubicBezTo>
                  <a:pt x="642670" y="209807"/>
                  <a:pt x="658702" y="217716"/>
                  <a:pt x="679957" y="217716"/>
                </a:cubicBezTo>
                <a:cubicBezTo>
                  <a:pt x="697730" y="217716"/>
                  <a:pt x="711838" y="210807"/>
                  <a:pt x="722374" y="196899"/>
                </a:cubicBezTo>
                <a:cubicBezTo>
                  <a:pt x="732909" y="183081"/>
                  <a:pt x="738131" y="164355"/>
                  <a:pt x="738131" y="140720"/>
                </a:cubicBezTo>
                <a:lnTo>
                  <a:pt x="738131" y="138175"/>
                </a:lnTo>
                <a:cubicBezTo>
                  <a:pt x="738131" y="113812"/>
                  <a:pt x="732909" y="94813"/>
                  <a:pt x="722374" y="81178"/>
                </a:cubicBezTo>
                <a:cubicBezTo>
                  <a:pt x="711838" y="67542"/>
                  <a:pt x="697638" y="60724"/>
                  <a:pt x="679590" y="60724"/>
                </a:cubicBezTo>
                <a:close/>
                <a:moveTo>
                  <a:pt x="709548" y="186718"/>
                </a:moveTo>
                <a:cubicBezTo>
                  <a:pt x="701669" y="197626"/>
                  <a:pt x="690859" y="203080"/>
                  <a:pt x="676933" y="203080"/>
                </a:cubicBezTo>
                <a:cubicBezTo>
                  <a:pt x="655496" y="203080"/>
                  <a:pt x="640563" y="193535"/>
                  <a:pt x="632134" y="174536"/>
                </a:cubicBezTo>
                <a:lnTo>
                  <a:pt x="632134" y="106267"/>
                </a:lnTo>
                <a:cubicBezTo>
                  <a:pt x="635982" y="96086"/>
                  <a:pt x="641662" y="88359"/>
                  <a:pt x="649175" y="83087"/>
                </a:cubicBezTo>
                <a:cubicBezTo>
                  <a:pt x="656687" y="77814"/>
                  <a:pt x="665848" y="75178"/>
                  <a:pt x="676659" y="75178"/>
                </a:cubicBezTo>
                <a:cubicBezTo>
                  <a:pt x="690859" y="75178"/>
                  <a:pt x="701852" y="80632"/>
                  <a:pt x="709640" y="91450"/>
                </a:cubicBezTo>
                <a:cubicBezTo>
                  <a:pt x="717427" y="102358"/>
                  <a:pt x="721366" y="117721"/>
                  <a:pt x="721366" y="137720"/>
                </a:cubicBezTo>
                <a:cubicBezTo>
                  <a:pt x="721366" y="159446"/>
                  <a:pt x="717427" y="175809"/>
                  <a:pt x="709640" y="186718"/>
                </a:cubicBezTo>
                <a:close/>
                <a:moveTo>
                  <a:pt x="594573" y="77814"/>
                </a:moveTo>
                <a:lnTo>
                  <a:pt x="595031" y="62542"/>
                </a:lnTo>
                <a:cubicBezTo>
                  <a:pt x="592282" y="61360"/>
                  <a:pt x="588618" y="60724"/>
                  <a:pt x="583854" y="60724"/>
                </a:cubicBezTo>
                <a:cubicBezTo>
                  <a:pt x="564157" y="60724"/>
                  <a:pt x="549774" y="69633"/>
                  <a:pt x="540887" y="87541"/>
                </a:cubicBezTo>
                <a:lnTo>
                  <a:pt x="540612" y="63451"/>
                </a:lnTo>
                <a:lnTo>
                  <a:pt x="524122" y="63451"/>
                </a:lnTo>
                <a:lnTo>
                  <a:pt x="524122" y="214807"/>
                </a:lnTo>
                <a:lnTo>
                  <a:pt x="540887" y="214807"/>
                </a:lnTo>
                <a:lnTo>
                  <a:pt x="540887" y="110903"/>
                </a:lnTo>
                <a:cubicBezTo>
                  <a:pt x="544002" y="99813"/>
                  <a:pt x="549224" y="91359"/>
                  <a:pt x="556461" y="85541"/>
                </a:cubicBezTo>
                <a:cubicBezTo>
                  <a:pt x="563791" y="79723"/>
                  <a:pt x="572677" y="76814"/>
                  <a:pt x="583213" y="76814"/>
                </a:cubicBezTo>
                <a:cubicBezTo>
                  <a:pt x="587244" y="76814"/>
                  <a:pt x="591091" y="77178"/>
                  <a:pt x="594664" y="77814"/>
                </a:cubicBezTo>
                <a:close/>
                <a:moveTo>
                  <a:pt x="572036" y="624422"/>
                </a:moveTo>
                <a:lnTo>
                  <a:pt x="600986" y="624422"/>
                </a:lnTo>
                <a:lnTo>
                  <a:pt x="600986" y="283894"/>
                </a:lnTo>
                <a:lnTo>
                  <a:pt x="572036" y="283894"/>
                </a:lnTo>
                <a:lnTo>
                  <a:pt x="572036" y="624331"/>
                </a:lnTo>
                <a:close/>
              </a:path>
            </a:pathLst>
          </a:custGeom>
          <a:solidFill>
            <a:srgbClr val="1B3E51"/>
          </a:soli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1B3E51"/>
              </a:solidFill>
              <a:latin typeface="Arial"/>
              <a:ea typeface="Arial"/>
              <a:cs typeface="Arial"/>
              <a:sym typeface="Arial"/>
            </a:endParaRPr>
          </a:p>
        </p:txBody>
      </p:sp>
    </p:spTree>
  </p:cSld>
  <p:clrMapOvr>
    <a:masterClrMapping/>
  </p:clrMapOvr>
</p:sld>
</file>

<file path=ppt/slides/slide9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904" name="Shape 6904"/>
        <p:cNvGrpSpPr/>
        <p:nvPr/>
      </p:nvGrpSpPr>
      <p:grpSpPr>
        <a:xfrm>
          <a:off x="0" y="0"/>
          <a:ext cx="0" cy="0"/>
          <a:chOff x="0" y="0"/>
          <a:chExt cx="0" cy="0"/>
        </a:xfrm>
      </p:grpSpPr>
      <p:sp>
        <p:nvSpPr>
          <p:cNvPr id="6905" name="Google Shape;6905;p442"/>
          <p:cNvSpPr txBox="1"/>
          <p:nvPr>
            <p:ph type="title"/>
          </p:nvPr>
        </p:nvSpPr>
        <p:spPr>
          <a:xfrm>
            <a:off x="365700" y="274350"/>
            <a:ext cx="7470600" cy="679800"/>
          </a:xfrm>
          <a:prstGeom prst="rect">
            <a:avLst/>
          </a:prstGeom>
          <a:noFill/>
          <a:ln>
            <a:noFill/>
          </a:ln>
        </p:spPr>
        <p:txBody>
          <a:bodyPr anchorCtr="0" anchor="t" bIns="0" lIns="0" spcFirstLastPara="1" rIns="0" wrap="square" tIns="0">
            <a:normAutofit/>
          </a:bodyPr>
          <a:lstStyle/>
          <a:p>
            <a:pPr indent="0" lvl="0" marL="0" rtl="0" algn="l">
              <a:lnSpc>
                <a:spcPct val="100000"/>
              </a:lnSpc>
              <a:spcBef>
                <a:spcPts val="0"/>
              </a:spcBef>
              <a:spcAft>
                <a:spcPts val="0"/>
              </a:spcAft>
              <a:buSzPts val="2000"/>
              <a:buNone/>
            </a:pPr>
            <a:r>
              <a:rPr lang="en-US"/>
              <a:t>Proven Benefits </a:t>
            </a:r>
            <a:endParaRPr/>
          </a:p>
        </p:txBody>
      </p:sp>
      <p:cxnSp>
        <p:nvCxnSpPr>
          <p:cNvPr id="6906" name="Google Shape;6906;p442"/>
          <p:cNvCxnSpPr/>
          <p:nvPr/>
        </p:nvCxnSpPr>
        <p:spPr>
          <a:xfrm>
            <a:off x="3194850" y="1189850"/>
            <a:ext cx="0" cy="3551100"/>
          </a:xfrm>
          <a:prstGeom prst="straightConnector1">
            <a:avLst/>
          </a:prstGeom>
          <a:noFill/>
          <a:ln cap="flat" cmpd="sng" w="9525">
            <a:solidFill>
              <a:srgbClr val="A5BEC4"/>
            </a:solidFill>
            <a:prstDash val="solid"/>
            <a:round/>
            <a:headEnd len="sm" w="sm" type="none"/>
            <a:tailEnd len="sm" w="sm" type="none"/>
          </a:ln>
        </p:spPr>
      </p:cxnSp>
      <p:cxnSp>
        <p:nvCxnSpPr>
          <p:cNvPr id="6907" name="Google Shape;6907;p442"/>
          <p:cNvCxnSpPr/>
          <p:nvPr/>
        </p:nvCxnSpPr>
        <p:spPr>
          <a:xfrm>
            <a:off x="5954925" y="1189850"/>
            <a:ext cx="0" cy="3551100"/>
          </a:xfrm>
          <a:prstGeom prst="straightConnector1">
            <a:avLst/>
          </a:prstGeom>
          <a:noFill/>
          <a:ln cap="flat" cmpd="sng" w="9525">
            <a:solidFill>
              <a:srgbClr val="A5BEC4"/>
            </a:solidFill>
            <a:prstDash val="solid"/>
            <a:round/>
            <a:headEnd len="sm" w="sm" type="none"/>
            <a:tailEnd len="sm" w="sm" type="none"/>
          </a:ln>
        </p:spPr>
      </p:cxnSp>
      <p:cxnSp>
        <p:nvCxnSpPr>
          <p:cNvPr id="6908" name="Google Shape;6908;p442"/>
          <p:cNvCxnSpPr/>
          <p:nvPr/>
        </p:nvCxnSpPr>
        <p:spPr>
          <a:xfrm>
            <a:off x="463075" y="2762200"/>
            <a:ext cx="8266500" cy="0"/>
          </a:xfrm>
          <a:prstGeom prst="straightConnector1">
            <a:avLst/>
          </a:prstGeom>
          <a:noFill/>
          <a:ln cap="flat" cmpd="sng" w="9525">
            <a:solidFill>
              <a:srgbClr val="A5BEC4"/>
            </a:solidFill>
            <a:prstDash val="solid"/>
            <a:round/>
            <a:headEnd len="sm" w="sm" type="none"/>
            <a:tailEnd len="sm" w="sm" type="none"/>
          </a:ln>
        </p:spPr>
      </p:cxnSp>
      <p:sp>
        <p:nvSpPr>
          <p:cNvPr id="6909" name="Google Shape;6909;p442"/>
          <p:cNvSpPr txBox="1"/>
          <p:nvPr>
            <p:ph idx="1" type="body"/>
          </p:nvPr>
        </p:nvSpPr>
        <p:spPr>
          <a:xfrm>
            <a:off x="3353525" y="2013388"/>
            <a:ext cx="2573100" cy="784200"/>
          </a:xfrm>
          <a:prstGeom prst="rect">
            <a:avLst/>
          </a:prstGeom>
          <a:noFill/>
          <a:ln>
            <a:noFill/>
          </a:ln>
        </p:spPr>
        <p:txBody>
          <a:bodyPr anchorCtr="0" anchor="t" bIns="0" lIns="0" spcFirstLastPara="1" rIns="0" wrap="square" tIns="0">
            <a:normAutofit/>
          </a:bodyPr>
          <a:lstStyle/>
          <a:p>
            <a:pPr indent="0" lvl="0" marL="0" rtl="0" algn="ctr">
              <a:lnSpc>
                <a:spcPct val="90000"/>
              </a:lnSpc>
              <a:spcBef>
                <a:spcPts val="0"/>
              </a:spcBef>
              <a:spcAft>
                <a:spcPts val="600"/>
              </a:spcAft>
              <a:buSzPts val="1400"/>
              <a:buNone/>
            </a:pPr>
            <a:r>
              <a:rPr lang="en-US" sz="2000">
                <a:solidFill>
                  <a:schemeClr val="accent5"/>
                </a:solidFill>
              </a:rPr>
              <a:t>média de meses para go-live do EDI</a:t>
            </a:r>
            <a:endParaRPr sz="2000">
              <a:solidFill>
                <a:schemeClr val="accent5"/>
              </a:solidFill>
            </a:endParaRPr>
          </a:p>
        </p:txBody>
      </p:sp>
      <p:sp>
        <p:nvSpPr>
          <p:cNvPr id="6910" name="Google Shape;6910;p442"/>
          <p:cNvSpPr txBox="1"/>
          <p:nvPr/>
        </p:nvSpPr>
        <p:spPr>
          <a:xfrm>
            <a:off x="457925" y="1058475"/>
            <a:ext cx="2410200" cy="9549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6800"/>
              <a:buFont typeface="Arial"/>
              <a:buNone/>
            </a:pPr>
            <a:r>
              <a:rPr b="1" i="0" lang="en-US" sz="6800" u="none" cap="none" strike="noStrike">
                <a:solidFill>
                  <a:schemeClr val="accent6"/>
                </a:solidFill>
                <a:latin typeface="Roboto"/>
                <a:ea typeface="Roboto"/>
                <a:cs typeface="Roboto"/>
                <a:sym typeface="Roboto"/>
              </a:rPr>
              <a:t>10.5</a:t>
            </a:r>
            <a:endParaRPr b="1" i="0" sz="6800" u="none" cap="none" strike="noStrike">
              <a:solidFill>
                <a:schemeClr val="accent6"/>
              </a:solidFill>
              <a:latin typeface="Roboto"/>
              <a:ea typeface="Roboto"/>
              <a:cs typeface="Roboto"/>
              <a:sym typeface="Roboto"/>
            </a:endParaRPr>
          </a:p>
        </p:txBody>
      </p:sp>
      <p:sp>
        <p:nvSpPr>
          <p:cNvPr id="6911" name="Google Shape;6911;p442"/>
          <p:cNvSpPr txBox="1"/>
          <p:nvPr/>
        </p:nvSpPr>
        <p:spPr>
          <a:xfrm>
            <a:off x="3362025" y="982275"/>
            <a:ext cx="2410200" cy="10371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6800"/>
              <a:buFont typeface="Arial"/>
              <a:buNone/>
            </a:pPr>
            <a:r>
              <a:rPr b="1" i="0" lang="en-US" sz="6800" u="none" cap="none" strike="noStrike">
                <a:solidFill>
                  <a:schemeClr val="accent6"/>
                </a:solidFill>
                <a:latin typeface="Roboto"/>
                <a:ea typeface="Roboto"/>
                <a:cs typeface="Roboto"/>
                <a:sym typeface="Roboto"/>
              </a:rPr>
              <a:t>2.68</a:t>
            </a:r>
            <a:endParaRPr b="1" i="0" sz="6800" u="none" cap="none" strike="noStrike">
              <a:solidFill>
                <a:schemeClr val="accent6"/>
              </a:solidFill>
              <a:latin typeface="Roboto"/>
              <a:ea typeface="Roboto"/>
              <a:cs typeface="Roboto"/>
              <a:sym typeface="Roboto"/>
            </a:endParaRPr>
          </a:p>
        </p:txBody>
      </p:sp>
      <p:sp>
        <p:nvSpPr>
          <p:cNvPr id="6912" name="Google Shape;6912;p442"/>
          <p:cNvSpPr txBox="1"/>
          <p:nvPr/>
        </p:nvSpPr>
        <p:spPr>
          <a:xfrm>
            <a:off x="6181425" y="2811075"/>
            <a:ext cx="2410200" cy="14019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6800"/>
              <a:buFont typeface="Arial"/>
              <a:buNone/>
            </a:pPr>
            <a:r>
              <a:rPr b="1" i="0" lang="en-US" sz="6800" u="none" cap="none" strike="noStrike">
                <a:solidFill>
                  <a:schemeClr val="accent6"/>
                </a:solidFill>
                <a:latin typeface="Roboto"/>
                <a:ea typeface="Roboto"/>
                <a:cs typeface="Roboto"/>
                <a:sym typeface="Roboto"/>
              </a:rPr>
              <a:t>9</a:t>
            </a:r>
            <a:r>
              <a:rPr b="1" lang="en-US" sz="6800">
                <a:solidFill>
                  <a:schemeClr val="accent6"/>
                </a:solidFill>
                <a:latin typeface="Roboto"/>
                <a:ea typeface="Roboto"/>
                <a:cs typeface="Roboto"/>
                <a:sym typeface="Roboto"/>
              </a:rPr>
              <a:t>3</a:t>
            </a:r>
            <a:r>
              <a:rPr b="1" i="0" lang="en-US" sz="5500" u="none" cap="none" strike="noStrike">
                <a:solidFill>
                  <a:schemeClr val="accent6"/>
                </a:solidFill>
                <a:latin typeface="Roboto"/>
                <a:ea typeface="Roboto"/>
                <a:cs typeface="Roboto"/>
                <a:sym typeface="Roboto"/>
              </a:rPr>
              <a:t>+</a:t>
            </a:r>
            <a:r>
              <a:rPr b="1" i="0" lang="en-US" sz="6800" u="none" cap="none" strike="noStrike">
                <a:solidFill>
                  <a:schemeClr val="accent6"/>
                </a:solidFill>
                <a:latin typeface="Roboto"/>
                <a:ea typeface="Roboto"/>
                <a:cs typeface="Roboto"/>
                <a:sym typeface="Roboto"/>
              </a:rPr>
              <a:t>%</a:t>
            </a:r>
            <a:endParaRPr b="1" i="0" sz="6800" u="none" cap="none" strike="noStrike">
              <a:solidFill>
                <a:schemeClr val="accent6"/>
              </a:solidFill>
              <a:latin typeface="Roboto"/>
              <a:ea typeface="Roboto"/>
              <a:cs typeface="Roboto"/>
              <a:sym typeface="Roboto"/>
            </a:endParaRPr>
          </a:p>
        </p:txBody>
      </p:sp>
      <p:sp>
        <p:nvSpPr>
          <p:cNvPr id="6913" name="Google Shape;6913;p442"/>
          <p:cNvSpPr txBox="1"/>
          <p:nvPr/>
        </p:nvSpPr>
        <p:spPr>
          <a:xfrm>
            <a:off x="3369788" y="3034575"/>
            <a:ext cx="2410200" cy="954900"/>
          </a:xfrm>
          <a:prstGeom prst="rect">
            <a:avLst/>
          </a:prstGeom>
          <a:noFill/>
          <a:ln>
            <a:noFill/>
          </a:ln>
        </p:spPr>
        <p:txBody>
          <a:bodyPr anchorCtr="0" anchor="t" bIns="91425" lIns="91425" spcFirstLastPara="1" rIns="91425" wrap="square" tIns="91425">
            <a:noAutofit/>
          </a:bodyPr>
          <a:lstStyle/>
          <a:p>
            <a:pPr indent="0" lvl="0" marL="0" marR="0" rtl="0" algn="ctr">
              <a:lnSpc>
                <a:spcPct val="80000"/>
              </a:lnSpc>
              <a:spcBef>
                <a:spcPts val="0"/>
              </a:spcBef>
              <a:spcAft>
                <a:spcPts val="0"/>
              </a:spcAft>
              <a:buClr>
                <a:srgbClr val="000000"/>
              </a:buClr>
              <a:buSzPts val="3000"/>
              <a:buFont typeface="Arial"/>
              <a:buNone/>
            </a:pPr>
            <a:r>
              <a:rPr b="1" i="0" lang="en-US" sz="3000" u="none" cap="none" strike="noStrike">
                <a:solidFill>
                  <a:schemeClr val="accent6"/>
                </a:solidFill>
                <a:latin typeface="Roboto"/>
                <a:ea typeface="Roboto"/>
                <a:cs typeface="Roboto"/>
                <a:sym typeface="Roboto"/>
              </a:rPr>
              <a:t>Major Player </a:t>
            </a:r>
            <a:endParaRPr b="1" i="0" sz="6800" u="none" cap="none" strike="noStrike">
              <a:solidFill>
                <a:schemeClr val="accent6"/>
              </a:solidFill>
              <a:latin typeface="Roboto"/>
              <a:ea typeface="Roboto"/>
              <a:cs typeface="Roboto"/>
              <a:sym typeface="Roboto"/>
            </a:endParaRPr>
          </a:p>
        </p:txBody>
      </p:sp>
      <p:sp>
        <p:nvSpPr>
          <p:cNvPr id="6914" name="Google Shape;6914;p442"/>
          <p:cNvSpPr txBox="1"/>
          <p:nvPr>
            <p:ph idx="1" type="body"/>
          </p:nvPr>
        </p:nvSpPr>
        <p:spPr>
          <a:xfrm>
            <a:off x="3353525" y="3842188"/>
            <a:ext cx="2573100" cy="784200"/>
          </a:xfrm>
          <a:prstGeom prst="rect">
            <a:avLst/>
          </a:prstGeom>
          <a:noFill/>
          <a:ln>
            <a:noFill/>
          </a:ln>
        </p:spPr>
        <p:txBody>
          <a:bodyPr anchorCtr="0" anchor="t" bIns="0" lIns="0" spcFirstLastPara="1" rIns="0" wrap="square" tIns="0">
            <a:normAutofit lnSpcReduction="10000"/>
          </a:bodyPr>
          <a:lstStyle/>
          <a:p>
            <a:pPr indent="0" lvl="0" marL="0" rtl="0" algn="ctr">
              <a:lnSpc>
                <a:spcPct val="90000"/>
              </a:lnSpc>
              <a:spcBef>
                <a:spcPts val="0"/>
              </a:spcBef>
              <a:spcAft>
                <a:spcPts val="600"/>
              </a:spcAft>
              <a:buSzPts val="1400"/>
              <a:buNone/>
            </a:pPr>
            <a:r>
              <a:rPr lang="en-US" sz="2000">
                <a:solidFill>
                  <a:schemeClr val="accent5"/>
                </a:solidFill>
              </a:rPr>
              <a:t>classificação no </a:t>
            </a:r>
            <a:r>
              <a:rPr lang="en-US" sz="2000">
                <a:solidFill>
                  <a:schemeClr val="accent5"/>
                </a:solidFill>
              </a:rPr>
              <a:t>IDC Marketscape B2B Middleware 2024</a:t>
            </a:r>
            <a:endParaRPr sz="2000">
              <a:solidFill>
                <a:schemeClr val="accent5"/>
              </a:solidFill>
            </a:endParaRPr>
          </a:p>
        </p:txBody>
      </p:sp>
      <p:sp>
        <p:nvSpPr>
          <p:cNvPr id="6915" name="Google Shape;6915;p442"/>
          <p:cNvSpPr txBox="1"/>
          <p:nvPr/>
        </p:nvSpPr>
        <p:spPr>
          <a:xfrm>
            <a:off x="6094725" y="1058475"/>
            <a:ext cx="2683500" cy="1401900"/>
          </a:xfrm>
          <a:prstGeom prst="rect">
            <a:avLst/>
          </a:prstGeom>
          <a:noFill/>
          <a:ln>
            <a:noFill/>
          </a:ln>
        </p:spPr>
        <p:txBody>
          <a:bodyPr anchorCtr="0" anchor="t" bIns="91425" lIns="91425" spcFirstLastPara="1" rIns="91425" wrap="square" tIns="91425">
            <a:noAutofit/>
          </a:bodyPr>
          <a:lstStyle/>
          <a:p>
            <a:pPr indent="0" lvl="0" marL="0" marR="0" rtl="0" algn="ctr">
              <a:lnSpc>
                <a:spcPct val="80000"/>
              </a:lnSpc>
              <a:spcBef>
                <a:spcPts val="0"/>
              </a:spcBef>
              <a:spcAft>
                <a:spcPts val="0"/>
              </a:spcAft>
              <a:buClr>
                <a:srgbClr val="000000"/>
              </a:buClr>
              <a:buSzPts val="3000"/>
              <a:buFont typeface="Arial"/>
              <a:buNone/>
            </a:pPr>
            <a:r>
              <a:rPr b="1" i="0" lang="en-US" sz="3000" u="none" cap="none" strike="noStrike">
                <a:solidFill>
                  <a:schemeClr val="accent6"/>
                </a:solidFill>
                <a:latin typeface="Roboto"/>
                <a:ea typeface="Roboto"/>
                <a:cs typeface="Roboto"/>
                <a:sym typeface="Roboto"/>
              </a:rPr>
              <a:t>2024 Bronze Stevie Award</a:t>
            </a:r>
            <a:endParaRPr b="1" i="0" sz="3000" u="none" cap="none" strike="noStrike">
              <a:solidFill>
                <a:schemeClr val="accent6"/>
              </a:solidFill>
              <a:latin typeface="Roboto"/>
              <a:ea typeface="Roboto"/>
              <a:cs typeface="Roboto"/>
              <a:sym typeface="Roboto"/>
            </a:endParaRPr>
          </a:p>
        </p:txBody>
      </p:sp>
      <p:sp>
        <p:nvSpPr>
          <p:cNvPr id="6916" name="Google Shape;6916;p442"/>
          <p:cNvSpPr txBox="1"/>
          <p:nvPr>
            <p:ph idx="1" type="body"/>
          </p:nvPr>
        </p:nvSpPr>
        <p:spPr>
          <a:xfrm>
            <a:off x="6096725" y="2013400"/>
            <a:ext cx="2731800" cy="784200"/>
          </a:xfrm>
          <a:prstGeom prst="rect">
            <a:avLst/>
          </a:prstGeom>
          <a:noFill/>
          <a:ln>
            <a:noFill/>
          </a:ln>
        </p:spPr>
        <p:txBody>
          <a:bodyPr anchorCtr="0" anchor="t" bIns="0" lIns="0" spcFirstLastPara="1" rIns="0" wrap="square" tIns="0">
            <a:normAutofit/>
          </a:bodyPr>
          <a:lstStyle/>
          <a:p>
            <a:pPr indent="0" lvl="0" marL="0" rtl="0" algn="ctr">
              <a:lnSpc>
                <a:spcPct val="90000"/>
              </a:lnSpc>
              <a:spcBef>
                <a:spcPts val="0"/>
              </a:spcBef>
              <a:spcAft>
                <a:spcPts val="600"/>
              </a:spcAft>
              <a:buSzPts val="1400"/>
              <a:buNone/>
            </a:pPr>
            <a:r>
              <a:rPr lang="en-US" sz="2000">
                <a:solidFill>
                  <a:schemeClr val="accent5"/>
                </a:solidFill>
              </a:rPr>
              <a:t>categoria de tecnologia para negócios</a:t>
            </a:r>
            <a:endParaRPr sz="2000">
              <a:solidFill>
                <a:schemeClr val="accent5"/>
              </a:solidFill>
            </a:endParaRPr>
          </a:p>
        </p:txBody>
      </p:sp>
      <p:sp>
        <p:nvSpPr>
          <p:cNvPr id="6917" name="Google Shape;6917;p442"/>
          <p:cNvSpPr txBox="1"/>
          <p:nvPr>
            <p:ph idx="1" type="body"/>
          </p:nvPr>
        </p:nvSpPr>
        <p:spPr>
          <a:xfrm>
            <a:off x="457925" y="3842188"/>
            <a:ext cx="2573100" cy="784200"/>
          </a:xfrm>
          <a:prstGeom prst="rect">
            <a:avLst/>
          </a:prstGeom>
          <a:noFill/>
          <a:ln>
            <a:noFill/>
          </a:ln>
        </p:spPr>
        <p:txBody>
          <a:bodyPr anchorCtr="0" anchor="t" bIns="0" lIns="0" spcFirstLastPara="1" rIns="0" wrap="square" tIns="0">
            <a:normAutofit/>
          </a:bodyPr>
          <a:lstStyle/>
          <a:p>
            <a:pPr indent="0" lvl="0" marL="0" rtl="0" algn="ctr">
              <a:lnSpc>
                <a:spcPct val="90000"/>
              </a:lnSpc>
              <a:spcBef>
                <a:spcPts val="0"/>
              </a:spcBef>
              <a:spcAft>
                <a:spcPts val="600"/>
              </a:spcAft>
              <a:buSzPts val="1400"/>
              <a:buNone/>
            </a:pPr>
            <a:r>
              <a:rPr lang="en-US" sz="2000">
                <a:solidFill>
                  <a:schemeClr val="accent5"/>
                </a:solidFill>
              </a:rPr>
              <a:t>categoria </a:t>
            </a:r>
            <a:r>
              <a:rPr lang="en-US" sz="2000">
                <a:solidFill>
                  <a:schemeClr val="accent5"/>
                </a:solidFill>
              </a:rPr>
              <a:t>EDI enterprise </a:t>
            </a:r>
            <a:endParaRPr sz="2000">
              <a:solidFill>
                <a:schemeClr val="accent5"/>
              </a:solidFill>
            </a:endParaRPr>
          </a:p>
        </p:txBody>
      </p:sp>
      <p:sp>
        <p:nvSpPr>
          <p:cNvPr id="6918" name="Google Shape;6918;p442"/>
          <p:cNvSpPr txBox="1"/>
          <p:nvPr/>
        </p:nvSpPr>
        <p:spPr>
          <a:xfrm>
            <a:off x="379725" y="2887275"/>
            <a:ext cx="2683500" cy="1037100"/>
          </a:xfrm>
          <a:prstGeom prst="rect">
            <a:avLst/>
          </a:prstGeom>
          <a:noFill/>
          <a:ln>
            <a:noFill/>
          </a:ln>
        </p:spPr>
        <p:txBody>
          <a:bodyPr anchorCtr="0" anchor="t" bIns="91425" lIns="91425" spcFirstLastPara="1" rIns="91425" wrap="square" tIns="91425">
            <a:noAutofit/>
          </a:bodyPr>
          <a:lstStyle/>
          <a:p>
            <a:pPr indent="0" lvl="0" marL="0" marR="0" rtl="0" algn="ctr">
              <a:lnSpc>
                <a:spcPct val="80000"/>
              </a:lnSpc>
              <a:spcBef>
                <a:spcPts val="0"/>
              </a:spcBef>
              <a:spcAft>
                <a:spcPts val="0"/>
              </a:spcAft>
              <a:buClr>
                <a:srgbClr val="000000"/>
              </a:buClr>
              <a:buSzPts val="3000"/>
              <a:buFont typeface="Arial"/>
              <a:buNone/>
            </a:pPr>
            <a:r>
              <a:rPr b="1" i="0" lang="en-US" sz="3000" u="none" cap="none" strike="noStrike">
                <a:solidFill>
                  <a:schemeClr val="accent6"/>
                </a:solidFill>
                <a:latin typeface="Roboto"/>
                <a:ea typeface="Roboto"/>
                <a:cs typeface="Roboto"/>
                <a:sym typeface="Roboto"/>
              </a:rPr>
              <a:t>G2 </a:t>
            </a:r>
            <a:r>
              <a:rPr b="1" lang="en-US" sz="3000">
                <a:solidFill>
                  <a:schemeClr val="accent6"/>
                </a:solidFill>
                <a:latin typeface="Roboto"/>
                <a:ea typeface="Roboto"/>
                <a:cs typeface="Roboto"/>
                <a:sym typeface="Roboto"/>
              </a:rPr>
              <a:t>Fácil</a:t>
            </a:r>
            <a:endParaRPr b="1" sz="3000">
              <a:solidFill>
                <a:schemeClr val="accent6"/>
              </a:solidFill>
              <a:latin typeface="Roboto"/>
              <a:ea typeface="Roboto"/>
              <a:cs typeface="Roboto"/>
              <a:sym typeface="Roboto"/>
            </a:endParaRPr>
          </a:p>
          <a:p>
            <a:pPr indent="0" lvl="0" marL="0" marR="0" rtl="0" algn="ctr">
              <a:lnSpc>
                <a:spcPct val="80000"/>
              </a:lnSpc>
              <a:spcBef>
                <a:spcPts val="0"/>
              </a:spcBef>
              <a:spcAft>
                <a:spcPts val="0"/>
              </a:spcAft>
              <a:buClr>
                <a:srgbClr val="000000"/>
              </a:buClr>
              <a:buSzPts val="3000"/>
              <a:buFont typeface="Arial"/>
              <a:buNone/>
            </a:pPr>
            <a:r>
              <a:rPr b="1" lang="en-US" sz="3000">
                <a:solidFill>
                  <a:schemeClr val="accent6"/>
                </a:solidFill>
                <a:latin typeface="Roboto"/>
                <a:ea typeface="Roboto"/>
                <a:cs typeface="Roboto"/>
                <a:sym typeface="Roboto"/>
              </a:rPr>
              <a:t>de Usar</a:t>
            </a:r>
            <a:endParaRPr b="1" i="0" sz="3000" u="none" cap="none" strike="noStrike">
              <a:solidFill>
                <a:schemeClr val="accent6"/>
              </a:solidFill>
              <a:latin typeface="Roboto"/>
              <a:ea typeface="Roboto"/>
              <a:cs typeface="Roboto"/>
              <a:sym typeface="Roboto"/>
            </a:endParaRPr>
          </a:p>
        </p:txBody>
      </p:sp>
      <p:sp>
        <p:nvSpPr>
          <p:cNvPr id="6919" name="Google Shape;6919;p442"/>
          <p:cNvSpPr txBox="1"/>
          <p:nvPr>
            <p:ph idx="1" type="body"/>
          </p:nvPr>
        </p:nvSpPr>
        <p:spPr>
          <a:xfrm>
            <a:off x="6101875" y="3842188"/>
            <a:ext cx="2573100" cy="784200"/>
          </a:xfrm>
          <a:prstGeom prst="rect">
            <a:avLst/>
          </a:prstGeom>
          <a:noFill/>
          <a:ln>
            <a:noFill/>
          </a:ln>
        </p:spPr>
        <p:txBody>
          <a:bodyPr anchorCtr="0" anchor="t" bIns="0" lIns="0" spcFirstLastPara="1" rIns="0" wrap="square" tIns="0">
            <a:normAutofit/>
          </a:bodyPr>
          <a:lstStyle/>
          <a:p>
            <a:pPr indent="0" lvl="0" marL="0" rtl="0" algn="ctr">
              <a:lnSpc>
                <a:spcPct val="90000"/>
              </a:lnSpc>
              <a:spcBef>
                <a:spcPts val="0"/>
              </a:spcBef>
              <a:spcAft>
                <a:spcPts val="600"/>
              </a:spcAft>
              <a:buSzPts val="1400"/>
              <a:buNone/>
            </a:pPr>
            <a:r>
              <a:rPr lang="en-US" sz="2000">
                <a:solidFill>
                  <a:schemeClr val="accent5"/>
                </a:solidFill>
              </a:rPr>
              <a:t>de avaliação dos agentes de suporte</a:t>
            </a:r>
            <a:endParaRPr sz="2000">
              <a:solidFill>
                <a:schemeClr val="accent5"/>
              </a:solidFill>
            </a:endParaRPr>
          </a:p>
        </p:txBody>
      </p:sp>
      <p:sp>
        <p:nvSpPr>
          <p:cNvPr id="6920" name="Google Shape;6920;p442"/>
          <p:cNvSpPr txBox="1"/>
          <p:nvPr>
            <p:ph idx="1" type="body"/>
          </p:nvPr>
        </p:nvSpPr>
        <p:spPr>
          <a:xfrm>
            <a:off x="463075" y="2058213"/>
            <a:ext cx="2573100" cy="784200"/>
          </a:xfrm>
          <a:prstGeom prst="rect">
            <a:avLst/>
          </a:prstGeom>
          <a:noFill/>
          <a:ln>
            <a:noFill/>
          </a:ln>
        </p:spPr>
        <p:txBody>
          <a:bodyPr anchorCtr="0" anchor="t" bIns="0" lIns="0" spcFirstLastPara="1" rIns="0" wrap="square" tIns="0">
            <a:normAutofit/>
          </a:bodyPr>
          <a:lstStyle/>
          <a:p>
            <a:pPr indent="0" lvl="0" marL="0" rtl="0" algn="ctr">
              <a:lnSpc>
                <a:spcPct val="90000"/>
              </a:lnSpc>
              <a:spcBef>
                <a:spcPts val="0"/>
              </a:spcBef>
              <a:spcAft>
                <a:spcPts val="600"/>
              </a:spcAft>
              <a:buSzPts val="1400"/>
              <a:buNone/>
            </a:pPr>
            <a:r>
              <a:rPr lang="en-US" sz="2000">
                <a:solidFill>
                  <a:schemeClr val="accent5"/>
                </a:solidFill>
              </a:rPr>
              <a:t>meses, em média, para alcançar o ROI</a:t>
            </a:r>
            <a:endParaRPr sz="2000">
              <a:solidFill>
                <a:schemeClr val="accent5"/>
              </a:solidFill>
            </a:endParaRPr>
          </a:p>
        </p:txBody>
      </p:sp>
    </p:spTree>
  </p:cSld>
  <p:clrMapOvr>
    <a:masterClrMapping/>
  </p:clrMapOvr>
</p:sld>
</file>

<file path=ppt/slides/slide9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924" name="Shape 6924"/>
        <p:cNvGrpSpPr/>
        <p:nvPr/>
      </p:nvGrpSpPr>
      <p:grpSpPr>
        <a:xfrm>
          <a:off x="0" y="0"/>
          <a:ext cx="0" cy="0"/>
          <a:chOff x="0" y="0"/>
          <a:chExt cx="0" cy="0"/>
        </a:xfrm>
      </p:grpSpPr>
      <p:sp>
        <p:nvSpPr>
          <p:cNvPr id="6925" name="Google Shape;6925;p443"/>
          <p:cNvSpPr txBox="1"/>
          <p:nvPr>
            <p:ph type="title"/>
          </p:nvPr>
        </p:nvSpPr>
        <p:spPr>
          <a:xfrm>
            <a:off x="365519" y="274981"/>
            <a:ext cx="7470600" cy="307800"/>
          </a:xfrm>
          <a:prstGeom prst="rect">
            <a:avLst/>
          </a:prstGeom>
          <a:noFill/>
          <a:ln>
            <a:noFill/>
          </a:ln>
        </p:spPr>
        <p:txBody>
          <a:bodyPr anchorCtr="0" anchor="t" bIns="0" lIns="0" spcFirstLastPara="1" rIns="0" wrap="square" tIns="0">
            <a:spAutoFit/>
          </a:bodyPr>
          <a:lstStyle/>
          <a:p>
            <a:pPr indent="0" lvl="0" marL="0" rtl="0" algn="l">
              <a:lnSpc>
                <a:spcPct val="100000"/>
              </a:lnSpc>
              <a:spcBef>
                <a:spcPts val="0"/>
              </a:spcBef>
              <a:spcAft>
                <a:spcPts val="0"/>
              </a:spcAft>
              <a:buSzPts val="2000"/>
              <a:buNone/>
            </a:pPr>
            <a:r>
              <a:rPr lang="en-US"/>
              <a:t>Simplifique fluxos de trabalho B2B/EDI</a:t>
            </a:r>
            <a:endParaRPr/>
          </a:p>
        </p:txBody>
      </p:sp>
      <p:sp>
        <p:nvSpPr>
          <p:cNvPr id="6926" name="Google Shape;6926;p443"/>
          <p:cNvSpPr/>
          <p:nvPr/>
        </p:nvSpPr>
        <p:spPr>
          <a:xfrm>
            <a:off x="365699" y="960124"/>
            <a:ext cx="1078222" cy="753988"/>
          </a:xfrm>
          <a:custGeom>
            <a:rect b="b" l="l" r="r" t="t"/>
            <a:pathLst>
              <a:path extrusionOk="0" h="624421" w="894790">
                <a:moveTo>
                  <a:pt x="155560" y="214898"/>
                </a:moveTo>
                <a:lnTo>
                  <a:pt x="172509" y="214898"/>
                </a:lnTo>
                <a:lnTo>
                  <a:pt x="172509" y="63542"/>
                </a:lnTo>
                <a:lnTo>
                  <a:pt x="155560" y="63542"/>
                </a:lnTo>
                <a:lnTo>
                  <a:pt x="155560" y="214898"/>
                </a:lnTo>
                <a:close/>
                <a:moveTo>
                  <a:pt x="62022" y="461158"/>
                </a:moveTo>
                <a:lnTo>
                  <a:pt x="222530" y="461158"/>
                </a:lnTo>
                <a:lnTo>
                  <a:pt x="222530" y="436795"/>
                </a:lnTo>
                <a:lnTo>
                  <a:pt x="62022" y="436795"/>
                </a:lnTo>
                <a:lnTo>
                  <a:pt x="62022" y="308166"/>
                </a:lnTo>
                <a:lnTo>
                  <a:pt x="245341" y="308166"/>
                </a:lnTo>
                <a:lnTo>
                  <a:pt x="245341" y="283803"/>
                </a:lnTo>
                <a:lnTo>
                  <a:pt x="33073" y="283803"/>
                </a:lnTo>
                <a:lnTo>
                  <a:pt x="33073" y="624240"/>
                </a:lnTo>
                <a:lnTo>
                  <a:pt x="246624" y="624240"/>
                </a:lnTo>
                <a:lnTo>
                  <a:pt x="246624" y="599878"/>
                </a:lnTo>
                <a:lnTo>
                  <a:pt x="62022" y="599878"/>
                </a:lnTo>
                <a:lnTo>
                  <a:pt x="62022" y="460976"/>
                </a:lnTo>
                <a:close/>
                <a:moveTo>
                  <a:pt x="308738" y="178173"/>
                </a:moveTo>
                <a:cubicBezTo>
                  <a:pt x="308738" y="191172"/>
                  <a:pt x="311395" y="200990"/>
                  <a:pt x="316617" y="207626"/>
                </a:cubicBezTo>
                <a:cubicBezTo>
                  <a:pt x="321839" y="214262"/>
                  <a:pt x="330267" y="217625"/>
                  <a:pt x="341811" y="217625"/>
                </a:cubicBezTo>
                <a:cubicBezTo>
                  <a:pt x="349415" y="217625"/>
                  <a:pt x="355461" y="216807"/>
                  <a:pt x="359859" y="215262"/>
                </a:cubicBezTo>
                <a:lnTo>
                  <a:pt x="359126" y="201717"/>
                </a:lnTo>
                <a:cubicBezTo>
                  <a:pt x="352804" y="202626"/>
                  <a:pt x="348224" y="203080"/>
                  <a:pt x="345475" y="203080"/>
                </a:cubicBezTo>
                <a:cubicBezTo>
                  <a:pt x="338329" y="203080"/>
                  <a:pt x="333199" y="200990"/>
                  <a:pt x="330176" y="196899"/>
                </a:cubicBezTo>
                <a:cubicBezTo>
                  <a:pt x="327152" y="192808"/>
                  <a:pt x="325595" y="186536"/>
                  <a:pt x="325595" y="178173"/>
                </a:cubicBezTo>
                <a:lnTo>
                  <a:pt x="325595" y="77178"/>
                </a:lnTo>
                <a:lnTo>
                  <a:pt x="357202" y="77178"/>
                </a:lnTo>
                <a:lnTo>
                  <a:pt x="357202" y="63451"/>
                </a:lnTo>
                <a:lnTo>
                  <a:pt x="325595" y="63451"/>
                </a:lnTo>
                <a:lnTo>
                  <a:pt x="325595" y="24726"/>
                </a:lnTo>
                <a:lnTo>
                  <a:pt x="308646" y="24726"/>
                </a:lnTo>
                <a:lnTo>
                  <a:pt x="308646" y="63451"/>
                </a:lnTo>
                <a:lnTo>
                  <a:pt x="280613" y="63451"/>
                </a:lnTo>
                <a:lnTo>
                  <a:pt x="280613" y="77178"/>
                </a:lnTo>
                <a:lnTo>
                  <a:pt x="308646" y="77178"/>
                </a:lnTo>
                <a:lnTo>
                  <a:pt x="308646" y="178173"/>
                </a:lnTo>
                <a:close/>
                <a:moveTo>
                  <a:pt x="164080" y="30907"/>
                </a:moveTo>
                <a:cubicBezTo>
                  <a:pt x="167653" y="30907"/>
                  <a:pt x="170493" y="29817"/>
                  <a:pt x="172600" y="27726"/>
                </a:cubicBezTo>
                <a:cubicBezTo>
                  <a:pt x="174707" y="25635"/>
                  <a:pt x="175807" y="22999"/>
                  <a:pt x="175807" y="19817"/>
                </a:cubicBezTo>
                <a:cubicBezTo>
                  <a:pt x="175807" y="16635"/>
                  <a:pt x="174707" y="13999"/>
                  <a:pt x="172600" y="11818"/>
                </a:cubicBezTo>
                <a:cubicBezTo>
                  <a:pt x="170493" y="9636"/>
                  <a:pt x="167653" y="8545"/>
                  <a:pt x="164080" y="8545"/>
                </a:cubicBezTo>
                <a:cubicBezTo>
                  <a:pt x="160507" y="8545"/>
                  <a:pt x="157667" y="9636"/>
                  <a:pt x="155652" y="11818"/>
                </a:cubicBezTo>
                <a:cubicBezTo>
                  <a:pt x="153545" y="13999"/>
                  <a:pt x="152537" y="16635"/>
                  <a:pt x="152537" y="19817"/>
                </a:cubicBezTo>
                <a:cubicBezTo>
                  <a:pt x="152537" y="22999"/>
                  <a:pt x="153545" y="25635"/>
                  <a:pt x="155652" y="27726"/>
                </a:cubicBezTo>
                <a:cubicBezTo>
                  <a:pt x="157759" y="29817"/>
                  <a:pt x="160507" y="30907"/>
                  <a:pt x="164080" y="30907"/>
                </a:cubicBezTo>
                <a:close/>
                <a:moveTo>
                  <a:pt x="404566" y="208171"/>
                </a:moveTo>
                <a:cubicBezTo>
                  <a:pt x="415010" y="214534"/>
                  <a:pt x="426737" y="217716"/>
                  <a:pt x="439746" y="217716"/>
                </a:cubicBezTo>
                <a:cubicBezTo>
                  <a:pt x="463382" y="217716"/>
                  <a:pt x="481338" y="208807"/>
                  <a:pt x="493706" y="190990"/>
                </a:cubicBezTo>
                <a:lnTo>
                  <a:pt x="483171" y="182990"/>
                </a:lnTo>
                <a:cubicBezTo>
                  <a:pt x="477490" y="190172"/>
                  <a:pt x="471261" y="195353"/>
                  <a:pt x="464390" y="198626"/>
                </a:cubicBezTo>
                <a:cubicBezTo>
                  <a:pt x="457519" y="201899"/>
                  <a:pt x="449548" y="203535"/>
                  <a:pt x="440479" y="203535"/>
                </a:cubicBezTo>
                <a:cubicBezTo>
                  <a:pt x="425454" y="203535"/>
                  <a:pt x="412994" y="197808"/>
                  <a:pt x="403009" y="186445"/>
                </a:cubicBezTo>
                <a:cubicBezTo>
                  <a:pt x="393114" y="174991"/>
                  <a:pt x="388167" y="160719"/>
                  <a:pt x="388167" y="143538"/>
                </a:cubicBezTo>
                <a:lnTo>
                  <a:pt x="388167" y="140356"/>
                </a:lnTo>
                <a:lnTo>
                  <a:pt x="497004" y="140356"/>
                </a:lnTo>
                <a:lnTo>
                  <a:pt x="497004" y="130993"/>
                </a:lnTo>
                <a:cubicBezTo>
                  <a:pt x="497004" y="109267"/>
                  <a:pt x="491599" y="92086"/>
                  <a:pt x="480697" y="79541"/>
                </a:cubicBezTo>
                <a:cubicBezTo>
                  <a:pt x="469887" y="66997"/>
                  <a:pt x="455137" y="60724"/>
                  <a:pt x="436631" y="60724"/>
                </a:cubicBezTo>
                <a:cubicBezTo>
                  <a:pt x="424813" y="60724"/>
                  <a:pt x="413819" y="64088"/>
                  <a:pt x="403650" y="70724"/>
                </a:cubicBezTo>
                <a:cubicBezTo>
                  <a:pt x="393481" y="77360"/>
                  <a:pt x="385602" y="86541"/>
                  <a:pt x="379922" y="98177"/>
                </a:cubicBezTo>
                <a:cubicBezTo>
                  <a:pt x="374242" y="109812"/>
                  <a:pt x="371402" y="122903"/>
                  <a:pt x="371402" y="137447"/>
                </a:cubicBezTo>
                <a:lnTo>
                  <a:pt x="371402" y="143447"/>
                </a:lnTo>
                <a:cubicBezTo>
                  <a:pt x="371402" y="157537"/>
                  <a:pt x="374333" y="170264"/>
                  <a:pt x="380105" y="181536"/>
                </a:cubicBezTo>
                <a:cubicBezTo>
                  <a:pt x="385968" y="192899"/>
                  <a:pt x="394122" y="201717"/>
                  <a:pt x="404566" y="208080"/>
                </a:cubicBezTo>
                <a:close/>
                <a:moveTo>
                  <a:pt x="404566" y="88814"/>
                </a:moveTo>
                <a:cubicBezTo>
                  <a:pt x="413269" y="79541"/>
                  <a:pt x="423988" y="74996"/>
                  <a:pt x="436631" y="74996"/>
                </a:cubicBezTo>
                <a:cubicBezTo>
                  <a:pt x="449273" y="74996"/>
                  <a:pt x="459717" y="79541"/>
                  <a:pt x="467688" y="88723"/>
                </a:cubicBezTo>
                <a:cubicBezTo>
                  <a:pt x="475658" y="97904"/>
                  <a:pt x="479781" y="109722"/>
                  <a:pt x="480239" y="124266"/>
                </a:cubicBezTo>
                <a:lnTo>
                  <a:pt x="480239" y="126084"/>
                </a:lnTo>
                <a:lnTo>
                  <a:pt x="388717" y="126084"/>
                </a:lnTo>
                <a:cubicBezTo>
                  <a:pt x="390549" y="110540"/>
                  <a:pt x="395863" y="98086"/>
                  <a:pt x="404566" y="88904"/>
                </a:cubicBezTo>
                <a:close/>
                <a:moveTo>
                  <a:pt x="258534" y="203080"/>
                </a:moveTo>
                <a:cubicBezTo>
                  <a:pt x="251388" y="203080"/>
                  <a:pt x="246258" y="200990"/>
                  <a:pt x="243234" y="196899"/>
                </a:cubicBezTo>
                <a:cubicBezTo>
                  <a:pt x="240211" y="192808"/>
                  <a:pt x="238654" y="186536"/>
                  <a:pt x="238654" y="178173"/>
                </a:cubicBezTo>
                <a:lnTo>
                  <a:pt x="238654" y="77178"/>
                </a:lnTo>
                <a:lnTo>
                  <a:pt x="270260" y="77178"/>
                </a:lnTo>
                <a:lnTo>
                  <a:pt x="270260" y="63451"/>
                </a:lnTo>
                <a:lnTo>
                  <a:pt x="238654" y="63451"/>
                </a:lnTo>
                <a:lnTo>
                  <a:pt x="238654" y="24726"/>
                </a:lnTo>
                <a:lnTo>
                  <a:pt x="221705" y="24726"/>
                </a:lnTo>
                <a:lnTo>
                  <a:pt x="221705" y="63451"/>
                </a:lnTo>
                <a:lnTo>
                  <a:pt x="193671" y="63451"/>
                </a:lnTo>
                <a:lnTo>
                  <a:pt x="193671" y="77178"/>
                </a:lnTo>
                <a:lnTo>
                  <a:pt x="221705" y="77178"/>
                </a:lnTo>
                <a:lnTo>
                  <a:pt x="221705" y="178173"/>
                </a:lnTo>
                <a:cubicBezTo>
                  <a:pt x="221705" y="191172"/>
                  <a:pt x="224362" y="200990"/>
                  <a:pt x="229584" y="207626"/>
                </a:cubicBezTo>
                <a:cubicBezTo>
                  <a:pt x="234806" y="214262"/>
                  <a:pt x="243234" y="217625"/>
                  <a:pt x="254778" y="217625"/>
                </a:cubicBezTo>
                <a:cubicBezTo>
                  <a:pt x="262382" y="217625"/>
                  <a:pt x="268428" y="216807"/>
                  <a:pt x="272826" y="215262"/>
                </a:cubicBezTo>
                <a:lnTo>
                  <a:pt x="272093" y="201717"/>
                </a:lnTo>
                <a:cubicBezTo>
                  <a:pt x="265771" y="202626"/>
                  <a:pt x="261191" y="203080"/>
                  <a:pt x="258442" y="203080"/>
                </a:cubicBezTo>
                <a:close/>
                <a:moveTo>
                  <a:pt x="107188" y="200444"/>
                </a:moveTo>
                <a:cubicBezTo>
                  <a:pt x="118456" y="188990"/>
                  <a:pt x="124045" y="173627"/>
                  <a:pt x="124045" y="154265"/>
                </a:cubicBezTo>
                <a:lnTo>
                  <a:pt x="124045" y="11181"/>
                </a:lnTo>
                <a:lnTo>
                  <a:pt x="106547" y="11181"/>
                </a:lnTo>
                <a:lnTo>
                  <a:pt x="106547" y="155265"/>
                </a:lnTo>
                <a:cubicBezTo>
                  <a:pt x="106363" y="169991"/>
                  <a:pt x="102149" y="181627"/>
                  <a:pt x="93904" y="190263"/>
                </a:cubicBezTo>
                <a:cubicBezTo>
                  <a:pt x="85659" y="198899"/>
                  <a:pt x="75032" y="203171"/>
                  <a:pt x="61931" y="203171"/>
                </a:cubicBezTo>
                <a:cubicBezTo>
                  <a:pt x="47731" y="203171"/>
                  <a:pt x="36737" y="199444"/>
                  <a:pt x="28950" y="192081"/>
                </a:cubicBezTo>
                <a:cubicBezTo>
                  <a:pt x="21163" y="184627"/>
                  <a:pt x="17223" y="173627"/>
                  <a:pt x="17223" y="158810"/>
                </a:cubicBezTo>
                <a:lnTo>
                  <a:pt x="0" y="158810"/>
                </a:lnTo>
                <a:cubicBezTo>
                  <a:pt x="0" y="177354"/>
                  <a:pt x="5405" y="191808"/>
                  <a:pt x="16032" y="202171"/>
                </a:cubicBezTo>
                <a:cubicBezTo>
                  <a:pt x="26660" y="212534"/>
                  <a:pt x="42051" y="217716"/>
                  <a:pt x="62022" y="217716"/>
                </a:cubicBezTo>
                <a:cubicBezTo>
                  <a:pt x="80895" y="217716"/>
                  <a:pt x="96011" y="211989"/>
                  <a:pt x="107188" y="200535"/>
                </a:cubicBezTo>
                <a:close/>
                <a:moveTo>
                  <a:pt x="780274" y="8545"/>
                </a:moveTo>
                <a:cubicBezTo>
                  <a:pt x="776701" y="8545"/>
                  <a:pt x="773861" y="9636"/>
                  <a:pt x="771845" y="11818"/>
                </a:cubicBezTo>
                <a:cubicBezTo>
                  <a:pt x="769738" y="13999"/>
                  <a:pt x="768730" y="16635"/>
                  <a:pt x="768730" y="19817"/>
                </a:cubicBezTo>
                <a:cubicBezTo>
                  <a:pt x="768730" y="22999"/>
                  <a:pt x="769738" y="25635"/>
                  <a:pt x="771845" y="27726"/>
                </a:cubicBezTo>
                <a:cubicBezTo>
                  <a:pt x="773952" y="29817"/>
                  <a:pt x="776701" y="30907"/>
                  <a:pt x="780274" y="30907"/>
                </a:cubicBezTo>
                <a:cubicBezTo>
                  <a:pt x="783847" y="30907"/>
                  <a:pt x="786687" y="29817"/>
                  <a:pt x="788794" y="27726"/>
                </a:cubicBezTo>
                <a:cubicBezTo>
                  <a:pt x="790901" y="25635"/>
                  <a:pt x="792000" y="22999"/>
                  <a:pt x="792000" y="19817"/>
                </a:cubicBezTo>
                <a:cubicBezTo>
                  <a:pt x="792000" y="16635"/>
                  <a:pt x="790901" y="13999"/>
                  <a:pt x="788794" y="11818"/>
                </a:cubicBezTo>
                <a:cubicBezTo>
                  <a:pt x="786687" y="9636"/>
                  <a:pt x="783847" y="8545"/>
                  <a:pt x="780274" y="8545"/>
                </a:cubicBezTo>
                <a:close/>
                <a:moveTo>
                  <a:pt x="450190" y="302984"/>
                </a:moveTo>
                <a:cubicBezTo>
                  <a:pt x="427836" y="290258"/>
                  <a:pt x="402642" y="283894"/>
                  <a:pt x="374517" y="283894"/>
                </a:cubicBezTo>
                <a:lnTo>
                  <a:pt x="278597" y="283894"/>
                </a:lnTo>
                <a:lnTo>
                  <a:pt x="278597" y="624331"/>
                </a:lnTo>
                <a:lnTo>
                  <a:pt x="372410" y="624331"/>
                </a:lnTo>
                <a:cubicBezTo>
                  <a:pt x="401634" y="624331"/>
                  <a:pt x="427469" y="617968"/>
                  <a:pt x="450098" y="605150"/>
                </a:cubicBezTo>
                <a:cubicBezTo>
                  <a:pt x="472635" y="592333"/>
                  <a:pt x="490133" y="574243"/>
                  <a:pt x="502501" y="550699"/>
                </a:cubicBezTo>
                <a:cubicBezTo>
                  <a:pt x="514869" y="527154"/>
                  <a:pt x="521099" y="500156"/>
                  <a:pt x="521099" y="469794"/>
                </a:cubicBezTo>
                <a:lnTo>
                  <a:pt x="521099" y="438432"/>
                </a:lnTo>
                <a:cubicBezTo>
                  <a:pt x="521099" y="408161"/>
                  <a:pt x="514869" y="381253"/>
                  <a:pt x="502318" y="357527"/>
                </a:cubicBezTo>
                <a:cubicBezTo>
                  <a:pt x="489767" y="333801"/>
                  <a:pt x="472452" y="315620"/>
                  <a:pt x="450098" y="302893"/>
                </a:cubicBezTo>
                <a:close/>
                <a:moveTo>
                  <a:pt x="492332" y="467794"/>
                </a:moveTo>
                <a:cubicBezTo>
                  <a:pt x="492332" y="508337"/>
                  <a:pt x="481430" y="540517"/>
                  <a:pt x="459534" y="564334"/>
                </a:cubicBezTo>
                <a:cubicBezTo>
                  <a:pt x="437730" y="588151"/>
                  <a:pt x="408689" y="600060"/>
                  <a:pt x="372593" y="600060"/>
                </a:cubicBezTo>
                <a:lnTo>
                  <a:pt x="307547" y="600060"/>
                </a:lnTo>
                <a:lnTo>
                  <a:pt x="307547" y="308257"/>
                </a:lnTo>
                <a:lnTo>
                  <a:pt x="374975" y="308257"/>
                </a:lnTo>
                <a:cubicBezTo>
                  <a:pt x="410154" y="308438"/>
                  <a:pt x="438555" y="320256"/>
                  <a:pt x="460084" y="343800"/>
                </a:cubicBezTo>
                <a:cubicBezTo>
                  <a:pt x="481613" y="367344"/>
                  <a:pt x="492332" y="398706"/>
                  <a:pt x="492332" y="437886"/>
                </a:cubicBezTo>
                <a:lnTo>
                  <a:pt x="492332" y="467885"/>
                </a:lnTo>
                <a:close/>
                <a:moveTo>
                  <a:pt x="771662" y="214898"/>
                </a:moveTo>
                <a:lnTo>
                  <a:pt x="788611" y="214898"/>
                </a:lnTo>
                <a:lnTo>
                  <a:pt x="788611" y="63542"/>
                </a:lnTo>
                <a:lnTo>
                  <a:pt x="771662" y="63542"/>
                </a:lnTo>
                <a:lnTo>
                  <a:pt x="771662" y="214898"/>
                </a:lnTo>
                <a:close/>
                <a:moveTo>
                  <a:pt x="894149" y="201717"/>
                </a:moveTo>
                <a:cubicBezTo>
                  <a:pt x="887828" y="202626"/>
                  <a:pt x="883247" y="203080"/>
                  <a:pt x="880499" y="203080"/>
                </a:cubicBezTo>
                <a:cubicBezTo>
                  <a:pt x="873353" y="203080"/>
                  <a:pt x="868223" y="200990"/>
                  <a:pt x="865200" y="196899"/>
                </a:cubicBezTo>
                <a:cubicBezTo>
                  <a:pt x="862176" y="192808"/>
                  <a:pt x="860619" y="186536"/>
                  <a:pt x="860619" y="178173"/>
                </a:cubicBezTo>
                <a:lnTo>
                  <a:pt x="860619" y="77178"/>
                </a:lnTo>
                <a:lnTo>
                  <a:pt x="892226" y="77178"/>
                </a:lnTo>
                <a:lnTo>
                  <a:pt x="892226" y="63451"/>
                </a:lnTo>
                <a:lnTo>
                  <a:pt x="860619" y="63451"/>
                </a:lnTo>
                <a:lnTo>
                  <a:pt x="860619" y="24726"/>
                </a:lnTo>
                <a:lnTo>
                  <a:pt x="843670" y="24726"/>
                </a:lnTo>
                <a:lnTo>
                  <a:pt x="843670" y="63451"/>
                </a:lnTo>
                <a:lnTo>
                  <a:pt x="815637" y="63451"/>
                </a:lnTo>
                <a:lnTo>
                  <a:pt x="815637" y="77178"/>
                </a:lnTo>
                <a:lnTo>
                  <a:pt x="843670" y="77178"/>
                </a:lnTo>
                <a:lnTo>
                  <a:pt x="843670" y="178173"/>
                </a:lnTo>
                <a:cubicBezTo>
                  <a:pt x="843670" y="191172"/>
                  <a:pt x="846327" y="200990"/>
                  <a:pt x="851549" y="207626"/>
                </a:cubicBezTo>
                <a:cubicBezTo>
                  <a:pt x="856771" y="214262"/>
                  <a:pt x="865200" y="217625"/>
                  <a:pt x="876743" y="217625"/>
                </a:cubicBezTo>
                <a:cubicBezTo>
                  <a:pt x="884347" y="217625"/>
                  <a:pt x="890393" y="216807"/>
                  <a:pt x="894791" y="215262"/>
                </a:cubicBezTo>
                <a:lnTo>
                  <a:pt x="894058" y="201717"/>
                </a:lnTo>
                <a:close/>
                <a:moveTo>
                  <a:pt x="679682" y="60724"/>
                </a:moveTo>
                <a:cubicBezTo>
                  <a:pt x="658611" y="60724"/>
                  <a:pt x="642762" y="68996"/>
                  <a:pt x="632043" y="85450"/>
                </a:cubicBezTo>
                <a:lnTo>
                  <a:pt x="632043" y="0"/>
                </a:lnTo>
                <a:lnTo>
                  <a:pt x="615277" y="0"/>
                </a:lnTo>
                <a:lnTo>
                  <a:pt x="615277" y="214898"/>
                </a:lnTo>
                <a:lnTo>
                  <a:pt x="631035" y="214898"/>
                </a:lnTo>
                <a:lnTo>
                  <a:pt x="631768" y="194172"/>
                </a:lnTo>
                <a:cubicBezTo>
                  <a:pt x="642670" y="209807"/>
                  <a:pt x="658702" y="217716"/>
                  <a:pt x="679957" y="217716"/>
                </a:cubicBezTo>
                <a:cubicBezTo>
                  <a:pt x="697730" y="217716"/>
                  <a:pt x="711838" y="210807"/>
                  <a:pt x="722374" y="196899"/>
                </a:cubicBezTo>
                <a:cubicBezTo>
                  <a:pt x="732909" y="183081"/>
                  <a:pt x="738131" y="164355"/>
                  <a:pt x="738131" y="140720"/>
                </a:cubicBezTo>
                <a:lnTo>
                  <a:pt x="738131" y="138175"/>
                </a:lnTo>
                <a:cubicBezTo>
                  <a:pt x="738131" y="113812"/>
                  <a:pt x="732909" y="94813"/>
                  <a:pt x="722374" y="81178"/>
                </a:cubicBezTo>
                <a:cubicBezTo>
                  <a:pt x="711838" y="67542"/>
                  <a:pt x="697638" y="60724"/>
                  <a:pt x="679590" y="60724"/>
                </a:cubicBezTo>
                <a:close/>
                <a:moveTo>
                  <a:pt x="709548" y="186718"/>
                </a:moveTo>
                <a:cubicBezTo>
                  <a:pt x="701669" y="197626"/>
                  <a:pt x="690859" y="203080"/>
                  <a:pt x="676933" y="203080"/>
                </a:cubicBezTo>
                <a:cubicBezTo>
                  <a:pt x="655496" y="203080"/>
                  <a:pt x="640563" y="193535"/>
                  <a:pt x="632134" y="174536"/>
                </a:cubicBezTo>
                <a:lnTo>
                  <a:pt x="632134" y="106267"/>
                </a:lnTo>
                <a:cubicBezTo>
                  <a:pt x="635982" y="96086"/>
                  <a:pt x="641662" y="88359"/>
                  <a:pt x="649175" y="83087"/>
                </a:cubicBezTo>
                <a:cubicBezTo>
                  <a:pt x="656687" y="77814"/>
                  <a:pt x="665848" y="75178"/>
                  <a:pt x="676659" y="75178"/>
                </a:cubicBezTo>
                <a:cubicBezTo>
                  <a:pt x="690859" y="75178"/>
                  <a:pt x="701852" y="80632"/>
                  <a:pt x="709640" y="91450"/>
                </a:cubicBezTo>
                <a:cubicBezTo>
                  <a:pt x="717427" y="102358"/>
                  <a:pt x="721366" y="117721"/>
                  <a:pt x="721366" y="137720"/>
                </a:cubicBezTo>
                <a:cubicBezTo>
                  <a:pt x="721366" y="159446"/>
                  <a:pt x="717427" y="175809"/>
                  <a:pt x="709640" y="186718"/>
                </a:cubicBezTo>
                <a:close/>
                <a:moveTo>
                  <a:pt x="594573" y="77814"/>
                </a:moveTo>
                <a:lnTo>
                  <a:pt x="595031" y="62542"/>
                </a:lnTo>
                <a:cubicBezTo>
                  <a:pt x="592282" y="61360"/>
                  <a:pt x="588618" y="60724"/>
                  <a:pt x="583854" y="60724"/>
                </a:cubicBezTo>
                <a:cubicBezTo>
                  <a:pt x="564157" y="60724"/>
                  <a:pt x="549774" y="69633"/>
                  <a:pt x="540887" y="87541"/>
                </a:cubicBezTo>
                <a:lnTo>
                  <a:pt x="540612" y="63451"/>
                </a:lnTo>
                <a:lnTo>
                  <a:pt x="524122" y="63451"/>
                </a:lnTo>
                <a:lnTo>
                  <a:pt x="524122" y="214807"/>
                </a:lnTo>
                <a:lnTo>
                  <a:pt x="540887" y="214807"/>
                </a:lnTo>
                <a:lnTo>
                  <a:pt x="540887" y="110903"/>
                </a:lnTo>
                <a:cubicBezTo>
                  <a:pt x="544002" y="99813"/>
                  <a:pt x="549224" y="91359"/>
                  <a:pt x="556461" y="85541"/>
                </a:cubicBezTo>
                <a:cubicBezTo>
                  <a:pt x="563791" y="79723"/>
                  <a:pt x="572677" y="76814"/>
                  <a:pt x="583213" y="76814"/>
                </a:cubicBezTo>
                <a:cubicBezTo>
                  <a:pt x="587244" y="76814"/>
                  <a:pt x="591091" y="77178"/>
                  <a:pt x="594664" y="77814"/>
                </a:cubicBezTo>
                <a:close/>
                <a:moveTo>
                  <a:pt x="572036" y="624422"/>
                </a:moveTo>
                <a:lnTo>
                  <a:pt x="600986" y="624422"/>
                </a:lnTo>
                <a:lnTo>
                  <a:pt x="600986" y="283894"/>
                </a:lnTo>
                <a:lnTo>
                  <a:pt x="572036" y="283894"/>
                </a:lnTo>
                <a:lnTo>
                  <a:pt x="572036" y="624331"/>
                </a:lnTo>
                <a:close/>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nvGrpSpPr>
          <p:cNvPr id="6927" name="Google Shape;6927;p443"/>
          <p:cNvGrpSpPr/>
          <p:nvPr/>
        </p:nvGrpSpPr>
        <p:grpSpPr>
          <a:xfrm>
            <a:off x="8191601" y="274349"/>
            <a:ext cx="586701" cy="586740"/>
            <a:chOff x="7127401" y="274349"/>
            <a:chExt cx="586701" cy="586740"/>
          </a:xfrm>
        </p:grpSpPr>
        <p:sp>
          <p:nvSpPr>
            <p:cNvPr id="6928" name="Google Shape;6928;p443"/>
            <p:cNvSpPr/>
            <p:nvPr/>
          </p:nvSpPr>
          <p:spPr>
            <a:xfrm>
              <a:off x="7127401" y="274349"/>
              <a:ext cx="586701" cy="586740"/>
            </a:xfrm>
            <a:custGeom>
              <a:rect b="b" l="l" r="r" t="t"/>
              <a:pathLst>
                <a:path extrusionOk="0" h="1422400" w="1422305">
                  <a:moveTo>
                    <a:pt x="1034464" y="1034559"/>
                  </a:moveTo>
                  <a:cubicBezTo>
                    <a:pt x="1022611" y="969887"/>
                    <a:pt x="991697" y="910336"/>
                    <a:pt x="944284" y="862733"/>
                  </a:cubicBezTo>
                  <a:cubicBezTo>
                    <a:pt x="944000" y="862449"/>
                    <a:pt x="943810" y="862164"/>
                    <a:pt x="943525" y="861974"/>
                  </a:cubicBezTo>
                  <a:cubicBezTo>
                    <a:pt x="943241" y="861785"/>
                    <a:pt x="942956" y="861405"/>
                    <a:pt x="942767" y="861216"/>
                  </a:cubicBezTo>
                  <a:cubicBezTo>
                    <a:pt x="895069" y="813802"/>
                    <a:pt x="835613" y="782889"/>
                    <a:pt x="770941" y="771036"/>
                  </a:cubicBezTo>
                  <a:cubicBezTo>
                    <a:pt x="753777" y="767906"/>
                    <a:pt x="736329" y="766105"/>
                    <a:pt x="718691" y="765725"/>
                  </a:cubicBezTo>
                  <a:cubicBezTo>
                    <a:pt x="716131" y="765725"/>
                    <a:pt x="713666" y="765536"/>
                    <a:pt x="711295" y="765536"/>
                  </a:cubicBezTo>
                  <a:cubicBezTo>
                    <a:pt x="708735" y="765536"/>
                    <a:pt x="706269" y="765536"/>
                    <a:pt x="703898" y="765725"/>
                  </a:cubicBezTo>
                  <a:cubicBezTo>
                    <a:pt x="686166" y="766200"/>
                    <a:pt x="668623" y="767906"/>
                    <a:pt x="651649" y="771036"/>
                  </a:cubicBezTo>
                  <a:cubicBezTo>
                    <a:pt x="586977" y="782889"/>
                    <a:pt x="527331" y="813802"/>
                    <a:pt x="479823" y="861216"/>
                  </a:cubicBezTo>
                  <a:cubicBezTo>
                    <a:pt x="479538" y="861500"/>
                    <a:pt x="479349" y="861690"/>
                    <a:pt x="479064" y="861974"/>
                  </a:cubicBezTo>
                  <a:cubicBezTo>
                    <a:pt x="478780" y="862259"/>
                    <a:pt x="478590" y="862449"/>
                    <a:pt x="478306" y="862733"/>
                  </a:cubicBezTo>
                  <a:cubicBezTo>
                    <a:pt x="450142" y="890517"/>
                    <a:pt x="414487" y="910526"/>
                    <a:pt x="374660" y="919439"/>
                  </a:cubicBezTo>
                  <a:cubicBezTo>
                    <a:pt x="359867" y="922664"/>
                    <a:pt x="344316" y="924465"/>
                    <a:pt x="328480" y="924465"/>
                  </a:cubicBezTo>
                  <a:cubicBezTo>
                    <a:pt x="210989" y="924465"/>
                    <a:pt x="115309" y="828880"/>
                    <a:pt x="115309" y="711295"/>
                  </a:cubicBezTo>
                  <a:cubicBezTo>
                    <a:pt x="115309" y="593710"/>
                    <a:pt x="210895" y="498124"/>
                    <a:pt x="328480" y="498124"/>
                  </a:cubicBezTo>
                  <a:cubicBezTo>
                    <a:pt x="344316" y="498124"/>
                    <a:pt x="359678" y="499926"/>
                    <a:pt x="374660" y="503150"/>
                  </a:cubicBezTo>
                  <a:cubicBezTo>
                    <a:pt x="355126" y="465504"/>
                    <a:pt x="341945" y="425013"/>
                    <a:pt x="336066" y="382626"/>
                  </a:cubicBezTo>
                  <a:cubicBezTo>
                    <a:pt x="333505" y="382626"/>
                    <a:pt x="331040" y="382436"/>
                    <a:pt x="328669" y="382436"/>
                  </a:cubicBezTo>
                  <a:cubicBezTo>
                    <a:pt x="240860" y="382436"/>
                    <a:pt x="158266" y="416668"/>
                    <a:pt x="96249" y="478685"/>
                  </a:cubicBezTo>
                  <a:cubicBezTo>
                    <a:pt x="34232" y="540702"/>
                    <a:pt x="0" y="623391"/>
                    <a:pt x="0" y="711105"/>
                  </a:cubicBezTo>
                  <a:cubicBezTo>
                    <a:pt x="0" y="798820"/>
                    <a:pt x="34232" y="881509"/>
                    <a:pt x="96249" y="943525"/>
                  </a:cubicBezTo>
                  <a:cubicBezTo>
                    <a:pt x="158266" y="1005542"/>
                    <a:pt x="240860" y="1039774"/>
                    <a:pt x="328669" y="1039774"/>
                  </a:cubicBezTo>
                  <a:cubicBezTo>
                    <a:pt x="331230" y="1039774"/>
                    <a:pt x="333695" y="1039774"/>
                    <a:pt x="336066" y="1039585"/>
                  </a:cubicBezTo>
                  <a:cubicBezTo>
                    <a:pt x="353798" y="1039111"/>
                    <a:pt x="371341" y="1037404"/>
                    <a:pt x="388315" y="1034274"/>
                  </a:cubicBezTo>
                  <a:cubicBezTo>
                    <a:pt x="452987" y="1022421"/>
                    <a:pt x="512538" y="991508"/>
                    <a:pt x="560141" y="944094"/>
                  </a:cubicBezTo>
                  <a:lnTo>
                    <a:pt x="560900" y="943336"/>
                  </a:lnTo>
                  <a:lnTo>
                    <a:pt x="561658" y="942577"/>
                  </a:lnTo>
                  <a:cubicBezTo>
                    <a:pt x="589822" y="914793"/>
                    <a:pt x="625477" y="894784"/>
                    <a:pt x="665304" y="885871"/>
                  </a:cubicBezTo>
                  <a:cubicBezTo>
                    <a:pt x="680097" y="882647"/>
                    <a:pt x="695648" y="880845"/>
                    <a:pt x="711484" y="880845"/>
                  </a:cubicBezTo>
                  <a:cubicBezTo>
                    <a:pt x="727321" y="880845"/>
                    <a:pt x="742682" y="882647"/>
                    <a:pt x="757665" y="885871"/>
                  </a:cubicBezTo>
                  <a:cubicBezTo>
                    <a:pt x="797492" y="894784"/>
                    <a:pt x="833337" y="914698"/>
                    <a:pt x="861311" y="942577"/>
                  </a:cubicBezTo>
                  <a:cubicBezTo>
                    <a:pt x="861595" y="942862"/>
                    <a:pt x="861880" y="943146"/>
                    <a:pt x="862069" y="943336"/>
                  </a:cubicBezTo>
                  <a:lnTo>
                    <a:pt x="862828" y="944094"/>
                  </a:lnTo>
                  <a:cubicBezTo>
                    <a:pt x="890612" y="972258"/>
                    <a:pt x="910620" y="1007913"/>
                    <a:pt x="919534" y="1047740"/>
                  </a:cubicBezTo>
                  <a:cubicBezTo>
                    <a:pt x="922758" y="1062533"/>
                    <a:pt x="924560" y="1078084"/>
                    <a:pt x="924560" y="1093920"/>
                  </a:cubicBezTo>
                  <a:cubicBezTo>
                    <a:pt x="924560" y="1211411"/>
                    <a:pt x="828975" y="1307091"/>
                    <a:pt x="711390" y="1307091"/>
                  </a:cubicBezTo>
                  <a:cubicBezTo>
                    <a:pt x="593805" y="1307091"/>
                    <a:pt x="498219" y="1211506"/>
                    <a:pt x="498219" y="1093920"/>
                  </a:cubicBezTo>
                  <a:cubicBezTo>
                    <a:pt x="498219" y="1078084"/>
                    <a:pt x="500021" y="1062723"/>
                    <a:pt x="503245" y="1047740"/>
                  </a:cubicBezTo>
                  <a:cubicBezTo>
                    <a:pt x="465599" y="1067274"/>
                    <a:pt x="425108" y="1080455"/>
                    <a:pt x="382720" y="1086334"/>
                  </a:cubicBezTo>
                  <a:cubicBezTo>
                    <a:pt x="382720" y="1088895"/>
                    <a:pt x="382531" y="1091360"/>
                    <a:pt x="382531" y="1093731"/>
                  </a:cubicBezTo>
                  <a:cubicBezTo>
                    <a:pt x="382531" y="1181540"/>
                    <a:pt x="416763" y="1264134"/>
                    <a:pt x="478780" y="1326151"/>
                  </a:cubicBezTo>
                  <a:cubicBezTo>
                    <a:pt x="540796" y="1388168"/>
                    <a:pt x="623391" y="1422400"/>
                    <a:pt x="711200" y="1422400"/>
                  </a:cubicBezTo>
                  <a:cubicBezTo>
                    <a:pt x="799010" y="1422400"/>
                    <a:pt x="881604" y="1388168"/>
                    <a:pt x="943620" y="1326151"/>
                  </a:cubicBezTo>
                  <a:cubicBezTo>
                    <a:pt x="1005637" y="1264134"/>
                    <a:pt x="1039869" y="1181540"/>
                    <a:pt x="1039869" y="1093731"/>
                  </a:cubicBezTo>
                  <a:cubicBezTo>
                    <a:pt x="1039869" y="1091171"/>
                    <a:pt x="1039869" y="1088705"/>
                    <a:pt x="1039680" y="1086334"/>
                  </a:cubicBezTo>
                  <a:cubicBezTo>
                    <a:pt x="1039395" y="1068981"/>
                    <a:pt x="1037593" y="1051533"/>
                    <a:pt x="1034464" y="1034559"/>
                  </a:cubicBezTo>
                  <a:close/>
                  <a:moveTo>
                    <a:pt x="387841" y="387936"/>
                  </a:moveTo>
                  <a:cubicBezTo>
                    <a:pt x="399694" y="452608"/>
                    <a:pt x="430608" y="512159"/>
                    <a:pt x="477832" y="559762"/>
                  </a:cubicBezTo>
                  <a:lnTo>
                    <a:pt x="478590" y="560520"/>
                  </a:lnTo>
                  <a:lnTo>
                    <a:pt x="479349" y="561279"/>
                  </a:lnTo>
                  <a:cubicBezTo>
                    <a:pt x="507133" y="589443"/>
                    <a:pt x="527141" y="625097"/>
                    <a:pt x="536055" y="664925"/>
                  </a:cubicBezTo>
                  <a:cubicBezTo>
                    <a:pt x="539279" y="679718"/>
                    <a:pt x="541081" y="695269"/>
                    <a:pt x="541081" y="711105"/>
                  </a:cubicBezTo>
                  <a:cubicBezTo>
                    <a:pt x="541081" y="726941"/>
                    <a:pt x="539279" y="742303"/>
                    <a:pt x="536055" y="757286"/>
                  </a:cubicBezTo>
                  <a:cubicBezTo>
                    <a:pt x="573701" y="737752"/>
                    <a:pt x="614192" y="724571"/>
                    <a:pt x="656580" y="718691"/>
                  </a:cubicBezTo>
                  <a:cubicBezTo>
                    <a:pt x="656580" y="716131"/>
                    <a:pt x="656770" y="713666"/>
                    <a:pt x="656770" y="711295"/>
                  </a:cubicBezTo>
                  <a:cubicBezTo>
                    <a:pt x="656770" y="708735"/>
                    <a:pt x="656770" y="706269"/>
                    <a:pt x="656580" y="703898"/>
                  </a:cubicBezTo>
                  <a:cubicBezTo>
                    <a:pt x="656106" y="686166"/>
                    <a:pt x="654399" y="668623"/>
                    <a:pt x="651270" y="651649"/>
                  </a:cubicBezTo>
                  <a:cubicBezTo>
                    <a:pt x="639416" y="586977"/>
                    <a:pt x="608503" y="527426"/>
                    <a:pt x="561089" y="479823"/>
                  </a:cubicBezTo>
                  <a:cubicBezTo>
                    <a:pt x="560805" y="479538"/>
                    <a:pt x="560615" y="479254"/>
                    <a:pt x="560331" y="479064"/>
                  </a:cubicBezTo>
                  <a:cubicBezTo>
                    <a:pt x="560046" y="478780"/>
                    <a:pt x="559762" y="478590"/>
                    <a:pt x="559572" y="478306"/>
                  </a:cubicBezTo>
                  <a:cubicBezTo>
                    <a:pt x="531788" y="450142"/>
                    <a:pt x="511780" y="414487"/>
                    <a:pt x="502866" y="374660"/>
                  </a:cubicBezTo>
                  <a:cubicBezTo>
                    <a:pt x="499642" y="359867"/>
                    <a:pt x="497840" y="344316"/>
                    <a:pt x="497840" y="328480"/>
                  </a:cubicBezTo>
                  <a:cubicBezTo>
                    <a:pt x="497840" y="210989"/>
                    <a:pt x="593425" y="115309"/>
                    <a:pt x="711010" y="115309"/>
                  </a:cubicBezTo>
                  <a:cubicBezTo>
                    <a:pt x="828595" y="115309"/>
                    <a:pt x="924181" y="210895"/>
                    <a:pt x="924181" y="328480"/>
                  </a:cubicBezTo>
                  <a:cubicBezTo>
                    <a:pt x="924181" y="344316"/>
                    <a:pt x="922379" y="359678"/>
                    <a:pt x="919155" y="374660"/>
                  </a:cubicBezTo>
                  <a:cubicBezTo>
                    <a:pt x="956801" y="355126"/>
                    <a:pt x="997292" y="341945"/>
                    <a:pt x="1039680" y="336066"/>
                  </a:cubicBezTo>
                  <a:cubicBezTo>
                    <a:pt x="1039680" y="333505"/>
                    <a:pt x="1039869" y="331040"/>
                    <a:pt x="1039869" y="328669"/>
                  </a:cubicBezTo>
                  <a:cubicBezTo>
                    <a:pt x="1039869" y="240860"/>
                    <a:pt x="1005637" y="158266"/>
                    <a:pt x="943620" y="96249"/>
                  </a:cubicBezTo>
                  <a:cubicBezTo>
                    <a:pt x="881604" y="34232"/>
                    <a:pt x="799010" y="0"/>
                    <a:pt x="711200" y="0"/>
                  </a:cubicBezTo>
                  <a:cubicBezTo>
                    <a:pt x="623391" y="0"/>
                    <a:pt x="540796" y="34232"/>
                    <a:pt x="478780" y="96249"/>
                  </a:cubicBezTo>
                  <a:cubicBezTo>
                    <a:pt x="416763" y="158266"/>
                    <a:pt x="382531" y="240860"/>
                    <a:pt x="382531" y="328669"/>
                  </a:cubicBezTo>
                  <a:cubicBezTo>
                    <a:pt x="382531" y="331230"/>
                    <a:pt x="382531" y="333695"/>
                    <a:pt x="382720" y="336066"/>
                  </a:cubicBezTo>
                  <a:cubicBezTo>
                    <a:pt x="383005" y="353514"/>
                    <a:pt x="384807" y="370962"/>
                    <a:pt x="387936" y="388031"/>
                  </a:cubicBezTo>
                  <a:close/>
                  <a:moveTo>
                    <a:pt x="1326436" y="478875"/>
                  </a:moveTo>
                  <a:cubicBezTo>
                    <a:pt x="1264419" y="416858"/>
                    <a:pt x="1181825" y="382626"/>
                    <a:pt x="1094015" y="382626"/>
                  </a:cubicBezTo>
                  <a:cubicBezTo>
                    <a:pt x="1091455" y="382626"/>
                    <a:pt x="1088989" y="382626"/>
                    <a:pt x="1086619" y="382815"/>
                  </a:cubicBezTo>
                  <a:cubicBezTo>
                    <a:pt x="1068886" y="383289"/>
                    <a:pt x="1051343" y="384996"/>
                    <a:pt x="1034369" y="388126"/>
                  </a:cubicBezTo>
                  <a:cubicBezTo>
                    <a:pt x="969698" y="399979"/>
                    <a:pt x="910146" y="430892"/>
                    <a:pt x="862543" y="478306"/>
                  </a:cubicBezTo>
                  <a:cubicBezTo>
                    <a:pt x="862259" y="478590"/>
                    <a:pt x="861974" y="478780"/>
                    <a:pt x="861785" y="479064"/>
                  </a:cubicBezTo>
                  <a:cubicBezTo>
                    <a:pt x="861595" y="479349"/>
                    <a:pt x="861216" y="479633"/>
                    <a:pt x="861026" y="479823"/>
                  </a:cubicBezTo>
                  <a:cubicBezTo>
                    <a:pt x="832863" y="507607"/>
                    <a:pt x="797208" y="527616"/>
                    <a:pt x="757381" y="536529"/>
                  </a:cubicBezTo>
                  <a:cubicBezTo>
                    <a:pt x="742588" y="539753"/>
                    <a:pt x="727036" y="541555"/>
                    <a:pt x="711200" y="541555"/>
                  </a:cubicBezTo>
                  <a:cubicBezTo>
                    <a:pt x="695364" y="541555"/>
                    <a:pt x="680002" y="539753"/>
                    <a:pt x="665019" y="536529"/>
                  </a:cubicBezTo>
                  <a:cubicBezTo>
                    <a:pt x="684554" y="574175"/>
                    <a:pt x="697735" y="614666"/>
                    <a:pt x="703614" y="657054"/>
                  </a:cubicBezTo>
                  <a:cubicBezTo>
                    <a:pt x="706174" y="657054"/>
                    <a:pt x="708640" y="657244"/>
                    <a:pt x="711010" y="657244"/>
                  </a:cubicBezTo>
                  <a:cubicBezTo>
                    <a:pt x="713571" y="657244"/>
                    <a:pt x="716036" y="657244"/>
                    <a:pt x="718407" y="657054"/>
                  </a:cubicBezTo>
                  <a:cubicBezTo>
                    <a:pt x="736139" y="656580"/>
                    <a:pt x="753682" y="654873"/>
                    <a:pt x="770656" y="651744"/>
                  </a:cubicBezTo>
                  <a:cubicBezTo>
                    <a:pt x="835328" y="639890"/>
                    <a:pt x="894879" y="608977"/>
                    <a:pt x="942482" y="561753"/>
                  </a:cubicBezTo>
                  <a:cubicBezTo>
                    <a:pt x="942767" y="561469"/>
                    <a:pt x="943051" y="561184"/>
                    <a:pt x="943241" y="560995"/>
                  </a:cubicBezTo>
                  <a:lnTo>
                    <a:pt x="944000" y="560236"/>
                  </a:lnTo>
                  <a:cubicBezTo>
                    <a:pt x="972163" y="532452"/>
                    <a:pt x="1007818" y="512443"/>
                    <a:pt x="1047645" y="503530"/>
                  </a:cubicBezTo>
                  <a:cubicBezTo>
                    <a:pt x="1062438" y="500305"/>
                    <a:pt x="1077990" y="498504"/>
                    <a:pt x="1093826" y="498504"/>
                  </a:cubicBezTo>
                  <a:cubicBezTo>
                    <a:pt x="1211316" y="498504"/>
                    <a:pt x="1306996" y="594089"/>
                    <a:pt x="1306996" y="711674"/>
                  </a:cubicBezTo>
                  <a:cubicBezTo>
                    <a:pt x="1306996" y="829259"/>
                    <a:pt x="1211411" y="924844"/>
                    <a:pt x="1093826" y="924844"/>
                  </a:cubicBezTo>
                  <a:cubicBezTo>
                    <a:pt x="1077990" y="924844"/>
                    <a:pt x="1062628" y="923043"/>
                    <a:pt x="1047645" y="919819"/>
                  </a:cubicBezTo>
                  <a:cubicBezTo>
                    <a:pt x="1067179" y="957465"/>
                    <a:pt x="1080360" y="997956"/>
                    <a:pt x="1086240" y="1040343"/>
                  </a:cubicBezTo>
                  <a:cubicBezTo>
                    <a:pt x="1088800" y="1040343"/>
                    <a:pt x="1091265" y="1040533"/>
                    <a:pt x="1093636" y="1040533"/>
                  </a:cubicBezTo>
                  <a:cubicBezTo>
                    <a:pt x="1181445" y="1040533"/>
                    <a:pt x="1264040" y="1006301"/>
                    <a:pt x="1326056" y="944284"/>
                  </a:cubicBezTo>
                  <a:cubicBezTo>
                    <a:pt x="1388073" y="882267"/>
                    <a:pt x="1422305" y="799673"/>
                    <a:pt x="1422305" y="711864"/>
                  </a:cubicBezTo>
                  <a:cubicBezTo>
                    <a:pt x="1422305" y="624054"/>
                    <a:pt x="1388547" y="541081"/>
                    <a:pt x="1326341" y="478969"/>
                  </a:cubicBezTo>
                  <a:close/>
                  <a:moveTo>
                    <a:pt x="765631" y="703898"/>
                  </a:moveTo>
                  <a:cubicBezTo>
                    <a:pt x="765631" y="706459"/>
                    <a:pt x="765441" y="708924"/>
                    <a:pt x="765441" y="711295"/>
                  </a:cubicBezTo>
                  <a:cubicBezTo>
                    <a:pt x="765441" y="713855"/>
                    <a:pt x="765441" y="716321"/>
                    <a:pt x="765631" y="718691"/>
                  </a:cubicBezTo>
                  <a:cubicBezTo>
                    <a:pt x="807923" y="724760"/>
                    <a:pt x="848699" y="737752"/>
                    <a:pt x="886155" y="757286"/>
                  </a:cubicBezTo>
                  <a:cubicBezTo>
                    <a:pt x="882931" y="742493"/>
                    <a:pt x="881129" y="726941"/>
                    <a:pt x="881129" y="711105"/>
                  </a:cubicBezTo>
                  <a:cubicBezTo>
                    <a:pt x="881129" y="695269"/>
                    <a:pt x="882931" y="679907"/>
                    <a:pt x="886155" y="664925"/>
                  </a:cubicBezTo>
                  <a:cubicBezTo>
                    <a:pt x="848509" y="684649"/>
                    <a:pt x="808018" y="697829"/>
                    <a:pt x="765631" y="703898"/>
                  </a:cubicBezTo>
                  <a:close/>
                </a:path>
              </a:pathLst>
            </a:custGeom>
            <a:solidFill>
              <a:schemeClr val="lt2"/>
            </a:solidFill>
            <a:ln cap="flat" cmpd="sng" w="28575">
              <a:solidFill>
                <a:schemeClr val="lt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929" name="Google Shape;6929;p443"/>
            <p:cNvSpPr/>
            <p:nvPr/>
          </p:nvSpPr>
          <p:spPr>
            <a:xfrm>
              <a:off x="7127401" y="274349"/>
              <a:ext cx="586701" cy="586740"/>
            </a:xfrm>
            <a:custGeom>
              <a:rect b="b" l="l" r="r" t="t"/>
              <a:pathLst>
                <a:path extrusionOk="0" h="1422400" w="1422305">
                  <a:moveTo>
                    <a:pt x="1034464" y="1034559"/>
                  </a:moveTo>
                  <a:cubicBezTo>
                    <a:pt x="1022611" y="969887"/>
                    <a:pt x="991697" y="910336"/>
                    <a:pt x="944284" y="862733"/>
                  </a:cubicBezTo>
                  <a:cubicBezTo>
                    <a:pt x="944000" y="862449"/>
                    <a:pt x="943810" y="862164"/>
                    <a:pt x="943525" y="861974"/>
                  </a:cubicBezTo>
                  <a:cubicBezTo>
                    <a:pt x="943241" y="861785"/>
                    <a:pt x="942956" y="861405"/>
                    <a:pt x="942767" y="861216"/>
                  </a:cubicBezTo>
                  <a:cubicBezTo>
                    <a:pt x="895069" y="813802"/>
                    <a:pt x="835613" y="782889"/>
                    <a:pt x="770941" y="771036"/>
                  </a:cubicBezTo>
                  <a:cubicBezTo>
                    <a:pt x="753777" y="767906"/>
                    <a:pt x="736329" y="766105"/>
                    <a:pt x="718691" y="765725"/>
                  </a:cubicBezTo>
                  <a:cubicBezTo>
                    <a:pt x="716131" y="765725"/>
                    <a:pt x="713666" y="765536"/>
                    <a:pt x="711295" y="765536"/>
                  </a:cubicBezTo>
                  <a:cubicBezTo>
                    <a:pt x="708735" y="765536"/>
                    <a:pt x="706269" y="765536"/>
                    <a:pt x="703898" y="765725"/>
                  </a:cubicBezTo>
                  <a:cubicBezTo>
                    <a:pt x="686166" y="766200"/>
                    <a:pt x="668623" y="767906"/>
                    <a:pt x="651649" y="771036"/>
                  </a:cubicBezTo>
                  <a:cubicBezTo>
                    <a:pt x="586977" y="782889"/>
                    <a:pt x="527331" y="813802"/>
                    <a:pt x="479823" y="861216"/>
                  </a:cubicBezTo>
                  <a:cubicBezTo>
                    <a:pt x="479538" y="861500"/>
                    <a:pt x="479349" y="861690"/>
                    <a:pt x="479064" y="861974"/>
                  </a:cubicBezTo>
                  <a:cubicBezTo>
                    <a:pt x="478780" y="862259"/>
                    <a:pt x="478590" y="862449"/>
                    <a:pt x="478306" y="862733"/>
                  </a:cubicBezTo>
                  <a:cubicBezTo>
                    <a:pt x="450142" y="890517"/>
                    <a:pt x="414487" y="910526"/>
                    <a:pt x="374660" y="919439"/>
                  </a:cubicBezTo>
                  <a:cubicBezTo>
                    <a:pt x="359867" y="922664"/>
                    <a:pt x="344316" y="924465"/>
                    <a:pt x="328480" y="924465"/>
                  </a:cubicBezTo>
                  <a:cubicBezTo>
                    <a:pt x="210989" y="924465"/>
                    <a:pt x="115309" y="828880"/>
                    <a:pt x="115309" y="711295"/>
                  </a:cubicBezTo>
                  <a:cubicBezTo>
                    <a:pt x="115309" y="593710"/>
                    <a:pt x="210895" y="498124"/>
                    <a:pt x="328480" y="498124"/>
                  </a:cubicBezTo>
                  <a:cubicBezTo>
                    <a:pt x="344316" y="498124"/>
                    <a:pt x="359678" y="499926"/>
                    <a:pt x="374660" y="503150"/>
                  </a:cubicBezTo>
                  <a:cubicBezTo>
                    <a:pt x="355126" y="465504"/>
                    <a:pt x="341945" y="425013"/>
                    <a:pt x="336066" y="382626"/>
                  </a:cubicBezTo>
                  <a:cubicBezTo>
                    <a:pt x="333505" y="382626"/>
                    <a:pt x="331040" y="382436"/>
                    <a:pt x="328669" y="382436"/>
                  </a:cubicBezTo>
                  <a:cubicBezTo>
                    <a:pt x="240860" y="382436"/>
                    <a:pt x="158266" y="416668"/>
                    <a:pt x="96249" y="478685"/>
                  </a:cubicBezTo>
                  <a:cubicBezTo>
                    <a:pt x="34232" y="540702"/>
                    <a:pt x="0" y="623391"/>
                    <a:pt x="0" y="711105"/>
                  </a:cubicBezTo>
                  <a:cubicBezTo>
                    <a:pt x="0" y="798820"/>
                    <a:pt x="34232" y="881509"/>
                    <a:pt x="96249" y="943525"/>
                  </a:cubicBezTo>
                  <a:cubicBezTo>
                    <a:pt x="158266" y="1005542"/>
                    <a:pt x="240860" y="1039774"/>
                    <a:pt x="328669" y="1039774"/>
                  </a:cubicBezTo>
                  <a:cubicBezTo>
                    <a:pt x="331230" y="1039774"/>
                    <a:pt x="333695" y="1039774"/>
                    <a:pt x="336066" y="1039585"/>
                  </a:cubicBezTo>
                  <a:cubicBezTo>
                    <a:pt x="353798" y="1039111"/>
                    <a:pt x="371341" y="1037404"/>
                    <a:pt x="388315" y="1034274"/>
                  </a:cubicBezTo>
                  <a:cubicBezTo>
                    <a:pt x="452987" y="1022421"/>
                    <a:pt x="512538" y="991508"/>
                    <a:pt x="560141" y="944094"/>
                  </a:cubicBezTo>
                  <a:lnTo>
                    <a:pt x="560900" y="943336"/>
                  </a:lnTo>
                  <a:lnTo>
                    <a:pt x="561658" y="942577"/>
                  </a:lnTo>
                  <a:cubicBezTo>
                    <a:pt x="589822" y="914793"/>
                    <a:pt x="625477" y="894784"/>
                    <a:pt x="665304" y="885871"/>
                  </a:cubicBezTo>
                  <a:cubicBezTo>
                    <a:pt x="680097" y="882647"/>
                    <a:pt x="695648" y="880845"/>
                    <a:pt x="711484" y="880845"/>
                  </a:cubicBezTo>
                  <a:cubicBezTo>
                    <a:pt x="727321" y="880845"/>
                    <a:pt x="742682" y="882647"/>
                    <a:pt x="757665" y="885871"/>
                  </a:cubicBezTo>
                  <a:cubicBezTo>
                    <a:pt x="797492" y="894784"/>
                    <a:pt x="833337" y="914698"/>
                    <a:pt x="861311" y="942577"/>
                  </a:cubicBezTo>
                  <a:cubicBezTo>
                    <a:pt x="861595" y="942862"/>
                    <a:pt x="861880" y="943146"/>
                    <a:pt x="862069" y="943336"/>
                  </a:cubicBezTo>
                  <a:lnTo>
                    <a:pt x="862828" y="944094"/>
                  </a:lnTo>
                  <a:cubicBezTo>
                    <a:pt x="890612" y="972258"/>
                    <a:pt x="910620" y="1007913"/>
                    <a:pt x="919534" y="1047740"/>
                  </a:cubicBezTo>
                  <a:cubicBezTo>
                    <a:pt x="922758" y="1062533"/>
                    <a:pt x="924560" y="1078084"/>
                    <a:pt x="924560" y="1093920"/>
                  </a:cubicBezTo>
                  <a:cubicBezTo>
                    <a:pt x="924560" y="1211411"/>
                    <a:pt x="828975" y="1307091"/>
                    <a:pt x="711390" y="1307091"/>
                  </a:cubicBezTo>
                  <a:cubicBezTo>
                    <a:pt x="593805" y="1307091"/>
                    <a:pt x="498219" y="1211506"/>
                    <a:pt x="498219" y="1093920"/>
                  </a:cubicBezTo>
                  <a:cubicBezTo>
                    <a:pt x="498219" y="1078084"/>
                    <a:pt x="500021" y="1062723"/>
                    <a:pt x="503245" y="1047740"/>
                  </a:cubicBezTo>
                  <a:cubicBezTo>
                    <a:pt x="465599" y="1067274"/>
                    <a:pt x="425108" y="1080455"/>
                    <a:pt x="382720" y="1086334"/>
                  </a:cubicBezTo>
                  <a:cubicBezTo>
                    <a:pt x="382720" y="1088895"/>
                    <a:pt x="382531" y="1091360"/>
                    <a:pt x="382531" y="1093731"/>
                  </a:cubicBezTo>
                  <a:cubicBezTo>
                    <a:pt x="382531" y="1181540"/>
                    <a:pt x="416763" y="1264134"/>
                    <a:pt x="478780" y="1326151"/>
                  </a:cubicBezTo>
                  <a:cubicBezTo>
                    <a:pt x="540796" y="1388168"/>
                    <a:pt x="623391" y="1422400"/>
                    <a:pt x="711200" y="1422400"/>
                  </a:cubicBezTo>
                  <a:cubicBezTo>
                    <a:pt x="799010" y="1422400"/>
                    <a:pt x="881604" y="1388168"/>
                    <a:pt x="943620" y="1326151"/>
                  </a:cubicBezTo>
                  <a:cubicBezTo>
                    <a:pt x="1005637" y="1264134"/>
                    <a:pt x="1039869" y="1181540"/>
                    <a:pt x="1039869" y="1093731"/>
                  </a:cubicBezTo>
                  <a:cubicBezTo>
                    <a:pt x="1039869" y="1091171"/>
                    <a:pt x="1039869" y="1088705"/>
                    <a:pt x="1039680" y="1086334"/>
                  </a:cubicBezTo>
                  <a:cubicBezTo>
                    <a:pt x="1039395" y="1068981"/>
                    <a:pt x="1037593" y="1051533"/>
                    <a:pt x="1034464" y="1034559"/>
                  </a:cubicBezTo>
                  <a:close/>
                  <a:moveTo>
                    <a:pt x="387841" y="387936"/>
                  </a:moveTo>
                  <a:cubicBezTo>
                    <a:pt x="399694" y="452608"/>
                    <a:pt x="430608" y="512159"/>
                    <a:pt x="477832" y="559762"/>
                  </a:cubicBezTo>
                  <a:lnTo>
                    <a:pt x="478590" y="560520"/>
                  </a:lnTo>
                  <a:lnTo>
                    <a:pt x="479349" y="561279"/>
                  </a:lnTo>
                  <a:cubicBezTo>
                    <a:pt x="507133" y="589443"/>
                    <a:pt x="527141" y="625097"/>
                    <a:pt x="536055" y="664925"/>
                  </a:cubicBezTo>
                  <a:cubicBezTo>
                    <a:pt x="539279" y="679718"/>
                    <a:pt x="541081" y="695269"/>
                    <a:pt x="541081" y="711105"/>
                  </a:cubicBezTo>
                  <a:cubicBezTo>
                    <a:pt x="541081" y="726941"/>
                    <a:pt x="539279" y="742303"/>
                    <a:pt x="536055" y="757286"/>
                  </a:cubicBezTo>
                  <a:cubicBezTo>
                    <a:pt x="573701" y="737752"/>
                    <a:pt x="614192" y="724571"/>
                    <a:pt x="656580" y="718691"/>
                  </a:cubicBezTo>
                  <a:cubicBezTo>
                    <a:pt x="656580" y="716131"/>
                    <a:pt x="656770" y="713666"/>
                    <a:pt x="656770" y="711295"/>
                  </a:cubicBezTo>
                  <a:cubicBezTo>
                    <a:pt x="656770" y="708735"/>
                    <a:pt x="656770" y="706269"/>
                    <a:pt x="656580" y="703898"/>
                  </a:cubicBezTo>
                  <a:cubicBezTo>
                    <a:pt x="656106" y="686166"/>
                    <a:pt x="654399" y="668623"/>
                    <a:pt x="651270" y="651649"/>
                  </a:cubicBezTo>
                  <a:cubicBezTo>
                    <a:pt x="639416" y="586977"/>
                    <a:pt x="608503" y="527426"/>
                    <a:pt x="561089" y="479823"/>
                  </a:cubicBezTo>
                  <a:cubicBezTo>
                    <a:pt x="560805" y="479538"/>
                    <a:pt x="560615" y="479254"/>
                    <a:pt x="560331" y="479064"/>
                  </a:cubicBezTo>
                  <a:cubicBezTo>
                    <a:pt x="560046" y="478780"/>
                    <a:pt x="559762" y="478590"/>
                    <a:pt x="559572" y="478306"/>
                  </a:cubicBezTo>
                  <a:cubicBezTo>
                    <a:pt x="531788" y="450142"/>
                    <a:pt x="511780" y="414487"/>
                    <a:pt x="502866" y="374660"/>
                  </a:cubicBezTo>
                  <a:cubicBezTo>
                    <a:pt x="499642" y="359867"/>
                    <a:pt x="497840" y="344316"/>
                    <a:pt x="497840" y="328480"/>
                  </a:cubicBezTo>
                  <a:cubicBezTo>
                    <a:pt x="497840" y="210989"/>
                    <a:pt x="593425" y="115309"/>
                    <a:pt x="711010" y="115309"/>
                  </a:cubicBezTo>
                  <a:cubicBezTo>
                    <a:pt x="828595" y="115309"/>
                    <a:pt x="924181" y="210895"/>
                    <a:pt x="924181" y="328480"/>
                  </a:cubicBezTo>
                  <a:cubicBezTo>
                    <a:pt x="924181" y="344316"/>
                    <a:pt x="922379" y="359678"/>
                    <a:pt x="919155" y="374660"/>
                  </a:cubicBezTo>
                  <a:cubicBezTo>
                    <a:pt x="956801" y="355126"/>
                    <a:pt x="997292" y="341945"/>
                    <a:pt x="1039680" y="336066"/>
                  </a:cubicBezTo>
                  <a:cubicBezTo>
                    <a:pt x="1039680" y="333505"/>
                    <a:pt x="1039869" y="331040"/>
                    <a:pt x="1039869" y="328669"/>
                  </a:cubicBezTo>
                  <a:cubicBezTo>
                    <a:pt x="1039869" y="240860"/>
                    <a:pt x="1005637" y="158266"/>
                    <a:pt x="943620" y="96249"/>
                  </a:cubicBezTo>
                  <a:cubicBezTo>
                    <a:pt x="881604" y="34232"/>
                    <a:pt x="799010" y="0"/>
                    <a:pt x="711200" y="0"/>
                  </a:cubicBezTo>
                  <a:cubicBezTo>
                    <a:pt x="623391" y="0"/>
                    <a:pt x="540796" y="34232"/>
                    <a:pt x="478780" y="96249"/>
                  </a:cubicBezTo>
                  <a:cubicBezTo>
                    <a:pt x="416763" y="158266"/>
                    <a:pt x="382531" y="240860"/>
                    <a:pt x="382531" y="328669"/>
                  </a:cubicBezTo>
                  <a:cubicBezTo>
                    <a:pt x="382531" y="331230"/>
                    <a:pt x="382531" y="333695"/>
                    <a:pt x="382720" y="336066"/>
                  </a:cubicBezTo>
                  <a:cubicBezTo>
                    <a:pt x="383005" y="353514"/>
                    <a:pt x="384807" y="370962"/>
                    <a:pt x="387936" y="388031"/>
                  </a:cubicBezTo>
                  <a:close/>
                  <a:moveTo>
                    <a:pt x="1326436" y="478875"/>
                  </a:moveTo>
                  <a:cubicBezTo>
                    <a:pt x="1264419" y="416858"/>
                    <a:pt x="1181825" y="382626"/>
                    <a:pt x="1094015" y="382626"/>
                  </a:cubicBezTo>
                  <a:cubicBezTo>
                    <a:pt x="1091455" y="382626"/>
                    <a:pt x="1088989" y="382626"/>
                    <a:pt x="1086619" y="382815"/>
                  </a:cubicBezTo>
                  <a:cubicBezTo>
                    <a:pt x="1068886" y="383289"/>
                    <a:pt x="1051343" y="384996"/>
                    <a:pt x="1034369" y="388126"/>
                  </a:cubicBezTo>
                  <a:cubicBezTo>
                    <a:pt x="969698" y="399979"/>
                    <a:pt x="910146" y="430892"/>
                    <a:pt x="862543" y="478306"/>
                  </a:cubicBezTo>
                  <a:cubicBezTo>
                    <a:pt x="862259" y="478590"/>
                    <a:pt x="861974" y="478780"/>
                    <a:pt x="861785" y="479064"/>
                  </a:cubicBezTo>
                  <a:cubicBezTo>
                    <a:pt x="861595" y="479349"/>
                    <a:pt x="861216" y="479633"/>
                    <a:pt x="861026" y="479823"/>
                  </a:cubicBezTo>
                  <a:cubicBezTo>
                    <a:pt x="832863" y="507607"/>
                    <a:pt x="797208" y="527616"/>
                    <a:pt x="757381" y="536529"/>
                  </a:cubicBezTo>
                  <a:cubicBezTo>
                    <a:pt x="742588" y="539753"/>
                    <a:pt x="727036" y="541555"/>
                    <a:pt x="711200" y="541555"/>
                  </a:cubicBezTo>
                  <a:cubicBezTo>
                    <a:pt x="695364" y="541555"/>
                    <a:pt x="680002" y="539753"/>
                    <a:pt x="665019" y="536529"/>
                  </a:cubicBezTo>
                  <a:cubicBezTo>
                    <a:pt x="684554" y="574175"/>
                    <a:pt x="697735" y="614666"/>
                    <a:pt x="703614" y="657054"/>
                  </a:cubicBezTo>
                  <a:cubicBezTo>
                    <a:pt x="706174" y="657054"/>
                    <a:pt x="708640" y="657244"/>
                    <a:pt x="711010" y="657244"/>
                  </a:cubicBezTo>
                  <a:cubicBezTo>
                    <a:pt x="713571" y="657244"/>
                    <a:pt x="716036" y="657244"/>
                    <a:pt x="718407" y="657054"/>
                  </a:cubicBezTo>
                  <a:cubicBezTo>
                    <a:pt x="736139" y="656580"/>
                    <a:pt x="753682" y="654873"/>
                    <a:pt x="770656" y="651744"/>
                  </a:cubicBezTo>
                  <a:cubicBezTo>
                    <a:pt x="835328" y="639890"/>
                    <a:pt x="894879" y="608977"/>
                    <a:pt x="942482" y="561753"/>
                  </a:cubicBezTo>
                  <a:cubicBezTo>
                    <a:pt x="942767" y="561469"/>
                    <a:pt x="943051" y="561184"/>
                    <a:pt x="943241" y="560995"/>
                  </a:cubicBezTo>
                  <a:lnTo>
                    <a:pt x="944000" y="560236"/>
                  </a:lnTo>
                  <a:cubicBezTo>
                    <a:pt x="972163" y="532452"/>
                    <a:pt x="1007818" y="512443"/>
                    <a:pt x="1047645" y="503530"/>
                  </a:cubicBezTo>
                  <a:cubicBezTo>
                    <a:pt x="1062438" y="500305"/>
                    <a:pt x="1077990" y="498504"/>
                    <a:pt x="1093826" y="498504"/>
                  </a:cubicBezTo>
                  <a:cubicBezTo>
                    <a:pt x="1211316" y="498504"/>
                    <a:pt x="1306996" y="594089"/>
                    <a:pt x="1306996" y="711674"/>
                  </a:cubicBezTo>
                  <a:cubicBezTo>
                    <a:pt x="1306996" y="829259"/>
                    <a:pt x="1211411" y="924844"/>
                    <a:pt x="1093826" y="924844"/>
                  </a:cubicBezTo>
                  <a:cubicBezTo>
                    <a:pt x="1077990" y="924844"/>
                    <a:pt x="1062628" y="923043"/>
                    <a:pt x="1047645" y="919819"/>
                  </a:cubicBezTo>
                  <a:cubicBezTo>
                    <a:pt x="1067179" y="957465"/>
                    <a:pt x="1080360" y="997956"/>
                    <a:pt x="1086240" y="1040343"/>
                  </a:cubicBezTo>
                  <a:cubicBezTo>
                    <a:pt x="1088800" y="1040343"/>
                    <a:pt x="1091265" y="1040533"/>
                    <a:pt x="1093636" y="1040533"/>
                  </a:cubicBezTo>
                  <a:cubicBezTo>
                    <a:pt x="1181445" y="1040533"/>
                    <a:pt x="1264040" y="1006301"/>
                    <a:pt x="1326056" y="944284"/>
                  </a:cubicBezTo>
                  <a:cubicBezTo>
                    <a:pt x="1388073" y="882267"/>
                    <a:pt x="1422305" y="799673"/>
                    <a:pt x="1422305" y="711864"/>
                  </a:cubicBezTo>
                  <a:cubicBezTo>
                    <a:pt x="1422305" y="624054"/>
                    <a:pt x="1388547" y="541081"/>
                    <a:pt x="1326341" y="478969"/>
                  </a:cubicBezTo>
                  <a:close/>
                  <a:moveTo>
                    <a:pt x="765631" y="703898"/>
                  </a:moveTo>
                  <a:cubicBezTo>
                    <a:pt x="765631" y="706459"/>
                    <a:pt x="765441" y="708924"/>
                    <a:pt x="765441" y="711295"/>
                  </a:cubicBezTo>
                  <a:cubicBezTo>
                    <a:pt x="765441" y="713855"/>
                    <a:pt x="765441" y="716321"/>
                    <a:pt x="765631" y="718691"/>
                  </a:cubicBezTo>
                  <a:cubicBezTo>
                    <a:pt x="807923" y="724760"/>
                    <a:pt x="848699" y="737752"/>
                    <a:pt x="886155" y="757286"/>
                  </a:cubicBezTo>
                  <a:cubicBezTo>
                    <a:pt x="882931" y="742493"/>
                    <a:pt x="881129" y="726941"/>
                    <a:pt x="881129" y="711105"/>
                  </a:cubicBezTo>
                  <a:cubicBezTo>
                    <a:pt x="881129" y="695269"/>
                    <a:pt x="882931" y="679907"/>
                    <a:pt x="886155" y="664925"/>
                  </a:cubicBezTo>
                  <a:cubicBezTo>
                    <a:pt x="848509" y="684649"/>
                    <a:pt x="808018" y="697829"/>
                    <a:pt x="765631" y="703898"/>
                  </a:cubicBezTo>
                  <a:close/>
                </a:path>
              </a:pathLst>
            </a:custGeom>
            <a:solidFill>
              <a:schemeClr val="accen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sp>
        <p:nvSpPr>
          <p:cNvPr id="6930" name="Google Shape;6930;p443"/>
          <p:cNvSpPr txBox="1"/>
          <p:nvPr>
            <p:ph idx="1" type="body"/>
          </p:nvPr>
        </p:nvSpPr>
        <p:spPr>
          <a:xfrm>
            <a:off x="289325" y="3870645"/>
            <a:ext cx="1313100" cy="492600"/>
          </a:xfrm>
          <a:prstGeom prst="rect">
            <a:avLst/>
          </a:prstGeom>
          <a:noFill/>
          <a:ln>
            <a:noFill/>
          </a:ln>
        </p:spPr>
        <p:txBody>
          <a:bodyPr anchorCtr="0" anchor="t" bIns="0" lIns="0" spcFirstLastPara="1" rIns="0" wrap="square" tIns="0">
            <a:spAutoFit/>
          </a:bodyPr>
          <a:lstStyle/>
          <a:p>
            <a:pPr indent="0" lvl="0" marL="0" rtl="0" algn="ctr">
              <a:lnSpc>
                <a:spcPct val="100000"/>
              </a:lnSpc>
              <a:spcBef>
                <a:spcPts val="0"/>
              </a:spcBef>
              <a:spcAft>
                <a:spcPts val="500"/>
              </a:spcAft>
              <a:buSzPts val="1400"/>
              <a:buNone/>
            </a:pPr>
            <a:r>
              <a:rPr lang="en-US" sz="1600">
                <a:latin typeface="Roboto"/>
                <a:ea typeface="Roboto"/>
                <a:cs typeface="Roboto"/>
                <a:sym typeface="Roboto"/>
              </a:rPr>
              <a:t>Plataforma Unificada</a:t>
            </a:r>
            <a:endParaRPr sz="1600">
              <a:solidFill>
                <a:srgbClr val="FF00FF"/>
              </a:solidFill>
            </a:endParaRPr>
          </a:p>
        </p:txBody>
      </p:sp>
      <p:sp>
        <p:nvSpPr>
          <p:cNvPr id="6931" name="Google Shape;6931;p443"/>
          <p:cNvSpPr txBox="1"/>
          <p:nvPr>
            <p:ph idx="1" type="body"/>
          </p:nvPr>
        </p:nvSpPr>
        <p:spPr>
          <a:xfrm>
            <a:off x="5608250" y="3870645"/>
            <a:ext cx="1234200" cy="246300"/>
          </a:xfrm>
          <a:prstGeom prst="rect">
            <a:avLst/>
          </a:prstGeom>
          <a:noFill/>
          <a:ln>
            <a:noFill/>
          </a:ln>
        </p:spPr>
        <p:txBody>
          <a:bodyPr anchorCtr="0" anchor="t" bIns="0" lIns="0" spcFirstLastPara="1" rIns="0" wrap="square" tIns="0">
            <a:spAutoFit/>
          </a:bodyPr>
          <a:lstStyle/>
          <a:p>
            <a:pPr indent="0" lvl="0" marL="0" rtl="0" algn="ctr">
              <a:lnSpc>
                <a:spcPct val="100000"/>
              </a:lnSpc>
              <a:spcBef>
                <a:spcPts val="0"/>
              </a:spcBef>
              <a:spcAft>
                <a:spcPts val="500"/>
              </a:spcAft>
              <a:buSzPts val="1400"/>
              <a:buNone/>
            </a:pPr>
            <a:r>
              <a:rPr lang="en-US" sz="1600">
                <a:latin typeface="Roboto"/>
                <a:ea typeface="Roboto"/>
                <a:cs typeface="Roboto"/>
                <a:sym typeface="Roboto"/>
              </a:rPr>
              <a:t>Fácil de Usar</a:t>
            </a:r>
            <a:endParaRPr sz="1600">
              <a:solidFill>
                <a:srgbClr val="FF00FF"/>
              </a:solidFill>
            </a:endParaRPr>
          </a:p>
        </p:txBody>
      </p:sp>
      <p:sp>
        <p:nvSpPr>
          <p:cNvPr id="6932" name="Google Shape;6932;p443"/>
          <p:cNvSpPr txBox="1"/>
          <p:nvPr>
            <p:ph idx="1" type="body"/>
          </p:nvPr>
        </p:nvSpPr>
        <p:spPr>
          <a:xfrm>
            <a:off x="7301300" y="3870650"/>
            <a:ext cx="1313100" cy="492600"/>
          </a:xfrm>
          <a:prstGeom prst="rect">
            <a:avLst/>
          </a:prstGeom>
          <a:noFill/>
          <a:ln>
            <a:noFill/>
          </a:ln>
        </p:spPr>
        <p:txBody>
          <a:bodyPr anchorCtr="0" anchor="t" bIns="0" lIns="0" spcFirstLastPara="1" rIns="0" wrap="square" tIns="0">
            <a:spAutoFit/>
          </a:bodyPr>
          <a:lstStyle/>
          <a:p>
            <a:pPr indent="0" lvl="0" marL="0" rtl="0" algn="ctr">
              <a:lnSpc>
                <a:spcPct val="100000"/>
              </a:lnSpc>
              <a:spcBef>
                <a:spcPts val="0"/>
              </a:spcBef>
              <a:spcAft>
                <a:spcPts val="500"/>
              </a:spcAft>
              <a:buSzPts val="1400"/>
              <a:buNone/>
            </a:pPr>
            <a:r>
              <a:rPr lang="en-US" sz="1600">
                <a:latin typeface="Roboto"/>
                <a:ea typeface="Roboto"/>
                <a:cs typeface="Roboto"/>
                <a:sym typeface="Roboto"/>
              </a:rPr>
              <a:t>Rápido em Entregar Valor</a:t>
            </a:r>
            <a:endParaRPr sz="1600">
              <a:solidFill>
                <a:srgbClr val="FF00FF"/>
              </a:solidFill>
            </a:endParaRPr>
          </a:p>
        </p:txBody>
      </p:sp>
      <p:sp>
        <p:nvSpPr>
          <p:cNvPr id="6933" name="Google Shape;6933;p443"/>
          <p:cNvSpPr txBox="1"/>
          <p:nvPr>
            <p:ph idx="1" type="body"/>
          </p:nvPr>
        </p:nvSpPr>
        <p:spPr>
          <a:xfrm>
            <a:off x="1996700" y="3870645"/>
            <a:ext cx="1313100" cy="246300"/>
          </a:xfrm>
          <a:prstGeom prst="rect">
            <a:avLst/>
          </a:prstGeom>
          <a:noFill/>
          <a:ln>
            <a:noFill/>
          </a:ln>
        </p:spPr>
        <p:txBody>
          <a:bodyPr anchorCtr="0" anchor="t" bIns="0" lIns="0" spcFirstLastPara="1" rIns="0" wrap="square" tIns="0">
            <a:spAutoFit/>
          </a:bodyPr>
          <a:lstStyle/>
          <a:p>
            <a:pPr indent="0" lvl="0" marL="0" rtl="0" algn="ctr">
              <a:lnSpc>
                <a:spcPct val="100000"/>
              </a:lnSpc>
              <a:spcBef>
                <a:spcPts val="0"/>
              </a:spcBef>
              <a:spcAft>
                <a:spcPts val="500"/>
              </a:spcAft>
              <a:buClr>
                <a:schemeClr val="dk1"/>
              </a:buClr>
              <a:buSzPts val="1100"/>
              <a:buFont typeface="Arial"/>
              <a:buNone/>
            </a:pPr>
            <a:r>
              <a:rPr lang="en-US" sz="1600">
                <a:latin typeface="Roboto"/>
                <a:ea typeface="Roboto"/>
                <a:cs typeface="Roboto"/>
                <a:sym typeface="Roboto"/>
              </a:rPr>
              <a:t>AI-Infused</a:t>
            </a:r>
            <a:endParaRPr sz="1600">
              <a:solidFill>
                <a:srgbClr val="FF00FF"/>
              </a:solidFill>
            </a:endParaRPr>
          </a:p>
        </p:txBody>
      </p:sp>
      <p:sp>
        <p:nvSpPr>
          <p:cNvPr id="6934" name="Google Shape;6934;p443"/>
          <p:cNvSpPr txBox="1"/>
          <p:nvPr>
            <p:ph idx="1" type="body"/>
          </p:nvPr>
        </p:nvSpPr>
        <p:spPr>
          <a:xfrm>
            <a:off x="3673100" y="3870645"/>
            <a:ext cx="1476300" cy="492600"/>
          </a:xfrm>
          <a:prstGeom prst="rect">
            <a:avLst/>
          </a:prstGeom>
          <a:noFill/>
          <a:ln>
            <a:noFill/>
          </a:ln>
        </p:spPr>
        <p:txBody>
          <a:bodyPr anchorCtr="0" anchor="t" bIns="0" lIns="0" spcFirstLastPara="1" rIns="0" wrap="square" tIns="0">
            <a:spAutoFit/>
          </a:bodyPr>
          <a:lstStyle/>
          <a:p>
            <a:pPr indent="0" lvl="0" marL="0" rtl="0" algn="ctr">
              <a:lnSpc>
                <a:spcPct val="100000"/>
              </a:lnSpc>
              <a:spcBef>
                <a:spcPts val="0"/>
              </a:spcBef>
              <a:spcAft>
                <a:spcPts val="500"/>
              </a:spcAft>
              <a:buClr>
                <a:schemeClr val="dk1"/>
              </a:buClr>
              <a:buSzPts val="1100"/>
              <a:buFont typeface="Arial"/>
              <a:buNone/>
            </a:pPr>
            <a:r>
              <a:rPr lang="en-US" sz="1600">
                <a:latin typeface="Roboto"/>
                <a:ea typeface="Roboto"/>
                <a:cs typeface="Roboto"/>
                <a:sym typeface="Roboto"/>
              </a:rPr>
              <a:t>Segurança Priorizada</a:t>
            </a:r>
            <a:endParaRPr sz="1600"/>
          </a:p>
        </p:txBody>
      </p:sp>
      <p:grpSp>
        <p:nvGrpSpPr>
          <p:cNvPr id="6935" name="Google Shape;6935;p443"/>
          <p:cNvGrpSpPr/>
          <p:nvPr/>
        </p:nvGrpSpPr>
        <p:grpSpPr>
          <a:xfrm>
            <a:off x="7345179" y="2347071"/>
            <a:ext cx="1188696" cy="1188696"/>
            <a:chOff x="5474555" y="-1068055"/>
            <a:chExt cx="905259" cy="905259"/>
          </a:xfrm>
        </p:grpSpPr>
        <p:grpSp>
          <p:nvGrpSpPr>
            <p:cNvPr id="6936" name="Google Shape;6936;p443"/>
            <p:cNvGrpSpPr/>
            <p:nvPr/>
          </p:nvGrpSpPr>
          <p:grpSpPr>
            <a:xfrm>
              <a:off x="5474555" y="-1068055"/>
              <a:ext cx="905259" cy="905259"/>
              <a:chOff x="7518971" y="-1068055"/>
              <a:chExt cx="905259" cy="905259"/>
            </a:xfrm>
          </p:grpSpPr>
          <p:sp>
            <p:nvSpPr>
              <p:cNvPr id="6937" name="Google Shape;6937;p443"/>
              <p:cNvSpPr/>
              <p:nvPr/>
            </p:nvSpPr>
            <p:spPr>
              <a:xfrm>
                <a:off x="7558330" y="-1028696"/>
                <a:ext cx="826541" cy="826541"/>
              </a:xfrm>
              <a:custGeom>
                <a:rect b="b" l="l" r="r" t="t"/>
                <a:pathLst>
                  <a:path extrusionOk="0" h="1991665" w="1991665">
                    <a:moveTo>
                      <a:pt x="0" y="0"/>
                    </a:moveTo>
                    <a:lnTo>
                      <a:pt x="1991665" y="0"/>
                    </a:lnTo>
                    <a:lnTo>
                      <a:pt x="1991665" y="1991665"/>
                    </a:lnTo>
                    <a:lnTo>
                      <a:pt x="0" y="1991665"/>
                    </a:lnTo>
                    <a:close/>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nvGrpSpPr>
              <p:cNvPr id="6938" name="Google Shape;6938;p443"/>
              <p:cNvGrpSpPr/>
              <p:nvPr/>
            </p:nvGrpSpPr>
            <p:grpSpPr>
              <a:xfrm>
                <a:off x="7518971" y="-1068055"/>
                <a:ext cx="905259" cy="905259"/>
                <a:chOff x="7459352" y="-978971"/>
                <a:chExt cx="905259" cy="905259"/>
              </a:xfrm>
            </p:grpSpPr>
            <p:sp>
              <p:nvSpPr>
                <p:cNvPr id="6939" name="Google Shape;6939;p443"/>
                <p:cNvSpPr/>
                <p:nvPr/>
              </p:nvSpPr>
              <p:spPr>
                <a:xfrm>
                  <a:off x="7459352" y="-978971"/>
                  <a:ext cx="905259" cy="905259"/>
                </a:xfrm>
                <a:custGeom>
                  <a:rect b="b" l="l" r="r" t="t"/>
                  <a:pathLst>
                    <a:path extrusionOk="0" h="2181347" w="2181347">
                      <a:moveTo>
                        <a:pt x="0" y="0"/>
                      </a:moveTo>
                      <a:lnTo>
                        <a:pt x="2181348" y="0"/>
                      </a:lnTo>
                      <a:lnTo>
                        <a:pt x="2181348" y="2181348"/>
                      </a:lnTo>
                      <a:lnTo>
                        <a:pt x="0" y="2181348"/>
                      </a:lnTo>
                      <a:close/>
                    </a:path>
                  </a:pathLst>
                </a:custGeom>
                <a:noFill/>
                <a:ln cap="flat" cmpd="sng" w="9525">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940" name="Google Shape;6940;p443"/>
                <p:cNvSpPr/>
                <p:nvPr/>
              </p:nvSpPr>
              <p:spPr>
                <a:xfrm>
                  <a:off x="7459352" y="-978971"/>
                  <a:ext cx="905259" cy="905259"/>
                </a:xfrm>
                <a:custGeom>
                  <a:rect b="b" l="l" r="r" t="t"/>
                  <a:pathLst>
                    <a:path extrusionOk="0" h="2181347" w="2181347">
                      <a:moveTo>
                        <a:pt x="2181348" y="1090674"/>
                      </a:moveTo>
                      <a:cubicBezTo>
                        <a:pt x="2181348" y="1693036"/>
                        <a:pt x="1693036" y="2181348"/>
                        <a:pt x="1090674" y="2181348"/>
                      </a:cubicBezTo>
                      <a:cubicBezTo>
                        <a:pt x="488311" y="2181348"/>
                        <a:pt x="0" y="1693036"/>
                        <a:pt x="0" y="1090674"/>
                      </a:cubicBezTo>
                      <a:cubicBezTo>
                        <a:pt x="0" y="488311"/>
                        <a:pt x="488311" y="0"/>
                        <a:pt x="1090674" y="0"/>
                      </a:cubicBezTo>
                      <a:cubicBezTo>
                        <a:pt x="1693036" y="0"/>
                        <a:pt x="2181348" y="488311"/>
                        <a:pt x="2181348" y="1090674"/>
                      </a:cubicBezTo>
                      <a:close/>
                    </a:path>
                  </a:pathLst>
                </a:custGeom>
                <a:noFill/>
                <a:ln cap="flat" cmpd="sng" w="9525">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grpSp>
        <p:grpSp>
          <p:nvGrpSpPr>
            <p:cNvPr id="6941" name="Google Shape;6941;p443"/>
            <p:cNvGrpSpPr/>
            <p:nvPr/>
          </p:nvGrpSpPr>
          <p:grpSpPr>
            <a:xfrm>
              <a:off x="5617024" y="-956069"/>
              <a:ext cx="620772" cy="681735"/>
              <a:chOff x="5017121" y="-1115283"/>
              <a:chExt cx="620772" cy="681735"/>
            </a:xfrm>
          </p:grpSpPr>
          <p:sp>
            <p:nvSpPr>
              <p:cNvPr id="6942" name="Google Shape;6942;p443"/>
              <p:cNvSpPr/>
              <p:nvPr/>
            </p:nvSpPr>
            <p:spPr>
              <a:xfrm>
                <a:off x="5017121" y="-1054320"/>
                <a:ext cx="620772" cy="620772"/>
              </a:xfrm>
              <a:custGeom>
                <a:rect b="b" l="l" r="r" t="t"/>
                <a:pathLst>
                  <a:path extrusionOk="0" h="1495835" w="1495835">
                    <a:moveTo>
                      <a:pt x="1495835" y="747918"/>
                    </a:moveTo>
                    <a:cubicBezTo>
                      <a:pt x="1495835" y="1160981"/>
                      <a:pt x="1160981" y="1495835"/>
                      <a:pt x="747918" y="1495835"/>
                    </a:cubicBezTo>
                    <a:cubicBezTo>
                      <a:pt x="334854" y="1495835"/>
                      <a:pt x="0" y="1160981"/>
                      <a:pt x="0" y="747918"/>
                    </a:cubicBezTo>
                    <a:cubicBezTo>
                      <a:pt x="0" y="334854"/>
                      <a:pt x="334854" y="0"/>
                      <a:pt x="747918" y="0"/>
                    </a:cubicBezTo>
                    <a:cubicBezTo>
                      <a:pt x="1160981" y="0"/>
                      <a:pt x="1495835" y="334854"/>
                      <a:pt x="1495835" y="747918"/>
                    </a:cubicBezTo>
                    <a:close/>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943" name="Google Shape;6943;p443"/>
              <p:cNvSpPr/>
              <p:nvPr/>
            </p:nvSpPr>
            <p:spPr>
              <a:xfrm>
                <a:off x="5236272" y="-987104"/>
                <a:ext cx="182154" cy="182154"/>
              </a:xfrm>
              <a:custGeom>
                <a:rect b="b" l="l" r="r" t="t"/>
                <a:pathLst>
                  <a:path extrusionOk="0" h="438925" w="438925">
                    <a:moveTo>
                      <a:pt x="438925" y="219463"/>
                    </a:moveTo>
                    <a:cubicBezTo>
                      <a:pt x="438925" y="340668"/>
                      <a:pt x="340668" y="438925"/>
                      <a:pt x="219463" y="438925"/>
                    </a:cubicBezTo>
                    <a:cubicBezTo>
                      <a:pt x="98257" y="438925"/>
                      <a:pt x="0" y="340668"/>
                      <a:pt x="0" y="219463"/>
                    </a:cubicBezTo>
                    <a:cubicBezTo>
                      <a:pt x="0" y="98257"/>
                      <a:pt x="98257" y="0"/>
                      <a:pt x="219463" y="0"/>
                    </a:cubicBezTo>
                    <a:cubicBezTo>
                      <a:pt x="340668" y="0"/>
                      <a:pt x="438925" y="98257"/>
                      <a:pt x="438925" y="219463"/>
                    </a:cubicBezTo>
                    <a:close/>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944" name="Google Shape;6944;p443"/>
              <p:cNvSpPr/>
              <p:nvPr/>
            </p:nvSpPr>
            <p:spPr>
              <a:xfrm>
                <a:off x="5236272" y="-683236"/>
                <a:ext cx="182154" cy="182154"/>
              </a:xfrm>
              <a:custGeom>
                <a:rect b="b" l="l" r="r" t="t"/>
                <a:pathLst>
                  <a:path extrusionOk="0" h="438925" w="438925">
                    <a:moveTo>
                      <a:pt x="438925" y="219463"/>
                    </a:moveTo>
                    <a:cubicBezTo>
                      <a:pt x="438925" y="340668"/>
                      <a:pt x="340668" y="438925"/>
                      <a:pt x="219463" y="438925"/>
                    </a:cubicBezTo>
                    <a:cubicBezTo>
                      <a:pt x="98257" y="438925"/>
                      <a:pt x="0" y="340668"/>
                      <a:pt x="0" y="219463"/>
                    </a:cubicBezTo>
                    <a:cubicBezTo>
                      <a:pt x="0" y="98257"/>
                      <a:pt x="98257" y="0"/>
                      <a:pt x="219463" y="0"/>
                    </a:cubicBezTo>
                    <a:cubicBezTo>
                      <a:pt x="340668" y="0"/>
                      <a:pt x="438925" y="98257"/>
                      <a:pt x="438925" y="219463"/>
                    </a:cubicBezTo>
                    <a:close/>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945" name="Google Shape;6945;p443"/>
              <p:cNvSpPr/>
              <p:nvPr/>
            </p:nvSpPr>
            <p:spPr>
              <a:xfrm>
                <a:off x="5084338" y="-835170"/>
                <a:ext cx="182154" cy="182154"/>
              </a:xfrm>
              <a:custGeom>
                <a:rect b="b" l="l" r="r" t="t"/>
                <a:pathLst>
                  <a:path extrusionOk="0" h="438925" w="438925">
                    <a:moveTo>
                      <a:pt x="438925" y="219463"/>
                    </a:moveTo>
                    <a:cubicBezTo>
                      <a:pt x="438925" y="340668"/>
                      <a:pt x="340668" y="438925"/>
                      <a:pt x="219463" y="438925"/>
                    </a:cubicBezTo>
                    <a:cubicBezTo>
                      <a:pt x="98257" y="438925"/>
                      <a:pt x="0" y="340668"/>
                      <a:pt x="0" y="219463"/>
                    </a:cubicBezTo>
                    <a:cubicBezTo>
                      <a:pt x="0" y="98257"/>
                      <a:pt x="98257" y="0"/>
                      <a:pt x="219463" y="0"/>
                    </a:cubicBezTo>
                    <a:cubicBezTo>
                      <a:pt x="340668" y="0"/>
                      <a:pt x="438925" y="98257"/>
                      <a:pt x="438925" y="219463"/>
                    </a:cubicBezTo>
                    <a:close/>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946" name="Google Shape;6946;p443"/>
              <p:cNvSpPr/>
              <p:nvPr/>
            </p:nvSpPr>
            <p:spPr>
              <a:xfrm>
                <a:off x="5327283" y="-942071"/>
                <a:ext cx="130357" cy="279331"/>
              </a:xfrm>
              <a:custGeom>
                <a:rect b="b" l="l" r="r" t="t"/>
                <a:pathLst>
                  <a:path extrusionOk="0" h="673087" w="314114">
                    <a:moveTo>
                      <a:pt x="0" y="0"/>
                    </a:moveTo>
                    <a:lnTo>
                      <a:pt x="0" y="477241"/>
                    </a:lnTo>
                    <a:lnTo>
                      <a:pt x="314114" y="673088"/>
                    </a:ln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947" name="Google Shape;6947;p443"/>
              <p:cNvSpPr/>
              <p:nvPr/>
            </p:nvSpPr>
            <p:spPr>
              <a:xfrm>
                <a:off x="5327283" y="-1115283"/>
                <a:ext cx="3936" cy="61006"/>
              </a:xfrm>
              <a:custGeom>
                <a:rect b="b" l="l" r="r" t="t"/>
                <a:pathLst>
                  <a:path extrusionOk="0" h="147003" w="9484">
                    <a:moveTo>
                      <a:pt x="0" y="0"/>
                    </a:moveTo>
                    <a:lnTo>
                      <a:pt x="0" y="147004"/>
                    </a:ln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948" name="Google Shape;6948;p443"/>
              <p:cNvSpPr/>
              <p:nvPr/>
            </p:nvSpPr>
            <p:spPr>
              <a:xfrm>
                <a:off x="5219910" y="-1115283"/>
                <a:ext cx="214940" cy="3936"/>
              </a:xfrm>
              <a:custGeom>
                <a:rect b="b" l="l" r="r" t="t"/>
                <a:pathLst>
                  <a:path extrusionOk="0" h="9484" w="517927">
                    <a:moveTo>
                      <a:pt x="0" y="0"/>
                    </a:moveTo>
                    <a:lnTo>
                      <a:pt x="517928" y="0"/>
                    </a:ln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949" name="Google Shape;6949;p443"/>
              <p:cNvSpPr/>
              <p:nvPr/>
            </p:nvSpPr>
            <p:spPr>
              <a:xfrm>
                <a:off x="5562008" y="-978884"/>
                <a:ext cx="34675" cy="34675"/>
              </a:xfrm>
              <a:custGeom>
                <a:rect b="b" l="l" r="r" t="t"/>
                <a:pathLst>
                  <a:path extrusionOk="0" h="83555" w="83555">
                    <a:moveTo>
                      <a:pt x="83555" y="0"/>
                    </a:moveTo>
                    <a:lnTo>
                      <a:pt x="0" y="83555"/>
                    </a:ln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950" name="Google Shape;6950;p443"/>
              <p:cNvSpPr/>
              <p:nvPr/>
            </p:nvSpPr>
            <p:spPr>
              <a:xfrm>
                <a:off x="5563267" y="-1012315"/>
                <a:ext cx="66871" cy="66871"/>
              </a:xfrm>
              <a:custGeom>
                <a:rect b="b" l="l" r="r" t="t"/>
                <a:pathLst>
                  <a:path extrusionOk="0" h="161135" w="161135">
                    <a:moveTo>
                      <a:pt x="0" y="0"/>
                    </a:moveTo>
                    <a:lnTo>
                      <a:pt x="161135" y="161135"/>
                    </a:ln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grpSp>
      <p:grpSp>
        <p:nvGrpSpPr>
          <p:cNvPr id="6951" name="Google Shape;6951;p443"/>
          <p:cNvGrpSpPr/>
          <p:nvPr/>
        </p:nvGrpSpPr>
        <p:grpSpPr>
          <a:xfrm>
            <a:off x="2072590" y="2347086"/>
            <a:ext cx="1188696" cy="1188696"/>
            <a:chOff x="2742693" y="-1068055"/>
            <a:chExt cx="905259" cy="905259"/>
          </a:xfrm>
        </p:grpSpPr>
        <p:grpSp>
          <p:nvGrpSpPr>
            <p:cNvPr id="6952" name="Google Shape;6952;p443"/>
            <p:cNvGrpSpPr/>
            <p:nvPr/>
          </p:nvGrpSpPr>
          <p:grpSpPr>
            <a:xfrm>
              <a:off x="2742693" y="-1068055"/>
              <a:ext cx="905259" cy="905259"/>
              <a:chOff x="7518971" y="-1068055"/>
              <a:chExt cx="905259" cy="905259"/>
            </a:xfrm>
          </p:grpSpPr>
          <p:sp>
            <p:nvSpPr>
              <p:cNvPr id="6953" name="Google Shape;6953;p443"/>
              <p:cNvSpPr/>
              <p:nvPr/>
            </p:nvSpPr>
            <p:spPr>
              <a:xfrm>
                <a:off x="7558330" y="-1028696"/>
                <a:ext cx="826541" cy="826541"/>
              </a:xfrm>
              <a:custGeom>
                <a:rect b="b" l="l" r="r" t="t"/>
                <a:pathLst>
                  <a:path extrusionOk="0" h="1991665" w="1991665">
                    <a:moveTo>
                      <a:pt x="0" y="0"/>
                    </a:moveTo>
                    <a:lnTo>
                      <a:pt x="1991665" y="0"/>
                    </a:lnTo>
                    <a:lnTo>
                      <a:pt x="1991665" y="1991665"/>
                    </a:lnTo>
                    <a:lnTo>
                      <a:pt x="0" y="1991665"/>
                    </a:lnTo>
                    <a:close/>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nvGrpSpPr>
              <p:cNvPr id="6954" name="Google Shape;6954;p443"/>
              <p:cNvGrpSpPr/>
              <p:nvPr/>
            </p:nvGrpSpPr>
            <p:grpSpPr>
              <a:xfrm>
                <a:off x="7518971" y="-1068055"/>
                <a:ext cx="905259" cy="905259"/>
                <a:chOff x="7459352" y="-978971"/>
                <a:chExt cx="905259" cy="905259"/>
              </a:xfrm>
            </p:grpSpPr>
            <p:sp>
              <p:nvSpPr>
                <p:cNvPr id="6955" name="Google Shape;6955;p443"/>
                <p:cNvSpPr/>
                <p:nvPr/>
              </p:nvSpPr>
              <p:spPr>
                <a:xfrm>
                  <a:off x="7459352" y="-978971"/>
                  <a:ext cx="905259" cy="905259"/>
                </a:xfrm>
                <a:custGeom>
                  <a:rect b="b" l="l" r="r" t="t"/>
                  <a:pathLst>
                    <a:path extrusionOk="0" h="2181347" w="2181347">
                      <a:moveTo>
                        <a:pt x="0" y="0"/>
                      </a:moveTo>
                      <a:lnTo>
                        <a:pt x="2181348" y="0"/>
                      </a:lnTo>
                      <a:lnTo>
                        <a:pt x="2181348" y="2181348"/>
                      </a:lnTo>
                      <a:lnTo>
                        <a:pt x="0" y="2181348"/>
                      </a:lnTo>
                      <a:close/>
                    </a:path>
                  </a:pathLst>
                </a:custGeom>
                <a:noFill/>
                <a:ln cap="flat" cmpd="sng" w="9525">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956" name="Google Shape;6956;p443"/>
                <p:cNvSpPr/>
                <p:nvPr/>
              </p:nvSpPr>
              <p:spPr>
                <a:xfrm>
                  <a:off x="7459352" y="-978971"/>
                  <a:ext cx="905259" cy="905259"/>
                </a:xfrm>
                <a:custGeom>
                  <a:rect b="b" l="l" r="r" t="t"/>
                  <a:pathLst>
                    <a:path extrusionOk="0" h="2181347" w="2181347">
                      <a:moveTo>
                        <a:pt x="2181348" y="1090674"/>
                      </a:moveTo>
                      <a:cubicBezTo>
                        <a:pt x="2181348" y="1693036"/>
                        <a:pt x="1693036" y="2181348"/>
                        <a:pt x="1090674" y="2181348"/>
                      </a:cubicBezTo>
                      <a:cubicBezTo>
                        <a:pt x="488311" y="2181348"/>
                        <a:pt x="0" y="1693036"/>
                        <a:pt x="0" y="1090674"/>
                      </a:cubicBezTo>
                      <a:cubicBezTo>
                        <a:pt x="0" y="488311"/>
                        <a:pt x="488311" y="0"/>
                        <a:pt x="1090674" y="0"/>
                      </a:cubicBezTo>
                      <a:cubicBezTo>
                        <a:pt x="1693036" y="0"/>
                        <a:pt x="2181348" y="488311"/>
                        <a:pt x="2181348" y="1090674"/>
                      </a:cubicBezTo>
                      <a:close/>
                    </a:path>
                  </a:pathLst>
                </a:custGeom>
                <a:noFill/>
                <a:ln cap="flat" cmpd="sng" w="9525">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grpSp>
        <p:grpSp>
          <p:nvGrpSpPr>
            <p:cNvPr id="6957" name="Google Shape;6957;p443"/>
            <p:cNvGrpSpPr/>
            <p:nvPr/>
          </p:nvGrpSpPr>
          <p:grpSpPr>
            <a:xfrm>
              <a:off x="2889429" y="-961536"/>
              <a:ext cx="611787" cy="692720"/>
              <a:chOff x="2890001" y="-1090800"/>
              <a:chExt cx="611787" cy="692720"/>
            </a:xfrm>
          </p:grpSpPr>
          <p:sp>
            <p:nvSpPr>
              <p:cNvPr id="6958" name="Google Shape;6958;p443"/>
              <p:cNvSpPr/>
              <p:nvPr/>
            </p:nvSpPr>
            <p:spPr>
              <a:xfrm>
                <a:off x="3065882" y="-1090800"/>
                <a:ext cx="259770" cy="692720"/>
              </a:xfrm>
              <a:custGeom>
                <a:rect b="b" l="l" r="r" t="t"/>
                <a:pathLst>
                  <a:path extrusionOk="0" h="1669205" w="625951">
                    <a:moveTo>
                      <a:pt x="80805" y="1394450"/>
                    </a:moveTo>
                    <a:cubicBezTo>
                      <a:pt x="30539" y="1246403"/>
                      <a:pt x="0" y="1050082"/>
                      <a:pt x="0" y="834603"/>
                    </a:cubicBezTo>
                    <a:cubicBezTo>
                      <a:pt x="0" y="373674"/>
                      <a:pt x="140080" y="0"/>
                      <a:pt x="312976" y="0"/>
                    </a:cubicBezTo>
                    <a:cubicBezTo>
                      <a:pt x="485871" y="0"/>
                      <a:pt x="625952" y="373674"/>
                      <a:pt x="625952" y="834603"/>
                    </a:cubicBezTo>
                    <a:cubicBezTo>
                      <a:pt x="625952" y="1295531"/>
                      <a:pt x="485871" y="1669205"/>
                      <a:pt x="312976" y="1669205"/>
                    </a:cubicBezTo>
                    <a:cubicBezTo>
                      <a:pt x="251803" y="1669205"/>
                      <a:pt x="194709" y="1622354"/>
                      <a:pt x="146435" y="1541359"/>
                    </a:cubicBez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959" name="Google Shape;6959;p443"/>
              <p:cNvSpPr/>
              <p:nvPr/>
            </p:nvSpPr>
            <p:spPr>
              <a:xfrm>
                <a:off x="2890001" y="-974809"/>
                <a:ext cx="611743" cy="460609"/>
              </a:xfrm>
              <a:custGeom>
                <a:rect b="b" l="l" r="r" t="t"/>
                <a:pathLst>
                  <a:path extrusionOk="0" h="1109900" w="1474079">
                    <a:moveTo>
                      <a:pt x="1336205" y="677532"/>
                    </a:moveTo>
                    <a:cubicBezTo>
                      <a:pt x="1237665" y="553196"/>
                      <a:pt x="1091515" y="418616"/>
                      <a:pt x="914256" y="296935"/>
                    </a:cubicBezTo>
                    <a:cubicBezTo>
                      <a:pt x="519243" y="25689"/>
                      <a:pt x="119677" y="-78731"/>
                      <a:pt x="21801" y="63720"/>
                    </a:cubicBezTo>
                    <a:cubicBezTo>
                      <a:pt x="-76075" y="206172"/>
                      <a:pt x="164821" y="541625"/>
                      <a:pt x="559835" y="812966"/>
                    </a:cubicBezTo>
                    <a:cubicBezTo>
                      <a:pt x="954849" y="1084212"/>
                      <a:pt x="1354414" y="1188632"/>
                      <a:pt x="1452291" y="1046180"/>
                    </a:cubicBezTo>
                    <a:cubicBezTo>
                      <a:pt x="1489658" y="991741"/>
                      <a:pt x="1477613" y="909229"/>
                      <a:pt x="1426494" y="812871"/>
                    </a:cubicBez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960" name="Google Shape;6960;p443"/>
              <p:cNvSpPr/>
              <p:nvPr/>
            </p:nvSpPr>
            <p:spPr>
              <a:xfrm>
                <a:off x="2890041" y="-974829"/>
                <a:ext cx="611747" cy="460629"/>
              </a:xfrm>
              <a:custGeom>
                <a:rect b="b" l="l" r="r" t="t"/>
                <a:pathLst>
                  <a:path extrusionOk="0" h="1109949" w="1474089">
                    <a:moveTo>
                      <a:pt x="633904" y="248046"/>
                    </a:moveTo>
                    <a:cubicBezTo>
                      <a:pt x="1003690" y="13599"/>
                      <a:pt x="1360577" y="-69861"/>
                      <a:pt x="1452289" y="63770"/>
                    </a:cubicBezTo>
                    <a:cubicBezTo>
                      <a:pt x="1550165" y="206221"/>
                      <a:pt x="1309268" y="541675"/>
                      <a:pt x="914255" y="813015"/>
                    </a:cubicBezTo>
                    <a:cubicBezTo>
                      <a:pt x="519241" y="1084261"/>
                      <a:pt x="119675" y="1188681"/>
                      <a:pt x="21799" y="1046230"/>
                    </a:cubicBezTo>
                    <a:cubicBezTo>
                      <a:pt x="-71240" y="910797"/>
                      <a:pt x="141868" y="601045"/>
                      <a:pt x="502359" y="337766"/>
                    </a:cubicBez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961" name="Google Shape;6961;p443"/>
              <p:cNvSpPr/>
              <p:nvPr/>
            </p:nvSpPr>
            <p:spPr>
              <a:xfrm>
                <a:off x="3430477" y="-700326"/>
                <a:ext cx="66910" cy="66910"/>
              </a:xfrm>
              <a:custGeom>
                <a:rect b="b" l="l" r="r" t="t"/>
                <a:pathLst>
                  <a:path extrusionOk="0" h="161230" w="161230">
                    <a:moveTo>
                      <a:pt x="161230" y="80615"/>
                    </a:moveTo>
                    <a:cubicBezTo>
                      <a:pt x="161230" y="125138"/>
                      <a:pt x="125138" y="161230"/>
                      <a:pt x="80615" y="161230"/>
                    </a:cubicBezTo>
                    <a:cubicBezTo>
                      <a:pt x="36092" y="161230"/>
                      <a:pt x="0" y="125138"/>
                      <a:pt x="0" y="80615"/>
                    </a:cubicBezTo>
                    <a:cubicBezTo>
                      <a:pt x="0" y="36092"/>
                      <a:pt x="36092" y="0"/>
                      <a:pt x="80615" y="0"/>
                    </a:cubicBezTo>
                    <a:cubicBezTo>
                      <a:pt x="125138" y="0"/>
                      <a:pt x="161230" y="36092"/>
                      <a:pt x="161230" y="80615"/>
                    </a:cubicBezTo>
                    <a:close/>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962" name="Google Shape;6962;p443"/>
              <p:cNvSpPr/>
              <p:nvPr/>
            </p:nvSpPr>
            <p:spPr>
              <a:xfrm>
                <a:off x="3077839" y="-514685"/>
                <a:ext cx="66910" cy="66910"/>
              </a:xfrm>
              <a:custGeom>
                <a:rect b="b" l="l" r="r" t="t"/>
                <a:pathLst>
                  <a:path extrusionOk="0" h="161230" w="161230">
                    <a:moveTo>
                      <a:pt x="161230" y="80615"/>
                    </a:moveTo>
                    <a:cubicBezTo>
                      <a:pt x="161230" y="125137"/>
                      <a:pt x="125137" y="161230"/>
                      <a:pt x="80615" y="161230"/>
                    </a:cubicBezTo>
                    <a:cubicBezTo>
                      <a:pt x="36093" y="161230"/>
                      <a:pt x="0" y="125137"/>
                      <a:pt x="0" y="80615"/>
                    </a:cubicBezTo>
                    <a:cubicBezTo>
                      <a:pt x="0" y="36092"/>
                      <a:pt x="36093" y="0"/>
                      <a:pt x="80615" y="0"/>
                    </a:cubicBezTo>
                    <a:cubicBezTo>
                      <a:pt x="125137" y="0"/>
                      <a:pt x="161230" y="36092"/>
                      <a:pt x="161230" y="80615"/>
                    </a:cubicBezTo>
                    <a:close/>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963" name="Google Shape;6963;p443"/>
              <p:cNvSpPr/>
              <p:nvPr/>
            </p:nvSpPr>
            <p:spPr>
              <a:xfrm>
                <a:off x="3092234" y="-887500"/>
                <a:ext cx="66910" cy="66910"/>
              </a:xfrm>
              <a:custGeom>
                <a:rect b="b" l="l" r="r" t="t"/>
                <a:pathLst>
                  <a:path extrusionOk="0" h="161230" w="161230">
                    <a:moveTo>
                      <a:pt x="161230" y="80615"/>
                    </a:moveTo>
                    <a:cubicBezTo>
                      <a:pt x="161230" y="125137"/>
                      <a:pt x="125137" y="161230"/>
                      <a:pt x="80615" y="161230"/>
                    </a:cubicBezTo>
                    <a:cubicBezTo>
                      <a:pt x="36093" y="161230"/>
                      <a:pt x="0" y="125137"/>
                      <a:pt x="0" y="80615"/>
                    </a:cubicBezTo>
                    <a:cubicBezTo>
                      <a:pt x="0" y="36093"/>
                      <a:pt x="36093" y="0"/>
                      <a:pt x="80615" y="0"/>
                    </a:cubicBezTo>
                    <a:cubicBezTo>
                      <a:pt x="125137" y="0"/>
                      <a:pt x="161230" y="36093"/>
                      <a:pt x="161230" y="80615"/>
                    </a:cubicBezTo>
                    <a:close/>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grpSp>
      <p:grpSp>
        <p:nvGrpSpPr>
          <p:cNvPr id="6964" name="Google Shape;6964;p443"/>
          <p:cNvGrpSpPr/>
          <p:nvPr/>
        </p:nvGrpSpPr>
        <p:grpSpPr>
          <a:xfrm>
            <a:off x="324412" y="2347921"/>
            <a:ext cx="1188696" cy="1188696"/>
            <a:chOff x="4111018" y="-1068055"/>
            <a:chExt cx="905259" cy="905259"/>
          </a:xfrm>
        </p:grpSpPr>
        <p:grpSp>
          <p:nvGrpSpPr>
            <p:cNvPr id="6965" name="Google Shape;6965;p443"/>
            <p:cNvGrpSpPr/>
            <p:nvPr/>
          </p:nvGrpSpPr>
          <p:grpSpPr>
            <a:xfrm>
              <a:off x="4111018" y="-1068055"/>
              <a:ext cx="905259" cy="905259"/>
              <a:chOff x="7518971" y="-1068055"/>
              <a:chExt cx="905259" cy="905259"/>
            </a:xfrm>
          </p:grpSpPr>
          <p:sp>
            <p:nvSpPr>
              <p:cNvPr id="6966" name="Google Shape;6966;p443"/>
              <p:cNvSpPr/>
              <p:nvPr/>
            </p:nvSpPr>
            <p:spPr>
              <a:xfrm>
                <a:off x="7558330" y="-1028696"/>
                <a:ext cx="826541" cy="826541"/>
              </a:xfrm>
              <a:custGeom>
                <a:rect b="b" l="l" r="r" t="t"/>
                <a:pathLst>
                  <a:path extrusionOk="0" h="1991665" w="1991665">
                    <a:moveTo>
                      <a:pt x="0" y="0"/>
                    </a:moveTo>
                    <a:lnTo>
                      <a:pt x="1991665" y="0"/>
                    </a:lnTo>
                    <a:lnTo>
                      <a:pt x="1991665" y="1991665"/>
                    </a:lnTo>
                    <a:lnTo>
                      <a:pt x="0" y="1991665"/>
                    </a:lnTo>
                    <a:close/>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nvGrpSpPr>
              <p:cNvPr id="6967" name="Google Shape;6967;p443"/>
              <p:cNvGrpSpPr/>
              <p:nvPr/>
            </p:nvGrpSpPr>
            <p:grpSpPr>
              <a:xfrm>
                <a:off x="7518971" y="-1068055"/>
                <a:ext cx="905259" cy="905259"/>
                <a:chOff x="7459352" y="-978971"/>
                <a:chExt cx="905259" cy="905259"/>
              </a:xfrm>
            </p:grpSpPr>
            <p:sp>
              <p:nvSpPr>
                <p:cNvPr id="6968" name="Google Shape;6968;p443"/>
                <p:cNvSpPr/>
                <p:nvPr/>
              </p:nvSpPr>
              <p:spPr>
                <a:xfrm>
                  <a:off x="7459352" y="-978971"/>
                  <a:ext cx="905259" cy="905259"/>
                </a:xfrm>
                <a:custGeom>
                  <a:rect b="b" l="l" r="r" t="t"/>
                  <a:pathLst>
                    <a:path extrusionOk="0" h="2181347" w="2181347">
                      <a:moveTo>
                        <a:pt x="0" y="0"/>
                      </a:moveTo>
                      <a:lnTo>
                        <a:pt x="2181348" y="0"/>
                      </a:lnTo>
                      <a:lnTo>
                        <a:pt x="2181348" y="2181348"/>
                      </a:lnTo>
                      <a:lnTo>
                        <a:pt x="0" y="2181348"/>
                      </a:lnTo>
                      <a:close/>
                    </a:path>
                  </a:pathLst>
                </a:custGeom>
                <a:noFill/>
                <a:ln cap="flat" cmpd="sng" w="9525">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969" name="Google Shape;6969;p443"/>
                <p:cNvSpPr/>
                <p:nvPr/>
              </p:nvSpPr>
              <p:spPr>
                <a:xfrm>
                  <a:off x="7459352" y="-978971"/>
                  <a:ext cx="905259" cy="905259"/>
                </a:xfrm>
                <a:custGeom>
                  <a:rect b="b" l="l" r="r" t="t"/>
                  <a:pathLst>
                    <a:path extrusionOk="0" h="2181347" w="2181347">
                      <a:moveTo>
                        <a:pt x="2181348" y="1090674"/>
                      </a:moveTo>
                      <a:cubicBezTo>
                        <a:pt x="2181348" y="1693036"/>
                        <a:pt x="1693036" y="2181348"/>
                        <a:pt x="1090674" y="2181348"/>
                      </a:cubicBezTo>
                      <a:cubicBezTo>
                        <a:pt x="488311" y="2181348"/>
                        <a:pt x="0" y="1693036"/>
                        <a:pt x="0" y="1090674"/>
                      </a:cubicBezTo>
                      <a:cubicBezTo>
                        <a:pt x="0" y="488311"/>
                        <a:pt x="488311" y="0"/>
                        <a:pt x="1090674" y="0"/>
                      </a:cubicBezTo>
                      <a:cubicBezTo>
                        <a:pt x="1693036" y="0"/>
                        <a:pt x="2181348" y="488311"/>
                        <a:pt x="2181348" y="1090674"/>
                      </a:cubicBezTo>
                      <a:close/>
                    </a:path>
                  </a:pathLst>
                </a:custGeom>
                <a:noFill/>
                <a:ln cap="flat" cmpd="sng" w="9525">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grpSp>
        <p:grpSp>
          <p:nvGrpSpPr>
            <p:cNvPr id="6970" name="Google Shape;6970;p443"/>
            <p:cNvGrpSpPr/>
            <p:nvPr/>
          </p:nvGrpSpPr>
          <p:grpSpPr>
            <a:xfrm>
              <a:off x="4288608" y="-890465"/>
              <a:ext cx="550476" cy="550476"/>
              <a:chOff x="3983669" y="-1068664"/>
              <a:chExt cx="550476" cy="550476"/>
            </a:xfrm>
          </p:grpSpPr>
          <p:sp>
            <p:nvSpPr>
              <p:cNvPr id="6971" name="Google Shape;6971;p443"/>
              <p:cNvSpPr/>
              <p:nvPr/>
            </p:nvSpPr>
            <p:spPr>
              <a:xfrm>
                <a:off x="3983669" y="-1068664"/>
                <a:ext cx="550476" cy="550476"/>
              </a:xfrm>
              <a:custGeom>
                <a:rect b="b" l="l" r="r" t="t"/>
                <a:pathLst>
                  <a:path extrusionOk="0" h="1326449" w="1326449">
                    <a:moveTo>
                      <a:pt x="0" y="0"/>
                    </a:moveTo>
                    <a:lnTo>
                      <a:pt x="1326449" y="0"/>
                    </a:lnTo>
                    <a:lnTo>
                      <a:pt x="1326449" y="1326449"/>
                    </a:lnTo>
                    <a:lnTo>
                      <a:pt x="0" y="1326449"/>
                    </a:lnTo>
                    <a:close/>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972" name="Google Shape;6972;p443"/>
              <p:cNvSpPr/>
              <p:nvPr/>
            </p:nvSpPr>
            <p:spPr>
              <a:xfrm>
                <a:off x="3983669" y="-884361"/>
                <a:ext cx="275199" cy="90172"/>
              </a:xfrm>
              <a:custGeom>
                <a:rect b="b" l="l" r="r" t="t"/>
                <a:pathLst>
                  <a:path extrusionOk="0" h="217281" w="663129">
                    <a:moveTo>
                      <a:pt x="0" y="217281"/>
                    </a:moveTo>
                    <a:lnTo>
                      <a:pt x="216143" y="217281"/>
                    </a:lnTo>
                    <a:cubicBezTo>
                      <a:pt x="234258" y="217281"/>
                      <a:pt x="252942" y="205521"/>
                      <a:pt x="252942" y="183992"/>
                    </a:cubicBezTo>
                    <a:cubicBezTo>
                      <a:pt x="252942" y="144728"/>
                      <a:pt x="232456" y="133442"/>
                      <a:pt x="232456" y="94272"/>
                    </a:cubicBezTo>
                    <a:cubicBezTo>
                      <a:pt x="232456" y="42204"/>
                      <a:pt x="274660" y="0"/>
                      <a:pt x="326728" y="0"/>
                    </a:cubicBezTo>
                    <a:cubicBezTo>
                      <a:pt x="378796" y="0"/>
                      <a:pt x="421000" y="42204"/>
                      <a:pt x="421000" y="94272"/>
                    </a:cubicBezTo>
                    <a:cubicBezTo>
                      <a:pt x="421000" y="133536"/>
                      <a:pt x="400514" y="144823"/>
                      <a:pt x="400514" y="183992"/>
                    </a:cubicBezTo>
                    <a:cubicBezTo>
                      <a:pt x="400514" y="205521"/>
                      <a:pt x="419198" y="217281"/>
                      <a:pt x="437313" y="217281"/>
                    </a:cubicBezTo>
                    <a:lnTo>
                      <a:pt x="663130" y="217281"/>
                    </a:ln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973" name="Google Shape;6973;p443"/>
              <p:cNvSpPr/>
              <p:nvPr/>
            </p:nvSpPr>
            <p:spPr>
              <a:xfrm>
                <a:off x="4258708" y="-1068664"/>
                <a:ext cx="90172" cy="275199"/>
              </a:xfrm>
              <a:custGeom>
                <a:rect b="b" l="l" r="r" t="t"/>
                <a:pathLst>
                  <a:path extrusionOk="0" h="663129" w="217281">
                    <a:moveTo>
                      <a:pt x="0" y="0"/>
                    </a:moveTo>
                    <a:lnTo>
                      <a:pt x="0" y="216143"/>
                    </a:lnTo>
                    <a:cubicBezTo>
                      <a:pt x="0" y="234258"/>
                      <a:pt x="11760" y="252942"/>
                      <a:pt x="33289" y="252942"/>
                    </a:cubicBezTo>
                    <a:cubicBezTo>
                      <a:pt x="72554" y="252942"/>
                      <a:pt x="83840" y="232456"/>
                      <a:pt x="123009" y="232456"/>
                    </a:cubicBezTo>
                    <a:cubicBezTo>
                      <a:pt x="175077" y="232456"/>
                      <a:pt x="217281" y="274660"/>
                      <a:pt x="217281" y="326728"/>
                    </a:cubicBezTo>
                    <a:cubicBezTo>
                      <a:pt x="217281" y="378796"/>
                      <a:pt x="175077" y="421000"/>
                      <a:pt x="123009" y="421000"/>
                    </a:cubicBezTo>
                    <a:cubicBezTo>
                      <a:pt x="83745" y="421000"/>
                      <a:pt x="72459" y="400514"/>
                      <a:pt x="33289" y="400514"/>
                    </a:cubicBezTo>
                    <a:cubicBezTo>
                      <a:pt x="11760" y="400514"/>
                      <a:pt x="0" y="419198"/>
                      <a:pt x="0" y="437313"/>
                    </a:cubicBezTo>
                    <a:lnTo>
                      <a:pt x="0" y="663130"/>
                    </a:ln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974" name="Google Shape;6974;p443"/>
              <p:cNvSpPr/>
              <p:nvPr/>
            </p:nvSpPr>
            <p:spPr>
              <a:xfrm>
                <a:off x="4258747" y="-794254"/>
                <a:ext cx="275199" cy="90172"/>
              </a:xfrm>
              <a:custGeom>
                <a:rect b="b" l="l" r="r" t="t"/>
                <a:pathLst>
                  <a:path extrusionOk="0" h="217281" w="663129">
                    <a:moveTo>
                      <a:pt x="663130" y="0"/>
                    </a:moveTo>
                    <a:lnTo>
                      <a:pt x="446987" y="0"/>
                    </a:lnTo>
                    <a:cubicBezTo>
                      <a:pt x="428872" y="0"/>
                      <a:pt x="410188" y="11760"/>
                      <a:pt x="410188" y="33289"/>
                    </a:cubicBezTo>
                    <a:cubicBezTo>
                      <a:pt x="410188" y="72554"/>
                      <a:pt x="430674" y="83840"/>
                      <a:pt x="430674" y="123009"/>
                    </a:cubicBezTo>
                    <a:cubicBezTo>
                      <a:pt x="430674" y="175077"/>
                      <a:pt x="388470" y="217281"/>
                      <a:pt x="336402" y="217281"/>
                    </a:cubicBezTo>
                    <a:cubicBezTo>
                      <a:pt x="284334" y="217281"/>
                      <a:pt x="242130" y="175077"/>
                      <a:pt x="242130" y="123009"/>
                    </a:cubicBezTo>
                    <a:cubicBezTo>
                      <a:pt x="242130" y="83745"/>
                      <a:pt x="262615" y="72459"/>
                      <a:pt x="262615" y="33289"/>
                    </a:cubicBezTo>
                    <a:cubicBezTo>
                      <a:pt x="262615" y="11760"/>
                      <a:pt x="243932" y="0"/>
                      <a:pt x="225817" y="0"/>
                    </a:cubicBezTo>
                    <a:lnTo>
                      <a:pt x="0" y="0"/>
                    </a:ln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975" name="Google Shape;6975;p443"/>
              <p:cNvSpPr/>
              <p:nvPr/>
            </p:nvSpPr>
            <p:spPr>
              <a:xfrm>
                <a:off x="4168601" y="-794215"/>
                <a:ext cx="90172" cy="275199"/>
              </a:xfrm>
              <a:custGeom>
                <a:rect b="b" l="l" r="r" t="t"/>
                <a:pathLst>
                  <a:path extrusionOk="0" h="663129" w="217281">
                    <a:moveTo>
                      <a:pt x="217281" y="663130"/>
                    </a:moveTo>
                    <a:lnTo>
                      <a:pt x="217281" y="446987"/>
                    </a:lnTo>
                    <a:cubicBezTo>
                      <a:pt x="217281" y="428872"/>
                      <a:pt x="205521" y="410188"/>
                      <a:pt x="183992" y="410188"/>
                    </a:cubicBezTo>
                    <a:cubicBezTo>
                      <a:pt x="144728" y="410188"/>
                      <a:pt x="133442" y="430674"/>
                      <a:pt x="94272" y="430674"/>
                    </a:cubicBezTo>
                    <a:cubicBezTo>
                      <a:pt x="42204" y="430674"/>
                      <a:pt x="0" y="388470"/>
                      <a:pt x="0" y="336402"/>
                    </a:cubicBezTo>
                    <a:cubicBezTo>
                      <a:pt x="0" y="284334"/>
                      <a:pt x="42204" y="242130"/>
                      <a:pt x="94272" y="242130"/>
                    </a:cubicBezTo>
                    <a:cubicBezTo>
                      <a:pt x="133536" y="242130"/>
                      <a:pt x="144822" y="262615"/>
                      <a:pt x="183992" y="262615"/>
                    </a:cubicBezTo>
                    <a:cubicBezTo>
                      <a:pt x="205521" y="262615"/>
                      <a:pt x="217281" y="243932"/>
                      <a:pt x="217281" y="225817"/>
                    </a:cubicBezTo>
                    <a:lnTo>
                      <a:pt x="217281" y="0"/>
                    </a:ln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grpSp>
      <p:grpSp>
        <p:nvGrpSpPr>
          <p:cNvPr id="6976" name="Google Shape;6976;p443"/>
          <p:cNvGrpSpPr/>
          <p:nvPr/>
        </p:nvGrpSpPr>
        <p:grpSpPr>
          <a:xfrm>
            <a:off x="3824257" y="2347101"/>
            <a:ext cx="1188696" cy="1188696"/>
            <a:chOff x="6961555" y="-1068055"/>
            <a:chExt cx="905259" cy="905259"/>
          </a:xfrm>
        </p:grpSpPr>
        <p:grpSp>
          <p:nvGrpSpPr>
            <p:cNvPr id="6977" name="Google Shape;6977;p443"/>
            <p:cNvGrpSpPr/>
            <p:nvPr/>
          </p:nvGrpSpPr>
          <p:grpSpPr>
            <a:xfrm>
              <a:off x="6961555" y="-1068055"/>
              <a:ext cx="905259" cy="905259"/>
              <a:chOff x="7518971" y="-1068055"/>
              <a:chExt cx="905259" cy="905259"/>
            </a:xfrm>
          </p:grpSpPr>
          <p:sp>
            <p:nvSpPr>
              <p:cNvPr id="6978" name="Google Shape;6978;p443"/>
              <p:cNvSpPr/>
              <p:nvPr/>
            </p:nvSpPr>
            <p:spPr>
              <a:xfrm>
                <a:off x="7558330" y="-1028696"/>
                <a:ext cx="826541" cy="826541"/>
              </a:xfrm>
              <a:custGeom>
                <a:rect b="b" l="l" r="r" t="t"/>
                <a:pathLst>
                  <a:path extrusionOk="0" h="1991665" w="1991665">
                    <a:moveTo>
                      <a:pt x="0" y="0"/>
                    </a:moveTo>
                    <a:lnTo>
                      <a:pt x="1991665" y="0"/>
                    </a:lnTo>
                    <a:lnTo>
                      <a:pt x="1991665" y="1991665"/>
                    </a:lnTo>
                    <a:lnTo>
                      <a:pt x="0" y="1991665"/>
                    </a:lnTo>
                    <a:close/>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nvGrpSpPr>
              <p:cNvPr id="6979" name="Google Shape;6979;p443"/>
              <p:cNvGrpSpPr/>
              <p:nvPr/>
            </p:nvGrpSpPr>
            <p:grpSpPr>
              <a:xfrm>
                <a:off x="7518971" y="-1068055"/>
                <a:ext cx="905259" cy="905259"/>
                <a:chOff x="7459352" y="-978971"/>
                <a:chExt cx="905259" cy="905259"/>
              </a:xfrm>
            </p:grpSpPr>
            <p:sp>
              <p:nvSpPr>
                <p:cNvPr id="6980" name="Google Shape;6980;p443"/>
                <p:cNvSpPr/>
                <p:nvPr/>
              </p:nvSpPr>
              <p:spPr>
                <a:xfrm>
                  <a:off x="7459352" y="-978971"/>
                  <a:ext cx="905259" cy="905259"/>
                </a:xfrm>
                <a:custGeom>
                  <a:rect b="b" l="l" r="r" t="t"/>
                  <a:pathLst>
                    <a:path extrusionOk="0" h="2181347" w="2181347">
                      <a:moveTo>
                        <a:pt x="0" y="0"/>
                      </a:moveTo>
                      <a:lnTo>
                        <a:pt x="2181348" y="0"/>
                      </a:lnTo>
                      <a:lnTo>
                        <a:pt x="2181348" y="2181348"/>
                      </a:lnTo>
                      <a:lnTo>
                        <a:pt x="0" y="2181348"/>
                      </a:lnTo>
                      <a:close/>
                    </a:path>
                  </a:pathLst>
                </a:custGeom>
                <a:noFill/>
                <a:ln cap="flat" cmpd="sng" w="9525">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981" name="Google Shape;6981;p443"/>
                <p:cNvSpPr/>
                <p:nvPr/>
              </p:nvSpPr>
              <p:spPr>
                <a:xfrm>
                  <a:off x="7459352" y="-978971"/>
                  <a:ext cx="905259" cy="905259"/>
                </a:xfrm>
                <a:custGeom>
                  <a:rect b="b" l="l" r="r" t="t"/>
                  <a:pathLst>
                    <a:path extrusionOk="0" h="2181347" w="2181347">
                      <a:moveTo>
                        <a:pt x="2181348" y="1090674"/>
                      </a:moveTo>
                      <a:cubicBezTo>
                        <a:pt x="2181348" y="1693036"/>
                        <a:pt x="1693036" y="2181348"/>
                        <a:pt x="1090674" y="2181348"/>
                      </a:cubicBezTo>
                      <a:cubicBezTo>
                        <a:pt x="488311" y="2181348"/>
                        <a:pt x="0" y="1693036"/>
                        <a:pt x="0" y="1090674"/>
                      </a:cubicBezTo>
                      <a:cubicBezTo>
                        <a:pt x="0" y="488311"/>
                        <a:pt x="488311" y="0"/>
                        <a:pt x="1090674" y="0"/>
                      </a:cubicBezTo>
                      <a:cubicBezTo>
                        <a:pt x="1693036" y="0"/>
                        <a:pt x="2181348" y="488311"/>
                        <a:pt x="2181348" y="1090674"/>
                      </a:cubicBezTo>
                      <a:close/>
                    </a:path>
                  </a:pathLst>
                </a:custGeom>
                <a:noFill/>
                <a:ln cap="flat" cmpd="sng" w="9525">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grpSp>
        <p:grpSp>
          <p:nvGrpSpPr>
            <p:cNvPr id="6982" name="Google Shape;6982;p443"/>
            <p:cNvGrpSpPr/>
            <p:nvPr/>
          </p:nvGrpSpPr>
          <p:grpSpPr>
            <a:xfrm>
              <a:off x="7151581" y="-949171"/>
              <a:ext cx="525208" cy="667491"/>
              <a:chOff x="6404140" y="-859843"/>
              <a:chExt cx="525208" cy="667491"/>
            </a:xfrm>
          </p:grpSpPr>
          <p:sp>
            <p:nvSpPr>
              <p:cNvPr id="6983" name="Google Shape;6983;p443"/>
              <p:cNvSpPr/>
              <p:nvPr/>
            </p:nvSpPr>
            <p:spPr>
              <a:xfrm>
                <a:off x="6440246" y="-815203"/>
                <a:ext cx="452905" cy="577673"/>
              </a:xfrm>
              <a:custGeom>
                <a:rect b="b" l="l" r="r" t="t"/>
                <a:pathLst>
                  <a:path extrusionOk="0" h="1391984" w="1091337">
                    <a:moveTo>
                      <a:pt x="1091338" y="218419"/>
                    </a:moveTo>
                    <a:lnTo>
                      <a:pt x="1091338" y="655353"/>
                    </a:lnTo>
                    <a:cubicBezTo>
                      <a:pt x="1091338" y="981796"/>
                      <a:pt x="921762" y="1109263"/>
                      <a:pt x="550174" y="1388665"/>
                    </a:cubicBezTo>
                    <a:lnTo>
                      <a:pt x="545716" y="1391984"/>
                    </a:lnTo>
                    <a:lnTo>
                      <a:pt x="541259" y="1388665"/>
                    </a:lnTo>
                    <a:cubicBezTo>
                      <a:pt x="169671" y="1109263"/>
                      <a:pt x="0" y="981796"/>
                      <a:pt x="0" y="655353"/>
                    </a:cubicBezTo>
                    <a:lnTo>
                      <a:pt x="0" y="218419"/>
                    </a:lnTo>
                    <a:cubicBezTo>
                      <a:pt x="125096" y="194993"/>
                      <a:pt x="343610" y="137046"/>
                      <a:pt x="545621" y="0"/>
                    </a:cubicBezTo>
                    <a:cubicBezTo>
                      <a:pt x="747728" y="137140"/>
                      <a:pt x="966147" y="194993"/>
                      <a:pt x="1091243" y="218419"/>
                    </a:cubicBezTo>
                    <a:close/>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984" name="Google Shape;6984;p443"/>
              <p:cNvSpPr/>
              <p:nvPr/>
            </p:nvSpPr>
            <p:spPr>
              <a:xfrm>
                <a:off x="6404140" y="-859843"/>
                <a:ext cx="525208" cy="667491"/>
              </a:xfrm>
              <a:custGeom>
                <a:rect b="b" l="l" r="r" t="t"/>
                <a:pathLst>
                  <a:path extrusionOk="0" h="1608411" w="1265561">
                    <a:moveTo>
                      <a:pt x="1265561" y="762713"/>
                    </a:moveTo>
                    <a:cubicBezTo>
                      <a:pt x="1265561" y="1132594"/>
                      <a:pt x="1073033" y="1277321"/>
                      <a:pt x="689590" y="1565639"/>
                    </a:cubicBezTo>
                    <a:cubicBezTo>
                      <a:pt x="671096" y="1579580"/>
                      <a:pt x="652128" y="1593806"/>
                      <a:pt x="632781" y="1608412"/>
                    </a:cubicBezTo>
                    <a:cubicBezTo>
                      <a:pt x="613433" y="1593806"/>
                      <a:pt x="594465" y="1579580"/>
                      <a:pt x="575971" y="1565639"/>
                    </a:cubicBezTo>
                    <a:cubicBezTo>
                      <a:pt x="192433" y="1277321"/>
                      <a:pt x="0" y="1132594"/>
                      <a:pt x="0" y="762713"/>
                    </a:cubicBezTo>
                    <a:lnTo>
                      <a:pt x="0" y="251424"/>
                    </a:lnTo>
                    <a:cubicBezTo>
                      <a:pt x="83745" y="241086"/>
                      <a:pt x="381072" y="192243"/>
                      <a:pt x="632781" y="0"/>
                    </a:cubicBezTo>
                    <a:cubicBezTo>
                      <a:pt x="884584" y="192243"/>
                      <a:pt x="1181816" y="241086"/>
                      <a:pt x="1265561" y="251424"/>
                    </a:cubicBezTo>
                    <a:lnTo>
                      <a:pt x="1265561" y="762713"/>
                    </a:lnTo>
                    <a:close/>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985" name="Google Shape;6985;p443"/>
              <p:cNvSpPr/>
              <p:nvPr/>
            </p:nvSpPr>
            <p:spPr>
              <a:xfrm>
                <a:off x="6666554" y="-539456"/>
                <a:ext cx="3936" cy="3936"/>
              </a:xfrm>
              <a:custGeom>
                <a:rect b="b" l="l" r="r" t="t"/>
                <a:pathLst>
                  <a:path extrusionOk="0" h="9484" w="9484">
                    <a:moveTo>
                      <a:pt x="0" y="0"/>
                    </a:moveTo>
                    <a:lnTo>
                      <a:pt x="0" y="0"/>
                    </a:lnTo>
                    <a:lnTo>
                      <a:pt x="0" y="0"/>
                    </a:lnTo>
                    <a:lnTo>
                      <a:pt x="0" y="0"/>
                    </a:lnTo>
                    <a:close/>
                  </a:path>
                </a:pathLst>
              </a:custGeom>
              <a:solidFill>
                <a:srgbClr val="000000"/>
              </a:solidFill>
              <a:ln cap="flat" cmpd="sng" w="19050">
                <a:solidFill>
                  <a:srgbClr val="000000"/>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986" name="Google Shape;6986;p443"/>
              <p:cNvSpPr/>
              <p:nvPr/>
            </p:nvSpPr>
            <p:spPr>
              <a:xfrm>
                <a:off x="6539084" y="-637743"/>
                <a:ext cx="255125" cy="199393"/>
              </a:xfrm>
              <a:custGeom>
                <a:rect b="b" l="l" r="r" t="t"/>
                <a:pathLst>
                  <a:path extrusionOk="0" h="480465" w="614760">
                    <a:moveTo>
                      <a:pt x="0" y="302638"/>
                    </a:moveTo>
                    <a:lnTo>
                      <a:pt x="189303" y="480466"/>
                    </a:lnTo>
                    <a:lnTo>
                      <a:pt x="614761" y="0"/>
                    </a:ln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grpSp>
      <p:grpSp>
        <p:nvGrpSpPr>
          <p:cNvPr id="6987" name="Google Shape;6987;p443"/>
          <p:cNvGrpSpPr/>
          <p:nvPr/>
        </p:nvGrpSpPr>
        <p:grpSpPr>
          <a:xfrm>
            <a:off x="5608047" y="2347071"/>
            <a:ext cx="1188696" cy="1188696"/>
            <a:chOff x="1488693" y="-1068055"/>
            <a:chExt cx="905259" cy="905259"/>
          </a:xfrm>
        </p:grpSpPr>
        <p:grpSp>
          <p:nvGrpSpPr>
            <p:cNvPr id="6988" name="Google Shape;6988;p443"/>
            <p:cNvGrpSpPr/>
            <p:nvPr/>
          </p:nvGrpSpPr>
          <p:grpSpPr>
            <a:xfrm>
              <a:off x="1488693" y="-1068055"/>
              <a:ext cx="905259" cy="905259"/>
              <a:chOff x="7518971" y="-1068055"/>
              <a:chExt cx="905259" cy="905259"/>
            </a:xfrm>
          </p:grpSpPr>
          <p:sp>
            <p:nvSpPr>
              <p:cNvPr id="6989" name="Google Shape;6989;p443"/>
              <p:cNvSpPr/>
              <p:nvPr/>
            </p:nvSpPr>
            <p:spPr>
              <a:xfrm>
                <a:off x="7558330" y="-1028696"/>
                <a:ext cx="826541" cy="826541"/>
              </a:xfrm>
              <a:custGeom>
                <a:rect b="b" l="l" r="r" t="t"/>
                <a:pathLst>
                  <a:path extrusionOk="0" h="1991665" w="1991665">
                    <a:moveTo>
                      <a:pt x="0" y="0"/>
                    </a:moveTo>
                    <a:lnTo>
                      <a:pt x="1991665" y="0"/>
                    </a:lnTo>
                    <a:lnTo>
                      <a:pt x="1991665" y="1991665"/>
                    </a:lnTo>
                    <a:lnTo>
                      <a:pt x="0" y="1991665"/>
                    </a:lnTo>
                    <a:close/>
                  </a:path>
                </a:pathLst>
              </a:custGeom>
              <a:solidFill>
                <a:srgbClr val="1B3E5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nvGrpSpPr>
              <p:cNvPr id="6990" name="Google Shape;6990;p443"/>
              <p:cNvGrpSpPr/>
              <p:nvPr/>
            </p:nvGrpSpPr>
            <p:grpSpPr>
              <a:xfrm>
                <a:off x="7518971" y="-1068055"/>
                <a:ext cx="905259" cy="905259"/>
                <a:chOff x="7459352" y="-978971"/>
                <a:chExt cx="905259" cy="905259"/>
              </a:xfrm>
            </p:grpSpPr>
            <p:sp>
              <p:nvSpPr>
                <p:cNvPr id="6991" name="Google Shape;6991;p443"/>
                <p:cNvSpPr/>
                <p:nvPr/>
              </p:nvSpPr>
              <p:spPr>
                <a:xfrm>
                  <a:off x="7459352" y="-978971"/>
                  <a:ext cx="905259" cy="905259"/>
                </a:xfrm>
                <a:custGeom>
                  <a:rect b="b" l="l" r="r" t="t"/>
                  <a:pathLst>
                    <a:path extrusionOk="0" h="2181347" w="2181347">
                      <a:moveTo>
                        <a:pt x="0" y="0"/>
                      </a:moveTo>
                      <a:lnTo>
                        <a:pt x="2181348" y="0"/>
                      </a:lnTo>
                      <a:lnTo>
                        <a:pt x="2181348" y="2181348"/>
                      </a:lnTo>
                      <a:lnTo>
                        <a:pt x="0" y="2181348"/>
                      </a:lnTo>
                      <a:close/>
                    </a:path>
                  </a:pathLst>
                </a:custGeom>
                <a:noFill/>
                <a:ln cap="flat" cmpd="sng" w="9525">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992" name="Google Shape;6992;p443"/>
                <p:cNvSpPr/>
                <p:nvPr/>
              </p:nvSpPr>
              <p:spPr>
                <a:xfrm>
                  <a:off x="7459352" y="-978971"/>
                  <a:ext cx="905259" cy="905259"/>
                </a:xfrm>
                <a:custGeom>
                  <a:rect b="b" l="l" r="r" t="t"/>
                  <a:pathLst>
                    <a:path extrusionOk="0" h="2181347" w="2181347">
                      <a:moveTo>
                        <a:pt x="2181348" y="1090674"/>
                      </a:moveTo>
                      <a:cubicBezTo>
                        <a:pt x="2181348" y="1693036"/>
                        <a:pt x="1693036" y="2181348"/>
                        <a:pt x="1090674" y="2181348"/>
                      </a:cubicBezTo>
                      <a:cubicBezTo>
                        <a:pt x="488311" y="2181348"/>
                        <a:pt x="0" y="1693036"/>
                        <a:pt x="0" y="1090674"/>
                      </a:cubicBezTo>
                      <a:cubicBezTo>
                        <a:pt x="0" y="488311"/>
                        <a:pt x="488311" y="0"/>
                        <a:pt x="1090674" y="0"/>
                      </a:cubicBezTo>
                      <a:cubicBezTo>
                        <a:pt x="1693036" y="0"/>
                        <a:pt x="2181348" y="488311"/>
                        <a:pt x="2181348" y="1090674"/>
                      </a:cubicBezTo>
                      <a:close/>
                    </a:path>
                  </a:pathLst>
                </a:custGeom>
                <a:noFill/>
                <a:ln cap="flat" cmpd="sng" w="9525">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grpSp>
        <p:grpSp>
          <p:nvGrpSpPr>
            <p:cNvPr id="6993" name="Google Shape;6993;p443"/>
            <p:cNvGrpSpPr/>
            <p:nvPr/>
          </p:nvGrpSpPr>
          <p:grpSpPr>
            <a:xfrm>
              <a:off x="1670200" y="-941061"/>
              <a:ext cx="542245" cy="651269"/>
              <a:chOff x="67035" y="-1160770"/>
              <a:chExt cx="542245" cy="651269"/>
            </a:xfrm>
          </p:grpSpPr>
          <p:sp>
            <p:nvSpPr>
              <p:cNvPr id="6994" name="Google Shape;6994;p443"/>
              <p:cNvSpPr/>
              <p:nvPr/>
            </p:nvSpPr>
            <p:spPr>
              <a:xfrm>
                <a:off x="237730" y="-990862"/>
                <a:ext cx="371550" cy="481361"/>
              </a:xfrm>
              <a:custGeom>
                <a:rect b="b" l="l" r="r" t="t"/>
                <a:pathLst>
                  <a:path extrusionOk="0" h="1159907" w="895300">
                    <a:moveTo>
                      <a:pt x="654404" y="1042305"/>
                    </a:moveTo>
                    <a:lnTo>
                      <a:pt x="403075" y="1159908"/>
                    </a:lnTo>
                    <a:lnTo>
                      <a:pt x="275040" y="885817"/>
                    </a:lnTo>
                    <a:lnTo>
                      <a:pt x="0" y="1136198"/>
                    </a:lnTo>
                    <a:lnTo>
                      <a:pt x="15175" y="0"/>
                    </a:lnTo>
                    <a:lnTo>
                      <a:pt x="895301" y="718896"/>
                    </a:lnTo>
                    <a:lnTo>
                      <a:pt x="526369" y="768214"/>
                    </a:lnTo>
                    <a:lnTo>
                      <a:pt x="654404" y="1042305"/>
                    </a:lnTo>
                    <a:close/>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995" name="Google Shape;6995;p443"/>
              <p:cNvSpPr/>
              <p:nvPr/>
            </p:nvSpPr>
            <p:spPr>
              <a:xfrm>
                <a:off x="171261" y="-1147005"/>
                <a:ext cx="28732" cy="61793"/>
              </a:xfrm>
              <a:custGeom>
                <a:rect b="b" l="l" r="r" t="t"/>
                <a:pathLst>
                  <a:path extrusionOk="0" h="148900" w="69234">
                    <a:moveTo>
                      <a:pt x="0" y="0"/>
                    </a:moveTo>
                    <a:lnTo>
                      <a:pt x="69234" y="148901"/>
                    </a:ln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996" name="Google Shape;6996;p443"/>
              <p:cNvSpPr/>
              <p:nvPr/>
            </p:nvSpPr>
            <p:spPr>
              <a:xfrm>
                <a:off x="269981" y="-1160770"/>
                <a:ext cx="12988" cy="66910"/>
              </a:xfrm>
              <a:custGeom>
                <a:rect b="b" l="l" r="r" t="t"/>
                <a:pathLst>
                  <a:path extrusionOk="0" h="161230" w="31297">
                    <a:moveTo>
                      <a:pt x="31298" y="0"/>
                    </a:moveTo>
                    <a:lnTo>
                      <a:pt x="0" y="161230"/>
                    </a:ln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997" name="Google Shape;6997;p443"/>
              <p:cNvSpPr/>
              <p:nvPr/>
            </p:nvSpPr>
            <p:spPr>
              <a:xfrm>
                <a:off x="88667" y="-1070310"/>
                <a:ext cx="59432" cy="33061"/>
              </a:xfrm>
              <a:custGeom>
                <a:rect b="b" l="l" r="r" t="t"/>
                <a:pathLst>
                  <a:path extrusionOk="0" h="79666" w="143210">
                    <a:moveTo>
                      <a:pt x="0" y="0"/>
                    </a:moveTo>
                    <a:lnTo>
                      <a:pt x="143210" y="79667"/>
                    </a:ln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998" name="Google Shape;6998;p443"/>
              <p:cNvSpPr/>
              <p:nvPr/>
            </p:nvSpPr>
            <p:spPr>
              <a:xfrm>
                <a:off x="332124" y="-1106101"/>
                <a:ext cx="49592" cy="46443"/>
              </a:xfrm>
              <a:custGeom>
                <a:rect b="b" l="l" r="r" t="t"/>
                <a:pathLst>
                  <a:path extrusionOk="0" h="111912" w="119499">
                    <a:moveTo>
                      <a:pt x="119500" y="0"/>
                    </a:moveTo>
                    <a:lnTo>
                      <a:pt x="0" y="111913"/>
                    </a:ln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sp>
            <p:nvSpPr>
              <p:cNvPr id="6999" name="Google Shape;6999;p443"/>
              <p:cNvSpPr/>
              <p:nvPr/>
            </p:nvSpPr>
            <p:spPr>
              <a:xfrm>
                <a:off x="67035" y="-967657"/>
                <a:ext cx="67697" cy="8265"/>
              </a:xfrm>
              <a:custGeom>
                <a:rect b="b" l="l" r="r" t="t"/>
                <a:pathLst>
                  <a:path extrusionOk="0" h="19916" w="163126">
                    <a:moveTo>
                      <a:pt x="163127" y="0"/>
                    </a:moveTo>
                    <a:lnTo>
                      <a:pt x="0" y="19917"/>
                    </a:lnTo>
                  </a:path>
                </a:pathLst>
              </a:custGeom>
              <a:noFill/>
              <a:ln cap="flat" cmpd="sng" w="19050">
                <a:solidFill>
                  <a:srgbClr val="FF652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1B3E51"/>
                  </a:solidFill>
                  <a:latin typeface="Arial"/>
                  <a:ea typeface="Arial"/>
                  <a:cs typeface="Arial"/>
                  <a:sym typeface="Arial"/>
                </a:endParaRPr>
              </a:p>
            </p:txBody>
          </p:sp>
        </p:grpSp>
      </p:grpSp>
    </p:spTree>
  </p:cSld>
  <p:clrMapOvr>
    <a:masterClrMapping/>
  </p:clrMapOvr>
</p:sld>
</file>

<file path=ppt/slides/slide9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04" name="Shape 7004"/>
        <p:cNvGrpSpPr/>
        <p:nvPr/>
      </p:nvGrpSpPr>
      <p:grpSpPr>
        <a:xfrm>
          <a:off x="0" y="0"/>
          <a:ext cx="0" cy="0"/>
          <a:chOff x="0" y="0"/>
          <a:chExt cx="0" cy="0"/>
        </a:xfrm>
      </p:grpSpPr>
      <p:sp>
        <p:nvSpPr>
          <p:cNvPr id="7005" name="Google Shape;7005;p444"/>
          <p:cNvSpPr txBox="1"/>
          <p:nvPr>
            <p:ph type="title"/>
          </p:nvPr>
        </p:nvSpPr>
        <p:spPr>
          <a:xfrm>
            <a:off x="1061150" y="2362350"/>
            <a:ext cx="2078700" cy="344700"/>
          </a:xfrm>
          <a:prstGeom prst="rect">
            <a:avLst/>
          </a:prstGeom>
          <a:noFill/>
          <a:ln>
            <a:noFill/>
          </a:ln>
        </p:spPr>
        <p:txBody>
          <a:bodyPr anchorCtr="0" anchor="ctr" bIns="0" lIns="0" spcFirstLastPara="1" rIns="0" wrap="square" tIns="0">
            <a:spAutoFit/>
          </a:bodyPr>
          <a:lstStyle/>
          <a:p>
            <a:pPr indent="0" lvl="0" marL="0" rtl="0" algn="l">
              <a:lnSpc>
                <a:spcPct val="80000"/>
              </a:lnSpc>
              <a:spcBef>
                <a:spcPts val="0"/>
              </a:spcBef>
              <a:spcAft>
                <a:spcPts val="0"/>
              </a:spcAft>
              <a:buSzPts val="2800"/>
              <a:buNone/>
            </a:pPr>
            <a:r>
              <a:rPr lang="en-US">
                <a:solidFill>
                  <a:schemeClr val="accent1"/>
                </a:solidFill>
              </a:rPr>
              <a:t>Obrigado</a:t>
            </a:r>
            <a:endParaRPr>
              <a:solidFill>
                <a:schemeClr val="accent1"/>
              </a:solidFill>
            </a:endParaRPr>
          </a:p>
        </p:txBody>
      </p:sp>
      <p:sp>
        <p:nvSpPr>
          <p:cNvPr id="7006" name="Google Shape;7006;p444"/>
          <p:cNvSpPr txBox="1"/>
          <p:nvPr>
            <p:ph idx="4294967295" type="body"/>
          </p:nvPr>
        </p:nvSpPr>
        <p:spPr>
          <a:xfrm>
            <a:off x="4916100" y="3815950"/>
            <a:ext cx="3518100" cy="446400"/>
          </a:xfrm>
          <a:prstGeom prst="rect">
            <a:avLst/>
          </a:prstGeom>
          <a:noFill/>
          <a:ln>
            <a:noFill/>
          </a:ln>
        </p:spPr>
        <p:txBody>
          <a:bodyPr anchorCtr="0" anchor="t" bIns="0" lIns="0" spcFirstLastPara="1" rIns="0" wrap="square" tIns="0">
            <a:spAutoFit/>
          </a:bodyPr>
          <a:lstStyle/>
          <a:p>
            <a:pPr indent="0" lvl="0" marL="0" rtl="0" algn="ctr">
              <a:lnSpc>
                <a:spcPct val="100000"/>
              </a:lnSpc>
              <a:spcBef>
                <a:spcPts val="0"/>
              </a:spcBef>
              <a:spcAft>
                <a:spcPts val="0"/>
              </a:spcAft>
              <a:buSzPts val="1400"/>
              <a:buNone/>
            </a:pPr>
            <a:r>
              <a:rPr lang="en-US" sz="1200">
                <a:solidFill>
                  <a:schemeClr val="dk2"/>
                </a:solidFill>
                <a:latin typeface="Roboto"/>
                <a:ea typeface="Roboto"/>
                <a:cs typeface="Roboto"/>
                <a:sym typeface="Roboto"/>
              </a:rPr>
              <a:t>nome.sobrenome@jitterbit.com</a:t>
            </a:r>
            <a:endParaRPr sz="1200">
              <a:solidFill>
                <a:schemeClr val="dk2"/>
              </a:solidFill>
              <a:latin typeface="Roboto"/>
              <a:ea typeface="Roboto"/>
              <a:cs typeface="Roboto"/>
              <a:sym typeface="Roboto"/>
            </a:endParaRPr>
          </a:p>
          <a:p>
            <a:pPr indent="0" lvl="0" marL="0" rtl="0" algn="ctr">
              <a:lnSpc>
                <a:spcPct val="100000"/>
              </a:lnSpc>
              <a:spcBef>
                <a:spcPts val="600"/>
              </a:spcBef>
              <a:spcAft>
                <a:spcPts val="600"/>
              </a:spcAft>
              <a:buSzPts val="1400"/>
              <a:buNone/>
            </a:pPr>
            <a:r>
              <a:rPr lang="en-US" sz="1200">
                <a:solidFill>
                  <a:schemeClr val="dk2"/>
                </a:solidFill>
                <a:latin typeface="Roboto"/>
                <a:ea typeface="Roboto"/>
                <a:cs typeface="Roboto"/>
                <a:sym typeface="Roboto"/>
              </a:rPr>
              <a:t>(877) 555-0987</a:t>
            </a:r>
            <a:endParaRPr sz="1200">
              <a:solidFill>
                <a:schemeClr val="dk2"/>
              </a:solidFill>
              <a:latin typeface="Roboto"/>
              <a:ea typeface="Roboto"/>
              <a:cs typeface="Roboto"/>
              <a:sym typeface="Roboto"/>
            </a:endParaRPr>
          </a:p>
        </p:txBody>
      </p:sp>
      <p:sp>
        <p:nvSpPr>
          <p:cNvPr id="7007" name="Google Shape;7007;p444"/>
          <p:cNvSpPr/>
          <p:nvPr>
            <p:ph idx="2" type="pic"/>
          </p:nvPr>
        </p:nvSpPr>
        <p:spPr>
          <a:xfrm>
            <a:off x="5760750" y="987050"/>
            <a:ext cx="1828800" cy="1828800"/>
          </a:xfrm>
          <a:prstGeom prst="ellipse">
            <a:avLst/>
          </a:prstGeom>
          <a:noFill/>
          <a:ln cap="flat" cmpd="sng" w="19050">
            <a:solidFill>
              <a:schemeClr val="dk2"/>
            </a:solidFill>
            <a:prstDash val="solid"/>
            <a:round/>
            <a:headEnd len="sm" w="sm" type="none"/>
            <a:tailEnd len="sm" w="sm" type="none"/>
          </a:ln>
        </p:spPr>
      </p:sp>
      <p:sp>
        <p:nvSpPr>
          <p:cNvPr id="7008" name="Google Shape;7008;p444"/>
          <p:cNvSpPr txBox="1"/>
          <p:nvPr>
            <p:ph idx="4294967295" type="subTitle"/>
          </p:nvPr>
        </p:nvSpPr>
        <p:spPr>
          <a:xfrm>
            <a:off x="5532150" y="3062810"/>
            <a:ext cx="2286000" cy="277200"/>
          </a:xfrm>
          <a:prstGeom prst="rect">
            <a:avLst/>
          </a:prstGeom>
          <a:noFill/>
          <a:ln>
            <a:noFill/>
          </a:ln>
        </p:spPr>
        <p:txBody>
          <a:bodyPr anchorCtr="0" anchor="t" bIns="0" lIns="0" spcFirstLastPara="1" rIns="0" wrap="square" tIns="0">
            <a:spAutoFit/>
          </a:bodyPr>
          <a:lstStyle/>
          <a:p>
            <a:pPr indent="0" lvl="0" marL="0" marR="0" rtl="0" algn="ctr">
              <a:lnSpc>
                <a:spcPct val="115000"/>
              </a:lnSpc>
              <a:spcBef>
                <a:spcPts val="0"/>
              </a:spcBef>
              <a:spcAft>
                <a:spcPts val="1200"/>
              </a:spcAft>
              <a:buClr>
                <a:srgbClr val="063849"/>
              </a:buClr>
              <a:buSzPts val="1400"/>
              <a:buFont typeface="Roboto Light"/>
              <a:buNone/>
            </a:pPr>
            <a:r>
              <a:rPr lang="en-US" sz="1800">
                <a:solidFill>
                  <a:schemeClr val="lt1"/>
                </a:solidFill>
                <a:latin typeface="Roboto SemiBold"/>
                <a:ea typeface="Roboto SemiBold"/>
                <a:cs typeface="Roboto SemiBold"/>
                <a:sym typeface="Roboto SemiBold"/>
              </a:rPr>
              <a:t>Nome e Sobrenome</a:t>
            </a:r>
            <a:endParaRPr b="0" i="0" sz="1800" u="none" cap="none" strike="noStrike">
              <a:solidFill>
                <a:schemeClr val="lt1"/>
              </a:solidFill>
              <a:latin typeface="Roboto SemiBold"/>
              <a:ea typeface="Roboto SemiBold"/>
              <a:cs typeface="Roboto SemiBold"/>
              <a:sym typeface="Roboto SemiBold"/>
            </a:endParaRPr>
          </a:p>
        </p:txBody>
      </p:sp>
      <p:sp>
        <p:nvSpPr>
          <p:cNvPr id="7009" name="Google Shape;7009;p444"/>
          <p:cNvSpPr txBox="1"/>
          <p:nvPr>
            <p:ph idx="4294967295" type="subTitle"/>
          </p:nvPr>
        </p:nvSpPr>
        <p:spPr>
          <a:xfrm>
            <a:off x="5532150" y="3408904"/>
            <a:ext cx="2286000" cy="215400"/>
          </a:xfrm>
          <a:prstGeom prst="rect">
            <a:avLst/>
          </a:prstGeom>
          <a:noFill/>
          <a:ln>
            <a:noFill/>
          </a:ln>
        </p:spPr>
        <p:txBody>
          <a:bodyPr anchorCtr="0" anchor="t" bIns="0" lIns="0" spcFirstLastPara="1" rIns="0" wrap="square" tIns="0">
            <a:spAutoFit/>
          </a:bodyPr>
          <a:lstStyle/>
          <a:p>
            <a:pPr indent="0" lvl="0" marL="0" marR="0" rtl="0" algn="ctr">
              <a:lnSpc>
                <a:spcPct val="115000"/>
              </a:lnSpc>
              <a:spcBef>
                <a:spcPts val="0"/>
              </a:spcBef>
              <a:spcAft>
                <a:spcPts val="1200"/>
              </a:spcAft>
              <a:buClr>
                <a:srgbClr val="063849"/>
              </a:buClr>
              <a:buSzPts val="1400"/>
              <a:buFont typeface="Roboto Light"/>
              <a:buNone/>
            </a:pPr>
            <a:r>
              <a:rPr lang="en-US">
                <a:solidFill>
                  <a:schemeClr val="accent1"/>
                </a:solidFill>
                <a:latin typeface="Roboto Slab"/>
                <a:ea typeface="Roboto Slab"/>
                <a:cs typeface="Roboto Slab"/>
                <a:sym typeface="Roboto Slab"/>
              </a:rPr>
              <a:t>Cargo</a:t>
            </a:r>
            <a:endParaRPr b="0" i="0" sz="1400" u="none" cap="none" strike="noStrike">
              <a:solidFill>
                <a:schemeClr val="accent1"/>
              </a:solidFill>
              <a:latin typeface="Roboto Slab"/>
              <a:ea typeface="Roboto Slab"/>
              <a:cs typeface="Roboto Slab"/>
              <a:sym typeface="Roboto Slab"/>
            </a:endParaRPr>
          </a:p>
        </p:txBody>
      </p:sp>
    </p:spTree>
  </p:cSld>
  <p:clrMapOvr>
    <a:masterClrMapping/>
  </p:clrMapOvr>
</p:sld>
</file>

<file path=ppt/slides/slide9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14" name="Shape 7014"/>
        <p:cNvGrpSpPr/>
        <p:nvPr/>
      </p:nvGrpSpPr>
      <p:grpSpPr>
        <a:xfrm>
          <a:off x="0" y="0"/>
          <a:ext cx="0" cy="0"/>
          <a:chOff x="0" y="0"/>
          <a:chExt cx="0" cy="0"/>
        </a:xfrm>
      </p:grpSpPr>
      <p:sp>
        <p:nvSpPr>
          <p:cNvPr id="7015" name="Google Shape;7015;p445"/>
          <p:cNvSpPr txBox="1"/>
          <p:nvPr>
            <p:ph type="title"/>
          </p:nvPr>
        </p:nvSpPr>
        <p:spPr>
          <a:xfrm>
            <a:off x="755075" y="524263"/>
            <a:ext cx="8023200" cy="4095000"/>
          </a:xfrm>
          <a:prstGeom prst="rect">
            <a:avLst/>
          </a:prstGeom>
          <a:noFill/>
          <a:ln>
            <a:noFill/>
          </a:ln>
        </p:spPr>
        <p:txBody>
          <a:bodyPr anchorCtr="0" anchor="ctr" bIns="0" lIns="0" spcFirstLastPara="1" rIns="0" wrap="square" tIns="0">
            <a:normAutofit/>
          </a:bodyPr>
          <a:lstStyle/>
          <a:p>
            <a:pPr indent="0" lvl="0" marL="0" rtl="0" algn="r">
              <a:lnSpc>
                <a:spcPct val="80000"/>
              </a:lnSpc>
              <a:spcBef>
                <a:spcPts val="0"/>
              </a:spcBef>
              <a:spcAft>
                <a:spcPts val="0"/>
              </a:spcAft>
              <a:buSzPts val="3600"/>
              <a:buNone/>
            </a:pPr>
            <a:r>
              <a:rPr lang="en-US"/>
              <a:t> EDI Apêndice</a:t>
            </a:r>
            <a:endParaRPr/>
          </a:p>
        </p:txBody>
      </p:sp>
    </p:spTree>
  </p:cSld>
  <p:clrMapOvr>
    <a:masterClrMapping/>
  </p:clrMapOvr>
</p:sld>
</file>

<file path=ppt/slides/slide9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19" name="Shape 7019"/>
        <p:cNvGrpSpPr/>
        <p:nvPr/>
      </p:nvGrpSpPr>
      <p:grpSpPr>
        <a:xfrm>
          <a:off x="0" y="0"/>
          <a:ext cx="0" cy="0"/>
          <a:chOff x="0" y="0"/>
          <a:chExt cx="0" cy="0"/>
        </a:xfrm>
      </p:grpSpPr>
      <p:pic>
        <p:nvPicPr>
          <p:cNvPr id="7020" name="Google Shape;7020;p446"/>
          <p:cNvPicPr preferRelativeResize="0"/>
          <p:nvPr>
            <p:ph idx="2" type="pic"/>
          </p:nvPr>
        </p:nvPicPr>
        <p:blipFill rotWithShape="1">
          <a:blip r:embed="rId3">
            <a:alphaModFix/>
          </a:blip>
          <a:srcRect b="0" l="25570" r="25575" t="0"/>
          <a:stretch/>
        </p:blipFill>
        <p:spPr>
          <a:xfrm>
            <a:off x="5029200" y="0"/>
            <a:ext cx="4114800" cy="4716600"/>
          </a:xfrm>
          <a:prstGeom prst="rect">
            <a:avLst/>
          </a:prstGeom>
          <a:noFill/>
          <a:ln>
            <a:noFill/>
          </a:ln>
        </p:spPr>
      </p:pic>
      <p:sp>
        <p:nvSpPr>
          <p:cNvPr id="7021" name="Google Shape;7021;p446"/>
          <p:cNvSpPr txBox="1"/>
          <p:nvPr>
            <p:ph type="title"/>
          </p:nvPr>
        </p:nvSpPr>
        <p:spPr>
          <a:xfrm>
            <a:off x="226278" y="464344"/>
            <a:ext cx="4566000" cy="277200"/>
          </a:xfrm>
          <a:prstGeom prst="rect">
            <a:avLst/>
          </a:prstGeom>
          <a:noFill/>
          <a:ln>
            <a:noFill/>
          </a:ln>
        </p:spPr>
        <p:txBody>
          <a:bodyPr anchorCtr="0" anchor="t" bIns="0" lIns="0" spcFirstLastPara="1" rIns="0" wrap="square" tIns="0">
            <a:spAutoFit/>
          </a:bodyPr>
          <a:lstStyle/>
          <a:p>
            <a:pPr indent="0" lvl="0" marL="0" rtl="0" algn="l">
              <a:lnSpc>
                <a:spcPct val="100000"/>
              </a:lnSpc>
              <a:spcBef>
                <a:spcPts val="0"/>
              </a:spcBef>
              <a:spcAft>
                <a:spcPts val="0"/>
              </a:spcAft>
              <a:buSzPts val="2800"/>
              <a:buNone/>
            </a:pPr>
            <a:r>
              <a:rPr lang="en-US" sz="1800"/>
              <a:t>Neom Wellbeing</a:t>
            </a:r>
            <a:endParaRPr sz="1800">
              <a:solidFill>
                <a:schemeClr val="accent1"/>
              </a:solidFill>
            </a:endParaRPr>
          </a:p>
        </p:txBody>
      </p:sp>
      <p:sp>
        <p:nvSpPr>
          <p:cNvPr id="7022" name="Google Shape;7022;p446"/>
          <p:cNvSpPr txBox="1"/>
          <p:nvPr/>
        </p:nvSpPr>
        <p:spPr>
          <a:xfrm>
            <a:off x="1738439" y="0"/>
            <a:ext cx="3290700" cy="377100"/>
          </a:xfrm>
          <a:prstGeom prst="rect">
            <a:avLst/>
          </a:prstGeom>
          <a:solidFill>
            <a:srgbClr val="262626"/>
          </a:solidFill>
          <a:ln>
            <a:noFill/>
          </a:ln>
        </p:spPr>
        <p:txBody>
          <a:bodyPr anchorCtr="0" anchor="t" bIns="102875" lIns="102875" spcFirstLastPara="1" rIns="102875" wrap="square" tIns="102875">
            <a:spAutoFit/>
          </a:bodyPr>
          <a:lstStyle/>
          <a:p>
            <a:pPr indent="0" lvl="0" marL="0" marR="0" rtl="0" algn="ctr">
              <a:lnSpc>
                <a:spcPct val="100000"/>
              </a:lnSpc>
              <a:spcBef>
                <a:spcPts val="0"/>
              </a:spcBef>
              <a:spcAft>
                <a:spcPts val="0"/>
              </a:spcAft>
              <a:buClr>
                <a:srgbClr val="000000"/>
              </a:buClr>
              <a:buSzPts val="1100"/>
              <a:buFont typeface="Arial"/>
              <a:buNone/>
            </a:pPr>
            <a:r>
              <a:rPr lang="en-US" sz="1100">
                <a:solidFill>
                  <a:srgbClr val="FFFFFF"/>
                </a:solidFill>
                <a:latin typeface="Poppins"/>
                <a:ea typeface="Poppins"/>
                <a:cs typeface="Poppins"/>
                <a:sym typeface="Poppins"/>
              </a:rPr>
              <a:t>Varejo</a:t>
            </a:r>
            <a:endParaRPr b="0" i="0" sz="1100" u="none" cap="none" strike="noStrike">
              <a:solidFill>
                <a:srgbClr val="000000"/>
              </a:solidFill>
              <a:latin typeface="Arial"/>
              <a:ea typeface="Arial"/>
              <a:cs typeface="Arial"/>
              <a:sym typeface="Arial"/>
            </a:endParaRPr>
          </a:p>
        </p:txBody>
      </p:sp>
      <p:sp>
        <p:nvSpPr>
          <p:cNvPr id="7023" name="Google Shape;7023;p446"/>
          <p:cNvSpPr txBox="1"/>
          <p:nvPr/>
        </p:nvSpPr>
        <p:spPr>
          <a:xfrm>
            <a:off x="226278" y="889297"/>
            <a:ext cx="4615800" cy="39738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4472C4"/>
              </a:buClr>
              <a:buSzPts val="1100"/>
              <a:buFont typeface="Arial"/>
              <a:buNone/>
            </a:pPr>
            <a:r>
              <a:rPr b="1" lang="en-US" sz="1100">
                <a:solidFill>
                  <a:schemeClr val="accent1"/>
                </a:solidFill>
                <a:latin typeface="Roboto"/>
                <a:ea typeface="Roboto"/>
                <a:cs typeface="Roboto"/>
                <a:sym typeface="Roboto"/>
              </a:rPr>
              <a:t>Desafio</a:t>
            </a:r>
            <a:br>
              <a:rPr b="1" i="0" lang="en-US" sz="900" u="none" cap="none" strike="noStrike">
                <a:solidFill>
                  <a:srgbClr val="000000"/>
                </a:solidFill>
                <a:latin typeface="Roboto"/>
                <a:ea typeface="Roboto"/>
                <a:cs typeface="Roboto"/>
                <a:sym typeface="Roboto"/>
              </a:rPr>
            </a:br>
            <a:r>
              <a:rPr lang="en-US" sz="900">
                <a:latin typeface="Roboto"/>
                <a:ea typeface="Roboto"/>
                <a:cs typeface="Roboto"/>
                <a:sym typeface="Roboto"/>
              </a:rPr>
              <a:t>A Neom Wellbeing, uma empresa do Reino Unido especializada na criação de produtos de aromaterapia, enfrentava baixa visibilidade e recursos limitados para gerenciar suas integrações EDI, o que dificultava o monitoramento dos fluxos de dados e a resolução de problemas. Configurar os fluxos de trabalho EDI também era um grande desafio, pois demandava muito tempo e conhecimento avançado em programação. O suporte atrasado do provedor anterior e processos manuais, como o envio de faturas, geravam obstáculos adicionais que, em última análise, os levaram a escolher o Jitterbit EDI.</a:t>
            </a:r>
            <a:endParaRPr b="0" i="0" sz="900" u="none" cap="none" strike="noStrike">
              <a:solidFill>
                <a:srgbClr val="000000"/>
              </a:solidFill>
              <a:latin typeface="Roboto"/>
              <a:ea typeface="Roboto"/>
              <a:cs typeface="Roboto"/>
              <a:sym typeface="Roboto"/>
            </a:endParaRPr>
          </a:p>
          <a:p>
            <a:pPr indent="0" lvl="0" marL="0" marR="0" rtl="0" algn="l">
              <a:lnSpc>
                <a:spcPct val="100000"/>
              </a:lnSpc>
              <a:spcBef>
                <a:spcPts val="0"/>
              </a:spcBef>
              <a:spcAft>
                <a:spcPts val="0"/>
              </a:spcAft>
              <a:buClr>
                <a:srgbClr val="4472C4"/>
              </a:buClr>
              <a:buSzPts val="1100"/>
              <a:buFont typeface="Arial"/>
              <a:buNone/>
            </a:pPr>
            <a:r>
              <a:t/>
            </a:r>
            <a:endParaRPr b="0" i="0" sz="900" u="none" cap="none" strike="noStrike">
              <a:solidFill>
                <a:srgbClr val="000000"/>
              </a:solidFill>
              <a:latin typeface="Roboto"/>
              <a:ea typeface="Roboto"/>
              <a:cs typeface="Roboto"/>
              <a:sym typeface="Roboto"/>
            </a:endParaRPr>
          </a:p>
          <a:p>
            <a:pPr indent="0" lvl="0" marL="0" marR="0" rtl="0" algn="l">
              <a:lnSpc>
                <a:spcPct val="100000"/>
              </a:lnSpc>
              <a:spcBef>
                <a:spcPts val="0"/>
              </a:spcBef>
              <a:spcAft>
                <a:spcPts val="0"/>
              </a:spcAft>
              <a:buClr>
                <a:srgbClr val="4472C4"/>
              </a:buClr>
              <a:buSzPts val="1100"/>
              <a:buFont typeface="Arial"/>
              <a:buNone/>
            </a:pPr>
            <a:r>
              <a:rPr b="1" lang="en-US" sz="1100">
                <a:solidFill>
                  <a:schemeClr val="accent1"/>
                </a:solidFill>
                <a:latin typeface="Roboto"/>
                <a:ea typeface="Roboto"/>
                <a:cs typeface="Roboto"/>
                <a:sym typeface="Roboto"/>
              </a:rPr>
              <a:t>Solução</a:t>
            </a:r>
            <a:br>
              <a:rPr b="1" i="0" lang="en-US" sz="900" u="none" cap="none" strike="noStrike">
                <a:solidFill>
                  <a:srgbClr val="000000"/>
                </a:solidFill>
                <a:latin typeface="Roboto"/>
                <a:ea typeface="Roboto"/>
                <a:cs typeface="Roboto"/>
                <a:sym typeface="Roboto"/>
              </a:rPr>
            </a:br>
            <a:r>
              <a:rPr lang="en-US" sz="900">
                <a:latin typeface="Roboto"/>
                <a:ea typeface="Roboto"/>
                <a:cs typeface="Roboto"/>
                <a:sym typeface="Roboto"/>
              </a:rPr>
              <a:t>A Neom Wellbeing simplificou e automatizou seus processos EDI com o Jitterbit EDI. Aproveitando a interface amigável, os usuários das áreas de negócio conseguiram configurar fluxos de trabalho usando o recurso EDI para XML. Eles também automatizaram processos essenciais, como pedidos de compra, avisos de envio e faturamento, aliviando a carga sobre a equipe financeira. Antes, a Neom Wellbeing dependia do fornecedor anterior para configurar e gerenciar parceiros comerciais, mas com o Jitterbit EDI conseguiram otimizar esse processo e fazê-lo de forma independente. Com o suporte da Jitterbit, a Neom Wellbeing está preparada para escalar e expandir suas operações para a América do Norte.</a:t>
            </a:r>
            <a:endParaRPr b="0" i="0" sz="900" u="none" cap="none" strike="noStrike">
              <a:solidFill>
                <a:srgbClr val="000000"/>
              </a:solidFill>
              <a:latin typeface="Roboto"/>
              <a:ea typeface="Roboto"/>
              <a:cs typeface="Roboto"/>
              <a:sym typeface="Roboto"/>
            </a:endParaRPr>
          </a:p>
          <a:p>
            <a:pPr indent="0" lvl="0" marL="0" marR="0" rtl="0" algn="l">
              <a:lnSpc>
                <a:spcPct val="100000"/>
              </a:lnSpc>
              <a:spcBef>
                <a:spcPts val="500"/>
              </a:spcBef>
              <a:spcAft>
                <a:spcPts val="0"/>
              </a:spcAft>
              <a:buClr>
                <a:srgbClr val="000000"/>
              </a:buClr>
              <a:buSzPts val="1200"/>
              <a:buFont typeface="Arial"/>
              <a:buNone/>
            </a:pPr>
            <a:r>
              <a:rPr b="1" lang="en-US" sz="1100">
                <a:solidFill>
                  <a:schemeClr val="accent1"/>
                </a:solidFill>
                <a:latin typeface="Roboto"/>
                <a:ea typeface="Roboto"/>
                <a:cs typeface="Roboto"/>
                <a:sym typeface="Roboto"/>
              </a:rPr>
              <a:t>Resultados</a:t>
            </a:r>
            <a:endParaRPr b="1" i="0" sz="900" u="none" cap="none" strike="noStrike">
              <a:solidFill>
                <a:srgbClr val="000000"/>
              </a:solidFill>
              <a:latin typeface="Roboto"/>
              <a:ea typeface="Roboto"/>
              <a:cs typeface="Roboto"/>
              <a:sym typeface="Roboto"/>
            </a:endParaRPr>
          </a:p>
          <a:p>
            <a:pPr indent="-292100" lvl="0" marL="457200" rtl="0" algn="l">
              <a:spcBef>
                <a:spcPts val="300"/>
              </a:spcBef>
              <a:spcAft>
                <a:spcPts val="0"/>
              </a:spcAft>
              <a:buSzPts val="1000"/>
              <a:buChar char="•"/>
            </a:pPr>
            <a:r>
              <a:rPr b="1" lang="en-US" sz="900">
                <a:latin typeface="Roboto"/>
                <a:ea typeface="Roboto"/>
                <a:cs typeface="Roboto"/>
                <a:sym typeface="Roboto"/>
              </a:rPr>
              <a:t>Eficiência aprimorada</a:t>
            </a:r>
            <a:r>
              <a:rPr b="1" lang="en-US" sz="900">
                <a:latin typeface="Roboto"/>
                <a:ea typeface="Roboto"/>
                <a:cs typeface="Roboto"/>
                <a:sym typeface="Roboto"/>
              </a:rPr>
              <a:t> —</a:t>
            </a:r>
            <a:r>
              <a:rPr lang="en-US" sz="900">
                <a:latin typeface="Roboto"/>
                <a:ea typeface="Roboto"/>
                <a:cs typeface="Roboto"/>
                <a:sym typeface="Roboto"/>
              </a:rPr>
              <a:t> automação dos principais processos EDI</a:t>
            </a:r>
            <a:endParaRPr sz="900">
              <a:latin typeface="Roboto"/>
              <a:ea typeface="Roboto"/>
              <a:cs typeface="Roboto"/>
              <a:sym typeface="Roboto"/>
            </a:endParaRPr>
          </a:p>
          <a:p>
            <a:pPr indent="-292100" lvl="0" marL="457200" rtl="0" algn="l">
              <a:spcBef>
                <a:spcPts val="300"/>
              </a:spcBef>
              <a:spcAft>
                <a:spcPts val="0"/>
              </a:spcAft>
              <a:buSzPts val="1000"/>
              <a:buChar char="•"/>
            </a:pPr>
            <a:r>
              <a:rPr b="1" lang="en-US" sz="900">
                <a:latin typeface="Roboto"/>
                <a:ea typeface="Roboto"/>
                <a:cs typeface="Roboto"/>
                <a:sym typeface="Roboto"/>
              </a:rPr>
              <a:t>Aceleração na integração de parceiros —</a:t>
            </a:r>
            <a:r>
              <a:rPr lang="en-US" sz="900">
                <a:latin typeface="Roboto"/>
                <a:ea typeface="Roboto"/>
                <a:cs typeface="Roboto"/>
                <a:sym typeface="Roboto"/>
              </a:rPr>
              <a:t> possibilidade de auto-cadastro de parceiros comerciais EDI</a:t>
            </a:r>
            <a:endParaRPr sz="900">
              <a:latin typeface="Roboto"/>
              <a:ea typeface="Roboto"/>
              <a:cs typeface="Roboto"/>
              <a:sym typeface="Roboto"/>
            </a:endParaRPr>
          </a:p>
          <a:p>
            <a:pPr indent="-292100" lvl="0" marL="457200" rtl="0" algn="l">
              <a:spcBef>
                <a:spcPts val="300"/>
              </a:spcBef>
              <a:spcAft>
                <a:spcPts val="0"/>
              </a:spcAft>
              <a:buSzPts val="1000"/>
              <a:buChar char="•"/>
            </a:pPr>
            <a:r>
              <a:rPr b="1" lang="en-US" sz="900">
                <a:latin typeface="Roboto"/>
                <a:ea typeface="Roboto"/>
                <a:cs typeface="Roboto"/>
                <a:sym typeface="Roboto"/>
              </a:rPr>
              <a:t>Visibilidade aprimorada —</a:t>
            </a:r>
            <a:r>
              <a:rPr lang="en-US" sz="900">
                <a:latin typeface="Roboto"/>
                <a:ea typeface="Roboto"/>
                <a:cs typeface="Roboto"/>
                <a:sym typeface="Roboto"/>
              </a:rPr>
              <a:t> monitoramento em tempo real das mensagens e fluxos de trabalho EDI</a:t>
            </a:r>
            <a:endParaRPr sz="900">
              <a:latin typeface="Roboto"/>
              <a:ea typeface="Roboto"/>
              <a:cs typeface="Roboto"/>
              <a:sym typeface="Roboto"/>
            </a:endParaRPr>
          </a:p>
          <a:p>
            <a:pPr indent="-196850" lvl="0" marL="203200" marR="0" rtl="0" algn="l">
              <a:lnSpc>
                <a:spcPct val="100000"/>
              </a:lnSpc>
              <a:spcBef>
                <a:spcPts val="300"/>
              </a:spcBef>
              <a:spcAft>
                <a:spcPts val="0"/>
              </a:spcAft>
              <a:buSzPts val="1000"/>
              <a:buFont typeface="Poppins"/>
              <a:buChar char="•"/>
            </a:pPr>
            <a:r>
              <a:t/>
            </a:r>
            <a:endParaRPr b="1" sz="1000">
              <a:latin typeface="Poppins"/>
              <a:ea typeface="Poppins"/>
              <a:cs typeface="Poppins"/>
              <a:sym typeface="Poppins"/>
            </a:endParaRPr>
          </a:p>
        </p:txBody>
      </p:sp>
      <p:sp>
        <p:nvSpPr>
          <p:cNvPr id="7024" name="Google Shape;7024;p446"/>
          <p:cNvSpPr/>
          <p:nvPr/>
        </p:nvSpPr>
        <p:spPr>
          <a:xfrm>
            <a:off x="9249861" y="2283709"/>
            <a:ext cx="3608100" cy="988200"/>
          </a:xfrm>
          <a:prstGeom prst="roundRect">
            <a:avLst>
              <a:gd fmla="val 4235" name="adj"/>
            </a:avLst>
          </a:prstGeom>
          <a:solidFill>
            <a:srgbClr val="FFFFFF">
              <a:alpha val="70590"/>
            </a:srgbClr>
          </a:solidFill>
          <a:ln>
            <a:noFill/>
          </a:ln>
        </p:spPr>
        <p:txBody>
          <a:bodyPr anchorCtr="0" anchor="ctr" bIns="137175" lIns="205750" spcFirstLastPara="1" rIns="137175" wrap="square" tIns="137175">
            <a:noAutofit/>
          </a:bodyPr>
          <a:lstStyle/>
          <a:p>
            <a:pPr indent="0" lvl="0" marL="0" marR="0" rtl="0" algn="l">
              <a:lnSpc>
                <a:spcPct val="100000"/>
              </a:lnSpc>
              <a:spcBef>
                <a:spcPts val="0"/>
              </a:spcBef>
              <a:spcAft>
                <a:spcPts val="0"/>
              </a:spcAft>
              <a:buClr>
                <a:srgbClr val="000000"/>
              </a:buClr>
              <a:buSzPts val="900"/>
              <a:buFont typeface="Arial"/>
              <a:buNone/>
            </a:pPr>
            <a:r>
              <a:rPr b="0" i="0" lang="en-US" sz="900" u="none" cap="none" strike="noStrike">
                <a:solidFill>
                  <a:schemeClr val="dk1"/>
                </a:solidFill>
                <a:latin typeface="Roboto"/>
                <a:ea typeface="Roboto"/>
                <a:cs typeface="Roboto"/>
                <a:sym typeface="Roboto"/>
              </a:rPr>
              <a:t>With Vinyl, we can deploy solutions much faster, and they are easier to support. It has also been nice having the Vinyl team available to quickly build solutions when we don't have the internal bandwidth.”</a:t>
            </a:r>
            <a:endParaRPr b="0" i="0" sz="1100" u="none" cap="none" strike="noStrike">
              <a:solidFill>
                <a:schemeClr val="dk1"/>
              </a:solidFill>
              <a:latin typeface="Roboto"/>
              <a:ea typeface="Roboto"/>
              <a:cs typeface="Roboto"/>
              <a:sym typeface="Roboto"/>
            </a:endParaRPr>
          </a:p>
          <a:p>
            <a:pPr indent="0" lvl="0" marL="0" marR="0" rtl="0" algn="l">
              <a:lnSpc>
                <a:spcPct val="100000"/>
              </a:lnSpc>
              <a:spcBef>
                <a:spcPts val="0"/>
              </a:spcBef>
              <a:spcAft>
                <a:spcPts val="0"/>
              </a:spcAft>
              <a:buClr>
                <a:srgbClr val="000000"/>
              </a:buClr>
              <a:buSzPts val="900"/>
              <a:buFont typeface="Arial"/>
              <a:buNone/>
            </a:pPr>
            <a:r>
              <a:rPr b="0" i="0" lang="en-US" sz="900" u="none" cap="none" strike="noStrike">
                <a:solidFill>
                  <a:schemeClr val="dk1"/>
                </a:solidFill>
                <a:latin typeface="Roboto"/>
                <a:ea typeface="Roboto"/>
                <a:cs typeface="Roboto"/>
                <a:sym typeface="Roboto"/>
              </a:rPr>
              <a:t>JIM DECKER / CTO</a:t>
            </a:r>
            <a:endParaRPr b="0" i="0" sz="1100" u="none" cap="none" strike="noStrike">
              <a:solidFill>
                <a:schemeClr val="dk1"/>
              </a:solidFill>
              <a:latin typeface="Roboto"/>
              <a:ea typeface="Roboto"/>
              <a:cs typeface="Roboto"/>
              <a:sym typeface="Roboto"/>
            </a:endParaRPr>
          </a:p>
        </p:txBody>
      </p:sp>
      <p:pic>
        <p:nvPicPr>
          <p:cNvPr id="7025" name="Google Shape;7025;p446"/>
          <p:cNvPicPr preferRelativeResize="0"/>
          <p:nvPr/>
        </p:nvPicPr>
        <p:blipFill rotWithShape="1">
          <a:blip r:embed="rId4">
            <a:alphaModFix/>
          </a:blip>
          <a:srcRect b="0" l="0" r="0" t="0"/>
          <a:stretch/>
        </p:blipFill>
        <p:spPr>
          <a:xfrm>
            <a:off x="9959326" y="1701972"/>
            <a:ext cx="457240" cy="354873"/>
          </a:xfrm>
          <a:prstGeom prst="rect">
            <a:avLst/>
          </a:prstGeom>
          <a:noFill/>
          <a:ln>
            <a:noFill/>
          </a:ln>
        </p:spPr>
      </p:pic>
      <p:pic>
        <p:nvPicPr>
          <p:cNvPr id="7026" name="Google Shape;7026;p446"/>
          <p:cNvPicPr preferRelativeResize="0"/>
          <p:nvPr/>
        </p:nvPicPr>
        <p:blipFill rotWithShape="1">
          <a:blip r:embed="rId5">
            <a:alphaModFix/>
          </a:blip>
          <a:srcRect b="22245" l="0" r="0" t="22239"/>
          <a:stretch/>
        </p:blipFill>
        <p:spPr>
          <a:xfrm>
            <a:off x="7909197" y="411479"/>
            <a:ext cx="1237184" cy="686832"/>
          </a:xfrm>
          <a:prstGeom prst="rect">
            <a:avLst/>
          </a:prstGeom>
          <a:solidFill>
            <a:srgbClr val="FFFFFF"/>
          </a:solidFill>
          <a:ln>
            <a:noFill/>
          </a:ln>
        </p:spPr>
      </p:pic>
    </p:spTree>
  </p:cSld>
  <p:clrMapOvr>
    <a:masterClrMapping/>
  </p:clrMapOvr>
  <p:transition spd="slow">
    <p:fade/>
  </p:transition>
</p:sld>
</file>

<file path=ppt/slides/slide9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30" name="Shape 7030"/>
        <p:cNvGrpSpPr/>
        <p:nvPr/>
      </p:nvGrpSpPr>
      <p:grpSpPr>
        <a:xfrm>
          <a:off x="0" y="0"/>
          <a:ext cx="0" cy="0"/>
          <a:chOff x="0" y="0"/>
          <a:chExt cx="0" cy="0"/>
        </a:xfrm>
      </p:grpSpPr>
      <p:sp>
        <p:nvSpPr>
          <p:cNvPr id="7031" name="Google Shape;7031;p447"/>
          <p:cNvSpPr txBox="1"/>
          <p:nvPr>
            <p:ph type="title"/>
          </p:nvPr>
        </p:nvSpPr>
        <p:spPr>
          <a:xfrm>
            <a:off x="365689" y="274320"/>
            <a:ext cx="8458200" cy="307800"/>
          </a:xfrm>
          <a:prstGeom prst="rect">
            <a:avLst/>
          </a:prstGeom>
          <a:noFill/>
          <a:ln>
            <a:noFill/>
          </a:ln>
        </p:spPr>
        <p:txBody>
          <a:bodyPr anchorCtr="0" anchor="t" bIns="0" lIns="0" spcFirstLastPara="1" rIns="0" wrap="square" tIns="0">
            <a:spAutoFit/>
          </a:bodyPr>
          <a:lstStyle/>
          <a:p>
            <a:pPr indent="0" lvl="0" marL="0" rtl="0" algn="l">
              <a:lnSpc>
                <a:spcPct val="100000"/>
              </a:lnSpc>
              <a:spcBef>
                <a:spcPts val="0"/>
              </a:spcBef>
              <a:spcAft>
                <a:spcPts val="0"/>
              </a:spcAft>
              <a:buSzPts val="2000"/>
              <a:buNone/>
            </a:pPr>
            <a:r>
              <a:rPr lang="en-US"/>
              <a:t>Partnerships</a:t>
            </a:r>
            <a:endParaRPr/>
          </a:p>
        </p:txBody>
      </p:sp>
      <p:sp>
        <p:nvSpPr>
          <p:cNvPr id="7032" name="Google Shape;7032;p447"/>
          <p:cNvSpPr txBox="1"/>
          <p:nvPr/>
        </p:nvSpPr>
        <p:spPr>
          <a:xfrm>
            <a:off x="365760" y="640080"/>
            <a:ext cx="8383500" cy="2154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1400"/>
              <a:buFont typeface="Arial"/>
              <a:buNone/>
            </a:pPr>
            <a:r>
              <a:rPr lang="en-US" sz="1400">
                <a:solidFill>
                  <a:schemeClr val="dk1"/>
                </a:solidFill>
                <a:latin typeface="Roboto Medium"/>
                <a:ea typeface="Roboto Medium"/>
                <a:cs typeface="Roboto Medium"/>
                <a:sym typeface="Roboto Medium"/>
              </a:rPr>
              <a:t>Barnet Associates</a:t>
            </a:r>
            <a:endParaRPr b="0" i="0" sz="1400" u="none" cap="none" strike="noStrike">
              <a:solidFill>
                <a:schemeClr val="dk1"/>
              </a:solidFill>
              <a:latin typeface="Roboto Medium"/>
              <a:ea typeface="Roboto Medium"/>
              <a:cs typeface="Roboto Medium"/>
              <a:sym typeface="Roboto Medium"/>
            </a:endParaRPr>
          </a:p>
        </p:txBody>
      </p:sp>
      <p:sp>
        <p:nvSpPr>
          <p:cNvPr id="7033" name="Google Shape;7033;p447"/>
          <p:cNvSpPr txBox="1"/>
          <p:nvPr/>
        </p:nvSpPr>
        <p:spPr>
          <a:xfrm>
            <a:off x="226278" y="889294"/>
            <a:ext cx="5694300" cy="2627400"/>
          </a:xfrm>
          <a:prstGeom prst="rect">
            <a:avLst/>
          </a:prstGeom>
          <a:noFill/>
          <a:ln>
            <a:noFill/>
          </a:ln>
        </p:spPr>
        <p:txBody>
          <a:bodyPr anchorCtr="0" anchor="t" bIns="0" lIns="0" spcFirstLastPara="1" rIns="0" wrap="square" tIns="0">
            <a:spAutoFit/>
          </a:bodyPr>
          <a:lstStyle/>
          <a:p>
            <a:pPr indent="0" lvl="0" marL="0" rtl="0" algn="l">
              <a:lnSpc>
                <a:spcPct val="115000"/>
              </a:lnSpc>
              <a:spcBef>
                <a:spcPts val="0"/>
              </a:spcBef>
              <a:spcAft>
                <a:spcPts val="0"/>
              </a:spcAft>
              <a:buNone/>
            </a:pPr>
            <a:r>
              <a:t/>
            </a:r>
            <a:endParaRPr sz="1400">
              <a:solidFill>
                <a:srgbClr val="063849"/>
              </a:solidFill>
              <a:latin typeface="Roboto"/>
              <a:ea typeface="Roboto"/>
              <a:cs typeface="Roboto"/>
              <a:sym typeface="Roboto"/>
            </a:endParaRPr>
          </a:p>
          <a:p>
            <a:pPr indent="-254000" lvl="0" marL="342900" rtl="0" algn="l">
              <a:lnSpc>
                <a:spcPct val="115000"/>
              </a:lnSpc>
              <a:spcBef>
                <a:spcPts val="0"/>
              </a:spcBef>
              <a:spcAft>
                <a:spcPts val="0"/>
              </a:spcAft>
              <a:buClr>
                <a:srgbClr val="063849"/>
              </a:buClr>
              <a:buSzPts val="1400"/>
              <a:buFont typeface="Roboto"/>
              <a:buChar char="●"/>
            </a:pPr>
            <a:r>
              <a:rPr lang="en-US">
                <a:solidFill>
                  <a:srgbClr val="063849"/>
                </a:solidFill>
                <a:latin typeface="Roboto"/>
                <a:ea typeface="Roboto"/>
                <a:cs typeface="Roboto"/>
                <a:sym typeface="Roboto"/>
              </a:rPr>
              <a:t>Uma interface limpa e fácil de usar</a:t>
            </a:r>
            <a:endParaRPr>
              <a:solidFill>
                <a:srgbClr val="063849"/>
              </a:solidFill>
              <a:latin typeface="Roboto"/>
              <a:ea typeface="Roboto"/>
              <a:cs typeface="Roboto"/>
              <a:sym typeface="Roboto"/>
            </a:endParaRPr>
          </a:p>
          <a:p>
            <a:pPr indent="-254000" lvl="0" marL="342900" rtl="0" algn="l">
              <a:lnSpc>
                <a:spcPct val="115000"/>
              </a:lnSpc>
              <a:spcBef>
                <a:spcPts val="0"/>
              </a:spcBef>
              <a:spcAft>
                <a:spcPts val="0"/>
              </a:spcAft>
              <a:buClr>
                <a:srgbClr val="063849"/>
              </a:buClr>
              <a:buSzPts val="1400"/>
              <a:buFont typeface="Roboto"/>
              <a:buChar char="●"/>
            </a:pPr>
            <a:r>
              <a:rPr lang="en-US">
                <a:solidFill>
                  <a:srgbClr val="063849"/>
                </a:solidFill>
                <a:latin typeface="Roboto"/>
                <a:ea typeface="Roboto"/>
                <a:cs typeface="Roboto"/>
                <a:sym typeface="Roboto"/>
              </a:rPr>
              <a:t>Configuração rápida e simples de parceiros comerciais, tanto para testes quanto para produção</a:t>
            </a:r>
            <a:endParaRPr>
              <a:solidFill>
                <a:srgbClr val="063849"/>
              </a:solidFill>
              <a:latin typeface="Roboto"/>
              <a:ea typeface="Roboto"/>
              <a:cs typeface="Roboto"/>
              <a:sym typeface="Roboto"/>
            </a:endParaRPr>
          </a:p>
          <a:p>
            <a:pPr indent="-254000" lvl="0" marL="342900" rtl="0" algn="l">
              <a:lnSpc>
                <a:spcPct val="115000"/>
              </a:lnSpc>
              <a:spcBef>
                <a:spcPts val="0"/>
              </a:spcBef>
              <a:spcAft>
                <a:spcPts val="0"/>
              </a:spcAft>
              <a:buClr>
                <a:srgbClr val="063849"/>
              </a:buClr>
              <a:buSzPts val="1400"/>
              <a:buFont typeface="Roboto"/>
              <a:buChar char="●"/>
            </a:pPr>
            <a:r>
              <a:rPr lang="en-US">
                <a:solidFill>
                  <a:srgbClr val="063849"/>
                </a:solidFill>
                <a:latin typeface="Roboto"/>
                <a:ea typeface="Roboto"/>
                <a:cs typeface="Roboto"/>
                <a:sym typeface="Roboto"/>
              </a:rPr>
              <a:t>Nossa equipe consegue simular fluxos de trabalho que ainda não estão ativos, o que nos permite acelerar os testes</a:t>
            </a:r>
            <a:endParaRPr>
              <a:solidFill>
                <a:srgbClr val="063849"/>
              </a:solidFill>
              <a:latin typeface="Roboto"/>
              <a:ea typeface="Roboto"/>
              <a:cs typeface="Roboto"/>
              <a:sym typeface="Roboto"/>
            </a:endParaRPr>
          </a:p>
          <a:p>
            <a:pPr indent="-254000" lvl="0" marL="342900" rtl="0" algn="l">
              <a:lnSpc>
                <a:spcPct val="115000"/>
              </a:lnSpc>
              <a:spcBef>
                <a:spcPts val="0"/>
              </a:spcBef>
              <a:spcAft>
                <a:spcPts val="0"/>
              </a:spcAft>
              <a:buClr>
                <a:srgbClr val="063849"/>
              </a:buClr>
              <a:buSzPts val="1400"/>
              <a:buFont typeface="Roboto"/>
              <a:buChar char="●"/>
            </a:pPr>
            <a:r>
              <a:rPr lang="en-US">
                <a:solidFill>
                  <a:srgbClr val="063849"/>
                </a:solidFill>
                <a:latin typeface="Roboto"/>
                <a:ea typeface="Roboto"/>
                <a:cs typeface="Roboto"/>
                <a:sym typeface="Roboto"/>
              </a:rPr>
              <a:t>Oferece múltiplos formatos, incluindo EDI RAW, para agilizar os testes</a:t>
            </a:r>
            <a:endParaRPr>
              <a:solidFill>
                <a:srgbClr val="063849"/>
              </a:solidFill>
              <a:latin typeface="Roboto"/>
              <a:ea typeface="Roboto"/>
              <a:cs typeface="Roboto"/>
              <a:sym typeface="Roboto"/>
            </a:endParaRPr>
          </a:p>
          <a:p>
            <a:pPr indent="-254000" lvl="0" marL="342900" rtl="0" algn="l">
              <a:lnSpc>
                <a:spcPct val="115000"/>
              </a:lnSpc>
              <a:spcBef>
                <a:spcPts val="0"/>
              </a:spcBef>
              <a:spcAft>
                <a:spcPts val="0"/>
              </a:spcAft>
              <a:buClr>
                <a:srgbClr val="063849"/>
              </a:buClr>
              <a:buSzPts val="1400"/>
              <a:buFont typeface="Roboto"/>
              <a:buChar char="●"/>
            </a:pPr>
            <a:r>
              <a:rPr lang="en-US">
                <a:solidFill>
                  <a:srgbClr val="063849"/>
                </a:solidFill>
                <a:latin typeface="Roboto"/>
                <a:ea typeface="Roboto"/>
                <a:cs typeface="Roboto"/>
                <a:sym typeface="Roboto"/>
              </a:rPr>
              <a:t>Resposta rápida para qualquer problema, com suporte ágil</a:t>
            </a:r>
            <a:endParaRPr>
              <a:solidFill>
                <a:srgbClr val="063849"/>
              </a:solidFill>
              <a:latin typeface="Roboto"/>
              <a:ea typeface="Roboto"/>
              <a:cs typeface="Roboto"/>
              <a:sym typeface="Roboto"/>
            </a:endParaRPr>
          </a:p>
          <a:p>
            <a:pPr indent="0" lvl="0" marL="0" rtl="0" algn="l">
              <a:lnSpc>
                <a:spcPct val="115000"/>
              </a:lnSpc>
              <a:spcBef>
                <a:spcPts val="0"/>
              </a:spcBef>
              <a:spcAft>
                <a:spcPts val="0"/>
              </a:spcAft>
              <a:buNone/>
            </a:pPr>
            <a:r>
              <a:t/>
            </a:r>
            <a:endParaRPr i="1" sz="1200">
              <a:latin typeface="Roboto"/>
              <a:ea typeface="Roboto"/>
              <a:cs typeface="Roboto"/>
              <a:sym typeface="Roboto"/>
            </a:endParaRPr>
          </a:p>
          <a:p>
            <a:pPr indent="0" lvl="0" marL="0" rtl="0" algn="l">
              <a:lnSpc>
                <a:spcPct val="115000"/>
              </a:lnSpc>
              <a:spcBef>
                <a:spcPts val="0"/>
              </a:spcBef>
              <a:spcAft>
                <a:spcPts val="600"/>
              </a:spcAft>
              <a:buNone/>
            </a:pPr>
            <a:r>
              <a:rPr i="1" lang="en-US" sz="1200">
                <a:solidFill>
                  <a:srgbClr val="063849"/>
                </a:solidFill>
                <a:latin typeface="Roboto"/>
                <a:ea typeface="Roboto"/>
                <a:cs typeface="Roboto"/>
                <a:sym typeface="Roboto"/>
              </a:rPr>
              <a:t>Evan Barnet, Presidente &amp; CEO, Barnet Associates</a:t>
            </a:r>
            <a:endParaRPr i="1" sz="1200">
              <a:solidFill>
                <a:srgbClr val="063849"/>
              </a:solidFill>
              <a:latin typeface="Roboto"/>
              <a:ea typeface="Roboto"/>
              <a:cs typeface="Roboto"/>
              <a:sym typeface="Roboto"/>
            </a:endParaRPr>
          </a:p>
        </p:txBody>
      </p:sp>
      <p:pic>
        <p:nvPicPr>
          <p:cNvPr id="7034" name="Google Shape;7034;p447"/>
          <p:cNvPicPr preferRelativeResize="0"/>
          <p:nvPr/>
        </p:nvPicPr>
        <p:blipFill>
          <a:blip r:embed="rId3">
            <a:alphaModFix/>
          </a:blip>
          <a:stretch>
            <a:fillRect/>
          </a:stretch>
        </p:blipFill>
        <p:spPr>
          <a:xfrm>
            <a:off x="2432996" y="183002"/>
            <a:ext cx="1614488" cy="707231"/>
          </a:xfrm>
          <a:prstGeom prst="rect">
            <a:avLst/>
          </a:prstGeom>
          <a:noFill/>
          <a:ln>
            <a:noFill/>
          </a:ln>
        </p:spPr>
      </p:pic>
    </p:spTree>
  </p:cSld>
  <p:clrMapOvr>
    <a:masterClrMapping/>
  </p:clrMapOvr>
</p:sld>
</file>

<file path=ppt/slides/slide9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38" name="Shape 7038"/>
        <p:cNvGrpSpPr/>
        <p:nvPr/>
      </p:nvGrpSpPr>
      <p:grpSpPr>
        <a:xfrm>
          <a:off x="0" y="0"/>
          <a:ext cx="0" cy="0"/>
          <a:chOff x="0" y="0"/>
          <a:chExt cx="0" cy="0"/>
        </a:xfrm>
      </p:grpSpPr>
      <p:sp>
        <p:nvSpPr>
          <p:cNvPr id="7039" name="Google Shape;7039;p448"/>
          <p:cNvSpPr txBox="1"/>
          <p:nvPr>
            <p:ph type="title"/>
          </p:nvPr>
        </p:nvSpPr>
        <p:spPr>
          <a:xfrm>
            <a:off x="365700" y="274350"/>
            <a:ext cx="7470600" cy="679800"/>
          </a:xfrm>
          <a:prstGeom prst="rect">
            <a:avLst/>
          </a:prstGeom>
        </p:spPr>
        <p:txBody>
          <a:bodyPr anchorCtr="0" anchor="t" bIns="0" lIns="0" spcFirstLastPara="1" rIns="0" wrap="square" tIns="0">
            <a:normAutofit/>
          </a:bodyPr>
          <a:lstStyle/>
          <a:p>
            <a:pPr indent="0" lvl="0" marL="0" rtl="0" algn="l">
              <a:spcBef>
                <a:spcPts val="0"/>
              </a:spcBef>
              <a:spcAft>
                <a:spcPts val="0"/>
              </a:spcAft>
              <a:buNone/>
            </a:pPr>
            <a:r>
              <a:rPr lang="en-US"/>
              <a:t>Arquitetura Low-Code com AI-Infused</a:t>
            </a:r>
            <a:endParaRPr/>
          </a:p>
        </p:txBody>
      </p:sp>
      <p:grpSp>
        <p:nvGrpSpPr>
          <p:cNvPr id="7040" name="Google Shape;7040;p448"/>
          <p:cNvGrpSpPr/>
          <p:nvPr/>
        </p:nvGrpSpPr>
        <p:grpSpPr>
          <a:xfrm>
            <a:off x="1425175" y="1005850"/>
            <a:ext cx="6347656" cy="3743801"/>
            <a:chOff x="1425175" y="1005850"/>
            <a:chExt cx="6347656" cy="3743801"/>
          </a:xfrm>
        </p:grpSpPr>
        <p:pic>
          <p:nvPicPr>
            <p:cNvPr id="7041" name="Google Shape;7041;p448"/>
            <p:cNvPicPr preferRelativeResize="0"/>
            <p:nvPr/>
          </p:nvPicPr>
          <p:blipFill rotWithShape="1">
            <a:blip r:embed="rId3">
              <a:alphaModFix/>
            </a:blip>
            <a:srcRect b="0" l="26964" r="0" t="0"/>
            <a:stretch/>
          </p:blipFill>
          <p:spPr>
            <a:xfrm>
              <a:off x="1425175" y="1005850"/>
              <a:ext cx="3365073" cy="3743801"/>
            </a:xfrm>
            <a:prstGeom prst="rect">
              <a:avLst/>
            </a:prstGeom>
            <a:noFill/>
            <a:ln>
              <a:noFill/>
            </a:ln>
          </p:spPr>
        </p:pic>
        <p:pic>
          <p:nvPicPr>
            <p:cNvPr id="7042" name="Google Shape;7042;p448"/>
            <p:cNvPicPr preferRelativeResize="0"/>
            <p:nvPr/>
          </p:nvPicPr>
          <p:blipFill>
            <a:blip r:embed="rId4">
              <a:alphaModFix/>
            </a:blip>
            <a:stretch>
              <a:fillRect/>
            </a:stretch>
          </p:blipFill>
          <p:spPr>
            <a:xfrm>
              <a:off x="4790264" y="1007790"/>
              <a:ext cx="2982568" cy="3739898"/>
            </a:xfrm>
            <a:prstGeom prst="rect">
              <a:avLst/>
            </a:prstGeom>
            <a:noFill/>
            <a:ln>
              <a:noFill/>
            </a:ln>
          </p:spPr>
        </p:pic>
      </p:grpSp>
      <p:pic>
        <p:nvPicPr>
          <p:cNvPr id="7043" name="Google Shape;7043;p448"/>
          <p:cNvPicPr preferRelativeResize="0"/>
          <p:nvPr/>
        </p:nvPicPr>
        <p:blipFill>
          <a:blip r:embed="rId5">
            <a:alphaModFix/>
          </a:blip>
          <a:stretch>
            <a:fillRect/>
          </a:stretch>
        </p:blipFill>
        <p:spPr>
          <a:xfrm>
            <a:off x="5309775" y="678575"/>
            <a:ext cx="2315350" cy="357750"/>
          </a:xfrm>
          <a:prstGeom prst="rect">
            <a:avLst/>
          </a:prstGeom>
          <a:noFill/>
          <a:ln>
            <a:noFill/>
          </a:ln>
        </p:spPr>
      </p:pic>
      <p:sp>
        <p:nvSpPr>
          <p:cNvPr id="7044" name="Google Shape;7044;p448"/>
          <p:cNvSpPr txBox="1"/>
          <p:nvPr/>
        </p:nvSpPr>
        <p:spPr>
          <a:xfrm>
            <a:off x="574250" y="1267025"/>
            <a:ext cx="806400" cy="354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2"/>
                </a:solidFill>
                <a:latin typeface="Roboto"/>
                <a:ea typeface="Roboto"/>
                <a:cs typeface="Roboto"/>
                <a:sym typeface="Roboto"/>
              </a:rPr>
              <a:t>LOW-CODE DESIGNERS</a:t>
            </a:r>
            <a:endParaRPr b="1" sz="1500">
              <a:solidFill>
                <a:schemeClr val="accent2"/>
              </a:solidFill>
              <a:latin typeface="Roboto"/>
              <a:ea typeface="Roboto"/>
              <a:cs typeface="Roboto"/>
              <a:sym typeface="Roboto"/>
            </a:endParaRPr>
          </a:p>
        </p:txBody>
      </p:sp>
      <p:sp>
        <p:nvSpPr>
          <p:cNvPr id="7045" name="Google Shape;7045;p448"/>
          <p:cNvSpPr txBox="1"/>
          <p:nvPr/>
        </p:nvSpPr>
        <p:spPr>
          <a:xfrm>
            <a:off x="206050" y="3415900"/>
            <a:ext cx="1174500" cy="708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rgbClr val="1D5066"/>
                </a:solidFill>
                <a:latin typeface="Roboto"/>
                <a:ea typeface="Roboto"/>
                <a:cs typeface="Roboto"/>
                <a:sym typeface="Roboto"/>
              </a:rPr>
              <a:t>SEGURANÇA, GOVERNANÇA E ESCALABILIDADE DA PLATAFORMA</a:t>
            </a:r>
            <a:endParaRPr b="1" sz="1500">
              <a:solidFill>
                <a:srgbClr val="1D5066"/>
              </a:solidFill>
              <a:latin typeface="Roboto"/>
              <a:ea typeface="Roboto"/>
              <a:cs typeface="Roboto"/>
              <a:sym typeface="Roboto"/>
            </a:endParaRPr>
          </a:p>
        </p:txBody>
      </p:sp>
      <p:sp>
        <p:nvSpPr>
          <p:cNvPr id="7046" name="Google Shape;7046;p448"/>
          <p:cNvSpPr txBox="1"/>
          <p:nvPr/>
        </p:nvSpPr>
        <p:spPr>
          <a:xfrm>
            <a:off x="206050" y="2474100"/>
            <a:ext cx="1174500" cy="531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4"/>
                </a:solidFill>
                <a:latin typeface="Roboto"/>
                <a:ea typeface="Roboto"/>
                <a:cs typeface="Roboto"/>
                <a:sym typeface="Roboto"/>
              </a:rPr>
              <a:t>RECURSOS ABRANGENTES DA PLATAFORMA</a:t>
            </a:r>
            <a:endParaRPr b="1" sz="1500">
              <a:solidFill>
                <a:schemeClr val="accent4"/>
              </a:solidFill>
              <a:latin typeface="Roboto"/>
              <a:ea typeface="Roboto"/>
              <a:cs typeface="Roboto"/>
              <a:sym typeface="Roboto"/>
            </a:endParaRPr>
          </a:p>
        </p:txBody>
      </p:sp>
      <p:sp>
        <p:nvSpPr>
          <p:cNvPr id="7047" name="Google Shape;7047;p448"/>
          <p:cNvSpPr txBox="1"/>
          <p:nvPr/>
        </p:nvSpPr>
        <p:spPr>
          <a:xfrm>
            <a:off x="317500" y="1906900"/>
            <a:ext cx="1063200" cy="354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4"/>
                </a:solidFill>
                <a:latin typeface="Roboto"/>
                <a:ea typeface="Roboto"/>
                <a:cs typeface="Roboto"/>
                <a:sym typeface="Roboto"/>
              </a:rPr>
              <a:t>RECURSOS REUTILIZÁVEIS</a:t>
            </a:r>
            <a:endParaRPr b="1" sz="1500">
              <a:solidFill>
                <a:schemeClr val="accent4"/>
              </a:solidFill>
              <a:latin typeface="Roboto"/>
              <a:ea typeface="Roboto"/>
              <a:cs typeface="Roboto"/>
              <a:sym typeface="Roboto"/>
            </a:endParaRPr>
          </a:p>
        </p:txBody>
      </p:sp>
      <p:sp>
        <p:nvSpPr>
          <p:cNvPr id="7048" name="Google Shape;7048;p448"/>
          <p:cNvSpPr txBox="1"/>
          <p:nvPr/>
        </p:nvSpPr>
        <p:spPr>
          <a:xfrm>
            <a:off x="2075325" y="3250150"/>
            <a:ext cx="1629300" cy="130800"/>
          </a:xfrm>
          <a:prstGeom prst="rect">
            <a:avLst/>
          </a:prstGeom>
          <a:solidFill>
            <a:srgbClr val="FFFFFF"/>
          </a:solidFill>
          <a:ln>
            <a:noFill/>
          </a:ln>
        </p:spPr>
        <p:txBody>
          <a:bodyPr anchorCtr="0" anchor="t" bIns="0" lIns="0" spcFirstLastPara="1" rIns="0" wrap="square" tIns="0">
            <a:spAutoFit/>
          </a:bodyPr>
          <a:lstStyle/>
          <a:p>
            <a:pPr indent="0" lvl="0" marL="0" rtl="0" algn="l">
              <a:spcBef>
                <a:spcPts val="0"/>
              </a:spcBef>
              <a:spcAft>
                <a:spcPts val="0"/>
              </a:spcAft>
              <a:buNone/>
            </a:pPr>
            <a:r>
              <a:rPr b="1" lang="en-US" sz="850">
                <a:solidFill>
                  <a:srgbClr val="1D5066"/>
                </a:solidFill>
                <a:latin typeface="Roboto"/>
                <a:ea typeface="Roboto"/>
                <a:cs typeface="Roboto"/>
                <a:sym typeface="Roboto"/>
              </a:rPr>
              <a:t>SEGURANÇA &amp; COMPLIANCE</a:t>
            </a:r>
            <a:endParaRPr b="1" sz="1200">
              <a:solidFill>
                <a:srgbClr val="1D5066"/>
              </a:solidFill>
              <a:latin typeface="Roboto"/>
              <a:ea typeface="Roboto"/>
              <a:cs typeface="Roboto"/>
              <a:sym typeface="Roboto"/>
            </a:endParaRPr>
          </a:p>
        </p:txBody>
      </p:sp>
      <p:sp>
        <p:nvSpPr>
          <p:cNvPr id="7049" name="Google Shape;7049;p448"/>
          <p:cNvSpPr txBox="1"/>
          <p:nvPr/>
        </p:nvSpPr>
        <p:spPr>
          <a:xfrm>
            <a:off x="4033000" y="3250150"/>
            <a:ext cx="1629300" cy="130800"/>
          </a:xfrm>
          <a:prstGeom prst="rect">
            <a:avLst/>
          </a:prstGeom>
          <a:solidFill>
            <a:srgbClr val="FFFFFF"/>
          </a:solidFill>
          <a:ln>
            <a:noFill/>
          </a:ln>
        </p:spPr>
        <p:txBody>
          <a:bodyPr anchorCtr="0" anchor="t" bIns="0" lIns="0" spcFirstLastPara="1" rIns="0" wrap="square" tIns="0">
            <a:spAutoFit/>
          </a:bodyPr>
          <a:lstStyle/>
          <a:p>
            <a:pPr indent="0" lvl="0" marL="0" rtl="0" algn="l">
              <a:spcBef>
                <a:spcPts val="0"/>
              </a:spcBef>
              <a:spcAft>
                <a:spcPts val="0"/>
              </a:spcAft>
              <a:buNone/>
            </a:pPr>
            <a:r>
              <a:rPr b="1" lang="en-US" sz="850">
                <a:solidFill>
                  <a:srgbClr val="1D5066"/>
                </a:solidFill>
                <a:latin typeface="Roboto"/>
                <a:ea typeface="Roboto"/>
                <a:cs typeface="Roboto"/>
                <a:sym typeface="Roboto"/>
              </a:rPr>
              <a:t>GOVERNANÇA</a:t>
            </a:r>
            <a:endParaRPr b="1" sz="1200">
              <a:solidFill>
                <a:srgbClr val="1D5066"/>
              </a:solidFill>
              <a:latin typeface="Roboto"/>
              <a:ea typeface="Roboto"/>
              <a:cs typeface="Roboto"/>
              <a:sym typeface="Roboto"/>
            </a:endParaRPr>
          </a:p>
        </p:txBody>
      </p:sp>
      <p:sp>
        <p:nvSpPr>
          <p:cNvPr id="7050" name="Google Shape;7050;p448"/>
          <p:cNvSpPr txBox="1"/>
          <p:nvPr/>
        </p:nvSpPr>
        <p:spPr>
          <a:xfrm>
            <a:off x="5840150" y="3257800"/>
            <a:ext cx="1704600" cy="115500"/>
          </a:xfrm>
          <a:prstGeom prst="rect">
            <a:avLst/>
          </a:prstGeom>
          <a:solidFill>
            <a:srgbClr val="FFFFFF"/>
          </a:solidFill>
          <a:ln>
            <a:noFill/>
          </a:ln>
        </p:spPr>
        <p:txBody>
          <a:bodyPr anchorCtr="0" anchor="t" bIns="0" lIns="0" spcFirstLastPara="1" rIns="0" wrap="square" tIns="0">
            <a:spAutoFit/>
          </a:bodyPr>
          <a:lstStyle/>
          <a:p>
            <a:pPr indent="0" lvl="0" marL="0" rtl="0" algn="l">
              <a:spcBef>
                <a:spcPts val="0"/>
              </a:spcBef>
              <a:spcAft>
                <a:spcPts val="0"/>
              </a:spcAft>
              <a:buNone/>
            </a:pPr>
            <a:r>
              <a:rPr b="1" lang="en-US" sz="750">
                <a:solidFill>
                  <a:srgbClr val="1D5066"/>
                </a:solidFill>
                <a:latin typeface="Roboto"/>
                <a:ea typeface="Roboto"/>
                <a:cs typeface="Roboto"/>
                <a:sym typeface="Roboto"/>
              </a:rPr>
              <a:t>ESCALABILIDADE &amp; CONFIABILIDADE</a:t>
            </a:r>
            <a:endParaRPr b="1" sz="1100">
              <a:solidFill>
                <a:srgbClr val="1D5066"/>
              </a:solidFill>
              <a:latin typeface="Roboto"/>
              <a:ea typeface="Roboto"/>
              <a:cs typeface="Roboto"/>
              <a:sym typeface="Roboto"/>
            </a:endParaRPr>
          </a:p>
        </p:txBody>
      </p:sp>
    </p:spTree>
  </p:cSld>
  <p:clrMapOvr>
    <a:masterClrMapping/>
  </p:clrMapOvr>
</p:sld>
</file>

<file path=ppt/slides/slide9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54" name="Shape 7054"/>
        <p:cNvGrpSpPr/>
        <p:nvPr/>
      </p:nvGrpSpPr>
      <p:grpSpPr>
        <a:xfrm>
          <a:off x="0" y="0"/>
          <a:ext cx="0" cy="0"/>
          <a:chOff x="0" y="0"/>
          <a:chExt cx="0" cy="0"/>
        </a:xfrm>
      </p:grpSpPr>
      <p:sp>
        <p:nvSpPr>
          <p:cNvPr id="7055" name="Google Shape;7055;p449"/>
          <p:cNvSpPr txBox="1"/>
          <p:nvPr>
            <p:ph type="title"/>
          </p:nvPr>
        </p:nvSpPr>
        <p:spPr>
          <a:xfrm>
            <a:off x="365700" y="274350"/>
            <a:ext cx="7470600" cy="679800"/>
          </a:xfrm>
          <a:prstGeom prst="rect">
            <a:avLst/>
          </a:prstGeom>
        </p:spPr>
        <p:txBody>
          <a:bodyPr anchorCtr="0" anchor="t" bIns="0" lIns="0" spcFirstLastPara="1" rIns="0" wrap="square" tIns="0">
            <a:normAutofit/>
          </a:bodyPr>
          <a:lstStyle/>
          <a:p>
            <a:pPr indent="0" lvl="0" marL="0" rtl="0" algn="l">
              <a:spcBef>
                <a:spcPts val="0"/>
              </a:spcBef>
              <a:spcAft>
                <a:spcPts val="0"/>
              </a:spcAft>
              <a:buNone/>
            </a:pPr>
            <a:r>
              <a:rPr lang="en-US"/>
              <a:t>Arquitetura Low-Code com AI-Infused</a:t>
            </a:r>
            <a:endParaRPr/>
          </a:p>
        </p:txBody>
      </p:sp>
      <p:grpSp>
        <p:nvGrpSpPr>
          <p:cNvPr id="7056" name="Google Shape;7056;p449"/>
          <p:cNvGrpSpPr/>
          <p:nvPr/>
        </p:nvGrpSpPr>
        <p:grpSpPr>
          <a:xfrm>
            <a:off x="1425175" y="1005850"/>
            <a:ext cx="6347656" cy="3743801"/>
            <a:chOff x="10705625" y="1005850"/>
            <a:chExt cx="6347656" cy="3743801"/>
          </a:xfrm>
        </p:grpSpPr>
        <p:pic>
          <p:nvPicPr>
            <p:cNvPr id="7057" name="Google Shape;7057;p449"/>
            <p:cNvPicPr preferRelativeResize="0"/>
            <p:nvPr/>
          </p:nvPicPr>
          <p:blipFill rotWithShape="1">
            <a:blip r:embed="rId3">
              <a:alphaModFix/>
            </a:blip>
            <a:srcRect b="0" l="26964" r="0" t="0"/>
            <a:stretch/>
          </p:blipFill>
          <p:spPr>
            <a:xfrm>
              <a:off x="10705625" y="1005850"/>
              <a:ext cx="3365073" cy="3743801"/>
            </a:xfrm>
            <a:prstGeom prst="rect">
              <a:avLst/>
            </a:prstGeom>
            <a:noFill/>
            <a:ln>
              <a:noFill/>
            </a:ln>
          </p:spPr>
        </p:pic>
        <p:pic>
          <p:nvPicPr>
            <p:cNvPr id="7058" name="Google Shape;7058;p449"/>
            <p:cNvPicPr preferRelativeResize="0"/>
            <p:nvPr/>
          </p:nvPicPr>
          <p:blipFill rotWithShape="1">
            <a:blip r:embed="rId4">
              <a:alphaModFix/>
            </a:blip>
            <a:srcRect b="49" l="0" r="0" t="49"/>
            <a:stretch/>
          </p:blipFill>
          <p:spPr>
            <a:xfrm>
              <a:off x="14070714" y="1007790"/>
              <a:ext cx="2982568" cy="3739898"/>
            </a:xfrm>
            <a:prstGeom prst="rect">
              <a:avLst/>
            </a:prstGeom>
            <a:noFill/>
            <a:ln>
              <a:noFill/>
            </a:ln>
          </p:spPr>
        </p:pic>
      </p:grpSp>
      <p:pic>
        <p:nvPicPr>
          <p:cNvPr id="7059" name="Google Shape;7059;p449"/>
          <p:cNvPicPr preferRelativeResize="0"/>
          <p:nvPr/>
        </p:nvPicPr>
        <p:blipFill>
          <a:blip r:embed="rId5">
            <a:alphaModFix/>
          </a:blip>
          <a:stretch>
            <a:fillRect/>
          </a:stretch>
        </p:blipFill>
        <p:spPr>
          <a:xfrm>
            <a:off x="5309775" y="678575"/>
            <a:ext cx="2315350" cy="357750"/>
          </a:xfrm>
          <a:prstGeom prst="rect">
            <a:avLst/>
          </a:prstGeom>
          <a:noFill/>
          <a:ln>
            <a:noFill/>
          </a:ln>
        </p:spPr>
      </p:pic>
      <p:sp>
        <p:nvSpPr>
          <p:cNvPr id="7060" name="Google Shape;7060;p449"/>
          <p:cNvSpPr txBox="1"/>
          <p:nvPr/>
        </p:nvSpPr>
        <p:spPr>
          <a:xfrm>
            <a:off x="574250" y="1267025"/>
            <a:ext cx="806400" cy="354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2"/>
                </a:solidFill>
                <a:latin typeface="Roboto"/>
                <a:ea typeface="Roboto"/>
                <a:cs typeface="Roboto"/>
                <a:sym typeface="Roboto"/>
              </a:rPr>
              <a:t>LOW-CODE DESIGNERS</a:t>
            </a:r>
            <a:endParaRPr b="1" sz="1500">
              <a:solidFill>
                <a:schemeClr val="accent2"/>
              </a:solidFill>
              <a:latin typeface="Roboto"/>
              <a:ea typeface="Roboto"/>
              <a:cs typeface="Roboto"/>
              <a:sym typeface="Roboto"/>
            </a:endParaRPr>
          </a:p>
        </p:txBody>
      </p:sp>
      <p:sp>
        <p:nvSpPr>
          <p:cNvPr id="7061" name="Google Shape;7061;p449"/>
          <p:cNvSpPr txBox="1"/>
          <p:nvPr/>
        </p:nvSpPr>
        <p:spPr>
          <a:xfrm>
            <a:off x="206050" y="3415900"/>
            <a:ext cx="1174500" cy="708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6"/>
                </a:solidFill>
                <a:latin typeface="Roboto"/>
                <a:ea typeface="Roboto"/>
                <a:cs typeface="Roboto"/>
                <a:sym typeface="Roboto"/>
              </a:rPr>
              <a:t>SEGURANÇA, GOVERNANÇA E ESCALABILIDADE DA PLATAFORMA</a:t>
            </a:r>
            <a:endParaRPr b="1" sz="1500">
              <a:solidFill>
                <a:schemeClr val="accent6"/>
              </a:solidFill>
              <a:latin typeface="Roboto"/>
              <a:ea typeface="Roboto"/>
              <a:cs typeface="Roboto"/>
              <a:sym typeface="Roboto"/>
            </a:endParaRPr>
          </a:p>
        </p:txBody>
      </p:sp>
      <p:sp>
        <p:nvSpPr>
          <p:cNvPr id="7062" name="Google Shape;7062;p449"/>
          <p:cNvSpPr txBox="1"/>
          <p:nvPr/>
        </p:nvSpPr>
        <p:spPr>
          <a:xfrm>
            <a:off x="206050" y="2474100"/>
            <a:ext cx="1174500" cy="531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6"/>
                </a:solidFill>
                <a:latin typeface="Roboto"/>
                <a:ea typeface="Roboto"/>
                <a:cs typeface="Roboto"/>
                <a:sym typeface="Roboto"/>
              </a:rPr>
              <a:t>RECURSOS ABRANGENTES DA PLATAFORMA</a:t>
            </a:r>
            <a:endParaRPr b="1" sz="1500">
              <a:solidFill>
                <a:schemeClr val="accent6"/>
              </a:solidFill>
              <a:latin typeface="Roboto"/>
              <a:ea typeface="Roboto"/>
              <a:cs typeface="Roboto"/>
              <a:sym typeface="Roboto"/>
            </a:endParaRPr>
          </a:p>
        </p:txBody>
      </p:sp>
      <p:sp>
        <p:nvSpPr>
          <p:cNvPr id="7063" name="Google Shape;7063;p449"/>
          <p:cNvSpPr txBox="1"/>
          <p:nvPr/>
        </p:nvSpPr>
        <p:spPr>
          <a:xfrm>
            <a:off x="317500" y="1906900"/>
            <a:ext cx="1063200" cy="3540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b="1" lang="en-US" sz="1150">
                <a:solidFill>
                  <a:schemeClr val="accent6"/>
                </a:solidFill>
                <a:latin typeface="Roboto"/>
                <a:ea typeface="Roboto"/>
                <a:cs typeface="Roboto"/>
                <a:sym typeface="Roboto"/>
              </a:rPr>
              <a:t>RECURSOS REUTILIZÁVEIS</a:t>
            </a:r>
            <a:endParaRPr b="1" sz="1500">
              <a:solidFill>
                <a:schemeClr val="accent6"/>
              </a:solidFill>
              <a:latin typeface="Roboto"/>
              <a:ea typeface="Roboto"/>
              <a:cs typeface="Roboto"/>
              <a:sym typeface="Roboto"/>
            </a:endParaRPr>
          </a:p>
        </p:txBody>
      </p:sp>
      <p:sp>
        <p:nvSpPr>
          <p:cNvPr id="7064" name="Google Shape;7064;p449"/>
          <p:cNvSpPr/>
          <p:nvPr/>
        </p:nvSpPr>
        <p:spPr>
          <a:xfrm>
            <a:off x="1875200" y="1942575"/>
            <a:ext cx="4048200" cy="940500"/>
          </a:xfrm>
          <a:prstGeom prst="rect">
            <a:avLst/>
          </a:prstGeom>
          <a:solidFill>
            <a:srgbClr val="CFDDE5"/>
          </a:solid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SzPts val="1100"/>
              <a:buFont typeface="Arial"/>
              <a:buNone/>
            </a:pPr>
            <a:r>
              <a:rPr lang="en-US" sz="1800">
                <a:solidFill>
                  <a:srgbClr val="1B3E51"/>
                </a:solidFill>
                <a:latin typeface="Roboto Slab Light"/>
                <a:ea typeface="Roboto Slab Light"/>
                <a:cs typeface="Roboto Slab Light"/>
                <a:sym typeface="Roboto Slab Light"/>
              </a:rPr>
              <a:t>Intuitivo, responsivo</a:t>
            </a:r>
            <a:endParaRPr sz="1800">
              <a:solidFill>
                <a:srgbClr val="1B3E51"/>
              </a:solidFill>
              <a:latin typeface="Roboto Slab Light"/>
              <a:ea typeface="Roboto Slab Light"/>
              <a:cs typeface="Roboto Slab Light"/>
              <a:sym typeface="Roboto Slab Light"/>
            </a:endParaRPr>
          </a:p>
          <a:p>
            <a:pPr indent="0" lvl="0" marL="0" rtl="0" algn="l">
              <a:spcBef>
                <a:spcPts val="0"/>
              </a:spcBef>
              <a:spcAft>
                <a:spcPts val="0"/>
              </a:spcAft>
              <a:buNone/>
            </a:pPr>
            <a:r>
              <a:rPr lang="en-US" sz="3200">
                <a:solidFill>
                  <a:srgbClr val="1B3E51"/>
                </a:solidFill>
                <a:latin typeface="Roboto Slab Light"/>
                <a:ea typeface="Roboto Slab Light"/>
                <a:cs typeface="Roboto Slab Light"/>
                <a:sym typeface="Roboto Slab Light"/>
              </a:rPr>
              <a:t>Interface do Usuário</a:t>
            </a:r>
            <a:endParaRPr sz="3200">
              <a:solidFill>
                <a:srgbClr val="1B3E51"/>
              </a:solidFill>
              <a:latin typeface="Roboto Slab Light"/>
              <a:ea typeface="Roboto Slab Light"/>
              <a:cs typeface="Roboto Slab Light"/>
              <a:sym typeface="Roboto Slab Light"/>
            </a:endParaRPr>
          </a:p>
        </p:txBody>
      </p:sp>
    </p:spTree>
  </p:cSld>
  <p:clrMapOvr>
    <a:masterClrMapping/>
  </p:clrMapOvr>
</p:sld>
</file>

<file path=ppt/theme/theme1.xml><?xml version="1.0" encoding="utf-8"?>
<a:theme xmlns:a="http://schemas.openxmlformats.org/drawingml/2006/main" xmlns:r="http://schemas.openxmlformats.org/officeDocument/2006/relationships" name="Jitterbit Theme ***">
  <a:themeElements>
    <a:clrScheme name="Simple Light">
      <a:dk1>
        <a:srgbClr val="1B3E51"/>
      </a:dk1>
      <a:lt1>
        <a:srgbClr val="FFFFFF"/>
      </a:lt1>
      <a:dk2>
        <a:srgbClr val="CFDDE5"/>
      </a:dk2>
      <a:lt2>
        <a:srgbClr val="EBF1F3"/>
      </a:lt2>
      <a:accent1>
        <a:srgbClr val="FF6529"/>
      </a:accent1>
      <a:accent2>
        <a:srgbClr val="7C97A2"/>
      </a:accent2>
      <a:accent3>
        <a:srgbClr val="F44414"/>
      </a:accent3>
      <a:accent4>
        <a:srgbClr val="8A8D8F"/>
      </a:accent4>
      <a:accent5>
        <a:srgbClr val="2B1B42"/>
      </a:accent5>
      <a:accent6>
        <a:srgbClr val="1D5066"/>
      </a:accent6>
      <a:hlink>
        <a:srgbClr val="F44414"/>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10.xml><?xml version="1.0" encoding="utf-8"?>
<a:theme xmlns:a="http://schemas.openxmlformats.org/drawingml/2006/main" xmlns:r="http://schemas.openxmlformats.org/officeDocument/2006/relationships" name="Office Theme">
  <a:themeElements>
    <a:clrScheme name="Office">
      <a:dk1>
        <a:srgbClr val="000000"/>
      </a:dk1>
      <a:lt1>
        <a:srgbClr val="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Jitterbit Theme ***">
  <a:themeElements>
    <a:clrScheme name="Simple Light">
      <a:dk1>
        <a:srgbClr val="1B3E51"/>
      </a:dk1>
      <a:lt1>
        <a:srgbClr val="FFFFFF"/>
      </a:lt1>
      <a:dk2>
        <a:srgbClr val="CFDDE5"/>
      </a:dk2>
      <a:lt2>
        <a:srgbClr val="EBF1F3"/>
      </a:lt2>
      <a:accent1>
        <a:srgbClr val="FF6529"/>
      </a:accent1>
      <a:accent2>
        <a:srgbClr val="7C97A2"/>
      </a:accent2>
      <a:accent3>
        <a:srgbClr val="F44414"/>
      </a:accent3>
      <a:accent4>
        <a:srgbClr val="8A8D8F"/>
      </a:accent4>
      <a:accent5>
        <a:srgbClr val="2B1B42"/>
      </a:accent5>
      <a:accent6>
        <a:srgbClr val="1D5066"/>
      </a:accent6>
      <a:hlink>
        <a:srgbClr val="F44414"/>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Jitterbit Theme ***">
  <a:themeElements>
    <a:clrScheme name="Simple Light">
      <a:dk1>
        <a:srgbClr val="1B3E51"/>
      </a:dk1>
      <a:lt1>
        <a:srgbClr val="FFFFFF"/>
      </a:lt1>
      <a:dk2>
        <a:srgbClr val="CFDDE5"/>
      </a:dk2>
      <a:lt2>
        <a:srgbClr val="EBF1F3"/>
      </a:lt2>
      <a:accent1>
        <a:srgbClr val="FF6529"/>
      </a:accent1>
      <a:accent2>
        <a:srgbClr val="7C97A2"/>
      </a:accent2>
      <a:accent3>
        <a:srgbClr val="F44414"/>
      </a:accent3>
      <a:accent4>
        <a:srgbClr val="8A8D8F"/>
      </a:accent4>
      <a:accent5>
        <a:srgbClr val="2B1B42"/>
      </a:accent5>
      <a:accent6>
        <a:srgbClr val="1D5066"/>
      </a:accent6>
      <a:hlink>
        <a:srgbClr val="F44414"/>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name="Jitterbit Theme ***">
  <a:themeElements>
    <a:clrScheme name="Simple Light">
      <a:dk1>
        <a:srgbClr val="1B3E51"/>
      </a:dk1>
      <a:lt1>
        <a:srgbClr val="FFFFFF"/>
      </a:lt1>
      <a:dk2>
        <a:srgbClr val="CFDDE5"/>
      </a:dk2>
      <a:lt2>
        <a:srgbClr val="EBF1F3"/>
      </a:lt2>
      <a:accent1>
        <a:srgbClr val="FF6529"/>
      </a:accent1>
      <a:accent2>
        <a:srgbClr val="7C97A2"/>
      </a:accent2>
      <a:accent3>
        <a:srgbClr val="F44414"/>
      </a:accent3>
      <a:accent4>
        <a:srgbClr val="8A8D8F"/>
      </a:accent4>
      <a:accent5>
        <a:srgbClr val="2B1B42"/>
      </a:accent5>
      <a:accent6>
        <a:srgbClr val="1D5066"/>
      </a:accent6>
      <a:hlink>
        <a:srgbClr val="F44414"/>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5.xml><?xml version="1.0" encoding="utf-8"?>
<a:theme xmlns:a="http://schemas.openxmlformats.org/drawingml/2006/main" xmlns:r="http://schemas.openxmlformats.org/officeDocument/2006/relationships" name="Jitterbit Theme ***">
  <a:themeElements>
    <a:clrScheme name="Simple Light">
      <a:dk1>
        <a:srgbClr val="1B3E51"/>
      </a:dk1>
      <a:lt1>
        <a:srgbClr val="FFFFFF"/>
      </a:lt1>
      <a:dk2>
        <a:srgbClr val="CFDDE5"/>
      </a:dk2>
      <a:lt2>
        <a:srgbClr val="EBF1F3"/>
      </a:lt2>
      <a:accent1>
        <a:srgbClr val="FF6529"/>
      </a:accent1>
      <a:accent2>
        <a:srgbClr val="7C97A2"/>
      </a:accent2>
      <a:accent3>
        <a:srgbClr val="F44414"/>
      </a:accent3>
      <a:accent4>
        <a:srgbClr val="8A8D8F"/>
      </a:accent4>
      <a:accent5>
        <a:srgbClr val="2B1B42"/>
      </a:accent5>
      <a:accent6>
        <a:srgbClr val="1D5066"/>
      </a:accent6>
      <a:hlink>
        <a:srgbClr val="F44414"/>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6.xml><?xml version="1.0" encoding="utf-8"?>
<a:theme xmlns:a="http://schemas.openxmlformats.org/drawingml/2006/main" xmlns:r="http://schemas.openxmlformats.org/officeDocument/2006/relationships" name="Jitterbit Theme ***">
  <a:themeElements>
    <a:clrScheme name="Simple Light">
      <a:dk1>
        <a:srgbClr val="1B3E51"/>
      </a:dk1>
      <a:lt1>
        <a:srgbClr val="FFFFFF"/>
      </a:lt1>
      <a:dk2>
        <a:srgbClr val="CFDDE5"/>
      </a:dk2>
      <a:lt2>
        <a:srgbClr val="EBF1F3"/>
      </a:lt2>
      <a:accent1>
        <a:srgbClr val="FF6529"/>
      </a:accent1>
      <a:accent2>
        <a:srgbClr val="7C97A2"/>
      </a:accent2>
      <a:accent3>
        <a:srgbClr val="F44414"/>
      </a:accent3>
      <a:accent4>
        <a:srgbClr val="8A8D8F"/>
      </a:accent4>
      <a:accent5>
        <a:srgbClr val="2B1B42"/>
      </a:accent5>
      <a:accent6>
        <a:srgbClr val="1D5066"/>
      </a:accent6>
      <a:hlink>
        <a:srgbClr val="F44414"/>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7.xml><?xml version="1.0" encoding="utf-8"?>
<a:theme xmlns:a="http://schemas.openxmlformats.org/drawingml/2006/main" xmlns:r="http://schemas.openxmlformats.org/officeDocument/2006/relationships" name="Jitterbit Theme ***">
  <a:themeElements>
    <a:clrScheme name="Simple Light">
      <a:dk1>
        <a:srgbClr val="1B3E51"/>
      </a:dk1>
      <a:lt1>
        <a:srgbClr val="FFFFFF"/>
      </a:lt1>
      <a:dk2>
        <a:srgbClr val="CFDDE5"/>
      </a:dk2>
      <a:lt2>
        <a:srgbClr val="EBF1F3"/>
      </a:lt2>
      <a:accent1>
        <a:srgbClr val="FF6529"/>
      </a:accent1>
      <a:accent2>
        <a:srgbClr val="7C97A2"/>
      </a:accent2>
      <a:accent3>
        <a:srgbClr val="F44414"/>
      </a:accent3>
      <a:accent4>
        <a:srgbClr val="8A8D8F"/>
      </a:accent4>
      <a:accent5>
        <a:srgbClr val="2B1B42"/>
      </a:accent5>
      <a:accent6>
        <a:srgbClr val="1D5066"/>
      </a:accent6>
      <a:hlink>
        <a:srgbClr val="F44414"/>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8.xml><?xml version="1.0" encoding="utf-8"?>
<a:theme xmlns:a="http://schemas.openxmlformats.org/drawingml/2006/main" xmlns:r="http://schemas.openxmlformats.org/officeDocument/2006/relationships" name="Jitterbit Theme">
  <a:themeElements>
    <a:clrScheme name="Simple Light">
      <a:dk1>
        <a:srgbClr val="1B3E51"/>
      </a:dk1>
      <a:lt1>
        <a:srgbClr val="FFFFFF"/>
      </a:lt1>
      <a:dk2>
        <a:srgbClr val="CFDDE5"/>
      </a:dk2>
      <a:lt2>
        <a:srgbClr val="EBF1F3"/>
      </a:lt2>
      <a:accent1>
        <a:srgbClr val="FF6529"/>
      </a:accent1>
      <a:accent2>
        <a:srgbClr val="7C97A2"/>
      </a:accent2>
      <a:accent3>
        <a:srgbClr val="F44414"/>
      </a:accent3>
      <a:accent4>
        <a:srgbClr val="8A8D8F"/>
      </a:accent4>
      <a:accent5>
        <a:srgbClr val="2B1B42"/>
      </a:accent5>
      <a:accent6>
        <a:srgbClr val="1D5066"/>
      </a:accent6>
      <a:hlink>
        <a:srgbClr val="F44414"/>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9.xml><?xml version="1.0" encoding="utf-8"?>
<a:theme xmlns:a="http://schemas.openxmlformats.org/drawingml/2006/main" xmlns:r="http://schemas.openxmlformats.org/officeDocument/2006/relationships" name="Jitterbit Theme ***">
  <a:themeElements>
    <a:clrScheme name="Simple Light">
      <a:dk1>
        <a:srgbClr val="1B3E51"/>
      </a:dk1>
      <a:lt1>
        <a:srgbClr val="FFFFFF"/>
      </a:lt1>
      <a:dk2>
        <a:srgbClr val="CFDDE5"/>
      </a:dk2>
      <a:lt2>
        <a:srgbClr val="EBF1F3"/>
      </a:lt2>
      <a:accent1>
        <a:srgbClr val="FF6529"/>
      </a:accent1>
      <a:accent2>
        <a:srgbClr val="7C97A2"/>
      </a:accent2>
      <a:accent3>
        <a:srgbClr val="F44414"/>
      </a:accent3>
      <a:accent4>
        <a:srgbClr val="8A8D8F"/>
      </a:accent4>
      <a:accent5>
        <a:srgbClr val="2B1B42"/>
      </a:accent5>
      <a:accent6>
        <a:srgbClr val="1D5066"/>
      </a:accent6>
      <a:hlink>
        <a:srgbClr val="F44414"/>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